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charts/chart28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26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charts/chart3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charts/chart34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9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4" r:id="rId17"/>
    <p:sldId id="275" r:id="rId18"/>
    <p:sldId id="283" r:id="rId19"/>
    <p:sldId id="284" r:id="rId20"/>
    <p:sldId id="292" r:id="rId21"/>
    <p:sldId id="294" r:id="rId22"/>
    <p:sldId id="295" r:id="rId23"/>
    <p:sldId id="277" r:id="rId24"/>
    <p:sldId id="278" r:id="rId25"/>
    <p:sldId id="279" r:id="rId26"/>
    <p:sldId id="281" r:id="rId27"/>
    <p:sldId id="290" r:id="rId28"/>
    <p:sldId id="287" r:id="rId29"/>
    <p:sldId id="286" r:id="rId30"/>
    <p:sldId id="272" r:id="rId31"/>
    <p:sldId id="296" r:id="rId32"/>
    <p:sldId id="298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4031"/>
    <a:srgbClr val="E5422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49" d="100"/>
          <a:sy n="49" d="100"/>
        </p:scale>
        <p:origin x="-121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Balances\Balance%20cubierta%20caseta%201%200,2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Balances\Balance%20cubierta%20caseta%202%200,2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Balances\Balance%20sur%20caseta%201%200,2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Balances\Balance%20sur%20caseta%202%200,2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velocidad%20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velocidad%20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velocidad%200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velocidad%200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oTRA%20GR&#193;FIC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oTRA%20GR&#193;FIC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luis\Favorites\Desktop\Proyecto%20nuevo%202\EXCELs\Perfil%20t&#233;rmico%20nuevo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Dolores\Desktop\Proyecto%20final%20de%20grado\perfiles%20t&#233;rmic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391020833333334"/>
          <c:y val="8.0758360314473948E-2"/>
          <c:w val="0.57891087962962962"/>
          <c:h val="0.64580279629580584"/>
        </c:manualLayout>
      </c:layout>
      <c:lineChart>
        <c:grouping val="standard"/>
        <c:ser>
          <c:idx val="0"/>
          <c:order val="0"/>
          <c:tx>
            <c:strRef>
              <c:f>Hoja1!$N$11</c:f>
              <c:strCache>
                <c:ptCount val="1"/>
                <c:pt idx="0">
                  <c:v>T1T2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8.6736173798843113E-18</c:v>
                </c:pt>
                <c:pt idx="1">
                  <c:v>6.9444444444446648E-4</c:v>
                </c:pt>
                <c:pt idx="2">
                  <c:v>1.3888888888889124E-3</c:v>
                </c:pt>
                <c:pt idx="3">
                  <c:v>2.0833333333333585E-3</c:v>
                </c:pt>
                <c:pt idx="4">
                  <c:v>2.7777777777778282E-3</c:v>
                </c:pt>
                <c:pt idx="5">
                  <c:v>3.472222222222242E-3</c:v>
                </c:pt>
                <c:pt idx="6">
                  <c:v>4.1666666666666814E-3</c:v>
                </c:pt>
                <c:pt idx="7">
                  <c:v>4.8611111111111528E-3</c:v>
                </c:pt>
                <c:pt idx="8">
                  <c:v>5.5555555555555601E-3</c:v>
                </c:pt>
                <c:pt idx="9">
                  <c:v>6.2500000000000411E-3</c:v>
                </c:pt>
                <c:pt idx="10">
                  <c:v>6.9444444444444926E-3</c:v>
                </c:pt>
                <c:pt idx="11">
                  <c:v>7.6388888888889034E-3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9.722222222222264E-3</c:v>
                </c:pt>
                <c:pt idx="15">
                  <c:v>1.0416666666666701E-2</c:v>
                </c:pt>
                <c:pt idx="16">
                  <c:v>1.1111111111111157E-2</c:v>
                </c:pt>
                <c:pt idx="17">
                  <c:v>1.1805555555555626E-2</c:v>
                </c:pt>
                <c:pt idx="18">
                  <c:v>1.2500000000000051E-2</c:v>
                </c:pt>
                <c:pt idx="19">
                  <c:v>1.3194444444444399E-2</c:v>
                </c:pt>
                <c:pt idx="20">
                  <c:v>1.3888888888889015E-2</c:v>
                </c:pt>
                <c:pt idx="21">
                  <c:v>1.4583333333333321E-2</c:v>
                </c:pt>
                <c:pt idx="22">
                  <c:v>1.5277777777777841E-2</c:v>
                </c:pt>
                <c:pt idx="23">
                  <c:v>1.59722222222222E-2</c:v>
                </c:pt>
                <c:pt idx="24">
                  <c:v>1.6666666666666784E-2</c:v>
                </c:pt>
                <c:pt idx="25">
                  <c:v>1.7361111111111226E-2</c:v>
                </c:pt>
                <c:pt idx="26">
                  <c:v>1.8055555555555589E-2</c:v>
                </c:pt>
                <c:pt idx="27">
                  <c:v>1.8750000000000069E-2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2.0833333333333457E-2</c:v>
                </c:pt>
                <c:pt idx="31">
                  <c:v>2.1527777777778007E-2</c:v>
                </c:pt>
                <c:pt idx="32">
                  <c:v>2.2222222222222292E-2</c:v>
                </c:pt>
                <c:pt idx="33">
                  <c:v>2.2916666666666811E-2</c:v>
                </c:pt>
                <c:pt idx="34">
                  <c:v>2.3611111111111253E-2</c:v>
                </c:pt>
                <c:pt idx="35">
                  <c:v>2.4305555555555601E-2</c:v>
                </c:pt>
                <c:pt idx="36">
                  <c:v>2.5000000000000099E-2</c:v>
                </c:pt>
                <c:pt idx="37">
                  <c:v>2.5694444444444402E-2</c:v>
                </c:pt>
                <c:pt idx="38">
                  <c:v>2.6388888888888882E-2</c:v>
                </c:pt>
                <c:pt idx="39">
                  <c:v>2.708333333333349E-2</c:v>
                </c:pt>
                <c:pt idx="40">
                  <c:v>2.7777777777778141E-2</c:v>
                </c:pt>
                <c:pt idx="41">
                  <c:v>2.8472222222222371E-2</c:v>
                </c:pt>
                <c:pt idx="42">
                  <c:v>2.9166666666666681E-2</c:v>
                </c:pt>
                <c:pt idx="43">
                  <c:v>2.9861111111111272E-2</c:v>
                </c:pt>
                <c:pt idx="44">
                  <c:v>3.0555555555555652E-2</c:v>
                </c:pt>
                <c:pt idx="45">
                  <c:v>3.1250000000000132E-2</c:v>
                </c:pt>
                <c:pt idx="46">
                  <c:v>3.19444444444444E-2</c:v>
                </c:pt>
                <c:pt idx="47">
                  <c:v>3.2638888888889071E-2</c:v>
                </c:pt>
                <c:pt idx="48">
                  <c:v>3.3333333333333298E-2</c:v>
                </c:pt>
                <c:pt idx="49">
                  <c:v>3.4027777777778073E-2</c:v>
                </c:pt>
                <c:pt idx="50">
                  <c:v>3.472222222222221E-2</c:v>
                </c:pt>
                <c:pt idx="51">
                  <c:v>3.5416666666666811E-2</c:v>
                </c:pt>
                <c:pt idx="52">
                  <c:v>3.6111111111111295E-2</c:v>
                </c:pt>
                <c:pt idx="53">
                  <c:v>3.6805555555555758E-2</c:v>
                </c:pt>
                <c:pt idx="54">
                  <c:v>3.7500000000000151E-2</c:v>
                </c:pt>
                <c:pt idx="55">
                  <c:v>3.8194444444444399E-2</c:v>
                </c:pt>
                <c:pt idx="56">
                  <c:v>3.888888888888891E-2</c:v>
                </c:pt>
                <c:pt idx="57">
                  <c:v>3.9583333333333415E-2</c:v>
                </c:pt>
                <c:pt idx="58">
                  <c:v>4.0277777777777767E-2</c:v>
                </c:pt>
                <c:pt idx="59">
                  <c:v>4.0972222222222424E-2</c:v>
                </c:pt>
                <c:pt idx="60">
                  <c:v>4.1666666666666713E-2</c:v>
                </c:pt>
                <c:pt idx="61">
                  <c:v>4.236111111111153E-2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4.4444444444444627E-2</c:v>
                </c:pt>
                <c:pt idx="65">
                  <c:v>4.5138888888888902E-2</c:v>
                </c:pt>
                <c:pt idx="66">
                  <c:v>4.5833333333333795E-2</c:v>
                </c:pt>
                <c:pt idx="67">
                  <c:v>4.6527777777777765E-2</c:v>
                </c:pt>
                <c:pt idx="68">
                  <c:v>4.7222222222222471E-2</c:v>
                </c:pt>
                <c:pt idx="69">
                  <c:v>4.7916666666666927E-2</c:v>
                </c:pt>
                <c:pt idx="70">
                  <c:v>4.8611111111111133E-2</c:v>
                </c:pt>
                <c:pt idx="71">
                  <c:v>4.9305555555555498E-2</c:v>
                </c:pt>
                <c:pt idx="72">
                  <c:v>5.0000000000000114E-2</c:v>
                </c:pt>
                <c:pt idx="73">
                  <c:v>5.0694444444444618E-2</c:v>
                </c:pt>
                <c:pt idx="74">
                  <c:v>5.1388888888888901E-2</c:v>
                </c:pt>
                <c:pt idx="75">
                  <c:v>5.2083333333333828E-2</c:v>
                </c:pt>
                <c:pt idx="76">
                  <c:v>5.2777777777777812E-2</c:v>
                </c:pt>
                <c:pt idx="77">
                  <c:v>5.3472222222222497E-2</c:v>
                </c:pt>
                <c:pt idx="78">
                  <c:v>5.4166666666666932E-2</c:v>
                </c:pt>
                <c:pt idx="79">
                  <c:v>5.4861111111111582E-2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5.7638888888888913E-2</c:v>
                </c:pt>
                <c:pt idx="84">
                  <c:v>5.8333333333333848E-2</c:v>
                </c:pt>
                <c:pt idx="85">
                  <c:v>5.9027777777777714E-2</c:v>
                </c:pt>
                <c:pt idx="86">
                  <c:v>5.9722222222222759E-2</c:v>
                </c:pt>
                <c:pt idx="87">
                  <c:v>6.0416666666666966E-2</c:v>
                </c:pt>
                <c:pt idx="88">
                  <c:v>6.1111111111111352E-2</c:v>
                </c:pt>
                <c:pt idx="89">
                  <c:v>6.1805555555555475E-2</c:v>
                </c:pt>
                <c:pt idx="90">
                  <c:v>6.2500000000000139E-2</c:v>
                </c:pt>
                <c:pt idx="91">
                  <c:v>6.3194444444444678E-2</c:v>
                </c:pt>
                <c:pt idx="92">
                  <c:v>6.3888888888888912E-2</c:v>
                </c:pt>
                <c:pt idx="93">
                  <c:v>6.4583333333333909E-2</c:v>
                </c:pt>
                <c:pt idx="94">
                  <c:v>6.5277777777777699E-2</c:v>
                </c:pt>
                <c:pt idx="95">
                  <c:v>6.5972222222222543E-2</c:v>
                </c:pt>
                <c:pt idx="96">
                  <c:v>6.6666666666666596E-2</c:v>
                </c:pt>
                <c:pt idx="97">
                  <c:v>6.7361111111111635E-2</c:v>
                </c:pt>
                <c:pt idx="98">
                  <c:v>6.8055555555555466E-2</c:v>
                </c:pt>
                <c:pt idx="99">
                  <c:v>6.8750000000000033E-2</c:v>
                </c:pt>
                <c:pt idx="100">
                  <c:v>6.9444444444444725E-2</c:v>
                </c:pt>
                <c:pt idx="101">
                  <c:v>7.013888888888882E-2</c:v>
                </c:pt>
                <c:pt idx="102">
                  <c:v>7.0833333333333845E-2</c:v>
                </c:pt>
                <c:pt idx="103">
                  <c:v>7.152777777777769E-2</c:v>
                </c:pt>
                <c:pt idx="104">
                  <c:v>7.2222222222222576E-2</c:v>
                </c:pt>
                <c:pt idx="105">
                  <c:v>7.291666666666699E-2</c:v>
                </c:pt>
                <c:pt idx="106">
                  <c:v>7.3611111111111405E-2</c:v>
                </c:pt>
                <c:pt idx="107">
                  <c:v>7.43055555555555E-2</c:v>
                </c:pt>
                <c:pt idx="108">
                  <c:v>7.5000000000000316E-2</c:v>
                </c:pt>
                <c:pt idx="109">
                  <c:v>7.5694444444444772E-2</c:v>
                </c:pt>
                <c:pt idx="110">
                  <c:v>7.6388888888888923E-2</c:v>
                </c:pt>
                <c:pt idx="111">
                  <c:v>7.708333333333392E-2</c:v>
                </c:pt>
                <c:pt idx="112">
                  <c:v>7.7777777777777724E-2</c:v>
                </c:pt>
                <c:pt idx="113">
                  <c:v>7.8472222222222512E-2</c:v>
                </c:pt>
                <c:pt idx="114">
                  <c:v>7.9166666666666982E-2</c:v>
                </c:pt>
                <c:pt idx="115">
                  <c:v>7.9861111111111688E-2</c:v>
                </c:pt>
                <c:pt idx="116">
                  <c:v>8.0555555555556491E-2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8.2638888888889483E-2</c:v>
                </c:pt>
                <c:pt idx="120">
                  <c:v>8.3333333333333565E-2</c:v>
                </c:pt>
                <c:pt idx="121">
                  <c:v>8.4027777777777743E-2</c:v>
                </c:pt>
                <c:pt idx="122">
                  <c:v>8.4722222222223031E-2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8.6805555555555566E-2</c:v>
                </c:pt>
                <c:pt idx="126">
                  <c:v>8.7500000000000064E-2</c:v>
                </c:pt>
                <c:pt idx="127">
                  <c:v>8.8194444444445269E-2</c:v>
                </c:pt>
                <c:pt idx="128">
                  <c:v>8.8888888888889281E-2</c:v>
                </c:pt>
                <c:pt idx="129">
                  <c:v>8.9583333333333723E-2</c:v>
                </c:pt>
                <c:pt idx="130">
                  <c:v>9.0277777777777693E-2</c:v>
                </c:pt>
                <c:pt idx="131">
                  <c:v>9.0972222222222246E-2</c:v>
                </c:pt>
                <c:pt idx="132">
                  <c:v>9.1666666666667423E-2</c:v>
                </c:pt>
                <c:pt idx="133">
                  <c:v>9.2361111111110686E-2</c:v>
                </c:pt>
                <c:pt idx="134">
                  <c:v>9.3055555555556543E-2</c:v>
                </c:pt>
                <c:pt idx="135">
                  <c:v>9.3750000000000763E-2</c:v>
                </c:pt>
                <c:pt idx="136">
                  <c:v>9.4444444444444567E-2</c:v>
                </c:pt>
                <c:pt idx="137">
                  <c:v>9.5138888888889495E-2</c:v>
                </c:pt>
                <c:pt idx="138">
                  <c:v>9.5833333333333298E-2</c:v>
                </c:pt>
                <c:pt idx="139">
                  <c:v>9.6527777777777768E-2</c:v>
                </c:pt>
                <c:pt idx="140">
                  <c:v>9.7222222222222265E-2</c:v>
                </c:pt>
                <c:pt idx="141">
                  <c:v>9.7916666666666763E-2</c:v>
                </c:pt>
                <c:pt idx="142">
                  <c:v>9.8611111111110997E-2</c:v>
                </c:pt>
                <c:pt idx="143">
                  <c:v>9.9305555555555744E-2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0.10347222222222251</c:v>
                </c:pt>
                <c:pt idx="150">
                  <c:v>0.10416666666666743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0.10763888888888951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0.10972222222222298</c:v>
                </c:pt>
                <c:pt idx="159">
                  <c:v>0.11041666666666702</c:v>
                </c:pt>
                <c:pt idx="160">
                  <c:v>0.11111111111111129</c:v>
                </c:pt>
                <c:pt idx="161">
                  <c:v>0.11180555555555624</c:v>
                </c:pt>
                <c:pt idx="162">
                  <c:v>0.11250000000000022</c:v>
                </c:pt>
                <c:pt idx="163">
                  <c:v>0.11319444444444553</c:v>
                </c:pt>
                <c:pt idx="164">
                  <c:v>0.11388888888888909</c:v>
                </c:pt>
                <c:pt idx="165">
                  <c:v>0.11458333333333302</c:v>
                </c:pt>
                <c:pt idx="166">
                  <c:v>0.11527777777777828</c:v>
                </c:pt>
                <c:pt idx="167">
                  <c:v>0.11597222222222267</c:v>
                </c:pt>
                <c:pt idx="168">
                  <c:v>0.1166666666666676</c:v>
                </c:pt>
                <c:pt idx="169">
                  <c:v>0.1173611111111115</c:v>
                </c:pt>
                <c:pt idx="170">
                  <c:v>0.11805555555555639</c:v>
                </c:pt>
                <c:pt idx="171">
                  <c:v>0.11874999999999999</c:v>
                </c:pt>
                <c:pt idx="172">
                  <c:v>0.11944444444444526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0.12222222222222194</c:v>
                </c:pt>
                <c:pt idx="177">
                  <c:v>0.12291666666666499</c:v>
                </c:pt>
                <c:pt idx="178">
                  <c:v>0.12361111111110953</c:v>
                </c:pt>
                <c:pt idx="179">
                  <c:v>0.12430555555555343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0.13124999999999401</c:v>
                </c:pt>
                <c:pt idx="190">
                  <c:v>0.13194444444443862</c:v>
                </c:pt>
                <c:pt idx="191">
                  <c:v>0.13263888888888101</c:v>
                </c:pt>
                <c:pt idx="192">
                  <c:v>0.13333333333332587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0.13819444444443418</c:v>
                </c:pt>
                <c:pt idx="200">
                  <c:v>0.13888888888887699</c:v>
                </c:pt>
                <c:pt idx="201">
                  <c:v>0.13958333333332201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0.14236111111109787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0.14444444444443114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0.14861111111109401</c:v>
                </c:pt>
                <c:pt idx="215">
                  <c:v>0.14930555555553701</c:v>
                </c:pt>
                <c:pt idx="216">
                  <c:v>0.14999999999998193</c:v>
                </c:pt>
                <c:pt idx="217">
                  <c:v>0.15069444444442662</c:v>
                </c:pt>
                <c:pt idx="218">
                  <c:v>0.15138888888886987</c:v>
                </c:pt>
                <c:pt idx="219">
                  <c:v>0.15208333333331378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0.15624999999997818</c:v>
                </c:pt>
                <c:pt idx="226">
                  <c:v>0.15694444444442357</c:v>
                </c:pt>
                <c:pt idx="227">
                  <c:v>0.15763888888886599</c:v>
                </c:pt>
                <c:pt idx="228">
                  <c:v>0.15833333333331001</c:v>
                </c:pt>
                <c:pt idx="229">
                  <c:v>0.15902777777775301</c:v>
                </c:pt>
                <c:pt idx="230">
                  <c:v>0.15972222222219787</c:v>
                </c:pt>
                <c:pt idx="231">
                  <c:v>0.16041666666664153</c:v>
                </c:pt>
                <c:pt idx="232">
                  <c:v>0.16111111111108548</c:v>
                </c:pt>
                <c:pt idx="233">
                  <c:v>0.16180555555552947</c:v>
                </c:pt>
                <c:pt idx="234">
                  <c:v>0.16249999999997419</c:v>
                </c:pt>
                <c:pt idx="235">
                  <c:v>0.16319444444441808</c:v>
                </c:pt>
                <c:pt idx="236">
                  <c:v>0.16388888888886197</c:v>
                </c:pt>
                <c:pt idx="237">
                  <c:v>0.16458333333330588</c:v>
                </c:pt>
                <c:pt idx="238">
                  <c:v>0.16527777777774891</c:v>
                </c:pt>
                <c:pt idx="239">
                  <c:v>0.16597222222219377</c:v>
                </c:pt>
                <c:pt idx="240">
                  <c:v>0.1666666666666369</c:v>
                </c:pt>
                <c:pt idx="241">
                  <c:v>0.16736111111108168</c:v>
                </c:pt>
                <c:pt idx="242">
                  <c:v>0.16805555555552568</c:v>
                </c:pt>
                <c:pt idx="243">
                  <c:v>0.16874999999997031</c:v>
                </c:pt>
                <c:pt idx="244">
                  <c:v>0.16944444444441498</c:v>
                </c:pt>
                <c:pt idx="245">
                  <c:v>0.170138888888857</c:v>
                </c:pt>
                <c:pt idx="246">
                  <c:v>0.17083333333330178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0.17499999999996618</c:v>
                </c:pt>
                <c:pt idx="253">
                  <c:v>0.17569444444440999</c:v>
                </c:pt>
                <c:pt idx="254">
                  <c:v>0.17638888888885301</c:v>
                </c:pt>
                <c:pt idx="255">
                  <c:v>0.17708333333329801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0.17986111111107378</c:v>
                </c:pt>
                <c:pt idx="260">
                  <c:v>0.180555555555517</c:v>
                </c:pt>
                <c:pt idx="261">
                  <c:v>0.18124999999996236</c:v>
                </c:pt>
                <c:pt idx="262">
                  <c:v>0.18194444444440713</c:v>
                </c:pt>
                <c:pt idx="263">
                  <c:v>0.18263888888884899</c:v>
                </c:pt>
                <c:pt idx="264">
                  <c:v>0.18333333333329419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0.18541666666662601</c:v>
                </c:pt>
                <c:pt idx="268">
                  <c:v>0.18611111111107001</c:v>
                </c:pt>
                <c:pt idx="269">
                  <c:v>0.18680555555551301</c:v>
                </c:pt>
                <c:pt idx="270">
                  <c:v>0.18749999999995787</c:v>
                </c:pt>
                <c:pt idx="271">
                  <c:v>0.18819444444440253</c:v>
                </c:pt>
                <c:pt idx="272">
                  <c:v>0.18888888888884578</c:v>
                </c:pt>
                <c:pt idx="273">
                  <c:v>0.18958333333328944</c:v>
                </c:pt>
                <c:pt idx="274">
                  <c:v>0.19027777777773341</c:v>
                </c:pt>
                <c:pt idx="275">
                  <c:v>0.19097222222217741</c:v>
                </c:pt>
                <c:pt idx="276">
                  <c:v>0.19166666666662099</c:v>
                </c:pt>
                <c:pt idx="277">
                  <c:v>0.19236111111106582</c:v>
                </c:pt>
                <c:pt idx="278">
                  <c:v>0.19305555555550891</c:v>
                </c:pt>
                <c:pt idx="279">
                  <c:v>0.19374999999995374</c:v>
                </c:pt>
                <c:pt idx="280">
                  <c:v>0.19444444444439918</c:v>
                </c:pt>
                <c:pt idx="281">
                  <c:v>0.19513888888884168</c:v>
                </c:pt>
                <c:pt idx="282">
                  <c:v>0.19583333333328554</c:v>
                </c:pt>
                <c:pt idx="283">
                  <c:v>0.19652777777772953</c:v>
                </c:pt>
                <c:pt idx="284">
                  <c:v>0.19722222222217353</c:v>
                </c:pt>
                <c:pt idx="285">
                  <c:v>0.19791666666661747</c:v>
                </c:pt>
                <c:pt idx="286">
                  <c:v>0.19861111111106219</c:v>
                </c:pt>
                <c:pt idx="287">
                  <c:v>0.19930555555550541</c:v>
                </c:pt>
                <c:pt idx="288">
                  <c:v>0.19999999999995008</c:v>
                </c:pt>
                <c:pt idx="289">
                  <c:v>0.20069444444439427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0.20624999999994587</c:v>
                </c:pt>
                <c:pt idx="298">
                  <c:v>0.2069444444443907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0.21180555555549818</c:v>
                </c:pt>
                <c:pt idx="306">
                  <c:v>0.21249999999994201</c:v>
                </c:pt>
                <c:pt idx="307">
                  <c:v>0.21319444444438601</c:v>
                </c:pt>
                <c:pt idx="308">
                  <c:v>0.21388888888882993</c:v>
                </c:pt>
                <c:pt idx="309">
                  <c:v>0.21458333333327387</c:v>
                </c:pt>
                <c:pt idx="310">
                  <c:v>0.21527777777771701</c:v>
                </c:pt>
                <c:pt idx="311">
                  <c:v>0.21597222222216178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0.21805555555549436</c:v>
                </c:pt>
                <c:pt idx="315">
                  <c:v>0.21874999999993827</c:v>
                </c:pt>
                <c:pt idx="316">
                  <c:v>0.21944444444438285</c:v>
                </c:pt>
                <c:pt idx="317">
                  <c:v>0.22013888888882582</c:v>
                </c:pt>
                <c:pt idx="318">
                  <c:v>0.22083333333326977</c:v>
                </c:pt>
                <c:pt idx="319">
                  <c:v>0.2215277777777129</c:v>
                </c:pt>
                <c:pt idx="320">
                  <c:v>0.2222222222221569</c:v>
                </c:pt>
                <c:pt idx="321">
                  <c:v>0.22291666666660168</c:v>
                </c:pt>
                <c:pt idx="322">
                  <c:v>0.22361111111104554</c:v>
                </c:pt>
                <c:pt idx="323">
                  <c:v>0.22430555555548953</c:v>
                </c:pt>
                <c:pt idx="324">
                  <c:v>0.2249999999999342</c:v>
                </c:pt>
                <c:pt idx="325">
                  <c:v>0.22569444444437819</c:v>
                </c:pt>
                <c:pt idx="326">
                  <c:v>0.22638888888882219</c:v>
                </c:pt>
                <c:pt idx="327">
                  <c:v>0.22708333333326608</c:v>
                </c:pt>
                <c:pt idx="328">
                  <c:v>0.22777777777770924</c:v>
                </c:pt>
                <c:pt idx="329">
                  <c:v>0.22847222222215299</c:v>
                </c:pt>
                <c:pt idx="330">
                  <c:v>0.22916666666659691</c:v>
                </c:pt>
                <c:pt idx="331">
                  <c:v>0.22986111111104177</c:v>
                </c:pt>
                <c:pt idx="332">
                  <c:v>0.23055555555548499</c:v>
                </c:pt>
                <c:pt idx="333">
                  <c:v>0.23124999999993001</c:v>
                </c:pt>
                <c:pt idx="334">
                  <c:v>0.23194444444437462</c:v>
                </c:pt>
                <c:pt idx="335">
                  <c:v>0.23263888888881701</c:v>
                </c:pt>
                <c:pt idx="336">
                  <c:v>0.23333333333326187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0.23749999999992624</c:v>
                </c:pt>
                <c:pt idx="343">
                  <c:v>0.23819444444437018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0.24236111111103387</c:v>
                </c:pt>
                <c:pt idx="350">
                  <c:v>0.24305555555547784</c:v>
                </c:pt>
                <c:pt idx="351">
                  <c:v>0.24374999999992247</c:v>
                </c:pt>
                <c:pt idx="352">
                  <c:v>0.24444444444436716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0.24861111111103001</c:v>
                </c:pt>
                <c:pt idx="359">
                  <c:v>0.24930555555547401</c:v>
                </c:pt>
                <c:pt idx="360">
                  <c:v>0.24999999999991801</c:v>
                </c:pt>
                <c:pt idx="361">
                  <c:v>0.25069444444436079</c:v>
                </c:pt>
                <c:pt idx="362">
                  <c:v>0.25138888888880823</c:v>
                </c:pt>
                <c:pt idx="363">
                  <c:v>0.25208333333325061</c:v>
                </c:pt>
                <c:pt idx="364">
                  <c:v>0.25277777777769445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0.25902777777769154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0.26249999999991114</c:v>
                </c:pt>
                <c:pt idx="379">
                  <c:v>0.26319444444435303</c:v>
                </c:pt>
                <c:pt idx="380">
                  <c:v>0.26388888888879891</c:v>
                </c:pt>
                <c:pt idx="381">
                  <c:v>0.26458333333324291</c:v>
                </c:pt>
                <c:pt idx="382">
                  <c:v>0.26527777777768691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0.26874999999990662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0.27152777777768389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0.27499999999990354</c:v>
                </c:pt>
                <c:pt idx="397">
                  <c:v>0.27569444444434499</c:v>
                </c:pt>
                <c:pt idx="398">
                  <c:v>0.27638888888879154</c:v>
                </c:pt>
                <c:pt idx="399">
                  <c:v>0.27708333333323298</c:v>
                </c:pt>
                <c:pt idx="400">
                  <c:v>0.27777777777767942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0.28124999999989925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0.28402777777767629</c:v>
                </c:pt>
                <c:pt idx="410">
                  <c:v>0.28472222222211602</c:v>
                </c:pt>
                <c:pt idx="411">
                  <c:v>0.28541666666656185</c:v>
                </c:pt>
                <c:pt idx="412">
                  <c:v>0.28611111111100401</c:v>
                </c:pt>
                <c:pt idx="413">
                  <c:v>0.28680555555544962</c:v>
                </c:pt>
                <c:pt idx="414">
                  <c:v>0.28749999999989523</c:v>
                </c:pt>
                <c:pt idx="415">
                  <c:v>0.28819444444433573</c:v>
                </c:pt>
                <c:pt idx="416">
                  <c:v>0.28888888888878311</c:v>
                </c:pt>
                <c:pt idx="417">
                  <c:v>0.28958333333322545</c:v>
                </c:pt>
                <c:pt idx="418">
                  <c:v>0.29027777777767089</c:v>
                </c:pt>
                <c:pt idx="419">
                  <c:v>0.29097222222211344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0.29374999999989054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0.29652777777766776</c:v>
                </c:pt>
                <c:pt idx="428">
                  <c:v>0.29722222222210798</c:v>
                </c:pt>
                <c:pt idx="429">
                  <c:v>0.29791666666655414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0.29999999999988736</c:v>
                </c:pt>
                <c:pt idx="433">
                  <c:v>0.30069444444432775</c:v>
                </c:pt>
                <c:pt idx="434">
                  <c:v>0.3013888888887753</c:v>
                </c:pt>
                <c:pt idx="435">
                  <c:v>0.30208333333321791</c:v>
                </c:pt>
                <c:pt idx="436">
                  <c:v>0.30277777777766329</c:v>
                </c:pt>
                <c:pt idx="437">
                  <c:v>0.3034722222221059</c:v>
                </c:pt>
                <c:pt idx="438">
                  <c:v>0.30416666666654962</c:v>
                </c:pt>
                <c:pt idx="439">
                  <c:v>0.30486111111099362</c:v>
                </c:pt>
                <c:pt idx="440">
                  <c:v>0.30555555555543601</c:v>
                </c:pt>
                <c:pt idx="441">
                  <c:v>0.30624999999988323</c:v>
                </c:pt>
                <c:pt idx="442">
                  <c:v>0.306944444444324</c:v>
                </c:pt>
                <c:pt idx="443">
                  <c:v>0.30763888888876945</c:v>
                </c:pt>
                <c:pt idx="444">
                  <c:v>0.30833333333321344</c:v>
                </c:pt>
                <c:pt idx="445">
                  <c:v>0.30902777777766033</c:v>
                </c:pt>
                <c:pt idx="446">
                  <c:v>0.30972222222210088</c:v>
                </c:pt>
                <c:pt idx="447">
                  <c:v>0.31041666666654666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0.31249999999988026</c:v>
                </c:pt>
                <c:pt idx="451">
                  <c:v>0.31319444444431999</c:v>
                </c:pt>
                <c:pt idx="452">
                  <c:v>0.31388888888876826</c:v>
                </c:pt>
                <c:pt idx="453">
                  <c:v>0.31458333333321042</c:v>
                </c:pt>
                <c:pt idx="454">
                  <c:v>0.3152777777776557</c:v>
                </c:pt>
                <c:pt idx="455">
                  <c:v>0.31597222222209814</c:v>
                </c:pt>
                <c:pt idx="456">
                  <c:v>0.31666666666653998</c:v>
                </c:pt>
                <c:pt idx="457">
                  <c:v>0.31736111111098614</c:v>
                </c:pt>
                <c:pt idx="458">
                  <c:v>0.31805555555542808</c:v>
                </c:pt>
                <c:pt idx="459">
                  <c:v>0.3187499999998753</c:v>
                </c:pt>
                <c:pt idx="460">
                  <c:v>0.31944444444431602</c:v>
                </c:pt>
                <c:pt idx="461">
                  <c:v>0.32013888888876191</c:v>
                </c:pt>
                <c:pt idx="462">
                  <c:v>0.32083333333320591</c:v>
                </c:pt>
                <c:pt idx="463">
                  <c:v>0.32152777777765235</c:v>
                </c:pt>
                <c:pt idx="464">
                  <c:v>0.32222222222209368</c:v>
                </c:pt>
                <c:pt idx="465">
                  <c:v>0.32291666666653762</c:v>
                </c:pt>
                <c:pt idx="466">
                  <c:v>0.32361111111098162</c:v>
                </c:pt>
                <c:pt idx="467">
                  <c:v>0.32430555555542562</c:v>
                </c:pt>
                <c:pt idx="468">
                  <c:v>0.32499999999987234</c:v>
                </c:pt>
                <c:pt idx="469">
                  <c:v>0.325694444444312</c:v>
                </c:pt>
                <c:pt idx="470">
                  <c:v>0.32638888888876033</c:v>
                </c:pt>
                <c:pt idx="471">
                  <c:v>0.32708333333320289</c:v>
                </c:pt>
                <c:pt idx="472">
                  <c:v>0.32777777777764833</c:v>
                </c:pt>
                <c:pt idx="473">
                  <c:v>0.32847222222209066</c:v>
                </c:pt>
                <c:pt idx="474">
                  <c:v>0.32916666666653238</c:v>
                </c:pt>
                <c:pt idx="475">
                  <c:v>0.32986111111097854</c:v>
                </c:pt>
                <c:pt idx="476">
                  <c:v>0.33055555555542032</c:v>
                </c:pt>
                <c:pt idx="477">
                  <c:v>0.33124999999986826</c:v>
                </c:pt>
                <c:pt idx="478">
                  <c:v>0.33194444444430798</c:v>
                </c:pt>
                <c:pt idx="479">
                  <c:v>0.33263888888875448</c:v>
                </c:pt>
                <c:pt idx="480">
                  <c:v>0.33333333333319598</c:v>
                </c:pt>
                <c:pt idx="481">
                  <c:v>0.33402777777764503</c:v>
                </c:pt>
                <c:pt idx="482">
                  <c:v>0.33472222222208614</c:v>
                </c:pt>
                <c:pt idx="483">
                  <c:v>0.33541666666653014</c:v>
                </c:pt>
                <c:pt idx="484">
                  <c:v>0.33611111111097425</c:v>
                </c:pt>
                <c:pt idx="485">
                  <c:v>0.33680555555541797</c:v>
                </c:pt>
                <c:pt idx="486">
                  <c:v>0.33749999999986491</c:v>
                </c:pt>
                <c:pt idx="487">
                  <c:v>0.33819444444430402</c:v>
                </c:pt>
                <c:pt idx="488">
                  <c:v>0.33888888888875252</c:v>
                </c:pt>
                <c:pt idx="489">
                  <c:v>0.3395833333331939</c:v>
                </c:pt>
                <c:pt idx="490">
                  <c:v>0.34027777777763873</c:v>
                </c:pt>
                <c:pt idx="491">
                  <c:v>0.34097222222208262</c:v>
                </c:pt>
                <c:pt idx="492">
                  <c:v>0.34166666666652501</c:v>
                </c:pt>
                <c:pt idx="493">
                  <c:v>0.34236111111097062</c:v>
                </c:pt>
                <c:pt idx="494">
                  <c:v>0.34305555555541301</c:v>
                </c:pt>
                <c:pt idx="495">
                  <c:v>0.34374999999985989</c:v>
                </c:pt>
                <c:pt idx="496">
                  <c:v>0.34444444444430089</c:v>
                </c:pt>
                <c:pt idx="497">
                  <c:v>0.34513888888874633</c:v>
                </c:pt>
                <c:pt idx="498">
                  <c:v>0.34583333333318889</c:v>
                </c:pt>
                <c:pt idx="499">
                  <c:v>0.34652777777763566</c:v>
                </c:pt>
                <c:pt idx="500">
                  <c:v>0.34722222222207816</c:v>
                </c:pt>
                <c:pt idx="501">
                  <c:v>0.34791666666652188</c:v>
                </c:pt>
                <c:pt idx="502">
                  <c:v>0.34861111111096588</c:v>
                </c:pt>
                <c:pt idx="503">
                  <c:v>0.34930555555540987</c:v>
                </c:pt>
                <c:pt idx="504">
                  <c:v>0.34999999999985665</c:v>
                </c:pt>
                <c:pt idx="505">
                  <c:v>0.35069444444429593</c:v>
                </c:pt>
                <c:pt idx="506">
                  <c:v>0.35138888888874359</c:v>
                </c:pt>
                <c:pt idx="507">
                  <c:v>0.35208333333318398</c:v>
                </c:pt>
                <c:pt idx="508">
                  <c:v>0.35277777777763014</c:v>
                </c:pt>
                <c:pt idx="509">
                  <c:v>0.35347222222207414</c:v>
                </c:pt>
                <c:pt idx="510">
                  <c:v>0.35416666666651597</c:v>
                </c:pt>
                <c:pt idx="511">
                  <c:v>0.35486111111096202</c:v>
                </c:pt>
                <c:pt idx="512">
                  <c:v>0.35555555555540402</c:v>
                </c:pt>
                <c:pt idx="513">
                  <c:v>0.3562499999998513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0.35902777777762723</c:v>
                </c:pt>
                <c:pt idx="518">
                  <c:v>0.35972222222206962</c:v>
                </c:pt>
                <c:pt idx="519">
                  <c:v>0.36041666666651362</c:v>
                </c:pt>
                <c:pt idx="520">
                  <c:v>0.36111111111095762</c:v>
                </c:pt>
                <c:pt idx="521">
                  <c:v>0.36180555555540161</c:v>
                </c:pt>
                <c:pt idx="522">
                  <c:v>0.36249999999984833</c:v>
                </c:pt>
                <c:pt idx="523">
                  <c:v>0.363194444444288</c:v>
                </c:pt>
                <c:pt idx="524">
                  <c:v>0.36388888888873488</c:v>
                </c:pt>
                <c:pt idx="525">
                  <c:v>0.36458333333317638</c:v>
                </c:pt>
                <c:pt idx="526">
                  <c:v>0.36527777777762266</c:v>
                </c:pt>
                <c:pt idx="527">
                  <c:v>0.36597222222206666</c:v>
                </c:pt>
                <c:pt idx="528">
                  <c:v>0.36666666666650832</c:v>
                </c:pt>
                <c:pt idx="529">
                  <c:v>0.36736111111095454</c:v>
                </c:pt>
                <c:pt idx="530">
                  <c:v>0.36805555555539599</c:v>
                </c:pt>
                <c:pt idx="531">
                  <c:v>0.36874999999984404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0.37152777777761947</c:v>
                </c:pt>
                <c:pt idx="536">
                  <c:v>0.37222222222206214</c:v>
                </c:pt>
                <c:pt idx="537">
                  <c:v>0.37291666666650614</c:v>
                </c:pt>
                <c:pt idx="538">
                  <c:v>0.37361111111094991</c:v>
                </c:pt>
                <c:pt idx="539">
                  <c:v>0.37430555555539202</c:v>
                </c:pt>
                <c:pt idx="540">
                  <c:v>0.3749999999998393</c:v>
                </c:pt>
                <c:pt idx="541">
                  <c:v>0.37569444444428002</c:v>
                </c:pt>
                <c:pt idx="542">
                  <c:v>0.37638888888872729</c:v>
                </c:pt>
                <c:pt idx="543">
                  <c:v>0.37708333333316962</c:v>
                </c:pt>
                <c:pt idx="544">
                  <c:v>0.37777777777761523</c:v>
                </c:pt>
                <c:pt idx="545">
                  <c:v>0.37847222222205923</c:v>
                </c:pt>
                <c:pt idx="546">
                  <c:v>0.37916666666650162</c:v>
                </c:pt>
                <c:pt idx="547">
                  <c:v>0.37986111111094722</c:v>
                </c:pt>
                <c:pt idx="548">
                  <c:v>0.380555555555388</c:v>
                </c:pt>
                <c:pt idx="549">
                  <c:v>0.38124999999983489</c:v>
                </c:pt>
                <c:pt idx="550">
                  <c:v>0.38194444444427744</c:v>
                </c:pt>
                <c:pt idx="551">
                  <c:v>0.38263888888872138</c:v>
                </c:pt>
                <c:pt idx="552">
                  <c:v>0.38333333333316438</c:v>
                </c:pt>
                <c:pt idx="553">
                  <c:v>0.38402777777761227</c:v>
                </c:pt>
                <c:pt idx="554">
                  <c:v>0.38472222222205454</c:v>
                </c:pt>
                <c:pt idx="555">
                  <c:v>0.38541666666649854</c:v>
                </c:pt>
                <c:pt idx="556">
                  <c:v>0.38611111111094254</c:v>
                </c:pt>
                <c:pt idx="557">
                  <c:v>0.38680555555538398</c:v>
                </c:pt>
                <c:pt idx="558">
                  <c:v>0.38749999999983192</c:v>
                </c:pt>
                <c:pt idx="559">
                  <c:v>0.38819444444427198</c:v>
                </c:pt>
                <c:pt idx="560">
                  <c:v>0.3888888888887197</c:v>
                </c:pt>
                <c:pt idx="561">
                  <c:v>0.38958333333316214</c:v>
                </c:pt>
                <c:pt idx="562">
                  <c:v>0.39027777777760719</c:v>
                </c:pt>
                <c:pt idx="563">
                  <c:v>0.39097222222205136</c:v>
                </c:pt>
                <c:pt idx="564">
                  <c:v>0.39166666666649391</c:v>
                </c:pt>
                <c:pt idx="565">
                  <c:v>0.39236111111093791</c:v>
                </c:pt>
                <c:pt idx="566">
                  <c:v>0.39305555555538002</c:v>
                </c:pt>
                <c:pt idx="567">
                  <c:v>0.39374999999982729</c:v>
                </c:pt>
                <c:pt idx="568">
                  <c:v>0.3944444444442699</c:v>
                </c:pt>
                <c:pt idx="569">
                  <c:v>0.39513888888871368</c:v>
                </c:pt>
                <c:pt idx="570">
                  <c:v>0.39583333333315762</c:v>
                </c:pt>
                <c:pt idx="571">
                  <c:v>0.39652777777760434</c:v>
                </c:pt>
                <c:pt idx="572">
                  <c:v>0.39722222222204723</c:v>
                </c:pt>
                <c:pt idx="573">
                  <c:v>0.39791666666649123</c:v>
                </c:pt>
                <c:pt idx="574">
                  <c:v>0.39861111111093361</c:v>
                </c:pt>
                <c:pt idx="575">
                  <c:v>0.39930555555537744</c:v>
                </c:pt>
                <c:pt idx="576">
                  <c:v>0.39999999999982433</c:v>
                </c:pt>
                <c:pt idx="577">
                  <c:v>0.400694444444264</c:v>
                </c:pt>
                <c:pt idx="578">
                  <c:v>0.40138888888871066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0.40347222222204254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0.40624999999981815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0.40902777777759425</c:v>
                </c:pt>
                <c:pt idx="590">
                  <c:v>0.40972222222203608</c:v>
                </c:pt>
                <c:pt idx="591">
                  <c:v>0.41041666666648191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0.41249999999981529</c:v>
                </c:pt>
                <c:pt idx="595">
                  <c:v>0.41319444444425601</c:v>
                </c:pt>
                <c:pt idx="596">
                  <c:v>0.41388888888870323</c:v>
                </c:pt>
                <c:pt idx="597">
                  <c:v>0.41458333333314562</c:v>
                </c:pt>
                <c:pt idx="598">
                  <c:v>0.41527777777758962</c:v>
                </c:pt>
                <c:pt idx="599">
                  <c:v>0.41597222222203362</c:v>
                </c:pt>
                <c:pt idx="600">
                  <c:v>0.41666666666647761</c:v>
                </c:pt>
                <c:pt idx="601">
                  <c:v>0.41736111111092145</c:v>
                </c:pt>
                <c:pt idx="602">
                  <c:v>0.418055555555364</c:v>
                </c:pt>
                <c:pt idx="603">
                  <c:v>0.41874999999981088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0.42152777777758654</c:v>
                </c:pt>
                <c:pt idx="608">
                  <c:v>0.42222222222202832</c:v>
                </c:pt>
                <c:pt idx="609">
                  <c:v>0.42291666666647454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0.4249999999998077</c:v>
                </c:pt>
                <c:pt idx="613">
                  <c:v>0.42569444444424798</c:v>
                </c:pt>
                <c:pt idx="614">
                  <c:v>0.42638888888869547</c:v>
                </c:pt>
                <c:pt idx="615">
                  <c:v>0.42708333333313597</c:v>
                </c:pt>
                <c:pt idx="616">
                  <c:v>0.42777777777758208</c:v>
                </c:pt>
                <c:pt idx="617">
                  <c:v>0.42847222222202591</c:v>
                </c:pt>
                <c:pt idx="618">
                  <c:v>0.42916666666646991</c:v>
                </c:pt>
                <c:pt idx="619">
                  <c:v>0.42986111111091391</c:v>
                </c:pt>
                <c:pt idx="620">
                  <c:v>0.43055555555535602</c:v>
                </c:pt>
                <c:pt idx="621">
                  <c:v>0.43124999999980329</c:v>
                </c:pt>
                <c:pt idx="622">
                  <c:v>0.43194444444424562</c:v>
                </c:pt>
                <c:pt idx="623">
                  <c:v>0.43263888888868962</c:v>
                </c:pt>
                <c:pt idx="624">
                  <c:v>0.43333333333313201</c:v>
                </c:pt>
                <c:pt idx="625">
                  <c:v>0.43402777777757923</c:v>
                </c:pt>
                <c:pt idx="626">
                  <c:v>0.43472222222202161</c:v>
                </c:pt>
                <c:pt idx="627">
                  <c:v>0.43541666666646689</c:v>
                </c:pt>
                <c:pt idx="628">
                  <c:v>0.43611111111090944</c:v>
                </c:pt>
                <c:pt idx="629">
                  <c:v>0.43680555555535344</c:v>
                </c:pt>
                <c:pt idx="630">
                  <c:v>0.43749999999979866</c:v>
                </c:pt>
                <c:pt idx="631">
                  <c:v>0.43819444444423999</c:v>
                </c:pt>
                <c:pt idx="632">
                  <c:v>0.43888888888868827</c:v>
                </c:pt>
                <c:pt idx="633">
                  <c:v>0.43958333333312832</c:v>
                </c:pt>
                <c:pt idx="634">
                  <c:v>0.44027777777757388</c:v>
                </c:pt>
                <c:pt idx="635">
                  <c:v>0.44097222222201787</c:v>
                </c:pt>
                <c:pt idx="636">
                  <c:v>0.44166666666646176</c:v>
                </c:pt>
                <c:pt idx="637">
                  <c:v>0.44236111111090576</c:v>
                </c:pt>
                <c:pt idx="638">
                  <c:v>0.44305555555534781</c:v>
                </c:pt>
                <c:pt idx="639">
                  <c:v>0.44374999999979342</c:v>
                </c:pt>
                <c:pt idx="640">
                  <c:v>0.44444444444423581</c:v>
                </c:pt>
                <c:pt idx="641">
                  <c:v>0.44513888888868136</c:v>
                </c:pt>
                <c:pt idx="642">
                  <c:v>0.44583333333312408</c:v>
                </c:pt>
                <c:pt idx="643">
                  <c:v>0.4465277777775708</c:v>
                </c:pt>
                <c:pt idx="644">
                  <c:v>0.44722222222201313</c:v>
                </c:pt>
                <c:pt idx="645">
                  <c:v>0.4479166666664588</c:v>
                </c:pt>
                <c:pt idx="646">
                  <c:v>0.44861111111090113</c:v>
                </c:pt>
                <c:pt idx="647">
                  <c:v>0.44930555555534524</c:v>
                </c:pt>
                <c:pt idx="648">
                  <c:v>0.44999999999979068</c:v>
                </c:pt>
                <c:pt idx="649">
                  <c:v>0.45069444444423179</c:v>
                </c:pt>
                <c:pt idx="650">
                  <c:v>0.45138888888867923</c:v>
                </c:pt>
                <c:pt idx="651">
                  <c:v>0.45208333333312001</c:v>
                </c:pt>
                <c:pt idx="652">
                  <c:v>0.45277777777756562</c:v>
                </c:pt>
                <c:pt idx="653">
                  <c:v>0.45347222222200956</c:v>
                </c:pt>
                <c:pt idx="654">
                  <c:v>0.45416666666645344</c:v>
                </c:pt>
                <c:pt idx="655">
                  <c:v>0.45486111111089744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0.45902777777756254</c:v>
                </c:pt>
                <c:pt idx="662">
                  <c:v>0.45972222222200398</c:v>
                </c:pt>
                <c:pt idx="663">
                  <c:v>0.46041666666645048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0.46249999999978214</c:v>
                </c:pt>
                <c:pt idx="667">
                  <c:v>0.46319444444422375</c:v>
                </c:pt>
                <c:pt idx="668">
                  <c:v>0.46388888888867136</c:v>
                </c:pt>
                <c:pt idx="669">
                  <c:v>0.46458333333311208</c:v>
                </c:pt>
                <c:pt idx="670">
                  <c:v>0.46527777777755791</c:v>
                </c:pt>
                <c:pt idx="671">
                  <c:v>0.46597222222200191</c:v>
                </c:pt>
                <c:pt idx="672">
                  <c:v>0.46666666666644591</c:v>
                </c:pt>
                <c:pt idx="673">
                  <c:v>0.4673611111108899</c:v>
                </c:pt>
                <c:pt idx="674">
                  <c:v>0.46805555555533179</c:v>
                </c:pt>
                <c:pt idx="675">
                  <c:v>0.46874999999977762</c:v>
                </c:pt>
                <c:pt idx="676">
                  <c:v>0.46944444444422001</c:v>
                </c:pt>
                <c:pt idx="677">
                  <c:v>0.47013888888866562</c:v>
                </c:pt>
                <c:pt idx="678">
                  <c:v>0.47083333333310801</c:v>
                </c:pt>
                <c:pt idx="679">
                  <c:v>0.47152777777755506</c:v>
                </c:pt>
                <c:pt idx="680">
                  <c:v>0.472222222221996</c:v>
                </c:pt>
                <c:pt idx="681">
                  <c:v>0.47291666666644289</c:v>
                </c:pt>
                <c:pt idx="682">
                  <c:v>0.47361111111088544</c:v>
                </c:pt>
                <c:pt idx="683">
                  <c:v>0.474305555555328</c:v>
                </c:pt>
                <c:pt idx="684">
                  <c:v>0.47499999999977466</c:v>
                </c:pt>
                <c:pt idx="685">
                  <c:v>0.47569444444421599</c:v>
                </c:pt>
                <c:pt idx="686">
                  <c:v>0.47638888888866426</c:v>
                </c:pt>
                <c:pt idx="687">
                  <c:v>0.47708333333310432</c:v>
                </c:pt>
                <c:pt idx="688">
                  <c:v>0.47777777777755054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0.47986111111088214</c:v>
                </c:pt>
                <c:pt idx="692">
                  <c:v>0.48055555555532375</c:v>
                </c:pt>
                <c:pt idx="693">
                  <c:v>0.48124999999977014</c:v>
                </c:pt>
                <c:pt idx="694">
                  <c:v>0.48194444444421197</c:v>
                </c:pt>
                <c:pt idx="695">
                  <c:v>0.48263888888865802</c:v>
                </c:pt>
                <c:pt idx="696">
                  <c:v>0.48333333333310002</c:v>
                </c:pt>
                <c:pt idx="697">
                  <c:v>0.4840277777775473</c:v>
                </c:pt>
                <c:pt idx="698">
                  <c:v>0.48472222222198802</c:v>
                </c:pt>
                <c:pt idx="699">
                  <c:v>0.4854166666664339</c:v>
                </c:pt>
                <c:pt idx="700">
                  <c:v>0.4861111111108779</c:v>
                </c:pt>
                <c:pt idx="701">
                  <c:v>0.48680555555532001</c:v>
                </c:pt>
                <c:pt idx="702">
                  <c:v>0.48749999999976723</c:v>
                </c:pt>
                <c:pt idx="703">
                  <c:v>0.48819444444420801</c:v>
                </c:pt>
                <c:pt idx="704">
                  <c:v>0.48888888888865634</c:v>
                </c:pt>
                <c:pt idx="705">
                  <c:v>0.48958333333309761</c:v>
                </c:pt>
                <c:pt idx="706">
                  <c:v>0.49027777777754289</c:v>
                </c:pt>
                <c:pt idx="707">
                  <c:v>0.49097222222198544</c:v>
                </c:pt>
                <c:pt idx="708">
                  <c:v>0.49166666666642944</c:v>
                </c:pt>
                <c:pt idx="709">
                  <c:v>0.49236111111087466</c:v>
                </c:pt>
                <c:pt idx="710">
                  <c:v>0.49305555555531599</c:v>
                </c:pt>
                <c:pt idx="711">
                  <c:v>0.49374999999976266</c:v>
                </c:pt>
                <c:pt idx="712">
                  <c:v>0.49444444444420432</c:v>
                </c:pt>
                <c:pt idx="713">
                  <c:v>0.49513888888865054</c:v>
                </c:pt>
                <c:pt idx="714">
                  <c:v>0.49583333333309232</c:v>
                </c:pt>
                <c:pt idx="715">
                  <c:v>0.49652777777753854</c:v>
                </c:pt>
                <c:pt idx="716">
                  <c:v>0.49722222222197998</c:v>
                </c:pt>
                <c:pt idx="717">
                  <c:v>0.49791666666642614</c:v>
                </c:pt>
                <c:pt idx="718">
                  <c:v>0.49861111111087014</c:v>
                </c:pt>
                <c:pt idx="719">
                  <c:v>0.49930555555531198</c:v>
                </c:pt>
                <c:pt idx="720">
                  <c:v>0.49999999999975919</c:v>
                </c:pt>
                <c:pt idx="721">
                  <c:v>0.50069444444420064</c:v>
                </c:pt>
                <c:pt idx="722">
                  <c:v>0.50138888888864075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0.50694444444420017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0.51319444444419582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0.5194444444441918</c:v>
                </c:pt>
                <c:pt idx="749">
                  <c:v>0.52013888888863158</c:v>
                </c:pt>
                <c:pt idx="750">
                  <c:v>0.52083333333307924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0.52569444444419033</c:v>
                </c:pt>
                <c:pt idx="758">
                  <c:v>0.52638888888862756</c:v>
                </c:pt>
                <c:pt idx="759">
                  <c:v>0.52708333333307522</c:v>
                </c:pt>
                <c:pt idx="760">
                  <c:v>0.527777777777516</c:v>
                </c:pt>
                <c:pt idx="761">
                  <c:v>0.52847222222195711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0.5319444444441852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0.53819444444418074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0.54444444444417628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0.55069444444417315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0.55694444444416724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0.56180555555527523</c:v>
                </c:pt>
                <c:pt idx="810">
                  <c:v>0.562499999999716</c:v>
                </c:pt>
                <c:pt idx="811">
                  <c:v>0.56319444444416322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0.56666666666638288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0.57569444444415641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0.58055555555525828</c:v>
                </c:pt>
                <c:pt idx="837">
                  <c:v>0.58124999999970361</c:v>
                </c:pt>
                <c:pt idx="838">
                  <c:v>0.58194444444415083</c:v>
                </c:pt>
                <c:pt idx="839">
                  <c:v>0.58263888888859461</c:v>
                </c:pt>
                <c:pt idx="840">
                  <c:v>0.58333333333303561</c:v>
                </c:pt>
                <c:pt idx="841">
                  <c:v>0.58402777777747961</c:v>
                </c:pt>
                <c:pt idx="842">
                  <c:v>0.5847222222219236</c:v>
                </c:pt>
                <c:pt idx="843">
                  <c:v>0.58541666666636627</c:v>
                </c:pt>
                <c:pt idx="844">
                  <c:v>0.5861111111108116</c:v>
                </c:pt>
                <c:pt idx="845">
                  <c:v>0.5868055555552556</c:v>
                </c:pt>
                <c:pt idx="846">
                  <c:v>0.5874999999996996</c:v>
                </c:pt>
                <c:pt idx="847">
                  <c:v>0.58819444444414648</c:v>
                </c:pt>
                <c:pt idx="848">
                  <c:v>0.58888888888859048</c:v>
                </c:pt>
                <c:pt idx="849">
                  <c:v>0.5895833333330317</c:v>
                </c:pt>
                <c:pt idx="850">
                  <c:v>0.5902777777774757</c:v>
                </c:pt>
                <c:pt idx="851">
                  <c:v>0.5909722222219197</c:v>
                </c:pt>
                <c:pt idx="852">
                  <c:v>0.59166666666636369</c:v>
                </c:pt>
                <c:pt idx="853">
                  <c:v>0.59236111111080769</c:v>
                </c:pt>
                <c:pt idx="854">
                  <c:v>0.59305555555525169</c:v>
                </c:pt>
                <c:pt idx="855">
                  <c:v>0.59374999999969802</c:v>
                </c:pt>
                <c:pt idx="856">
                  <c:v>0.59444444444414202</c:v>
                </c:pt>
                <c:pt idx="857">
                  <c:v>0.59513888888858602</c:v>
                </c:pt>
                <c:pt idx="858">
                  <c:v>0.59583333333303001</c:v>
                </c:pt>
                <c:pt idx="859">
                  <c:v>0.59652777777747168</c:v>
                </c:pt>
                <c:pt idx="860">
                  <c:v>0.59722222222191568</c:v>
                </c:pt>
                <c:pt idx="861">
                  <c:v>0.59791666666635968</c:v>
                </c:pt>
                <c:pt idx="862">
                  <c:v>0.598611111110806</c:v>
                </c:pt>
                <c:pt idx="863">
                  <c:v>0.59930555555524767</c:v>
                </c:pt>
                <c:pt idx="864">
                  <c:v>0.599999999999694</c:v>
                </c:pt>
                <c:pt idx="865">
                  <c:v>0.60069444444414177</c:v>
                </c:pt>
                <c:pt idx="866">
                  <c:v>0.60138888888858288</c:v>
                </c:pt>
                <c:pt idx="867">
                  <c:v>0.60208333333302688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0.60694444444413709</c:v>
                </c:pt>
                <c:pt idx="875">
                  <c:v>0.60763888888858109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0.6131944444441324</c:v>
                </c:pt>
                <c:pt idx="884">
                  <c:v>0.6138888888885764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0.61874999999968394</c:v>
                </c:pt>
                <c:pt idx="892">
                  <c:v>0.61944444444412783</c:v>
                </c:pt>
                <c:pt idx="893">
                  <c:v>0.62013888888856805</c:v>
                </c:pt>
                <c:pt idx="894">
                  <c:v>0.62083333333301582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0.62361111111079182</c:v>
                </c:pt>
                <c:pt idx="899">
                  <c:v>0.62430555555523204</c:v>
                </c:pt>
                <c:pt idx="900">
                  <c:v>0.62499999999967981</c:v>
                </c:pt>
                <c:pt idx="901">
                  <c:v>0.6256944444441267</c:v>
                </c:pt>
                <c:pt idx="902">
                  <c:v>0.62638888888856403</c:v>
                </c:pt>
                <c:pt idx="903">
                  <c:v>0.62708333333301181</c:v>
                </c:pt>
                <c:pt idx="904">
                  <c:v>0.62777777777745203</c:v>
                </c:pt>
                <c:pt idx="905">
                  <c:v>0.6284722222218998</c:v>
                </c:pt>
                <c:pt idx="906">
                  <c:v>0.62916666666634002</c:v>
                </c:pt>
                <c:pt idx="907">
                  <c:v>0.62986111111078735</c:v>
                </c:pt>
                <c:pt idx="908">
                  <c:v>0.63055555555522802</c:v>
                </c:pt>
                <c:pt idx="909">
                  <c:v>0.63124999999967524</c:v>
                </c:pt>
                <c:pt idx="910">
                  <c:v>0.63194444444412246</c:v>
                </c:pt>
                <c:pt idx="911">
                  <c:v>0.63263888888856323</c:v>
                </c:pt>
                <c:pt idx="912">
                  <c:v>0.63333333333300723</c:v>
                </c:pt>
                <c:pt idx="913">
                  <c:v>0.63402777777744801</c:v>
                </c:pt>
                <c:pt idx="914">
                  <c:v>0.63472222222189834</c:v>
                </c:pt>
                <c:pt idx="915">
                  <c:v>0.63541666666633601</c:v>
                </c:pt>
                <c:pt idx="916">
                  <c:v>0.63611111111078322</c:v>
                </c:pt>
                <c:pt idx="917">
                  <c:v>0.63680555555522711</c:v>
                </c:pt>
                <c:pt idx="918">
                  <c:v>0.637499999999668</c:v>
                </c:pt>
                <c:pt idx="919">
                  <c:v>0.63819444444411777</c:v>
                </c:pt>
                <c:pt idx="920">
                  <c:v>0.63888888888855888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0.64097222222189321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0.64444444444411308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0.64722222222188897</c:v>
                </c:pt>
                <c:pt idx="933">
                  <c:v>0.64791666666632863</c:v>
                </c:pt>
                <c:pt idx="934">
                  <c:v>0.64861111111077641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0.6506944444441114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0.65347222222188428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0.6569444444441066</c:v>
                </c:pt>
                <c:pt idx="947">
                  <c:v>0.65763888888854782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0.6597222222218827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0.66180555555521181</c:v>
                </c:pt>
                <c:pt idx="954">
                  <c:v>0.66249999999965203</c:v>
                </c:pt>
                <c:pt idx="955">
                  <c:v>0.66319444444410247</c:v>
                </c:pt>
                <c:pt idx="956">
                  <c:v>0.6638888888885438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0.66597222222187846</c:v>
                </c:pt>
                <c:pt idx="960">
                  <c:v>0.66666666666631924</c:v>
                </c:pt>
                <c:pt idx="961">
                  <c:v>0.66736111111076002</c:v>
                </c:pt>
                <c:pt idx="962">
                  <c:v>0.66805555555520724</c:v>
                </c:pt>
                <c:pt idx="963">
                  <c:v>0.66874999999965123</c:v>
                </c:pt>
                <c:pt idx="964">
                  <c:v>0.66944444444409834</c:v>
                </c:pt>
                <c:pt idx="965">
                  <c:v>0.67013888888853923</c:v>
                </c:pt>
                <c:pt idx="966">
                  <c:v>0.67083333333298323</c:v>
                </c:pt>
                <c:pt idx="967">
                  <c:v>0.67152777777742401</c:v>
                </c:pt>
                <c:pt idx="968">
                  <c:v>0.67222222222187233</c:v>
                </c:pt>
                <c:pt idx="969">
                  <c:v>0.67291666666631522</c:v>
                </c:pt>
                <c:pt idx="970">
                  <c:v>0.673611111110759</c:v>
                </c:pt>
                <c:pt idx="971">
                  <c:v>0.67430555555520288</c:v>
                </c:pt>
                <c:pt idx="972">
                  <c:v>0.67499999999964688</c:v>
                </c:pt>
                <c:pt idx="973">
                  <c:v>0.67569444444409654</c:v>
                </c:pt>
                <c:pt idx="974">
                  <c:v>0.67638888888853488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0.68055555555520009</c:v>
                </c:pt>
                <c:pt idx="981">
                  <c:v>0.68124999999964064</c:v>
                </c:pt>
                <c:pt idx="982">
                  <c:v>0.68194444444409086</c:v>
                </c:pt>
                <c:pt idx="983">
                  <c:v>0.68263888888853175</c:v>
                </c:pt>
                <c:pt idx="984">
                  <c:v>0.68333333333297264</c:v>
                </c:pt>
                <c:pt idx="985">
                  <c:v>0.68402777777741663</c:v>
                </c:pt>
                <c:pt idx="986">
                  <c:v>0.68472222222186319</c:v>
                </c:pt>
                <c:pt idx="987">
                  <c:v>0.68541666666630463</c:v>
                </c:pt>
                <c:pt idx="988">
                  <c:v>0.68611111111074863</c:v>
                </c:pt>
                <c:pt idx="989">
                  <c:v>0.68680555555519862</c:v>
                </c:pt>
                <c:pt idx="990">
                  <c:v>0.68749999999963662</c:v>
                </c:pt>
                <c:pt idx="991">
                  <c:v>0.68819444444408606</c:v>
                </c:pt>
                <c:pt idx="992">
                  <c:v>0.68888888888852684</c:v>
                </c:pt>
                <c:pt idx="993">
                  <c:v>0.68958333333296629</c:v>
                </c:pt>
                <c:pt idx="994">
                  <c:v>0.69027777777741162</c:v>
                </c:pt>
                <c:pt idx="995">
                  <c:v>0.69097222222185883</c:v>
                </c:pt>
                <c:pt idx="996">
                  <c:v>0.69166666666630272</c:v>
                </c:pt>
                <c:pt idx="997">
                  <c:v>0.69236111111074361</c:v>
                </c:pt>
                <c:pt idx="998">
                  <c:v>0.6930555555551936</c:v>
                </c:pt>
                <c:pt idx="999">
                  <c:v>0.6937499999996346</c:v>
                </c:pt>
                <c:pt idx="1000">
                  <c:v>0.6944444444440816</c:v>
                </c:pt>
                <c:pt idx="1001">
                  <c:v>0.6951388888885226</c:v>
                </c:pt>
                <c:pt idx="1002">
                  <c:v>0.6958333333329636</c:v>
                </c:pt>
                <c:pt idx="1003">
                  <c:v>0.6965277777774076</c:v>
                </c:pt>
                <c:pt idx="1004">
                  <c:v>0.69722222222185448</c:v>
                </c:pt>
                <c:pt idx="1005">
                  <c:v>0.69791666666629848</c:v>
                </c:pt>
                <c:pt idx="1006">
                  <c:v>0.69861111111074248</c:v>
                </c:pt>
                <c:pt idx="1007">
                  <c:v>0.69930555555518947</c:v>
                </c:pt>
                <c:pt idx="1008">
                  <c:v>0.69999999999963036</c:v>
                </c:pt>
                <c:pt idx="1009">
                  <c:v>0.70069444444407847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0.70555555555518323</c:v>
                </c:pt>
                <c:pt idx="1017">
                  <c:v>0.70624999999962401</c:v>
                </c:pt>
                <c:pt idx="1018">
                  <c:v>0.70694444444407234</c:v>
                </c:pt>
                <c:pt idx="1019">
                  <c:v>0.70763888888851523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0.70972222222184711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0.71180555555518177</c:v>
                </c:pt>
                <c:pt idx="1026">
                  <c:v>0.71249999999961999</c:v>
                </c:pt>
                <c:pt idx="1027">
                  <c:v>0.71319444444406688</c:v>
                </c:pt>
                <c:pt idx="1028">
                  <c:v>0.71388888888850865</c:v>
                </c:pt>
                <c:pt idx="1029">
                  <c:v>0.71458333333294888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0.71805555555517708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0.72569444444406028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0.73194444444405582</c:v>
                </c:pt>
                <c:pt idx="1055">
                  <c:v>0.73263888888849982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0.73472222222183181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0.7368055555551638</c:v>
                </c:pt>
                <c:pt idx="1062">
                  <c:v>0.73749999999960403</c:v>
                </c:pt>
                <c:pt idx="1063">
                  <c:v>0.7381944444440518</c:v>
                </c:pt>
                <c:pt idx="1064">
                  <c:v>0.73888888888849569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0.74097222222182724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0.74305555555515923</c:v>
                </c:pt>
                <c:pt idx="1071">
                  <c:v>0.74374999999960323</c:v>
                </c:pt>
                <c:pt idx="1072">
                  <c:v>0.74444444444404723</c:v>
                </c:pt>
                <c:pt idx="1073">
                  <c:v>0.74513888888849122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0.74722222222182288</c:v>
                </c:pt>
                <c:pt idx="1077">
                  <c:v>0.747916666666264</c:v>
                </c:pt>
                <c:pt idx="1078">
                  <c:v>0.74861111111071088</c:v>
                </c:pt>
                <c:pt idx="1079">
                  <c:v>0.74930555555515488</c:v>
                </c:pt>
                <c:pt idx="1080">
                  <c:v>0.74999999999960065</c:v>
                </c:pt>
                <c:pt idx="1081">
                  <c:v>0.75069444444404521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0.75624999999959708</c:v>
                </c:pt>
                <c:pt idx="1090">
                  <c:v>0.75694444444404085</c:v>
                </c:pt>
                <c:pt idx="1091">
                  <c:v>0.75763888888848441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0.7597222222218164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0.76180555555514828</c:v>
                </c:pt>
                <c:pt idx="1098">
                  <c:v>0.76249999999959228</c:v>
                </c:pt>
                <c:pt idx="1099">
                  <c:v>0.76319444444403628</c:v>
                </c:pt>
                <c:pt idx="1100">
                  <c:v>0.76388888888848028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0.76597222222181183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0.76805555555514382</c:v>
                </c:pt>
                <c:pt idx="1107">
                  <c:v>0.76874999999959071</c:v>
                </c:pt>
                <c:pt idx="1108">
                  <c:v>0.76944444444403182</c:v>
                </c:pt>
                <c:pt idx="1109">
                  <c:v>0.7701388888884737</c:v>
                </c:pt>
                <c:pt idx="1110">
                  <c:v>0.77083333333291559</c:v>
                </c:pt>
                <c:pt idx="1111">
                  <c:v>0.77152777777735693</c:v>
                </c:pt>
                <c:pt idx="1112">
                  <c:v>0.7722222222218057</c:v>
                </c:pt>
                <c:pt idx="1113">
                  <c:v>0.77291666666624759</c:v>
                </c:pt>
                <c:pt idx="1114">
                  <c:v>0.77361111111069369</c:v>
                </c:pt>
                <c:pt idx="1115">
                  <c:v>0.77430555555513769</c:v>
                </c:pt>
                <c:pt idx="1116">
                  <c:v>0.7749999999995848</c:v>
                </c:pt>
                <c:pt idx="1117">
                  <c:v>0.77569444444402846</c:v>
                </c:pt>
                <c:pt idx="1118">
                  <c:v>0.77638888888846758</c:v>
                </c:pt>
                <c:pt idx="1119">
                  <c:v>0.77708333333291157</c:v>
                </c:pt>
                <c:pt idx="1120">
                  <c:v>0.77777777777735557</c:v>
                </c:pt>
                <c:pt idx="1121">
                  <c:v>0.77847222222180135</c:v>
                </c:pt>
                <c:pt idx="1122">
                  <c:v>0.77916666666624357</c:v>
                </c:pt>
                <c:pt idx="1123">
                  <c:v>0.77986111111068923</c:v>
                </c:pt>
                <c:pt idx="1124">
                  <c:v>0.78055555555513201</c:v>
                </c:pt>
                <c:pt idx="1125">
                  <c:v>0.78124999999957923</c:v>
                </c:pt>
                <c:pt idx="1126">
                  <c:v>0.78194444444402322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0.78402777777734911</c:v>
                </c:pt>
                <c:pt idx="1130">
                  <c:v>0.78472222222179888</c:v>
                </c:pt>
                <c:pt idx="1131">
                  <c:v>0.78541666666623711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0.78958333333290076</c:v>
                </c:pt>
                <c:pt idx="1138">
                  <c:v>0.79027777777734476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0.79652777777734018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0.80069444444401217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0.80694444444400681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0.80972222222178281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0.8118055555551148</c:v>
                </c:pt>
                <c:pt idx="1170">
                  <c:v>0.81249999999955502</c:v>
                </c:pt>
                <c:pt idx="1171">
                  <c:v>0.81319444444400224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0.81597222222177823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0.81805555555511023</c:v>
                </c:pt>
                <c:pt idx="1179">
                  <c:v>0.81874999999955422</c:v>
                </c:pt>
                <c:pt idx="1180">
                  <c:v>0.81944444444399822</c:v>
                </c:pt>
                <c:pt idx="1181">
                  <c:v>0.820138888888439</c:v>
                </c:pt>
                <c:pt idx="1182">
                  <c:v>0.82083333333288588</c:v>
                </c:pt>
                <c:pt idx="1183">
                  <c:v>0.82152777777732411</c:v>
                </c:pt>
                <c:pt idx="1184">
                  <c:v>0.82222222222177388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0.8256944444439962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0.8319444444439914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0.83680555555509928</c:v>
                </c:pt>
                <c:pt idx="1206">
                  <c:v>0.83749999999953895</c:v>
                </c:pt>
                <c:pt idx="1207">
                  <c:v>0.83819444444398694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0.84305555555509482</c:v>
                </c:pt>
                <c:pt idx="1215">
                  <c:v>0.84374999999953881</c:v>
                </c:pt>
                <c:pt idx="1216">
                  <c:v>0.84444444444398281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0.84930555555509024</c:v>
                </c:pt>
                <c:pt idx="1224">
                  <c:v>0.84999999999953424</c:v>
                </c:pt>
                <c:pt idx="1225">
                  <c:v>0.85069444444398146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0.85416666666619823</c:v>
                </c:pt>
                <c:pt idx="1231">
                  <c:v>0.854861111110639</c:v>
                </c:pt>
                <c:pt idx="1232">
                  <c:v>0.85555555555508622</c:v>
                </c:pt>
                <c:pt idx="1233">
                  <c:v>0.85624999999953</c:v>
                </c:pt>
                <c:pt idx="1234">
                  <c:v>0.85694444444397677</c:v>
                </c:pt>
                <c:pt idx="1235">
                  <c:v>0.85763888888841788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0.85972222222174965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0.8618055555550842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0.86666666666619185</c:v>
                </c:pt>
                <c:pt idx="1249">
                  <c:v>0.86736111111063097</c:v>
                </c:pt>
                <c:pt idx="1250">
                  <c:v>0.86805555555507941</c:v>
                </c:pt>
                <c:pt idx="1251">
                  <c:v>0.8687499999995234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0.87291666666618728</c:v>
                </c:pt>
                <c:pt idx="1258">
                  <c:v>0.87361111111062695</c:v>
                </c:pt>
                <c:pt idx="1259">
                  <c:v>0.87430555555507505</c:v>
                </c:pt>
                <c:pt idx="1260">
                  <c:v>0.87499999999951883</c:v>
                </c:pt>
                <c:pt idx="1261">
                  <c:v>0.87569444444396283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0.87916666666618282</c:v>
                </c:pt>
                <c:pt idx="1267">
                  <c:v>0.87986111111062304</c:v>
                </c:pt>
                <c:pt idx="1268">
                  <c:v>0.8805555555550667</c:v>
                </c:pt>
                <c:pt idx="1269">
                  <c:v>0.88124999999951348</c:v>
                </c:pt>
                <c:pt idx="1270">
                  <c:v>0.88194444444395736</c:v>
                </c:pt>
                <c:pt idx="1271">
                  <c:v>0.88263888888840136</c:v>
                </c:pt>
                <c:pt idx="1272">
                  <c:v>0.8833333333328427</c:v>
                </c:pt>
                <c:pt idx="1273">
                  <c:v>0.88402777777728669</c:v>
                </c:pt>
                <c:pt idx="1274">
                  <c:v>0.88472222222173336</c:v>
                </c:pt>
                <c:pt idx="1275">
                  <c:v>0.88541666666617735</c:v>
                </c:pt>
                <c:pt idx="1276">
                  <c:v>0.88611111111061869</c:v>
                </c:pt>
                <c:pt idx="1277">
                  <c:v>0.88680555555506502</c:v>
                </c:pt>
                <c:pt idx="1278">
                  <c:v>0.88749999999950901</c:v>
                </c:pt>
                <c:pt idx="1279">
                  <c:v>0.88819444444395301</c:v>
                </c:pt>
                <c:pt idx="1280">
                  <c:v>0.88888888888839701</c:v>
                </c:pt>
                <c:pt idx="1281">
                  <c:v>0.88958333333283868</c:v>
                </c:pt>
                <c:pt idx="1282">
                  <c:v>0.89027777777728268</c:v>
                </c:pt>
                <c:pt idx="1283">
                  <c:v>0.890972222221729</c:v>
                </c:pt>
                <c:pt idx="1284">
                  <c:v>0.89166666666617611</c:v>
                </c:pt>
                <c:pt idx="1285">
                  <c:v>0.89236111111061467</c:v>
                </c:pt>
                <c:pt idx="1286">
                  <c:v>0.89305555555506078</c:v>
                </c:pt>
                <c:pt idx="1287">
                  <c:v>0.89374999999950766</c:v>
                </c:pt>
                <c:pt idx="1288">
                  <c:v>0.89444444444394877</c:v>
                </c:pt>
                <c:pt idx="1289">
                  <c:v>0.89513888888839277</c:v>
                </c:pt>
                <c:pt idx="1290">
                  <c:v>0.89583333333283677</c:v>
                </c:pt>
                <c:pt idx="1291">
                  <c:v>0.89652777777727788</c:v>
                </c:pt>
                <c:pt idx="1292">
                  <c:v>0.89722222222172365</c:v>
                </c:pt>
                <c:pt idx="1293">
                  <c:v>0.89791666666616765</c:v>
                </c:pt>
                <c:pt idx="1294">
                  <c:v>0.89861111111061165</c:v>
                </c:pt>
                <c:pt idx="1295">
                  <c:v>0.89930555555505565</c:v>
                </c:pt>
                <c:pt idx="1296">
                  <c:v>0.89999999999950286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0.9152777777772626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0.91874999999949081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0.92152777777725858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0.92361111111059824</c:v>
                </c:pt>
                <c:pt idx="1331">
                  <c:v>0.92430555555503902</c:v>
                </c:pt>
                <c:pt idx="1332">
                  <c:v>0.92499999999948623</c:v>
                </c:pt>
                <c:pt idx="1333">
                  <c:v>0.92569444444393023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0.92986111111059389</c:v>
                </c:pt>
                <c:pt idx="1340">
                  <c:v>0.930555555555035</c:v>
                </c:pt>
                <c:pt idx="1341">
                  <c:v>0.93124999999948188</c:v>
                </c:pt>
                <c:pt idx="1342">
                  <c:v>0.93194444444392588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0.93402777777725177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0.94027777777724775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0.94374999999947529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0.94652777777724317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0.94861111111058283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0.95069444444391482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0.95486111111057881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0.9569444444439108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0.95972222222168624</c:v>
                </c:pt>
                <c:pt idx="1383">
                  <c:v>0.96041666666612702</c:v>
                </c:pt>
                <c:pt idx="1384">
                  <c:v>0.96111111111057423</c:v>
                </c:pt>
                <c:pt idx="1385">
                  <c:v>0.96180555555501823</c:v>
                </c:pt>
                <c:pt idx="1386">
                  <c:v>0.96249999999945901</c:v>
                </c:pt>
                <c:pt idx="1387">
                  <c:v>0.96319444444390623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0.965972222221682</c:v>
                </c:pt>
                <c:pt idx="1392">
                  <c:v>0.96666666666612588</c:v>
                </c:pt>
                <c:pt idx="1393">
                  <c:v>0.967361111110567</c:v>
                </c:pt>
                <c:pt idx="1394">
                  <c:v>0.96805555555501388</c:v>
                </c:pt>
                <c:pt idx="1395">
                  <c:v>0.96874999999945788</c:v>
                </c:pt>
                <c:pt idx="1396">
                  <c:v>0.96944444444390065</c:v>
                </c:pt>
                <c:pt idx="1397">
                  <c:v>0.9701388888883411</c:v>
                </c:pt>
                <c:pt idx="1398">
                  <c:v>0.97083333333278754</c:v>
                </c:pt>
                <c:pt idx="1399">
                  <c:v>0.97152777777722588</c:v>
                </c:pt>
                <c:pt idx="1400">
                  <c:v>0.97222222222167554</c:v>
                </c:pt>
                <c:pt idx="1401">
                  <c:v>0.97291666666611953</c:v>
                </c:pt>
                <c:pt idx="1402">
                  <c:v>0.97361111111056353</c:v>
                </c:pt>
                <c:pt idx="1403">
                  <c:v>0.97430555555500753</c:v>
                </c:pt>
                <c:pt idx="1404">
                  <c:v>0.97499999999945153</c:v>
                </c:pt>
                <c:pt idx="1405">
                  <c:v>0.97569444444390063</c:v>
                </c:pt>
                <c:pt idx="1406">
                  <c:v>0.97638888888833686</c:v>
                </c:pt>
                <c:pt idx="1407">
                  <c:v>0.97708333333278352</c:v>
                </c:pt>
                <c:pt idx="1408">
                  <c:v>0.97777777777722463</c:v>
                </c:pt>
                <c:pt idx="1409">
                  <c:v>0.97847222222167152</c:v>
                </c:pt>
                <c:pt idx="1410">
                  <c:v>0.97916666666611551</c:v>
                </c:pt>
                <c:pt idx="1411">
                  <c:v>0.97986111111055951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0.98194444444389528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0.98402777777721917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0.98819444444389082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0.99027777777721471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0.9944444444438868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0.99652777777721002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Hoja1!$N$12:$N$1451</c:f>
              <c:numCache>
                <c:formatCode>0.00</c:formatCode>
                <c:ptCount val="1440"/>
                <c:pt idx="0">
                  <c:v>15.761191963387647</c:v>
                </c:pt>
                <c:pt idx="1">
                  <c:v>15.761297726815476</c:v>
                </c:pt>
                <c:pt idx="2">
                  <c:v>15.76140349024341</c:v>
                </c:pt>
                <c:pt idx="3">
                  <c:v>15.761509253671306</c:v>
                </c:pt>
                <c:pt idx="4">
                  <c:v>15.761615017099173</c:v>
                </c:pt>
                <c:pt idx="5">
                  <c:v>15.761720780527048</c:v>
                </c:pt>
                <c:pt idx="6">
                  <c:v>15.761826543954937</c:v>
                </c:pt>
                <c:pt idx="7">
                  <c:v>15.761932307382819</c:v>
                </c:pt>
                <c:pt idx="8">
                  <c:v>15.762038070810702</c:v>
                </c:pt>
                <c:pt idx="9">
                  <c:v>15.762143834238582</c:v>
                </c:pt>
                <c:pt idx="10">
                  <c:v>15.762249597666523</c:v>
                </c:pt>
                <c:pt idx="11">
                  <c:v>15.762355361094347</c:v>
                </c:pt>
                <c:pt idx="12">
                  <c:v>15.762461124522227</c:v>
                </c:pt>
                <c:pt idx="13">
                  <c:v>15.76256688795012</c:v>
                </c:pt>
                <c:pt idx="14">
                  <c:v>15.762672651378002</c:v>
                </c:pt>
                <c:pt idx="15">
                  <c:v>15.762778414805869</c:v>
                </c:pt>
                <c:pt idx="16">
                  <c:v>15.762884178233756</c:v>
                </c:pt>
                <c:pt idx="17">
                  <c:v>15.762989941661656</c:v>
                </c:pt>
                <c:pt idx="18">
                  <c:v>15.763095705089517</c:v>
                </c:pt>
                <c:pt idx="19">
                  <c:v>15.763201468517398</c:v>
                </c:pt>
                <c:pt idx="20">
                  <c:v>15.763307231945324</c:v>
                </c:pt>
                <c:pt idx="21">
                  <c:v>15.763412995373162</c:v>
                </c:pt>
                <c:pt idx="22">
                  <c:v>15.763518758801046</c:v>
                </c:pt>
                <c:pt idx="23">
                  <c:v>15.763624522228984</c:v>
                </c:pt>
                <c:pt idx="24">
                  <c:v>15.763730285656809</c:v>
                </c:pt>
                <c:pt idx="25">
                  <c:v>15.763836049084752</c:v>
                </c:pt>
                <c:pt idx="26">
                  <c:v>15.763941812512568</c:v>
                </c:pt>
                <c:pt idx="27">
                  <c:v>15.764047575940454</c:v>
                </c:pt>
                <c:pt idx="28">
                  <c:v>15.764153339368336</c:v>
                </c:pt>
                <c:pt idx="29">
                  <c:v>15.764259102796217</c:v>
                </c:pt>
                <c:pt idx="30">
                  <c:v>15.764364866224099</c:v>
                </c:pt>
                <c:pt idx="31">
                  <c:v>15.76447062965198</c:v>
                </c:pt>
                <c:pt idx="32">
                  <c:v>15.764576393079862</c:v>
                </c:pt>
                <c:pt idx="33">
                  <c:v>15.96</c:v>
                </c:pt>
                <c:pt idx="34">
                  <c:v>15.979500000000026</c:v>
                </c:pt>
                <c:pt idx="35">
                  <c:v>15.999000000000002</c:v>
                </c:pt>
                <c:pt idx="36">
                  <c:v>16.0185</c:v>
                </c:pt>
                <c:pt idx="37">
                  <c:v>16.038000000000004</c:v>
                </c:pt>
                <c:pt idx="38">
                  <c:v>16.057500000000001</c:v>
                </c:pt>
                <c:pt idx="39">
                  <c:v>16.076999999999988</c:v>
                </c:pt>
                <c:pt idx="40">
                  <c:v>16.096500000000002</c:v>
                </c:pt>
                <c:pt idx="41">
                  <c:v>16.116000000000035</c:v>
                </c:pt>
                <c:pt idx="42">
                  <c:v>16.1355</c:v>
                </c:pt>
                <c:pt idx="43">
                  <c:v>16.155000000000001</c:v>
                </c:pt>
                <c:pt idx="44">
                  <c:v>16.174500000000005</c:v>
                </c:pt>
                <c:pt idx="45">
                  <c:v>16.194000000000031</c:v>
                </c:pt>
                <c:pt idx="46">
                  <c:v>16.213500000000003</c:v>
                </c:pt>
                <c:pt idx="47">
                  <c:v>16.233000000000001</c:v>
                </c:pt>
                <c:pt idx="48">
                  <c:v>16.252499999999877</c:v>
                </c:pt>
                <c:pt idx="49">
                  <c:v>16.272000000000002</c:v>
                </c:pt>
                <c:pt idx="50">
                  <c:v>16.291499999999989</c:v>
                </c:pt>
                <c:pt idx="51">
                  <c:v>16.311000000000035</c:v>
                </c:pt>
                <c:pt idx="52">
                  <c:v>16.330500000000001</c:v>
                </c:pt>
                <c:pt idx="53">
                  <c:v>16.350000000000001</c:v>
                </c:pt>
                <c:pt idx="54">
                  <c:v>15.760000000000002</c:v>
                </c:pt>
                <c:pt idx="55">
                  <c:v>15.723500000000005</c:v>
                </c:pt>
                <c:pt idx="56">
                  <c:v>15.687000000000001</c:v>
                </c:pt>
                <c:pt idx="57">
                  <c:v>15.650500000000006</c:v>
                </c:pt>
                <c:pt idx="58">
                  <c:v>15.614000000000001</c:v>
                </c:pt>
                <c:pt idx="59">
                  <c:v>15.577500000000002</c:v>
                </c:pt>
                <c:pt idx="60">
                  <c:v>15.541</c:v>
                </c:pt>
                <c:pt idx="61">
                  <c:v>15.504500000000002</c:v>
                </c:pt>
                <c:pt idx="62">
                  <c:v>15.468</c:v>
                </c:pt>
                <c:pt idx="63">
                  <c:v>15.431500000000002</c:v>
                </c:pt>
                <c:pt idx="64">
                  <c:v>15.395000000000024</c:v>
                </c:pt>
                <c:pt idx="65">
                  <c:v>15.358500000000006</c:v>
                </c:pt>
                <c:pt idx="66">
                  <c:v>15.322000000000006</c:v>
                </c:pt>
                <c:pt idx="67">
                  <c:v>15.285500000000004</c:v>
                </c:pt>
                <c:pt idx="68">
                  <c:v>15.249000000000001</c:v>
                </c:pt>
                <c:pt idx="69">
                  <c:v>15.2125</c:v>
                </c:pt>
                <c:pt idx="70">
                  <c:v>15.176000000000002</c:v>
                </c:pt>
                <c:pt idx="71">
                  <c:v>15.139500000000002</c:v>
                </c:pt>
                <c:pt idx="72">
                  <c:v>15.103000000000002</c:v>
                </c:pt>
                <c:pt idx="73">
                  <c:v>15.066500000000024</c:v>
                </c:pt>
                <c:pt idx="74">
                  <c:v>15.553333333333336</c:v>
                </c:pt>
                <c:pt idx="75">
                  <c:v>15.556083333333374</c:v>
                </c:pt>
                <c:pt idx="76">
                  <c:v>15.558833333333332</c:v>
                </c:pt>
                <c:pt idx="77">
                  <c:v>15.561583333333354</c:v>
                </c:pt>
                <c:pt idx="78">
                  <c:v>15.564333333333334</c:v>
                </c:pt>
                <c:pt idx="79">
                  <c:v>15.567083333333334</c:v>
                </c:pt>
                <c:pt idx="80">
                  <c:v>15.569833333333372</c:v>
                </c:pt>
                <c:pt idx="81">
                  <c:v>15.572583333333389</c:v>
                </c:pt>
                <c:pt idx="82">
                  <c:v>15.575333333333354</c:v>
                </c:pt>
                <c:pt idx="83">
                  <c:v>15.578083333333334</c:v>
                </c:pt>
                <c:pt idx="84">
                  <c:v>15.580833333333334</c:v>
                </c:pt>
                <c:pt idx="85">
                  <c:v>15.583583333333356</c:v>
                </c:pt>
                <c:pt idx="86">
                  <c:v>15.586333333333334</c:v>
                </c:pt>
                <c:pt idx="87">
                  <c:v>15.589083333333352</c:v>
                </c:pt>
                <c:pt idx="88">
                  <c:v>15.591833333333334</c:v>
                </c:pt>
                <c:pt idx="89">
                  <c:v>15.594583333333334</c:v>
                </c:pt>
                <c:pt idx="90">
                  <c:v>15.597333333333333</c:v>
                </c:pt>
                <c:pt idx="91">
                  <c:v>15.600083333333334</c:v>
                </c:pt>
                <c:pt idx="92">
                  <c:v>15.602833333333336</c:v>
                </c:pt>
                <c:pt idx="93">
                  <c:v>15.605583333333374</c:v>
                </c:pt>
                <c:pt idx="94">
                  <c:v>15.303333333333336</c:v>
                </c:pt>
                <c:pt idx="95">
                  <c:v>15.302833333333389</c:v>
                </c:pt>
                <c:pt idx="96">
                  <c:v>15.302333333333356</c:v>
                </c:pt>
                <c:pt idx="97">
                  <c:v>15.301833333333336</c:v>
                </c:pt>
                <c:pt idx="98">
                  <c:v>15.301333333333332</c:v>
                </c:pt>
                <c:pt idx="99">
                  <c:v>15.300833333333356</c:v>
                </c:pt>
                <c:pt idx="100">
                  <c:v>15.300333333333334</c:v>
                </c:pt>
                <c:pt idx="101">
                  <c:v>15.299833333333334</c:v>
                </c:pt>
                <c:pt idx="102">
                  <c:v>15.299333333333333</c:v>
                </c:pt>
                <c:pt idx="103">
                  <c:v>15.298833333333333</c:v>
                </c:pt>
                <c:pt idx="104">
                  <c:v>15.298333333333318</c:v>
                </c:pt>
                <c:pt idx="105">
                  <c:v>15.297833333333333</c:v>
                </c:pt>
                <c:pt idx="106">
                  <c:v>15.297333333333333</c:v>
                </c:pt>
                <c:pt idx="107">
                  <c:v>15.296833333333334</c:v>
                </c:pt>
                <c:pt idx="108">
                  <c:v>15.296333333333333</c:v>
                </c:pt>
                <c:pt idx="109">
                  <c:v>15.295833333333334</c:v>
                </c:pt>
                <c:pt idx="110">
                  <c:v>15.295333333333334</c:v>
                </c:pt>
                <c:pt idx="111">
                  <c:v>15.294833333333333</c:v>
                </c:pt>
                <c:pt idx="112">
                  <c:v>15.294333333333331</c:v>
                </c:pt>
                <c:pt idx="113">
                  <c:v>15.293833333333334</c:v>
                </c:pt>
                <c:pt idx="114">
                  <c:v>15.090000000000002</c:v>
                </c:pt>
                <c:pt idx="115">
                  <c:v>15.053000000000004</c:v>
                </c:pt>
                <c:pt idx="116">
                  <c:v>15.016000000000002</c:v>
                </c:pt>
                <c:pt idx="117">
                  <c:v>14.979000000000006</c:v>
                </c:pt>
                <c:pt idx="118">
                  <c:v>14.942</c:v>
                </c:pt>
                <c:pt idx="119">
                  <c:v>14.905000000000006</c:v>
                </c:pt>
                <c:pt idx="120">
                  <c:v>14.868</c:v>
                </c:pt>
                <c:pt idx="121">
                  <c:v>14.831000000000001</c:v>
                </c:pt>
                <c:pt idx="122">
                  <c:v>14.794</c:v>
                </c:pt>
                <c:pt idx="123">
                  <c:v>14.757000000000001</c:v>
                </c:pt>
                <c:pt idx="124">
                  <c:v>14.719999999999999</c:v>
                </c:pt>
                <c:pt idx="125">
                  <c:v>14.683000000000002</c:v>
                </c:pt>
                <c:pt idx="126">
                  <c:v>14.646000000000001</c:v>
                </c:pt>
                <c:pt idx="127">
                  <c:v>14.608999999999996</c:v>
                </c:pt>
                <c:pt idx="128">
                  <c:v>14.572000000000006</c:v>
                </c:pt>
                <c:pt idx="129">
                  <c:v>14.535</c:v>
                </c:pt>
                <c:pt idx="130">
                  <c:v>14.498000000000001</c:v>
                </c:pt>
                <c:pt idx="131">
                  <c:v>14.461</c:v>
                </c:pt>
                <c:pt idx="132">
                  <c:v>14.424000000000001</c:v>
                </c:pt>
                <c:pt idx="133">
                  <c:v>14.387</c:v>
                </c:pt>
                <c:pt idx="134">
                  <c:v>14.483333333333334</c:v>
                </c:pt>
                <c:pt idx="135">
                  <c:v>14.459333333333356</c:v>
                </c:pt>
                <c:pt idx="136">
                  <c:v>14.435333333333332</c:v>
                </c:pt>
                <c:pt idx="137">
                  <c:v>14.411333333333332</c:v>
                </c:pt>
                <c:pt idx="138">
                  <c:v>14.387333333333332</c:v>
                </c:pt>
                <c:pt idx="139">
                  <c:v>14.363333333333356</c:v>
                </c:pt>
                <c:pt idx="140">
                  <c:v>14.339333333333332</c:v>
                </c:pt>
                <c:pt idx="141">
                  <c:v>14.315333333333356</c:v>
                </c:pt>
                <c:pt idx="142">
                  <c:v>14.291333333333331</c:v>
                </c:pt>
                <c:pt idx="143">
                  <c:v>14.267333333333333</c:v>
                </c:pt>
                <c:pt idx="144">
                  <c:v>14.243333333333331</c:v>
                </c:pt>
                <c:pt idx="145">
                  <c:v>14.219333333333315</c:v>
                </c:pt>
                <c:pt idx="146">
                  <c:v>14.19533333333333</c:v>
                </c:pt>
                <c:pt idx="147">
                  <c:v>14.171333333333347</c:v>
                </c:pt>
                <c:pt idx="148">
                  <c:v>14.147333333333318</c:v>
                </c:pt>
                <c:pt idx="149">
                  <c:v>14.123333333333344</c:v>
                </c:pt>
                <c:pt idx="150">
                  <c:v>14.099333333333323</c:v>
                </c:pt>
                <c:pt idx="151">
                  <c:v>14.075333333333354</c:v>
                </c:pt>
                <c:pt idx="152">
                  <c:v>14.05133333333332</c:v>
                </c:pt>
                <c:pt idx="153">
                  <c:v>14.027333333333335</c:v>
                </c:pt>
                <c:pt idx="154">
                  <c:v>13.990000000000002</c:v>
                </c:pt>
                <c:pt idx="155">
                  <c:v>13.968500000000002</c:v>
                </c:pt>
                <c:pt idx="156">
                  <c:v>13.947000000000012</c:v>
                </c:pt>
                <c:pt idx="157">
                  <c:v>13.925500000000024</c:v>
                </c:pt>
                <c:pt idx="158">
                  <c:v>13.904000000000007</c:v>
                </c:pt>
                <c:pt idx="159">
                  <c:v>13.882500000000054</c:v>
                </c:pt>
                <c:pt idx="160">
                  <c:v>13.861000000000004</c:v>
                </c:pt>
                <c:pt idx="161">
                  <c:v>13.839500000000006</c:v>
                </c:pt>
                <c:pt idx="162">
                  <c:v>13.818000000000001</c:v>
                </c:pt>
                <c:pt idx="163">
                  <c:v>13.796500000000002</c:v>
                </c:pt>
                <c:pt idx="164">
                  <c:v>13.775</c:v>
                </c:pt>
                <c:pt idx="165">
                  <c:v>13.75350000000002</c:v>
                </c:pt>
                <c:pt idx="166">
                  <c:v>13.731999999999994</c:v>
                </c:pt>
                <c:pt idx="167">
                  <c:v>13.710500000000007</c:v>
                </c:pt>
                <c:pt idx="168">
                  <c:v>13.688999999999989</c:v>
                </c:pt>
                <c:pt idx="169">
                  <c:v>13.667500000000004</c:v>
                </c:pt>
                <c:pt idx="170">
                  <c:v>13.646000000000001</c:v>
                </c:pt>
                <c:pt idx="171">
                  <c:v>13.624500000000001</c:v>
                </c:pt>
                <c:pt idx="172">
                  <c:v>13.603000000000002</c:v>
                </c:pt>
                <c:pt idx="173">
                  <c:v>13.5815</c:v>
                </c:pt>
                <c:pt idx="174">
                  <c:v>13.656666666666711</c:v>
                </c:pt>
                <c:pt idx="175">
                  <c:v>13.640166666666662</c:v>
                </c:pt>
                <c:pt idx="176">
                  <c:v>13.623666666666672</c:v>
                </c:pt>
                <c:pt idx="177">
                  <c:v>13.607166666666664</c:v>
                </c:pt>
                <c:pt idx="178">
                  <c:v>13.590666666666674</c:v>
                </c:pt>
                <c:pt idx="179">
                  <c:v>13.574166666666684</c:v>
                </c:pt>
                <c:pt idx="180">
                  <c:v>13.557666666666723</c:v>
                </c:pt>
                <c:pt idx="181">
                  <c:v>13.541166666666678</c:v>
                </c:pt>
                <c:pt idx="182">
                  <c:v>13.52466666666667</c:v>
                </c:pt>
                <c:pt idx="183">
                  <c:v>13.508166666666675</c:v>
                </c:pt>
                <c:pt idx="184">
                  <c:v>13.491666666666672</c:v>
                </c:pt>
                <c:pt idx="185">
                  <c:v>13.475166666666732</c:v>
                </c:pt>
                <c:pt idx="186">
                  <c:v>13.458666666666712</c:v>
                </c:pt>
                <c:pt idx="187">
                  <c:v>13.442166666666672</c:v>
                </c:pt>
                <c:pt idx="188">
                  <c:v>13.425666666666739</c:v>
                </c:pt>
                <c:pt idx="189">
                  <c:v>13.409166666666676</c:v>
                </c:pt>
                <c:pt idx="190">
                  <c:v>13.392666666666752</c:v>
                </c:pt>
                <c:pt idx="191">
                  <c:v>13.376166666666727</c:v>
                </c:pt>
                <c:pt idx="192">
                  <c:v>13.359666666666762</c:v>
                </c:pt>
                <c:pt idx="193">
                  <c:v>13.34316666666667</c:v>
                </c:pt>
                <c:pt idx="194">
                  <c:v>13.390000000000004</c:v>
                </c:pt>
                <c:pt idx="195">
                  <c:v>13.383000000000004</c:v>
                </c:pt>
                <c:pt idx="196">
                  <c:v>13.376000000000024</c:v>
                </c:pt>
                <c:pt idx="197">
                  <c:v>13.369000000000026</c:v>
                </c:pt>
                <c:pt idx="198">
                  <c:v>13.362000000000057</c:v>
                </c:pt>
                <c:pt idx="199">
                  <c:v>13.355000000000071</c:v>
                </c:pt>
                <c:pt idx="200">
                  <c:v>13.348000000000001</c:v>
                </c:pt>
                <c:pt idx="201">
                  <c:v>13.341000000000005</c:v>
                </c:pt>
                <c:pt idx="202">
                  <c:v>13.334</c:v>
                </c:pt>
                <c:pt idx="203">
                  <c:v>13.327000000000004</c:v>
                </c:pt>
                <c:pt idx="204">
                  <c:v>13.320000000000002</c:v>
                </c:pt>
                <c:pt idx="205">
                  <c:v>13.313000000000002</c:v>
                </c:pt>
                <c:pt idx="206">
                  <c:v>13.306000000000004</c:v>
                </c:pt>
                <c:pt idx="207">
                  <c:v>13.299000000000003</c:v>
                </c:pt>
                <c:pt idx="208">
                  <c:v>13.292000000000007</c:v>
                </c:pt>
                <c:pt idx="209">
                  <c:v>13.285</c:v>
                </c:pt>
                <c:pt idx="210">
                  <c:v>13.277999999999999</c:v>
                </c:pt>
                <c:pt idx="211">
                  <c:v>13.271000000000001</c:v>
                </c:pt>
                <c:pt idx="212">
                  <c:v>13.264000000000005</c:v>
                </c:pt>
                <c:pt idx="213">
                  <c:v>13.257000000000001</c:v>
                </c:pt>
                <c:pt idx="214">
                  <c:v>13.250000000000004</c:v>
                </c:pt>
                <c:pt idx="215">
                  <c:v>13.359195083267315</c:v>
                </c:pt>
                <c:pt idx="216">
                  <c:v>13.356780333069107</c:v>
                </c:pt>
                <c:pt idx="217">
                  <c:v>13.35436558287074</c:v>
                </c:pt>
                <c:pt idx="218">
                  <c:v>13.351950832672484</c:v>
                </c:pt>
                <c:pt idx="219">
                  <c:v>13.349536082474286</c:v>
                </c:pt>
                <c:pt idx="220">
                  <c:v>13.347121332275968</c:v>
                </c:pt>
                <c:pt idx="221">
                  <c:v>13.344706582077716</c:v>
                </c:pt>
                <c:pt idx="222">
                  <c:v>13.342291831879459</c:v>
                </c:pt>
                <c:pt idx="223">
                  <c:v>13.339877081681205</c:v>
                </c:pt>
                <c:pt idx="224">
                  <c:v>13.337462331483003</c:v>
                </c:pt>
                <c:pt idx="225">
                  <c:v>13.335047581284726</c:v>
                </c:pt>
                <c:pt idx="226">
                  <c:v>13.332632831086531</c:v>
                </c:pt>
                <c:pt idx="227">
                  <c:v>13.330218080888168</c:v>
                </c:pt>
                <c:pt idx="228">
                  <c:v>13.327803330689974</c:v>
                </c:pt>
                <c:pt idx="229">
                  <c:v>13.325388580491673</c:v>
                </c:pt>
                <c:pt idx="230">
                  <c:v>13.322973830293417</c:v>
                </c:pt>
                <c:pt idx="231">
                  <c:v>13.32055908009516</c:v>
                </c:pt>
                <c:pt idx="232">
                  <c:v>13.318144329896906</c:v>
                </c:pt>
                <c:pt idx="233">
                  <c:v>13.315729579698727</c:v>
                </c:pt>
                <c:pt idx="234">
                  <c:v>13.313314829500404</c:v>
                </c:pt>
                <c:pt idx="235">
                  <c:v>13.316666666666727</c:v>
                </c:pt>
                <c:pt idx="236">
                  <c:v>13.313166666666676</c:v>
                </c:pt>
                <c:pt idx="237">
                  <c:v>13.309666666666734</c:v>
                </c:pt>
                <c:pt idx="238">
                  <c:v>13.306166666666716</c:v>
                </c:pt>
                <c:pt idx="239">
                  <c:v>13.302666666666745</c:v>
                </c:pt>
                <c:pt idx="240">
                  <c:v>13.299166666666666</c:v>
                </c:pt>
                <c:pt idx="241">
                  <c:v>13.295666666666676</c:v>
                </c:pt>
                <c:pt idx="242">
                  <c:v>13.29216666666667</c:v>
                </c:pt>
                <c:pt idx="243">
                  <c:v>13.288666666666664</c:v>
                </c:pt>
                <c:pt idx="244">
                  <c:v>13.285166666666672</c:v>
                </c:pt>
                <c:pt idx="245">
                  <c:v>13.281666666666666</c:v>
                </c:pt>
                <c:pt idx="246">
                  <c:v>13.278166666666667</c:v>
                </c:pt>
                <c:pt idx="247">
                  <c:v>13.27466666666667</c:v>
                </c:pt>
                <c:pt idx="248">
                  <c:v>13.271166666666666</c:v>
                </c:pt>
                <c:pt idx="249">
                  <c:v>13.26766666666667</c:v>
                </c:pt>
                <c:pt idx="250">
                  <c:v>13.264166666666666</c:v>
                </c:pt>
                <c:pt idx="251">
                  <c:v>13.260666666666674</c:v>
                </c:pt>
                <c:pt idx="252">
                  <c:v>13.25716666666667</c:v>
                </c:pt>
                <c:pt idx="253">
                  <c:v>13.253666666666676</c:v>
                </c:pt>
                <c:pt idx="254">
                  <c:v>13.25016666666667</c:v>
                </c:pt>
                <c:pt idx="255">
                  <c:v>13.256666666666717</c:v>
                </c:pt>
                <c:pt idx="256">
                  <c:v>13.254916666666666</c:v>
                </c:pt>
                <c:pt idx="257">
                  <c:v>13.253166666666672</c:v>
                </c:pt>
                <c:pt idx="258">
                  <c:v>13.251416666666676</c:v>
                </c:pt>
                <c:pt idx="259">
                  <c:v>13.249666666666666</c:v>
                </c:pt>
                <c:pt idx="260">
                  <c:v>13.247916666666665</c:v>
                </c:pt>
                <c:pt idx="261">
                  <c:v>13.246166666666666</c:v>
                </c:pt>
                <c:pt idx="262">
                  <c:v>13.244416666666666</c:v>
                </c:pt>
                <c:pt idx="263">
                  <c:v>13.24266666666667</c:v>
                </c:pt>
                <c:pt idx="264">
                  <c:v>13.240916666666667</c:v>
                </c:pt>
                <c:pt idx="265">
                  <c:v>13.239166666666666</c:v>
                </c:pt>
                <c:pt idx="266">
                  <c:v>13.237416666666666</c:v>
                </c:pt>
                <c:pt idx="267">
                  <c:v>13.23566666666667</c:v>
                </c:pt>
                <c:pt idx="268">
                  <c:v>13.233916666666666</c:v>
                </c:pt>
                <c:pt idx="269">
                  <c:v>13.232166666666664</c:v>
                </c:pt>
                <c:pt idx="270">
                  <c:v>13.23041666666667</c:v>
                </c:pt>
                <c:pt idx="271">
                  <c:v>13.228666666666667</c:v>
                </c:pt>
                <c:pt idx="272">
                  <c:v>13.226916666666666</c:v>
                </c:pt>
                <c:pt idx="273">
                  <c:v>13.22516666666667</c:v>
                </c:pt>
                <c:pt idx="274">
                  <c:v>13.223416666666672</c:v>
                </c:pt>
                <c:pt idx="275">
                  <c:v>13.213333333333335</c:v>
                </c:pt>
                <c:pt idx="276">
                  <c:v>13.210833333333333</c:v>
                </c:pt>
                <c:pt idx="277">
                  <c:v>13.208333333333318</c:v>
                </c:pt>
                <c:pt idx="278">
                  <c:v>13.205833333333334</c:v>
                </c:pt>
                <c:pt idx="279">
                  <c:v>13.203333333333333</c:v>
                </c:pt>
                <c:pt idx="280">
                  <c:v>13.200833333333335</c:v>
                </c:pt>
                <c:pt idx="281">
                  <c:v>13.198333333333331</c:v>
                </c:pt>
                <c:pt idx="282">
                  <c:v>13.195833333333336</c:v>
                </c:pt>
                <c:pt idx="283">
                  <c:v>13.193333333333333</c:v>
                </c:pt>
                <c:pt idx="284">
                  <c:v>13.190833333333334</c:v>
                </c:pt>
                <c:pt idx="285">
                  <c:v>13.188333333333333</c:v>
                </c:pt>
                <c:pt idx="286">
                  <c:v>13.185833333333354</c:v>
                </c:pt>
                <c:pt idx="287">
                  <c:v>13.183333333333332</c:v>
                </c:pt>
                <c:pt idx="288">
                  <c:v>13.180833333333334</c:v>
                </c:pt>
                <c:pt idx="289">
                  <c:v>13.178333333333335</c:v>
                </c:pt>
                <c:pt idx="290">
                  <c:v>13.175833333333356</c:v>
                </c:pt>
                <c:pt idx="291">
                  <c:v>13.173333333333336</c:v>
                </c:pt>
                <c:pt idx="292">
                  <c:v>13.170833333333334</c:v>
                </c:pt>
                <c:pt idx="293">
                  <c:v>13.168333333333335</c:v>
                </c:pt>
                <c:pt idx="294">
                  <c:v>13.165833333333374</c:v>
                </c:pt>
                <c:pt idx="295">
                  <c:v>12.930000000000007</c:v>
                </c:pt>
                <c:pt idx="296">
                  <c:v>12.909750000000004</c:v>
                </c:pt>
                <c:pt idx="297">
                  <c:v>12.889500000000059</c:v>
                </c:pt>
                <c:pt idx="298">
                  <c:v>12.869250000000022</c:v>
                </c:pt>
                <c:pt idx="299">
                  <c:v>12.849</c:v>
                </c:pt>
                <c:pt idx="300">
                  <c:v>12.828750000000014</c:v>
                </c:pt>
                <c:pt idx="301">
                  <c:v>12.8085</c:v>
                </c:pt>
                <c:pt idx="302">
                  <c:v>12.78825</c:v>
                </c:pt>
                <c:pt idx="303">
                  <c:v>12.768000000000001</c:v>
                </c:pt>
                <c:pt idx="304">
                  <c:v>12.74775</c:v>
                </c:pt>
                <c:pt idx="305">
                  <c:v>12.727500000000001</c:v>
                </c:pt>
                <c:pt idx="306">
                  <c:v>12.70725</c:v>
                </c:pt>
                <c:pt idx="307">
                  <c:v>12.687000000000017</c:v>
                </c:pt>
                <c:pt idx="308">
                  <c:v>12.66675</c:v>
                </c:pt>
                <c:pt idx="309">
                  <c:v>12.646500000000014</c:v>
                </c:pt>
                <c:pt idx="310">
                  <c:v>12.626250000000001</c:v>
                </c:pt>
                <c:pt idx="311">
                  <c:v>12.606000000000009</c:v>
                </c:pt>
                <c:pt idx="312">
                  <c:v>12.585750000000004</c:v>
                </c:pt>
                <c:pt idx="313">
                  <c:v>12.565500000000064</c:v>
                </c:pt>
                <c:pt idx="314">
                  <c:v>12.545250000000001</c:v>
                </c:pt>
                <c:pt idx="315">
                  <c:v>12.606666666666674</c:v>
                </c:pt>
                <c:pt idx="316">
                  <c:v>12.583916666666656</c:v>
                </c:pt>
                <c:pt idx="317">
                  <c:v>12.56116666666667</c:v>
                </c:pt>
                <c:pt idx="318">
                  <c:v>12.538416666666684</c:v>
                </c:pt>
                <c:pt idx="319">
                  <c:v>12.515666666666721</c:v>
                </c:pt>
                <c:pt idx="320">
                  <c:v>12.492916666666726</c:v>
                </c:pt>
                <c:pt idx="321">
                  <c:v>12.470166666666676</c:v>
                </c:pt>
                <c:pt idx="322">
                  <c:v>12.447416666666674</c:v>
                </c:pt>
                <c:pt idx="323">
                  <c:v>12.424666666666656</c:v>
                </c:pt>
                <c:pt idx="324">
                  <c:v>12.40191666666667</c:v>
                </c:pt>
                <c:pt idx="325">
                  <c:v>12.379166666666714</c:v>
                </c:pt>
                <c:pt idx="326">
                  <c:v>12.356416666666764</c:v>
                </c:pt>
                <c:pt idx="327">
                  <c:v>12.333666666666726</c:v>
                </c:pt>
                <c:pt idx="328">
                  <c:v>12.310916666666676</c:v>
                </c:pt>
                <c:pt idx="329">
                  <c:v>12.288166666666671</c:v>
                </c:pt>
                <c:pt idx="330">
                  <c:v>12.265416666666731</c:v>
                </c:pt>
                <c:pt idx="331">
                  <c:v>12.242666666666672</c:v>
                </c:pt>
                <c:pt idx="332">
                  <c:v>12.219916666666654</c:v>
                </c:pt>
                <c:pt idx="333">
                  <c:v>12.19716666666667</c:v>
                </c:pt>
                <c:pt idx="334">
                  <c:v>12.174416666666676</c:v>
                </c:pt>
                <c:pt idx="335">
                  <c:v>12.25</c:v>
                </c:pt>
                <c:pt idx="336">
                  <c:v>12.242000000000003</c:v>
                </c:pt>
                <c:pt idx="337">
                  <c:v>12.233999999999998</c:v>
                </c:pt>
                <c:pt idx="338">
                  <c:v>12.226000000000003</c:v>
                </c:pt>
                <c:pt idx="339">
                  <c:v>12.217999999999996</c:v>
                </c:pt>
                <c:pt idx="340">
                  <c:v>12.21</c:v>
                </c:pt>
                <c:pt idx="341">
                  <c:v>12.201999999999996</c:v>
                </c:pt>
                <c:pt idx="342">
                  <c:v>12.194000000000001</c:v>
                </c:pt>
                <c:pt idx="343">
                  <c:v>12.186000000000002</c:v>
                </c:pt>
                <c:pt idx="344">
                  <c:v>12.178000000000001</c:v>
                </c:pt>
                <c:pt idx="345">
                  <c:v>12.170000000000003</c:v>
                </c:pt>
                <c:pt idx="346">
                  <c:v>12.162000000000004</c:v>
                </c:pt>
                <c:pt idx="347">
                  <c:v>12.154000000000002</c:v>
                </c:pt>
                <c:pt idx="348">
                  <c:v>12.146000000000001</c:v>
                </c:pt>
                <c:pt idx="349">
                  <c:v>12.137999999999998</c:v>
                </c:pt>
                <c:pt idx="350">
                  <c:v>12.129999999999999</c:v>
                </c:pt>
                <c:pt idx="351">
                  <c:v>12.122</c:v>
                </c:pt>
                <c:pt idx="352">
                  <c:v>12.114000000000001</c:v>
                </c:pt>
                <c:pt idx="353">
                  <c:v>12.106000000000002</c:v>
                </c:pt>
                <c:pt idx="354">
                  <c:v>12.098000000000003</c:v>
                </c:pt>
                <c:pt idx="355">
                  <c:v>12.090000000000002</c:v>
                </c:pt>
                <c:pt idx="356">
                  <c:v>12.420000000000002</c:v>
                </c:pt>
                <c:pt idx="357">
                  <c:v>12.412000000000004</c:v>
                </c:pt>
                <c:pt idx="358">
                  <c:v>12.404</c:v>
                </c:pt>
                <c:pt idx="359">
                  <c:v>12.396000000000004</c:v>
                </c:pt>
                <c:pt idx="360">
                  <c:v>12.388</c:v>
                </c:pt>
                <c:pt idx="361">
                  <c:v>12.38</c:v>
                </c:pt>
                <c:pt idx="362">
                  <c:v>12.372000000000053</c:v>
                </c:pt>
                <c:pt idx="363">
                  <c:v>12.364000000000004</c:v>
                </c:pt>
                <c:pt idx="364">
                  <c:v>12.356000000000055</c:v>
                </c:pt>
                <c:pt idx="365">
                  <c:v>12.348000000000003</c:v>
                </c:pt>
                <c:pt idx="366">
                  <c:v>12.340000000000002</c:v>
                </c:pt>
                <c:pt idx="367">
                  <c:v>12.332000000000004</c:v>
                </c:pt>
                <c:pt idx="368">
                  <c:v>12.324000000000002</c:v>
                </c:pt>
                <c:pt idx="369">
                  <c:v>12.316000000000004</c:v>
                </c:pt>
                <c:pt idx="370">
                  <c:v>12.308000000000002</c:v>
                </c:pt>
                <c:pt idx="371">
                  <c:v>12.3</c:v>
                </c:pt>
                <c:pt idx="372">
                  <c:v>12.292000000000003</c:v>
                </c:pt>
                <c:pt idx="373">
                  <c:v>12.284000000000001</c:v>
                </c:pt>
                <c:pt idx="374">
                  <c:v>12.276000000000002</c:v>
                </c:pt>
                <c:pt idx="375">
                  <c:v>12.268000000000001</c:v>
                </c:pt>
                <c:pt idx="376">
                  <c:v>12.21</c:v>
                </c:pt>
                <c:pt idx="377">
                  <c:v>12.198249999999994</c:v>
                </c:pt>
                <c:pt idx="378">
                  <c:v>12.186500000000002</c:v>
                </c:pt>
                <c:pt idx="379">
                  <c:v>12.174750000000001</c:v>
                </c:pt>
                <c:pt idx="380">
                  <c:v>12.163</c:v>
                </c:pt>
                <c:pt idx="381">
                  <c:v>12.151250000000005</c:v>
                </c:pt>
                <c:pt idx="382">
                  <c:v>12.139500000000002</c:v>
                </c:pt>
                <c:pt idx="383">
                  <c:v>12.127750000000001</c:v>
                </c:pt>
                <c:pt idx="384">
                  <c:v>12.116000000000001</c:v>
                </c:pt>
                <c:pt idx="385">
                  <c:v>12.10425</c:v>
                </c:pt>
                <c:pt idx="386">
                  <c:v>12.092500000000006</c:v>
                </c:pt>
                <c:pt idx="387">
                  <c:v>12.080750000000002</c:v>
                </c:pt>
                <c:pt idx="388">
                  <c:v>12.069000000000004</c:v>
                </c:pt>
                <c:pt idx="389">
                  <c:v>12.057250000000002</c:v>
                </c:pt>
                <c:pt idx="390">
                  <c:v>12.045500000000004</c:v>
                </c:pt>
                <c:pt idx="391">
                  <c:v>12.033750000000001</c:v>
                </c:pt>
                <c:pt idx="392">
                  <c:v>12.022000000000002</c:v>
                </c:pt>
                <c:pt idx="393">
                  <c:v>12.010250000000001</c:v>
                </c:pt>
                <c:pt idx="394">
                  <c:v>11.9985</c:v>
                </c:pt>
                <c:pt idx="395">
                  <c:v>11.986750000000002</c:v>
                </c:pt>
                <c:pt idx="396">
                  <c:v>12.153333333333334</c:v>
                </c:pt>
                <c:pt idx="397">
                  <c:v>12.153083333333354</c:v>
                </c:pt>
                <c:pt idx="398">
                  <c:v>12.152833333333374</c:v>
                </c:pt>
                <c:pt idx="399">
                  <c:v>12.152583333333391</c:v>
                </c:pt>
                <c:pt idx="400">
                  <c:v>12.152333333333354</c:v>
                </c:pt>
                <c:pt idx="401">
                  <c:v>12.152083333333374</c:v>
                </c:pt>
                <c:pt idx="402">
                  <c:v>12.151833333333334</c:v>
                </c:pt>
                <c:pt idx="403">
                  <c:v>12.151583333333352</c:v>
                </c:pt>
                <c:pt idx="404">
                  <c:v>12.151333333333334</c:v>
                </c:pt>
                <c:pt idx="405">
                  <c:v>12.151083333333334</c:v>
                </c:pt>
                <c:pt idx="406">
                  <c:v>12.150833333333336</c:v>
                </c:pt>
                <c:pt idx="407">
                  <c:v>12.150583333333374</c:v>
                </c:pt>
                <c:pt idx="408">
                  <c:v>12.150333333333334</c:v>
                </c:pt>
                <c:pt idx="409">
                  <c:v>12.150083333333336</c:v>
                </c:pt>
                <c:pt idx="410">
                  <c:v>12.149833333333335</c:v>
                </c:pt>
                <c:pt idx="411">
                  <c:v>12.149583333333334</c:v>
                </c:pt>
                <c:pt idx="412">
                  <c:v>12.149333333333335</c:v>
                </c:pt>
                <c:pt idx="413">
                  <c:v>12.149083333333333</c:v>
                </c:pt>
                <c:pt idx="414">
                  <c:v>12.148833333333318</c:v>
                </c:pt>
                <c:pt idx="415">
                  <c:v>12.148583333333335</c:v>
                </c:pt>
                <c:pt idx="416">
                  <c:v>12.12666666666667</c:v>
                </c:pt>
                <c:pt idx="417">
                  <c:v>12.132416666666714</c:v>
                </c:pt>
                <c:pt idx="418">
                  <c:v>12.138166666666667</c:v>
                </c:pt>
                <c:pt idx="419">
                  <c:v>12.143916666666664</c:v>
                </c:pt>
                <c:pt idx="420">
                  <c:v>12.14966666666667</c:v>
                </c:pt>
                <c:pt idx="421">
                  <c:v>12.155416666666753</c:v>
                </c:pt>
                <c:pt idx="422">
                  <c:v>12.16116666666667</c:v>
                </c:pt>
                <c:pt idx="423">
                  <c:v>12.166916666666674</c:v>
                </c:pt>
                <c:pt idx="424">
                  <c:v>12.172666666666728</c:v>
                </c:pt>
                <c:pt idx="425">
                  <c:v>12.178416666666672</c:v>
                </c:pt>
                <c:pt idx="426">
                  <c:v>12.184166666666671</c:v>
                </c:pt>
                <c:pt idx="427">
                  <c:v>12.189916666666672</c:v>
                </c:pt>
                <c:pt idx="428">
                  <c:v>12.195666666666716</c:v>
                </c:pt>
                <c:pt idx="429">
                  <c:v>12.20141666666667</c:v>
                </c:pt>
                <c:pt idx="430">
                  <c:v>12.207166666666664</c:v>
                </c:pt>
                <c:pt idx="431">
                  <c:v>12.21291666666667</c:v>
                </c:pt>
                <c:pt idx="432">
                  <c:v>12.218666666666666</c:v>
                </c:pt>
                <c:pt idx="433">
                  <c:v>12.22441666666667</c:v>
                </c:pt>
                <c:pt idx="434">
                  <c:v>12.230166666666666</c:v>
                </c:pt>
                <c:pt idx="435">
                  <c:v>12.235916666666672</c:v>
                </c:pt>
                <c:pt idx="436">
                  <c:v>12.213333333333333</c:v>
                </c:pt>
                <c:pt idx="437">
                  <c:v>12.212333333333333</c:v>
                </c:pt>
                <c:pt idx="438">
                  <c:v>12.211333333333318</c:v>
                </c:pt>
                <c:pt idx="439">
                  <c:v>12.210333333333333</c:v>
                </c:pt>
                <c:pt idx="440">
                  <c:v>12.209333333333333</c:v>
                </c:pt>
                <c:pt idx="441">
                  <c:v>12.208333333333318</c:v>
                </c:pt>
                <c:pt idx="442">
                  <c:v>12.207333333333333</c:v>
                </c:pt>
                <c:pt idx="443">
                  <c:v>12.206333333333333</c:v>
                </c:pt>
                <c:pt idx="444">
                  <c:v>12.205333333333332</c:v>
                </c:pt>
                <c:pt idx="445">
                  <c:v>12.204333333333333</c:v>
                </c:pt>
                <c:pt idx="446">
                  <c:v>12.203333333333333</c:v>
                </c:pt>
                <c:pt idx="447">
                  <c:v>12.202333333333334</c:v>
                </c:pt>
                <c:pt idx="448">
                  <c:v>12.201333333333331</c:v>
                </c:pt>
                <c:pt idx="449">
                  <c:v>12.200333333333333</c:v>
                </c:pt>
                <c:pt idx="450">
                  <c:v>12.199333333333334</c:v>
                </c:pt>
                <c:pt idx="451">
                  <c:v>12.198333333333331</c:v>
                </c:pt>
                <c:pt idx="452">
                  <c:v>12.197333333333333</c:v>
                </c:pt>
                <c:pt idx="453">
                  <c:v>12.196333333333333</c:v>
                </c:pt>
                <c:pt idx="454">
                  <c:v>12.195333333333334</c:v>
                </c:pt>
                <c:pt idx="455">
                  <c:v>12.194333333333335</c:v>
                </c:pt>
                <c:pt idx="456">
                  <c:v>12.183333333333332</c:v>
                </c:pt>
                <c:pt idx="457">
                  <c:v>12.182833333333352</c:v>
                </c:pt>
                <c:pt idx="458">
                  <c:v>12.182333333333332</c:v>
                </c:pt>
                <c:pt idx="459">
                  <c:v>12.181833333333332</c:v>
                </c:pt>
                <c:pt idx="460">
                  <c:v>12.181333333333331</c:v>
                </c:pt>
                <c:pt idx="461">
                  <c:v>12.180833333333332</c:v>
                </c:pt>
                <c:pt idx="462">
                  <c:v>12.18033333333333</c:v>
                </c:pt>
                <c:pt idx="463">
                  <c:v>12.179833333333336</c:v>
                </c:pt>
                <c:pt idx="464">
                  <c:v>12.179333333333332</c:v>
                </c:pt>
                <c:pt idx="465">
                  <c:v>12.178833333333332</c:v>
                </c:pt>
                <c:pt idx="466">
                  <c:v>12.178333333333331</c:v>
                </c:pt>
                <c:pt idx="467">
                  <c:v>12.17783333333333</c:v>
                </c:pt>
                <c:pt idx="468">
                  <c:v>12.177333333333332</c:v>
                </c:pt>
                <c:pt idx="469">
                  <c:v>12.176833333333336</c:v>
                </c:pt>
                <c:pt idx="470">
                  <c:v>12.176333333333332</c:v>
                </c:pt>
                <c:pt idx="471">
                  <c:v>12.175833333333356</c:v>
                </c:pt>
                <c:pt idx="472">
                  <c:v>12.175333333333334</c:v>
                </c:pt>
                <c:pt idx="473">
                  <c:v>12.174833333333332</c:v>
                </c:pt>
                <c:pt idx="474">
                  <c:v>12.174333333333331</c:v>
                </c:pt>
                <c:pt idx="475">
                  <c:v>12.173833333333334</c:v>
                </c:pt>
                <c:pt idx="476">
                  <c:v>12.160000000000002</c:v>
                </c:pt>
                <c:pt idx="477">
                  <c:v>12.157500000000002</c:v>
                </c:pt>
                <c:pt idx="478">
                  <c:v>12.155000000000006</c:v>
                </c:pt>
                <c:pt idx="479">
                  <c:v>12.152500000000053</c:v>
                </c:pt>
                <c:pt idx="480">
                  <c:v>12.15</c:v>
                </c:pt>
                <c:pt idx="481">
                  <c:v>12.147500000000001</c:v>
                </c:pt>
                <c:pt idx="482">
                  <c:v>12.145</c:v>
                </c:pt>
                <c:pt idx="483">
                  <c:v>12.142500000000002</c:v>
                </c:pt>
                <c:pt idx="484">
                  <c:v>12.139999999999999</c:v>
                </c:pt>
                <c:pt idx="485">
                  <c:v>12.137500000000001</c:v>
                </c:pt>
                <c:pt idx="486">
                  <c:v>12.135</c:v>
                </c:pt>
                <c:pt idx="487">
                  <c:v>12.1325</c:v>
                </c:pt>
                <c:pt idx="488">
                  <c:v>12.129999999999999</c:v>
                </c:pt>
                <c:pt idx="489">
                  <c:v>12.127500000000001</c:v>
                </c:pt>
                <c:pt idx="490">
                  <c:v>12.125</c:v>
                </c:pt>
                <c:pt idx="491">
                  <c:v>12.122500000000002</c:v>
                </c:pt>
                <c:pt idx="492">
                  <c:v>12.12</c:v>
                </c:pt>
                <c:pt idx="493">
                  <c:v>12.1175</c:v>
                </c:pt>
                <c:pt idx="494">
                  <c:v>12.115</c:v>
                </c:pt>
                <c:pt idx="495">
                  <c:v>12.112500000000002</c:v>
                </c:pt>
                <c:pt idx="496">
                  <c:v>12.110000000000001</c:v>
                </c:pt>
                <c:pt idx="497">
                  <c:v>11.770000000000005</c:v>
                </c:pt>
                <c:pt idx="498">
                  <c:v>11.799500000000029</c:v>
                </c:pt>
                <c:pt idx="499">
                  <c:v>11.82900000000002</c:v>
                </c:pt>
                <c:pt idx="500">
                  <c:v>11.858500000000006</c:v>
                </c:pt>
                <c:pt idx="501">
                  <c:v>11.888000000000014</c:v>
                </c:pt>
                <c:pt idx="502">
                  <c:v>11.917500000000002</c:v>
                </c:pt>
                <c:pt idx="503">
                  <c:v>11.947000000000019</c:v>
                </c:pt>
                <c:pt idx="504">
                  <c:v>11.976500000000026</c:v>
                </c:pt>
                <c:pt idx="505">
                  <c:v>12.006000000000023</c:v>
                </c:pt>
                <c:pt idx="506">
                  <c:v>12.035500000000004</c:v>
                </c:pt>
                <c:pt idx="507">
                  <c:v>12.065000000000056</c:v>
                </c:pt>
                <c:pt idx="508">
                  <c:v>12.094500000000012</c:v>
                </c:pt>
                <c:pt idx="509">
                  <c:v>12.124000000000001</c:v>
                </c:pt>
                <c:pt idx="510">
                  <c:v>12.153500000000022</c:v>
                </c:pt>
                <c:pt idx="511">
                  <c:v>12.183000000000002</c:v>
                </c:pt>
                <c:pt idx="512">
                  <c:v>12.21250000000002</c:v>
                </c:pt>
                <c:pt idx="513">
                  <c:v>12.242000000000001</c:v>
                </c:pt>
                <c:pt idx="514">
                  <c:v>12.271500000000023</c:v>
                </c:pt>
                <c:pt idx="515">
                  <c:v>12.301000000000005</c:v>
                </c:pt>
                <c:pt idx="516">
                  <c:v>12.330500000000027</c:v>
                </c:pt>
                <c:pt idx="517">
                  <c:v>12.57333333333335</c:v>
                </c:pt>
                <c:pt idx="518">
                  <c:v>12.618833333333319</c:v>
                </c:pt>
                <c:pt idx="519">
                  <c:v>12.664333333333355</c:v>
                </c:pt>
                <c:pt idx="520">
                  <c:v>12.709833333333327</c:v>
                </c:pt>
                <c:pt idx="521">
                  <c:v>12.755333333333366</c:v>
                </c:pt>
                <c:pt idx="522">
                  <c:v>12.800833333333356</c:v>
                </c:pt>
                <c:pt idx="523">
                  <c:v>12.846333333333371</c:v>
                </c:pt>
                <c:pt idx="524">
                  <c:v>12.89183333333335</c:v>
                </c:pt>
                <c:pt idx="525">
                  <c:v>12.937333333333369</c:v>
                </c:pt>
                <c:pt idx="526">
                  <c:v>12.982833333333376</c:v>
                </c:pt>
                <c:pt idx="527">
                  <c:v>13.028333333333318</c:v>
                </c:pt>
                <c:pt idx="528">
                  <c:v>13.073833333333356</c:v>
                </c:pt>
                <c:pt idx="529">
                  <c:v>13.119333333333328</c:v>
                </c:pt>
                <c:pt idx="530">
                  <c:v>13.164833333333364</c:v>
                </c:pt>
                <c:pt idx="531">
                  <c:v>13.210333333333335</c:v>
                </c:pt>
                <c:pt idx="532">
                  <c:v>13.255833333333372</c:v>
                </c:pt>
                <c:pt idx="533">
                  <c:v>13.301333333333346</c:v>
                </c:pt>
                <c:pt idx="534">
                  <c:v>13.346833333333382</c:v>
                </c:pt>
                <c:pt idx="535">
                  <c:v>13.392333333333356</c:v>
                </c:pt>
                <c:pt idx="536">
                  <c:v>13.437833333333389</c:v>
                </c:pt>
                <c:pt idx="537">
                  <c:v>13.160000000000014</c:v>
                </c:pt>
                <c:pt idx="538">
                  <c:v>13.189250000000001</c:v>
                </c:pt>
                <c:pt idx="539">
                  <c:v>13.218500000000018</c:v>
                </c:pt>
                <c:pt idx="540">
                  <c:v>13.24775</c:v>
                </c:pt>
                <c:pt idx="541">
                  <c:v>13.277000000000021</c:v>
                </c:pt>
                <c:pt idx="542">
                  <c:v>13.306250000000004</c:v>
                </c:pt>
                <c:pt idx="543">
                  <c:v>13.335500000000074</c:v>
                </c:pt>
                <c:pt idx="544">
                  <c:v>13.36475000000002</c:v>
                </c:pt>
                <c:pt idx="545">
                  <c:v>13.394000000000032</c:v>
                </c:pt>
                <c:pt idx="546">
                  <c:v>13.423250000000014</c:v>
                </c:pt>
                <c:pt idx="547">
                  <c:v>13.452500000000065</c:v>
                </c:pt>
                <c:pt idx="548">
                  <c:v>13.481750000000019</c:v>
                </c:pt>
                <c:pt idx="549">
                  <c:v>13.511000000000001</c:v>
                </c:pt>
                <c:pt idx="550">
                  <c:v>13.540250000000018</c:v>
                </c:pt>
                <c:pt idx="551">
                  <c:v>13.569500000000026</c:v>
                </c:pt>
                <c:pt idx="552">
                  <c:v>13.598750000000019</c:v>
                </c:pt>
                <c:pt idx="553">
                  <c:v>13.627999999999998</c:v>
                </c:pt>
                <c:pt idx="554">
                  <c:v>13.657250000000031</c:v>
                </c:pt>
                <c:pt idx="555">
                  <c:v>13.68650000000002</c:v>
                </c:pt>
                <c:pt idx="556">
                  <c:v>13.715750000000002</c:v>
                </c:pt>
                <c:pt idx="557">
                  <c:v>13.810000000000016</c:v>
                </c:pt>
                <c:pt idx="558">
                  <c:v>13.828000000000001</c:v>
                </c:pt>
                <c:pt idx="559">
                  <c:v>13.846000000000014</c:v>
                </c:pt>
                <c:pt idx="560">
                  <c:v>13.864000000000004</c:v>
                </c:pt>
                <c:pt idx="561">
                  <c:v>13.882000000000026</c:v>
                </c:pt>
                <c:pt idx="562">
                  <c:v>13.900000000000006</c:v>
                </c:pt>
                <c:pt idx="563">
                  <c:v>13.918000000000019</c:v>
                </c:pt>
                <c:pt idx="564">
                  <c:v>13.936000000000009</c:v>
                </c:pt>
                <c:pt idx="565">
                  <c:v>13.954000000000002</c:v>
                </c:pt>
                <c:pt idx="566">
                  <c:v>13.972000000000024</c:v>
                </c:pt>
                <c:pt idx="567">
                  <c:v>13.990000000000002</c:v>
                </c:pt>
                <c:pt idx="568">
                  <c:v>14.008000000000013</c:v>
                </c:pt>
                <c:pt idx="569">
                  <c:v>14.026000000000002</c:v>
                </c:pt>
                <c:pt idx="570">
                  <c:v>14.044000000000015</c:v>
                </c:pt>
                <c:pt idx="571">
                  <c:v>14.062000000000006</c:v>
                </c:pt>
                <c:pt idx="572">
                  <c:v>14.08000000000002</c:v>
                </c:pt>
                <c:pt idx="573">
                  <c:v>14.098000000000008</c:v>
                </c:pt>
                <c:pt idx="574">
                  <c:v>14.116000000000001</c:v>
                </c:pt>
                <c:pt idx="575">
                  <c:v>14.134000000000011</c:v>
                </c:pt>
                <c:pt idx="576">
                  <c:v>14.152000000000006</c:v>
                </c:pt>
                <c:pt idx="577">
                  <c:v>17.690000000000225</c:v>
                </c:pt>
                <c:pt idx="578">
                  <c:v>17.982499999999863</c:v>
                </c:pt>
                <c:pt idx="579">
                  <c:v>18.275000000000286</c:v>
                </c:pt>
                <c:pt idx="580">
                  <c:v>18.567500000000081</c:v>
                </c:pt>
                <c:pt idx="581">
                  <c:v>18.860000000000326</c:v>
                </c:pt>
                <c:pt idx="582">
                  <c:v>19.152500000000146</c:v>
                </c:pt>
                <c:pt idx="583">
                  <c:v>19.444999999999929</c:v>
                </c:pt>
                <c:pt idx="584">
                  <c:v>19.737500000000185</c:v>
                </c:pt>
                <c:pt idx="585">
                  <c:v>20.03</c:v>
                </c:pt>
                <c:pt idx="586">
                  <c:v>20.322500000000186</c:v>
                </c:pt>
                <c:pt idx="587">
                  <c:v>20.615000000000038</c:v>
                </c:pt>
                <c:pt idx="588">
                  <c:v>20.907500000000283</c:v>
                </c:pt>
                <c:pt idx="589">
                  <c:v>21.200000000000074</c:v>
                </c:pt>
                <c:pt idx="590">
                  <c:v>21.492500000000206</c:v>
                </c:pt>
                <c:pt idx="591">
                  <c:v>21.785000000000089</c:v>
                </c:pt>
                <c:pt idx="592">
                  <c:v>22.077499999999926</c:v>
                </c:pt>
                <c:pt idx="593">
                  <c:v>22.370000000000175</c:v>
                </c:pt>
                <c:pt idx="594">
                  <c:v>22.662499999999874</c:v>
                </c:pt>
                <c:pt idx="595">
                  <c:v>22.955000000000187</c:v>
                </c:pt>
                <c:pt idx="596">
                  <c:v>23.247500000000027</c:v>
                </c:pt>
                <c:pt idx="597">
                  <c:v>22.773333333333561</c:v>
                </c:pt>
                <c:pt idx="598">
                  <c:v>23.135083333333512</c:v>
                </c:pt>
                <c:pt idx="599">
                  <c:v>23.496833333333644</c:v>
                </c:pt>
                <c:pt idx="600">
                  <c:v>23.858583333333439</c:v>
                </c:pt>
                <c:pt idx="601">
                  <c:v>24.220333333333084</c:v>
                </c:pt>
                <c:pt idx="602">
                  <c:v>24.582083333333433</c:v>
                </c:pt>
                <c:pt idx="603">
                  <c:v>24.943833333333171</c:v>
                </c:pt>
                <c:pt idx="604">
                  <c:v>25.305583333333516</c:v>
                </c:pt>
                <c:pt idx="605">
                  <c:v>25.667333333333278</c:v>
                </c:pt>
                <c:pt idx="606">
                  <c:v>26.029083333333602</c:v>
                </c:pt>
                <c:pt idx="607">
                  <c:v>26.390833333333489</c:v>
                </c:pt>
                <c:pt idx="608">
                  <c:v>26.752583333333604</c:v>
                </c:pt>
                <c:pt idx="609">
                  <c:v>27.114333333333526</c:v>
                </c:pt>
                <c:pt idx="610">
                  <c:v>27.476083333333147</c:v>
                </c:pt>
                <c:pt idx="611">
                  <c:v>27.837833333333606</c:v>
                </c:pt>
                <c:pt idx="612">
                  <c:v>28.199583333333251</c:v>
                </c:pt>
                <c:pt idx="613">
                  <c:v>28.561333333333504</c:v>
                </c:pt>
                <c:pt idx="614">
                  <c:v>28.923083333333256</c:v>
                </c:pt>
                <c:pt idx="615">
                  <c:v>29.284833333333584</c:v>
                </c:pt>
                <c:pt idx="616">
                  <c:v>29.6465833333334</c:v>
                </c:pt>
                <c:pt idx="617">
                  <c:v>28.406666666666826</c:v>
                </c:pt>
                <c:pt idx="618">
                  <c:v>28.556166666666741</c:v>
                </c:pt>
                <c:pt idx="619">
                  <c:v>28.705666666666659</c:v>
                </c:pt>
                <c:pt idx="620">
                  <c:v>28.85516666666679</c:v>
                </c:pt>
                <c:pt idx="621">
                  <c:v>29.00466666666669</c:v>
                </c:pt>
                <c:pt idx="622">
                  <c:v>29.154166666666896</c:v>
                </c:pt>
                <c:pt idx="623">
                  <c:v>29.3036666666667</c:v>
                </c:pt>
                <c:pt idx="624">
                  <c:v>29.453166666666817</c:v>
                </c:pt>
                <c:pt idx="625">
                  <c:v>29.602666666666721</c:v>
                </c:pt>
                <c:pt idx="626">
                  <c:v>29.752166666666827</c:v>
                </c:pt>
                <c:pt idx="627">
                  <c:v>29.901666666666742</c:v>
                </c:pt>
                <c:pt idx="628">
                  <c:v>30.051166666666695</c:v>
                </c:pt>
                <c:pt idx="629">
                  <c:v>30.200666666666763</c:v>
                </c:pt>
                <c:pt idx="630">
                  <c:v>30.350166666666691</c:v>
                </c:pt>
                <c:pt idx="631">
                  <c:v>30.499666666666783</c:v>
                </c:pt>
                <c:pt idx="632">
                  <c:v>30.649166666666691</c:v>
                </c:pt>
                <c:pt idx="633">
                  <c:v>30.798666666666819</c:v>
                </c:pt>
                <c:pt idx="634">
                  <c:v>30.948166666666722</c:v>
                </c:pt>
                <c:pt idx="635">
                  <c:v>31.097666666666839</c:v>
                </c:pt>
                <c:pt idx="636">
                  <c:v>31.247166666666743</c:v>
                </c:pt>
                <c:pt idx="637">
                  <c:v>31.21000000000015</c:v>
                </c:pt>
                <c:pt idx="638">
                  <c:v>31.331500000000091</c:v>
                </c:pt>
                <c:pt idx="639">
                  <c:v>31.453000000000003</c:v>
                </c:pt>
                <c:pt idx="640">
                  <c:v>31.5745000000001</c:v>
                </c:pt>
                <c:pt idx="641">
                  <c:v>31.69600000000003</c:v>
                </c:pt>
                <c:pt idx="642">
                  <c:v>31.81750000000013</c:v>
                </c:pt>
                <c:pt idx="643">
                  <c:v>31.939000000000036</c:v>
                </c:pt>
                <c:pt idx="644">
                  <c:v>32.060500000000133</c:v>
                </c:pt>
                <c:pt idx="645">
                  <c:v>32.182000000000059</c:v>
                </c:pt>
                <c:pt idx="646">
                  <c:v>32.303499999999985</c:v>
                </c:pt>
                <c:pt idx="647">
                  <c:v>32.425000000000082</c:v>
                </c:pt>
                <c:pt idx="648">
                  <c:v>32.546500000000002</c:v>
                </c:pt>
                <c:pt idx="649">
                  <c:v>32.668000000000113</c:v>
                </c:pt>
                <c:pt idx="650">
                  <c:v>32.789500000000018</c:v>
                </c:pt>
                <c:pt idx="651">
                  <c:v>32.911000000000094</c:v>
                </c:pt>
                <c:pt idx="652">
                  <c:v>33.032500000000063</c:v>
                </c:pt>
                <c:pt idx="653">
                  <c:v>33.154000000000124</c:v>
                </c:pt>
                <c:pt idx="654">
                  <c:v>33.275500000000235</c:v>
                </c:pt>
                <c:pt idx="655">
                  <c:v>33.397000000000148</c:v>
                </c:pt>
                <c:pt idx="656">
                  <c:v>33.518500000000081</c:v>
                </c:pt>
                <c:pt idx="657">
                  <c:v>33.64</c:v>
                </c:pt>
                <c:pt idx="658">
                  <c:v>34.540000000000191</c:v>
                </c:pt>
                <c:pt idx="659">
                  <c:v>34.78600000000003</c:v>
                </c:pt>
                <c:pt idx="660">
                  <c:v>35.032000000000238</c:v>
                </c:pt>
                <c:pt idx="661">
                  <c:v>35.278000000000112</c:v>
                </c:pt>
                <c:pt idx="662">
                  <c:v>35.524000000000257</c:v>
                </c:pt>
                <c:pt idx="663">
                  <c:v>35.770000000000131</c:v>
                </c:pt>
                <c:pt idx="664">
                  <c:v>36.016000000000325</c:v>
                </c:pt>
                <c:pt idx="665">
                  <c:v>36.262000000000263</c:v>
                </c:pt>
                <c:pt idx="666">
                  <c:v>36.50800000000001</c:v>
                </c:pt>
                <c:pt idx="667">
                  <c:v>36.75400000000019</c:v>
                </c:pt>
                <c:pt idx="668">
                  <c:v>37.000000000000057</c:v>
                </c:pt>
                <c:pt idx="669">
                  <c:v>37.246000000000237</c:v>
                </c:pt>
                <c:pt idx="670">
                  <c:v>37.492000000000083</c:v>
                </c:pt>
                <c:pt idx="671">
                  <c:v>37.738000000000312</c:v>
                </c:pt>
                <c:pt idx="672">
                  <c:v>37.984000000000094</c:v>
                </c:pt>
                <c:pt idx="673">
                  <c:v>38.230000000000302</c:v>
                </c:pt>
                <c:pt idx="674">
                  <c:v>38.476000000000141</c:v>
                </c:pt>
                <c:pt idx="675">
                  <c:v>38.722000000000186</c:v>
                </c:pt>
                <c:pt idx="676">
                  <c:v>38.968000000000188</c:v>
                </c:pt>
                <c:pt idx="677">
                  <c:v>39.214000000000027</c:v>
                </c:pt>
                <c:pt idx="678">
                  <c:v>38.400000000000148</c:v>
                </c:pt>
                <c:pt idx="679">
                  <c:v>38.566500000000062</c:v>
                </c:pt>
                <c:pt idx="680">
                  <c:v>38.733000000000182</c:v>
                </c:pt>
                <c:pt idx="681">
                  <c:v>38.899500000000081</c:v>
                </c:pt>
                <c:pt idx="682">
                  <c:v>39.066000000000201</c:v>
                </c:pt>
                <c:pt idx="683">
                  <c:v>39.2325000000003</c:v>
                </c:pt>
                <c:pt idx="684">
                  <c:v>39.399000000000008</c:v>
                </c:pt>
                <c:pt idx="685">
                  <c:v>39.565500000000213</c:v>
                </c:pt>
                <c:pt idx="686">
                  <c:v>39.732000000000063</c:v>
                </c:pt>
                <c:pt idx="687">
                  <c:v>39.898500000000169</c:v>
                </c:pt>
                <c:pt idx="688">
                  <c:v>40.065000000000062</c:v>
                </c:pt>
                <c:pt idx="689">
                  <c:v>40.231500000000182</c:v>
                </c:pt>
                <c:pt idx="690">
                  <c:v>40.398000000000081</c:v>
                </c:pt>
                <c:pt idx="691">
                  <c:v>40.564500000000209</c:v>
                </c:pt>
                <c:pt idx="692">
                  <c:v>40.731000000000108</c:v>
                </c:pt>
                <c:pt idx="693">
                  <c:v>40.897500000000001</c:v>
                </c:pt>
                <c:pt idx="694">
                  <c:v>41.064000000000135</c:v>
                </c:pt>
                <c:pt idx="695">
                  <c:v>41.230500000000063</c:v>
                </c:pt>
                <c:pt idx="696">
                  <c:v>41.397000000000155</c:v>
                </c:pt>
                <c:pt idx="697">
                  <c:v>41.563500000000062</c:v>
                </c:pt>
                <c:pt idx="698">
                  <c:v>41.506666666666391</c:v>
                </c:pt>
                <c:pt idx="699">
                  <c:v>41.616666666666276</c:v>
                </c:pt>
                <c:pt idx="700">
                  <c:v>41.726666666666794</c:v>
                </c:pt>
                <c:pt idx="701">
                  <c:v>41.83666666666624</c:v>
                </c:pt>
                <c:pt idx="702">
                  <c:v>41.946666666666147</c:v>
                </c:pt>
                <c:pt idx="703">
                  <c:v>42.056666666666246</c:v>
                </c:pt>
                <c:pt idx="704">
                  <c:v>42.166666666666337</c:v>
                </c:pt>
                <c:pt idx="705">
                  <c:v>42.276666666666429</c:v>
                </c:pt>
                <c:pt idx="706">
                  <c:v>42.386666666666166</c:v>
                </c:pt>
                <c:pt idx="707">
                  <c:v>42.496666666666449</c:v>
                </c:pt>
                <c:pt idx="708">
                  <c:v>42.606666666666307</c:v>
                </c:pt>
                <c:pt idx="709">
                  <c:v>42.716666666666463</c:v>
                </c:pt>
                <c:pt idx="710">
                  <c:v>42.826666666666341</c:v>
                </c:pt>
                <c:pt idx="711">
                  <c:v>42.936666666666227</c:v>
                </c:pt>
                <c:pt idx="712">
                  <c:v>43.046666666666312</c:v>
                </c:pt>
                <c:pt idx="713">
                  <c:v>43.15666666666619</c:v>
                </c:pt>
                <c:pt idx="714">
                  <c:v>43.266666666666744</c:v>
                </c:pt>
                <c:pt idx="715">
                  <c:v>43.376666666666189</c:v>
                </c:pt>
                <c:pt idx="716">
                  <c:v>43.486666666666316</c:v>
                </c:pt>
                <c:pt idx="717">
                  <c:v>43.596666666666394</c:v>
                </c:pt>
                <c:pt idx="718">
                  <c:v>44.310000000000194</c:v>
                </c:pt>
                <c:pt idx="719">
                  <c:v>44.476750000000102</c:v>
                </c:pt>
                <c:pt idx="720">
                  <c:v>44.643499999999989</c:v>
                </c:pt>
                <c:pt idx="721">
                  <c:v>44.810250000000124</c:v>
                </c:pt>
                <c:pt idx="722">
                  <c:v>44.977000000000004</c:v>
                </c:pt>
                <c:pt idx="723">
                  <c:v>45.143750000000139</c:v>
                </c:pt>
                <c:pt idx="724">
                  <c:v>45.310500000000026</c:v>
                </c:pt>
                <c:pt idx="725">
                  <c:v>45.477250000000154</c:v>
                </c:pt>
                <c:pt idx="726">
                  <c:v>45.644000000000055</c:v>
                </c:pt>
                <c:pt idx="727">
                  <c:v>45.810750000000198</c:v>
                </c:pt>
                <c:pt idx="728">
                  <c:v>45.977500000000092</c:v>
                </c:pt>
                <c:pt idx="729">
                  <c:v>46.144250000000206</c:v>
                </c:pt>
                <c:pt idx="730">
                  <c:v>46.310999999999993</c:v>
                </c:pt>
                <c:pt idx="731">
                  <c:v>46.47775</c:v>
                </c:pt>
                <c:pt idx="732">
                  <c:v>46.644500000000136</c:v>
                </c:pt>
                <c:pt idx="733">
                  <c:v>46.811249999999994</c:v>
                </c:pt>
                <c:pt idx="734">
                  <c:v>46.978000000000165</c:v>
                </c:pt>
                <c:pt idx="735">
                  <c:v>47.144750000000059</c:v>
                </c:pt>
                <c:pt idx="736">
                  <c:v>47.311500000000144</c:v>
                </c:pt>
                <c:pt idx="737">
                  <c:v>47.478250000000081</c:v>
                </c:pt>
                <c:pt idx="738">
                  <c:v>47.383333333333297</c:v>
                </c:pt>
                <c:pt idx="739">
                  <c:v>47.547333333333441</c:v>
                </c:pt>
                <c:pt idx="740">
                  <c:v>47.711333333333329</c:v>
                </c:pt>
                <c:pt idx="741">
                  <c:v>47.875333333333458</c:v>
                </c:pt>
                <c:pt idx="742">
                  <c:v>48.03933333333336</c:v>
                </c:pt>
                <c:pt idx="743">
                  <c:v>48.203333333333511</c:v>
                </c:pt>
                <c:pt idx="744">
                  <c:v>48.367333333333406</c:v>
                </c:pt>
                <c:pt idx="745">
                  <c:v>48.531333333333535</c:v>
                </c:pt>
                <c:pt idx="746">
                  <c:v>48.695333333333643</c:v>
                </c:pt>
                <c:pt idx="747">
                  <c:v>48.859333333333545</c:v>
                </c:pt>
                <c:pt idx="748">
                  <c:v>49.023333333333461</c:v>
                </c:pt>
                <c:pt idx="749">
                  <c:v>49.187333333333356</c:v>
                </c:pt>
                <c:pt idx="750">
                  <c:v>49.351333333333301</c:v>
                </c:pt>
                <c:pt idx="751">
                  <c:v>49.515333333333373</c:v>
                </c:pt>
                <c:pt idx="752">
                  <c:v>49.679333333333503</c:v>
                </c:pt>
                <c:pt idx="753">
                  <c:v>49.843333333333405</c:v>
                </c:pt>
                <c:pt idx="754">
                  <c:v>50.007333333333534</c:v>
                </c:pt>
                <c:pt idx="755">
                  <c:v>50.171333333333422</c:v>
                </c:pt>
                <c:pt idx="756">
                  <c:v>50.335333333333551</c:v>
                </c:pt>
                <c:pt idx="757">
                  <c:v>50.499333333333453</c:v>
                </c:pt>
                <c:pt idx="758">
                  <c:v>48.98</c:v>
                </c:pt>
                <c:pt idx="759">
                  <c:v>48.999500000000012</c:v>
                </c:pt>
                <c:pt idx="760">
                  <c:v>49.019000000000005</c:v>
                </c:pt>
                <c:pt idx="761">
                  <c:v>49.038500000000013</c:v>
                </c:pt>
                <c:pt idx="762">
                  <c:v>49.058000000000007</c:v>
                </c:pt>
                <c:pt idx="763">
                  <c:v>49.077500000000022</c:v>
                </c:pt>
                <c:pt idx="764">
                  <c:v>49.097000000000008</c:v>
                </c:pt>
                <c:pt idx="765">
                  <c:v>49.116500000000023</c:v>
                </c:pt>
                <c:pt idx="766">
                  <c:v>49.13600000000001</c:v>
                </c:pt>
                <c:pt idx="767">
                  <c:v>49.155500000000011</c:v>
                </c:pt>
                <c:pt idx="768">
                  <c:v>49.175000000000011</c:v>
                </c:pt>
                <c:pt idx="769">
                  <c:v>49.194500000000012</c:v>
                </c:pt>
                <c:pt idx="770">
                  <c:v>49.214000000000006</c:v>
                </c:pt>
                <c:pt idx="771">
                  <c:v>49.233500000000063</c:v>
                </c:pt>
                <c:pt idx="772">
                  <c:v>49.253000000000021</c:v>
                </c:pt>
                <c:pt idx="773">
                  <c:v>49.272500000000193</c:v>
                </c:pt>
                <c:pt idx="774">
                  <c:v>49.292000000000229</c:v>
                </c:pt>
                <c:pt idx="775">
                  <c:v>49.311499999999995</c:v>
                </c:pt>
                <c:pt idx="776">
                  <c:v>49.330999999999996</c:v>
                </c:pt>
                <c:pt idx="777">
                  <c:v>49.350500000000004</c:v>
                </c:pt>
                <c:pt idx="778">
                  <c:v>48.649999999999963</c:v>
                </c:pt>
                <c:pt idx="779">
                  <c:v>48.561499999999903</c:v>
                </c:pt>
                <c:pt idx="780">
                  <c:v>48.472999999999963</c:v>
                </c:pt>
                <c:pt idx="781">
                  <c:v>48.384499999999875</c:v>
                </c:pt>
                <c:pt idx="782">
                  <c:v>48.296000000000063</c:v>
                </c:pt>
                <c:pt idx="783">
                  <c:v>48.207500000000003</c:v>
                </c:pt>
                <c:pt idx="784">
                  <c:v>48.119</c:v>
                </c:pt>
                <c:pt idx="785">
                  <c:v>48.030499999999982</c:v>
                </c:pt>
                <c:pt idx="786">
                  <c:v>47.941999999999908</c:v>
                </c:pt>
                <c:pt idx="787">
                  <c:v>47.853499999999954</c:v>
                </c:pt>
                <c:pt idx="788">
                  <c:v>47.765000000000072</c:v>
                </c:pt>
                <c:pt idx="789">
                  <c:v>47.676499999999933</c:v>
                </c:pt>
                <c:pt idx="790">
                  <c:v>47.587999999999866</c:v>
                </c:pt>
                <c:pt idx="791">
                  <c:v>47.499499999999912</c:v>
                </c:pt>
                <c:pt idx="792">
                  <c:v>47.410999999999852</c:v>
                </c:pt>
                <c:pt idx="793">
                  <c:v>47.322499999999913</c:v>
                </c:pt>
                <c:pt idx="794">
                  <c:v>47.234000000000009</c:v>
                </c:pt>
                <c:pt idx="795">
                  <c:v>47.145499999999913</c:v>
                </c:pt>
                <c:pt idx="796">
                  <c:v>47.056999999999952</c:v>
                </c:pt>
                <c:pt idx="797">
                  <c:v>46.968499999999963</c:v>
                </c:pt>
                <c:pt idx="798">
                  <c:v>46.879999999999939</c:v>
                </c:pt>
                <c:pt idx="799">
                  <c:v>55.520000000000103</c:v>
                </c:pt>
                <c:pt idx="800">
                  <c:v>55.59850000000025</c:v>
                </c:pt>
                <c:pt idx="801">
                  <c:v>55.67700000000012</c:v>
                </c:pt>
                <c:pt idx="802">
                  <c:v>55.755500000000069</c:v>
                </c:pt>
                <c:pt idx="803">
                  <c:v>55.834000000000003</c:v>
                </c:pt>
                <c:pt idx="804">
                  <c:v>55.91250000000008</c:v>
                </c:pt>
                <c:pt idx="805">
                  <c:v>55.991000000000028</c:v>
                </c:pt>
                <c:pt idx="806">
                  <c:v>56.069500000000112</c:v>
                </c:pt>
                <c:pt idx="807">
                  <c:v>56.148000000000053</c:v>
                </c:pt>
                <c:pt idx="808">
                  <c:v>56.2265000000003</c:v>
                </c:pt>
                <c:pt idx="809">
                  <c:v>56.305000000000057</c:v>
                </c:pt>
                <c:pt idx="810">
                  <c:v>56.383500000000105</c:v>
                </c:pt>
                <c:pt idx="811">
                  <c:v>56.462000000000067</c:v>
                </c:pt>
                <c:pt idx="812">
                  <c:v>56.540500000000016</c:v>
                </c:pt>
                <c:pt idx="813">
                  <c:v>56.619000000000078</c:v>
                </c:pt>
                <c:pt idx="814">
                  <c:v>56.697500000000062</c:v>
                </c:pt>
                <c:pt idx="815">
                  <c:v>56.776000000000103</c:v>
                </c:pt>
                <c:pt idx="816">
                  <c:v>56.854499999999994</c:v>
                </c:pt>
                <c:pt idx="817">
                  <c:v>56.933000000000099</c:v>
                </c:pt>
                <c:pt idx="818">
                  <c:v>57.011500000000055</c:v>
                </c:pt>
                <c:pt idx="819">
                  <c:v>56.043333333333351</c:v>
                </c:pt>
                <c:pt idx="820">
                  <c:v>56.043333333333351</c:v>
                </c:pt>
                <c:pt idx="821">
                  <c:v>56.043333333333351</c:v>
                </c:pt>
                <c:pt idx="822">
                  <c:v>56.043333333333351</c:v>
                </c:pt>
                <c:pt idx="823">
                  <c:v>56.043333333333351</c:v>
                </c:pt>
                <c:pt idx="824">
                  <c:v>56.043333333333351</c:v>
                </c:pt>
                <c:pt idx="825">
                  <c:v>56.043333333333351</c:v>
                </c:pt>
                <c:pt idx="826">
                  <c:v>56.043333333333351</c:v>
                </c:pt>
                <c:pt idx="827">
                  <c:v>56.043333333333351</c:v>
                </c:pt>
                <c:pt idx="828">
                  <c:v>56.043333333333351</c:v>
                </c:pt>
                <c:pt idx="829">
                  <c:v>56.043333333333351</c:v>
                </c:pt>
                <c:pt idx="830">
                  <c:v>56.043333333333351</c:v>
                </c:pt>
                <c:pt idx="831">
                  <c:v>56.043333333333351</c:v>
                </c:pt>
                <c:pt idx="832">
                  <c:v>56.043333333333351</c:v>
                </c:pt>
                <c:pt idx="833">
                  <c:v>56.043333333333351</c:v>
                </c:pt>
                <c:pt idx="834">
                  <c:v>56.043333333333351</c:v>
                </c:pt>
                <c:pt idx="835">
                  <c:v>56.043333333333351</c:v>
                </c:pt>
                <c:pt idx="836">
                  <c:v>56.043333333333351</c:v>
                </c:pt>
                <c:pt idx="837">
                  <c:v>56.043333333333351</c:v>
                </c:pt>
                <c:pt idx="838">
                  <c:v>56.043333333333351</c:v>
                </c:pt>
                <c:pt idx="839">
                  <c:v>56.106666666666264</c:v>
                </c:pt>
                <c:pt idx="840">
                  <c:v>56.072166666666384</c:v>
                </c:pt>
                <c:pt idx="841">
                  <c:v>56.037666666666176</c:v>
                </c:pt>
                <c:pt idx="842">
                  <c:v>56.003166666666303</c:v>
                </c:pt>
                <c:pt idx="843">
                  <c:v>55.968666666666309</c:v>
                </c:pt>
                <c:pt idx="844">
                  <c:v>55.934166666666236</c:v>
                </c:pt>
                <c:pt idx="845">
                  <c:v>55.899666666666214</c:v>
                </c:pt>
                <c:pt idx="846">
                  <c:v>55.865166666666347</c:v>
                </c:pt>
                <c:pt idx="847">
                  <c:v>55.83066666666614</c:v>
                </c:pt>
                <c:pt idx="848">
                  <c:v>55.796166666666544</c:v>
                </c:pt>
                <c:pt idx="849">
                  <c:v>55.761666666666272</c:v>
                </c:pt>
                <c:pt idx="850">
                  <c:v>55.727166666666434</c:v>
                </c:pt>
                <c:pt idx="851">
                  <c:v>55.692666666666383</c:v>
                </c:pt>
                <c:pt idx="852">
                  <c:v>55.658166666666347</c:v>
                </c:pt>
                <c:pt idx="853">
                  <c:v>55.623666666666303</c:v>
                </c:pt>
                <c:pt idx="854">
                  <c:v>55.589166666666294</c:v>
                </c:pt>
                <c:pt idx="855">
                  <c:v>55.554666666666058</c:v>
                </c:pt>
                <c:pt idx="856">
                  <c:v>55.520166666666398</c:v>
                </c:pt>
                <c:pt idx="857">
                  <c:v>55.485666666666162</c:v>
                </c:pt>
                <c:pt idx="858">
                  <c:v>55.451166666666126</c:v>
                </c:pt>
                <c:pt idx="859">
                  <c:v>55.53</c:v>
                </c:pt>
                <c:pt idx="860">
                  <c:v>55.52600000000001</c:v>
                </c:pt>
                <c:pt idx="861">
                  <c:v>55.522000000000013</c:v>
                </c:pt>
                <c:pt idx="862">
                  <c:v>55.518000000000001</c:v>
                </c:pt>
                <c:pt idx="863">
                  <c:v>55.513999999999996</c:v>
                </c:pt>
                <c:pt idx="864">
                  <c:v>55.51</c:v>
                </c:pt>
                <c:pt idx="865">
                  <c:v>55.506</c:v>
                </c:pt>
                <c:pt idx="866">
                  <c:v>55.502000000000002</c:v>
                </c:pt>
                <c:pt idx="867">
                  <c:v>55.498000000000012</c:v>
                </c:pt>
                <c:pt idx="868">
                  <c:v>55.494</c:v>
                </c:pt>
                <c:pt idx="869">
                  <c:v>55.49</c:v>
                </c:pt>
                <c:pt idx="870">
                  <c:v>55.486000000000004</c:v>
                </c:pt>
                <c:pt idx="871">
                  <c:v>55.481999999999992</c:v>
                </c:pt>
                <c:pt idx="872">
                  <c:v>55.478000000000002</c:v>
                </c:pt>
                <c:pt idx="873">
                  <c:v>55.474000000000004</c:v>
                </c:pt>
                <c:pt idx="874">
                  <c:v>55.47</c:v>
                </c:pt>
                <c:pt idx="875">
                  <c:v>55.466000000000001</c:v>
                </c:pt>
                <c:pt idx="876">
                  <c:v>55.462000000000003</c:v>
                </c:pt>
                <c:pt idx="877">
                  <c:v>55.457999999999998</c:v>
                </c:pt>
                <c:pt idx="878">
                  <c:v>55.453999999999994</c:v>
                </c:pt>
                <c:pt idx="879">
                  <c:v>53.193333333333399</c:v>
                </c:pt>
                <c:pt idx="880">
                  <c:v>53.013333333333065</c:v>
                </c:pt>
                <c:pt idx="881">
                  <c:v>52.833333333333201</c:v>
                </c:pt>
                <c:pt idx="882">
                  <c:v>52.653333333333052</c:v>
                </c:pt>
                <c:pt idx="883">
                  <c:v>52.473333333333159</c:v>
                </c:pt>
                <c:pt idx="884">
                  <c:v>52.293333333333237</c:v>
                </c:pt>
                <c:pt idx="885">
                  <c:v>52.113333333333152</c:v>
                </c:pt>
                <c:pt idx="886">
                  <c:v>51.933333333333252</c:v>
                </c:pt>
                <c:pt idx="887">
                  <c:v>51.753333333333103</c:v>
                </c:pt>
                <c:pt idx="888">
                  <c:v>51.57333333333321</c:v>
                </c:pt>
                <c:pt idx="889">
                  <c:v>51.393333333333089</c:v>
                </c:pt>
                <c:pt idx="890">
                  <c:v>51.213333333333203</c:v>
                </c:pt>
                <c:pt idx="891">
                  <c:v>51.033333333333061</c:v>
                </c:pt>
                <c:pt idx="892">
                  <c:v>50.853333333333175</c:v>
                </c:pt>
                <c:pt idx="893">
                  <c:v>50.673333333333062</c:v>
                </c:pt>
                <c:pt idx="894">
                  <c:v>50.493333333333162</c:v>
                </c:pt>
                <c:pt idx="895">
                  <c:v>50.313333333333247</c:v>
                </c:pt>
                <c:pt idx="896">
                  <c:v>50.133333333333162</c:v>
                </c:pt>
                <c:pt idx="897">
                  <c:v>49.953333333333234</c:v>
                </c:pt>
                <c:pt idx="898">
                  <c:v>49.773333333333113</c:v>
                </c:pt>
                <c:pt idx="899">
                  <c:v>51.280000000000008</c:v>
                </c:pt>
                <c:pt idx="900">
                  <c:v>51.145249999999812</c:v>
                </c:pt>
                <c:pt idx="901">
                  <c:v>51.010499999999901</c:v>
                </c:pt>
                <c:pt idx="902">
                  <c:v>50.875749999999783</c:v>
                </c:pt>
                <c:pt idx="903">
                  <c:v>50.741</c:v>
                </c:pt>
                <c:pt idx="904">
                  <c:v>50.60624999999996</c:v>
                </c:pt>
                <c:pt idx="905">
                  <c:v>50.47149999999985</c:v>
                </c:pt>
                <c:pt idx="906">
                  <c:v>50.336749999999938</c:v>
                </c:pt>
                <c:pt idx="907">
                  <c:v>50.201999999999863</c:v>
                </c:pt>
                <c:pt idx="908">
                  <c:v>50.067249999999916</c:v>
                </c:pt>
                <c:pt idx="909">
                  <c:v>49.932499999999813</c:v>
                </c:pt>
                <c:pt idx="910">
                  <c:v>49.7977500000001</c:v>
                </c:pt>
                <c:pt idx="911">
                  <c:v>49.663000000000011</c:v>
                </c:pt>
                <c:pt idx="912">
                  <c:v>49.528250000000057</c:v>
                </c:pt>
                <c:pt idx="913">
                  <c:v>49.39349999999996</c:v>
                </c:pt>
                <c:pt idx="914">
                  <c:v>49.258750000000013</c:v>
                </c:pt>
                <c:pt idx="915">
                  <c:v>49.124000000000009</c:v>
                </c:pt>
                <c:pt idx="916">
                  <c:v>48.989249999999828</c:v>
                </c:pt>
                <c:pt idx="917">
                  <c:v>48.854499999999895</c:v>
                </c:pt>
                <c:pt idx="918">
                  <c:v>48.719749999999813</c:v>
                </c:pt>
                <c:pt idx="919">
                  <c:v>49.970000000000056</c:v>
                </c:pt>
                <c:pt idx="920">
                  <c:v>50.043000000000006</c:v>
                </c:pt>
                <c:pt idx="921">
                  <c:v>50.116</c:v>
                </c:pt>
                <c:pt idx="922">
                  <c:v>50.189</c:v>
                </c:pt>
                <c:pt idx="923">
                  <c:v>50.262000000000072</c:v>
                </c:pt>
                <c:pt idx="924">
                  <c:v>50.334999999999837</c:v>
                </c:pt>
                <c:pt idx="925">
                  <c:v>50.407999999999788</c:v>
                </c:pt>
                <c:pt idx="926">
                  <c:v>50.480999999999739</c:v>
                </c:pt>
                <c:pt idx="927">
                  <c:v>50.553999999999675</c:v>
                </c:pt>
                <c:pt idx="928">
                  <c:v>50.626999999999661</c:v>
                </c:pt>
                <c:pt idx="929">
                  <c:v>50.699999999999612</c:v>
                </c:pt>
                <c:pt idx="930">
                  <c:v>50.772999999999563</c:v>
                </c:pt>
                <c:pt idx="931">
                  <c:v>50.845999999999506</c:v>
                </c:pt>
                <c:pt idx="932">
                  <c:v>50.918999999999457</c:v>
                </c:pt>
                <c:pt idx="933">
                  <c:v>50.991999999999408</c:v>
                </c:pt>
                <c:pt idx="934">
                  <c:v>51.064999999999372</c:v>
                </c:pt>
                <c:pt idx="935">
                  <c:v>51.137999999999323</c:v>
                </c:pt>
                <c:pt idx="936">
                  <c:v>51.210999999999281</c:v>
                </c:pt>
                <c:pt idx="937">
                  <c:v>51.283999999999232</c:v>
                </c:pt>
                <c:pt idx="938">
                  <c:v>51.356999999999175</c:v>
                </c:pt>
                <c:pt idx="939">
                  <c:v>51.429999999999133</c:v>
                </c:pt>
                <c:pt idx="940">
                  <c:v>44.390000000000761</c:v>
                </c:pt>
                <c:pt idx="941">
                  <c:v>44.330000000000801</c:v>
                </c:pt>
                <c:pt idx="942">
                  <c:v>44.270000000000863</c:v>
                </c:pt>
                <c:pt idx="943">
                  <c:v>44.210000000000882</c:v>
                </c:pt>
                <c:pt idx="944">
                  <c:v>44.150000000000915</c:v>
                </c:pt>
                <c:pt idx="945">
                  <c:v>44.090000000000963</c:v>
                </c:pt>
                <c:pt idx="946">
                  <c:v>44.030000000000989</c:v>
                </c:pt>
                <c:pt idx="947">
                  <c:v>43.970000000001029</c:v>
                </c:pt>
                <c:pt idx="948">
                  <c:v>43.91000000000107</c:v>
                </c:pt>
                <c:pt idx="949">
                  <c:v>43.850000000001096</c:v>
                </c:pt>
                <c:pt idx="950">
                  <c:v>43.790000000001328</c:v>
                </c:pt>
                <c:pt idx="951">
                  <c:v>43.730000000001183</c:v>
                </c:pt>
                <c:pt idx="952">
                  <c:v>43.670000000001217</c:v>
                </c:pt>
                <c:pt idx="953">
                  <c:v>43.610000000001257</c:v>
                </c:pt>
                <c:pt idx="954">
                  <c:v>43.550000000001297</c:v>
                </c:pt>
                <c:pt idx="955">
                  <c:v>43.490000000001338</c:v>
                </c:pt>
                <c:pt idx="956">
                  <c:v>43.430000000001371</c:v>
                </c:pt>
                <c:pt idx="957">
                  <c:v>43.370000000001404</c:v>
                </c:pt>
                <c:pt idx="958">
                  <c:v>43.310000000001445</c:v>
                </c:pt>
                <c:pt idx="959">
                  <c:v>43.250000000001485</c:v>
                </c:pt>
                <c:pt idx="960">
                  <c:v>42.263333333336611</c:v>
                </c:pt>
                <c:pt idx="961">
                  <c:v>42.133833333336696</c:v>
                </c:pt>
                <c:pt idx="962">
                  <c:v>42.004333333336781</c:v>
                </c:pt>
                <c:pt idx="963">
                  <c:v>41.874833333336845</c:v>
                </c:pt>
                <c:pt idx="964">
                  <c:v>41.745333333337157</c:v>
                </c:pt>
                <c:pt idx="965">
                  <c:v>41.615833333337022</c:v>
                </c:pt>
                <c:pt idx="966">
                  <c:v>41.486333333337114</c:v>
                </c:pt>
                <c:pt idx="967">
                  <c:v>41.356833333337008</c:v>
                </c:pt>
                <c:pt idx="968">
                  <c:v>41.227333333337313</c:v>
                </c:pt>
                <c:pt idx="969">
                  <c:v>41.097833333337356</c:v>
                </c:pt>
                <c:pt idx="970">
                  <c:v>40.968333333337462</c:v>
                </c:pt>
                <c:pt idx="971">
                  <c:v>40.838833333337504</c:v>
                </c:pt>
                <c:pt idx="972">
                  <c:v>40.709333333337611</c:v>
                </c:pt>
                <c:pt idx="973">
                  <c:v>40.579833333337675</c:v>
                </c:pt>
                <c:pt idx="974">
                  <c:v>40.450333333337767</c:v>
                </c:pt>
                <c:pt idx="975">
                  <c:v>40.320833333337859</c:v>
                </c:pt>
                <c:pt idx="976">
                  <c:v>40.191333333338115</c:v>
                </c:pt>
                <c:pt idx="977">
                  <c:v>40.061833333338001</c:v>
                </c:pt>
                <c:pt idx="978">
                  <c:v>39.932333333338264</c:v>
                </c:pt>
                <c:pt idx="979">
                  <c:v>39.802833333338157</c:v>
                </c:pt>
                <c:pt idx="980">
                  <c:v>40.886666666669065</c:v>
                </c:pt>
                <c:pt idx="981">
                  <c:v>40.813416666669241</c:v>
                </c:pt>
                <c:pt idx="982">
                  <c:v>40.740166666669545</c:v>
                </c:pt>
                <c:pt idx="983">
                  <c:v>40.666916666669593</c:v>
                </c:pt>
                <c:pt idx="984">
                  <c:v>40.593666666669435</c:v>
                </c:pt>
                <c:pt idx="985">
                  <c:v>40.520416666669675</c:v>
                </c:pt>
                <c:pt idx="986">
                  <c:v>40.447166666669439</c:v>
                </c:pt>
                <c:pt idx="987">
                  <c:v>40.373916666669786</c:v>
                </c:pt>
                <c:pt idx="988">
                  <c:v>40.300666666669535</c:v>
                </c:pt>
                <c:pt idx="989">
                  <c:v>40.227416666669882</c:v>
                </c:pt>
                <c:pt idx="990">
                  <c:v>40.154166666669894</c:v>
                </c:pt>
                <c:pt idx="991">
                  <c:v>40.080916666669978</c:v>
                </c:pt>
                <c:pt idx="992">
                  <c:v>40.007666666669799</c:v>
                </c:pt>
                <c:pt idx="993">
                  <c:v>39.934416666670074</c:v>
                </c:pt>
                <c:pt idx="994">
                  <c:v>39.861166666670094</c:v>
                </c:pt>
                <c:pt idx="995">
                  <c:v>39.787916666670171</c:v>
                </c:pt>
                <c:pt idx="996">
                  <c:v>39.714666666669984</c:v>
                </c:pt>
                <c:pt idx="997">
                  <c:v>39.641416666670246</c:v>
                </c:pt>
                <c:pt idx="998">
                  <c:v>39.568166666670308</c:v>
                </c:pt>
                <c:pt idx="999">
                  <c:v>39.494916666670356</c:v>
                </c:pt>
                <c:pt idx="1000">
                  <c:v>40.239999999997401</c:v>
                </c:pt>
                <c:pt idx="1001">
                  <c:v>40.290999999997361</c:v>
                </c:pt>
                <c:pt idx="1002">
                  <c:v>40.341999999997121</c:v>
                </c:pt>
                <c:pt idx="1003">
                  <c:v>40.392999999997301</c:v>
                </c:pt>
                <c:pt idx="1004">
                  <c:v>40.443999999997246</c:v>
                </c:pt>
                <c:pt idx="1005">
                  <c:v>40.494999999997226</c:v>
                </c:pt>
                <c:pt idx="1006">
                  <c:v>40.545999999997193</c:v>
                </c:pt>
                <c:pt idx="1007">
                  <c:v>40.596999999997159</c:v>
                </c:pt>
                <c:pt idx="1008">
                  <c:v>40.647999999997126</c:v>
                </c:pt>
                <c:pt idx="1009">
                  <c:v>40.698999999997113</c:v>
                </c:pt>
                <c:pt idx="1010">
                  <c:v>40.749999999997065</c:v>
                </c:pt>
                <c:pt idx="1011">
                  <c:v>40.800999999997025</c:v>
                </c:pt>
                <c:pt idx="1012">
                  <c:v>40.851999999996792</c:v>
                </c:pt>
                <c:pt idx="1013">
                  <c:v>40.902999999996965</c:v>
                </c:pt>
                <c:pt idx="1014">
                  <c:v>40.953999999996924</c:v>
                </c:pt>
                <c:pt idx="1015">
                  <c:v>41.004999999996897</c:v>
                </c:pt>
                <c:pt idx="1016">
                  <c:v>41.055999999996864</c:v>
                </c:pt>
                <c:pt idx="1017">
                  <c:v>41.10699999999683</c:v>
                </c:pt>
                <c:pt idx="1018">
                  <c:v>41.157999999996797</c:v>
                </c:pt>
                <c:pt idx="1019">
                  <c:v>41.208999999996763</c:v>
                </c:pt>
                <c:pt idx="1020">
                  <c:v>39.606666666671345</c:v>
                </c:pt>
                <c:pt idx="1021">
                  <c:v>39.532916666671412</c:v>
                </c:pt>
                <c:pt idx="1022">
                  <c:v>39.459166666671344</c:v>
                </c:pt>
                <c:pt idx="1023">
                  <c:v>39.385416666671496</c:v>
                </c:pt>
                <c:pt idx="1024">
                  <c:v>39.311666666671186</c:v>
                </c:pt>
                <c:pt idx="1025">
                  <c:v>39.237916666671609</c:v>
                </c:pt>
                <c:pt idx="1026">
                  <c:v>39.164166666671647</c:v>
                </c:pt>
                <c:pt idx="1027">
                  <c:v>39.090416666671885</c:v>
                </c:pt>
                <c:pt idx="1028">
                  <c:v>39.016666666671746</c:v>
                </c:pt>
                <c:pt idx="1029">
                  <c:v>38.942916666671813</c:v>
                </c:pt>
                <c:pt idx="1030">
                  <c:v>38.869166666671831</c:v>
                </c:pt>
                <c:pt idx="1031">
                  <c:v>38.795416666672011</c:v>
                </c:pt>
                <c:pt idx="1032">
                  <c:v>38.721666666671922</c:v>
                </c:pt>
                <c:pt idx="1033">
                  <c:v>38.647916666671982</c:v>
                </c:pt>
                <c:pt idx="1034">
                  <c:v>38.574166666671999</c:v>
                </c:pt>
                <c:pt idx="1035">
                  <c:v>38.500416666672045</c:v>
                </c:pt>
                <c:pt idx="1036">
                  <c:v>38.426666666671998</c:v>
                </c:pt>
                <c:pt idx="1037">
                  <c:v>38.352916666672144</c:v>
                </c:pt>
                <c:pt idx="1038">
                  <c:v>38.279166666672204</c:v>
                </c:pt>
                <c:pt idx="1039">
                  <c:v>38.205416666672249</c:v>
                </c:pt>
                <c:pt idx="1040">
                  <c:v>38.040000000010906</c:v>
                </c:pt>
                <c:pt idx="1041">
                  <c:v>37.897750000011001</c:v>
                </c:pt>
                <c:pt idx="1042">
                  <c:v>37.755500000011111</c:v>
                </c:pt>
                <c:pt idx="1043">
                  <c:v>37.613250000011192</c:v>
                </c:pt>
                <c:pt idx="1044">
                  <c:v>37.471000000011244</c:v>
                </c:pt>
                <c:pt idx="1045">
                  <c:v>37.328750000011382</c:v>
                </c:pt>
                <c:pt idx="1046">
                  <c:v>37.186500000011478</c:v>
                </c:pt>
                <c:pt idx="1047">
                  <c:v>37.044250000011544</c:v>
                </c:pt>
                <c:pt idx="1048">
                  <c:v>36.90200000001164</c:v>
                </c:pt>
                <c:pt idx="1049">
                  <c:v>36.759750000011763</c:v>
                </c:pt>
                <c:pt idx="1050">
                  <c:v>36.61750000001183</c:v>
                </c:pt>
                <c:pt idx="1051">
                  <c:v>36.475250000011933</c:v>
                </c:pt>
                <c:pt idx="1052">
                  <c:v>36.333000000011999</c:v>
                </c:pt>
                <c:pt idx="1053">
                  <c:v>36.190750000012116</c:v>
                </c:pt>
                <c:pt idx="1054">
                  <c:v>36.048500000012204</c:v>
                </c:pt>
                <c:pt idx="1055">
                  <c:v>35.906250000012122</c:v>
                </c:pt>
                <c:pt idx="1056">
                  <c:v>35.764000000012345</c:v>
                </c:pt>
                <c:pt idx="1057">
                  <c:v>35.621750000012455</c:v>
                </c:pt>
                <c:pt idx="1058">
                  <c:v>35.479500000012379</c:v>
                </c:pt>
                <c:pt idx="1059">
                  <c:v>35.337250000012347</c:v>
                </c:pt>
                <c:pt idx="1060">
                  <c:v>35.560000000007861</c:v>
                </c:pt>
                <c:pt idx="1061">
                  <c:v>35.472500000007912</c:v>
                </c:pt>
                <c:pt idx="1062">
                  <c:v>35.385000000007956</c:v>
                </c:pt>
                <c:pt idx="1063">
                  <c:v>35.297500000008199</c:v>
                </c:pt>
                <c:pt idx="1064">
                  <c:v>35.21000000000808</c:v>
                </c:pt>
                <c:pt idx="1065">
                  <c:v>35.122500000008358</c:v>
                </c:pt>
                <c:pt idx="1066">
                  <c:v>35.035000000008203</c:v>
                </c:pt>
                <c:pt idx="1067">
                  <c:v>34.947500000008247</c:v>
                </c:pt>
                <c:pt idx="1068">
                  <c:v>34.860000000008299</c:v>
                </c:pt>
                <c:pt idx="1069">
                  <c:v>34.772500000008463</c:v>
                </c:pt>
                <c:pt idx="1070">
                  <c:v>34.685000000008415</c:v>
                </c:pt>
                <c:pt idx="1071">
                  <c:v>34.59750000000848</c:v>
                </c:pt>
                <c:pt idx="1072">
                  <c:v>34.510000000008525</c:v>
                </c:pt>
                <c:pt idx="1073">
                  <c:v>34.422500000008583</c:v>
                </c:pt>
                <c:pt idx="1074">
                  <c:v>34.335000000008648</c:v>
                </c:pt>
                <c:pt idx="1075">
                  <c:v>34.247500000008699</c:v>
                </c:pt>
                <c:pt idx="1076">
                  <c:v>34.160000000008935</c:v>
                </c:pt>
                <c:pt idx="1077">
                  <c:v>34.072500000009022</c:v>
                </c:pt>
                <c:pt idx="1078">
                  <c:v>33.985000000008867</c:v>
                </c:pt>
                <c:pt idx="1079">
                  <c:v>33.897500000008932</c:v>
                </c:pt>
                <c:pt idx="1080">
                  <c:v>33.810000000008984</c:v>
                </c:pt>
                <c:pt idx="1081">
                  <c:v>33.560000000016771</c:v>
                </c:pt>
                <c:pt idx="1082">
                  <c:v>33.397000000016895</c:v>
                </c:pt>
                <c:pt idx="1083">
                  <c:v>33.234000000017005</c:v>
                </c:pt>
                <c:pt idx="1084">
                  <c:v>33.071000000017094</c:v>
                </c:pt>
                <c:pt idx="1085">
                  <c:v>32.908000000017196</c:v>
                </c:pt>
                <c:pt idx="1086">
                  <c:v>32.745000000017306</c:v>
                </c:pt>
                <c:pt idx="1087">
                  <c:v>32.582000000017395</c:v>
                </c:pt>
                <c:pt idx="1088">
                  <c:v>32.419000000017292</c:v>
                </c:pt>
                <c:pt idx="1089">
                  <c:v>32.256000000017544</c:v>
                </c:pt>
                <c:pt idx="1090">
                  <c:v>32.093000000017732</c:v>
                </c:pt>
                <c:pt idx="1091">
                  <c:v>31.930000000017827</c:v>
                </c:pt>
                <c:pt idx="1092">
                  <c:v>31.767000000017926</c:v>
                </c:pt>
                <c:pt idx="1093">
                  <c:v>31.604000000018171</c:v>
                </c:pt>
                <c:pt idx="1094">
                  <c:v>31.441000000018164</c:v>
                </c:pt>
                <c:pt idx="1095">
                  <c:v>31.278000000018267</c:v>
                </c:pt>
                <c:pt idx="1096">
                  <c:v>31.115000000018391</c:v>
                </c:pt>
                <c:pt idx="1097">
                  <c:v>30.95200000001849</c:v>
                </c:pt>
                <c:pt idx="1098">
                  <c:v>30.789000000018575</c:v>
                </c:pt>
                <c:pt idx="1099">
                  <c:v>30.626000000018731</c:v>
                </c:pt>
                <c:pt idx="1100">
                  <c:v>30.463000000018781</c:v>
                </c:pt>
                <c:pt idx="1101">
                  <c:v>30.806666666681139</c:v>
                </c:pt>
                <c:pt idx="1102">
                  <c:v>30.681666666681224</c:v>
                </c:pt>
                <c:pt idx="1103">
                  <c:v>30.556666666681309</c:v>
                </c:pt>
                <c:pt idx="1104">
                  <c:v>30.431666666681366</c:v>
                </c:pt>
                <c:pt idx="1105">
                  <c:v>30.306666666681451</c:v>
                </c:pt>
                <c:pt idx="1106">
                  <c:v>30.181666666681537</c:v>
                </c:pt>
                <c:pt idx="1107">
                  <c:v>30.056666666681625</c:v>
                </c:pt>
                <c:pt idx="1108">
                  <c:v>29.931666666681707</c:v>
                </c:pt>
                <c:pt idx="1109">
                  <c:v>29.806666666681764</c:v>
                </c:pt>
                <c:pt idx="1110">
                  <c:v>29.681666666681849</c:v>
                </c:pt>
                <c:pt idx="1111">
                  <c:v>29.556666666681927</c:v>
                </c:pt>
                <c:pt idx="1112">
                  <c:v>29.43166666668203</c:v>
                </c:pt>
                <c:pt idx="1113">
                  <c:v>29.306666666682105</c:v>
                </c:pt>
                <c:pt idx="1114">
                  <c:v>29.18166666668219</c:v>
                </c:pt>
                <c:pt idx="1115">
                  <c:v>29.056666666682247</c:v>
                </c:pt>
                <c:pt idx="1116">
                  <c:v>28.931666666682332</c:v>
                </c:pt>
                <c:pt idx="1117">
                  <c:v>28.806666666682435</c:v>
                </c:pt>
                <c:pt idx="1118">
                  <c:v>28.681666666682531</c:v>
                </c:pt>
                <c:pt idx="1119">
                  <c:v>28.556666666682595</c:v>
                </c:pt>
                <c:pt idx="1120">
                  <c:v>28.431666666682691</c:v>
                </c:pt>
                <c:pt idx="1121">
                  <c:v>28.050000000016098</c:v>
                </c:pt>
                <c:pt idx="1122">
                  <c:v>27.924750000016193</c:v>
                </c:pt>
                <c:pt idx="1123">
                  <c:v>27.799500000016252</c:v>
                </c:pt>
                <c:pt idx="1124">
                  <c:v>27.674250000016492</c:v>
                </c:pt>
                <c:pt idx="1125">
                  <c:v>27.549000000016434</c:v>
                </c:pt>
                <c:pt idx="1126">
                  <c:v>27.423750000016497</c:v>
                </c:pt>
                <c:pt idx="1127">
                  <c:v>27.298500000016588</c:v>
                </c:pt>
                <c:pt idx="1128">
                  <c:v>27.173250000016765</c:v>
                </c:pt>
                <c:pt idx="1129">
                  <c:v>27.048000000016742</c:v>
                </c:pt>
                <c:pt idx="1130">
                  <c:v>26.922750000016826</c:v>
                </c:pt>
                <c:pt idx="1131">
                  <c:v>26.797500000016896</c:v>
                </c:pt>
                <c:pt idx="1132">
                  <c:v>26.672250000016991</c:v>
                </c:pt>
                <c:pt idx="1133">
                  <c:v>26.54700000001705</c:v>
                </c:pt>
                <c:pt idx="1134">
                  <c:v>26.421750000017113</c:v>
                </c:pt>
                <c:pt idx="1135">
                  <c:v>26.296500000017186</c:v>
                </c:pt>
                <c:pt idx="1136">
                  <c:v>26.171250000017295</c:v>
                </c:pt>
                <c:pt idx="1137">
                  <c:v>26.046000000017326</c:v>
                </c:pt>
                <c:pt idx="1138">
                  <c:v>25.920750000017449</c:v>
                </c:pt>
                <c:pt idx="1139">
                  <c:v>25.795500000017512</c:v>
                </c:pt>
                <c:pt idx="1140">
                  <c:v>25.670250000017631</c:v>
                </c:pt>
                <c:pt idx="1141">
                  <c:v>25.563333333353381</c:v>
                </c:pt>
                <c:pt idx="1142">
                  <c:v>25.420333333353472</c:v>
                </c:pt>
                <c:pt idx="1143">
                  <c:v>25.27733333335361</c:v>
                </c:pt>
                <c:pt idx="1144">
                  <c:v>25.134333333353787</c:v>
                </c:pt>
                <c:pt idx="1145">
                  <c:v>24.991333333353719</c:v>
                </c:pt>
                <c:pt idx="1146">
                  <c:v>24.848333333353803</c:v>
                </c:pt>
                <c:pt idx="1147">
                  <c:v>24.705333333353924</c:v>
                </c:pt>
                <c:pt idx="1148">
                  <c:v>24.562333333354008</c:v>
                </c:pt>
                <c:pt idx="1149">
                  <c:v>24.419333333354189</c:v>
                </c:pt>
                <c:pt idx="1150">
                  <c:v>24.276333333354227</c:v>
                </c:pt>
                <c:pt idx="1151">
                  <c:v>24.133333333354443</c:v>
                </c:pt>
                <c:pt idx="1152">
                  <c:v>23.990333333354489</c:v>
                </c:pt>
                <c:pt idx="1153">
                  <c:v>23.847333333354612</c:v>
                </c:pt>
                <c:pt idx="1154">
                  <c:v>23.704333333354722</c:v>
                </c:pt>
                <c:pt idx="1155">
                  <c:v>23.561333333354888</c:v>
                </c:pt>
                <c:pt idx="1156">
                  <c:v>23.418333333354965</c:v>
                </c:pt>
                <c:pt idx="1157">
                  <c:v>23.275333333355029</c:v>
                </c:pt>
                <c:pt idx="1158">
                  <c:v>23.132333333355177</c:v>
                </c:pt>
                <c:pt idx="1159">
                  <c:v>22.989333333355152</c:v>
                </c:pt>
                <c:pt idx="1160">
                  <c:v>22.846333333355343</c:v>
                </c:pt>
                <c:pt idx="1161">
                  <c:v>22.846666666685621</c:v>
                </c:pt>
                <c:pt idx="1162">
                  <c:v>22.724666666685721</c:v>
                </c:pt>
                <c:pt idx="1163">
                  <c:v>22.602666666685792</c:v>
                </c:pt>
                <c:pt idx="1164">
                  <c:v>22.480666666685789</c:v>
                </c:pt>
                <c:pt idx="1165">
                  <c:v>22.358666666685963</c:v>
                </c:pt>
                <c:pt idx="1166">
                  <c:v>22.236666666686034</c:v>
                </c:pt>
                <c:pt idx="1167">
                  <c:v>22.114666666686233</c:v>
                </c:pt>
                <c:pt idx="1168">
                  <c:v>21.992666666686176</c:v>
                </c:pt>
                <c:pt idx="1169">
                  <c:v>21.87066666668629</c:v>
                </c:pt>
                <c:pt idx="1170">
                  <c:v>21.748666666686329</c:v>
                </c:pt>
                <c:pt idx="1171">
                  <c:v>21.626666666686528</c:v>
                </c:pt>
                <c:pt idx="1172">
                  <c:v>21.504666666686589</c:v>
                </c:pt>
                <c:pt idx="1173">
                  <c:v>21.382666666686593</c:v>
                </c:pt>
                <c:pt idx="1174">
                  <c:v>21.26066666668666</c:v>
                </c:pt>
                <c:pt idx="1175">
                  <c:v>21.138666666686731</c:v>
                </c:pt>
                <c:pt idx="1176">
                  <c:v>21.016666666686831</c:v>
                </c:pt>
                <c:pt idx="1177">
                  <c:v>20.894666666686931</c:v>
                </c:pt>
                <c:pt idx="1178">
                  <c:v>20.772666666686973</c:v>
                </c:pt>
                <c:pt idx="1179">
                  <c:v>20.650666666687044</c:v>
                </c:pt>
                <c:pt idx="1180">
                  <c:v>20.528666666687116</c:v>
                </c:pt>
                <c:pt idx="1181">
                  <c:v>20.430000000020186</c:v>
                </c:pt>
                <c:pt idx="1182">
                  <c:v>20.310000000020267</c:v>
                </c:pt>
                <c:pt idx="1183">
                  <c:v>20.190000000020326</c:v>
                </c:pt>
                <c:pt idx="1184">
                  <c:v>20.070000000020428</c:v>
                </c:pt>
                <c:pt idx="1185">
                  <c:v>19.950000000020509</c:v>
                </c:pt>
                <c:pt idx="1186">
                  <c:v>19.83000000002059</c:v>
                </c:pt>
                <c:pt idx="1187">
                  <c:v>19.710000000020642</c:v>
                </c:pt>
                <c:pt idx="1188">
                  <c:v>19.590000000020723</c:v>
                </c:pt>
                <c:pt idx="1189">
                  <c:v>19.470000000020789</c:v>
                </c:pt>
                <c:pt idx="1190">
                  <c:v>19.350000000020856</c:v>
                </c:pt>
                <c:pt idx="1191">
                  <c:v>19.230000000020929</c:v>
                </c:pt>
                <c:pt idx="1192">
                  <c:v>19.110000000021017</c:v>
                </c:pt>
                <c:pt idx="1193">
                  <c:v>18.990000000020981</c:v>
                </c:pt>
                <c:pt idx="1194">
                  <c:v>18.870000000021179</c:v>
                </c:pt>
                <c:pt idx="1195">
                  <c:v>18.750000000021153</c:v>
                </c:pt>
                <c:pt idx="1196">
                  <c:v>18.630000000021329</c:v>
                </c:pt>
                <c:pt idx="1197">
                  <c:v>18.510000000021389</c:v>
                </c:pt>
                <c:pt idx="1198">
                  <c:v>18.390000000021473</c:v>
                </c:pt>
                <c:pt idx="1199">
                  <c:v>18.270000000021529</c:v>
                </c:pt>
                <c:pt idx="1200">
                  <c:v>18.150000000021627</c:v>
                </c:pt>
                <c:pt idx="1201">
                  <c:v>18.403333333349671</c:v>
                </c:pt>
                <c:pt idx="1202">
                  <c:v>18.312083333349889</c:v>
                </c:pt>
                <c:pt idx="1203">
                  <c:v>18.220833333349841</c:v>
                </c:pt>
                <c:pt idx="1204">
                  <c:v>18.129583333350027</c:v>
                </c:pt>
                <c:pt idx="1205">
                  <c:v>18.038333333349982</c:v>
                </c:pt>
                <c:pt idx="1206">
                  <c:v>17.947083333350129</c:v>
                </c:pt>
                <c:pt idx="1207">
                  <c:v>17.855833333350187</c:v>
                </c:pt>
                <c:pt idx="1208">
                  <c:v>17.764583333350153</c:v>
                </c:pt>
                <c:pt idx="1209">
                  <c:v>17.673333333350289</c:v>
                </c:pt>
                <c:pt idx="1210">
                  <c:v>17.582083333350258</c:v>
                </c:pt>
                <c:pt idx="1211">
                  <c:v>17.490833333350427</c:v>
                </c:pt>
                <c:pt idx="1212">
                  <c:v>17.399583333350506</c:v>
                </c:pt>
                <c:pt idx="1213">
                  <c:v>17.308333333350529</c:v>
                </c:pt>
                <c:pt idx="1214">
                  <c:v>17.217083333350615</c:v>
                </c:pt>
                <c:pt idx="1215">
                  <c:v>17.125833333350684</c:v>
                </c:pt>
                <c:pt idx="1216">
                  <c:v>17.034583333350739</c:v>
                </c:pt>
                <c:pt idx="1217">
                  <c:v>16.943333333350651</c:v>
                </c:pt>
                <c:pt idx="1218">
                  <c:v>16.852083333350826</c:v>
                </c:pt>
                <c:pt idx="1219">
                  <c:v>16.76083333335081</c:v>
                </c:pt>
                <c:pt idx="1220">
                  <c:v>16.669583333350889</c:v>
                </c:pt>
                <c:pt idx="1221">
                  <c:v>16.760000000012411</c:v>
                </c:pt>
                <c:pt idx="1222">
                  <c:v>16.696000000012535</c:v>
                </c:pt>
                <c:pt idx="1223">
                  <c:v>16.632000000012535</c:v>
                </c:pt>
                <c:pt idx="1224">
                  <c:v>16.568000000012532</c:v>
                </c:pt>
                <c:pt idx="1225">
                  <c:v>16.504000000012631</c:v>
                </c:pt>
                <c:pt idx="1226">
                  <c:v>16.440000000012617</c:v>
                </c:pt>
                <c:pt idx="1227">
                  <c:v>16.376000000012695</c:v>
                </c:pt>
                <c:pt idx="1228">
                  <c:v>16.312000000012731</c:v>
                </c:pt>
                <c:pt idx="1229">
                  <c:v>16.248000000012752</c:v>
                </c:pt>
                <c:pt idx="1230">
                  <c:v>16.184000000012791</c:v>
                </c:pt>
                <c:pt idx="1231">
                  <c:v>16.120000000012837</c:v>
                </c:pt>
                <c:pt idx="1232">
                  <c:v>16.05600000001289</c:v>
                </c:pt>
                <c:pt idx="1233">
                  <c:v>15.992000000012922</c:v>
                </c:pt>
                <c:pt idx="1234">
                  <c:v>15.928000000012958</c:v>
                </c:pt>
                <c:pt idx="1235">
                  <c:v>15.864000000013007</c:v>
                </c:pt>
                <c:pt idx="1236">
                  <c:v>15.800000000013044</c:v>
                </c:pt>
                <c:pt idx="1237">
                  <c:v>15.736000000013068</c:v>
                </c:pt>
                <c:pt idx="1238">
                  <c:v>15.672000000013128</c:v>
                </c:pt>
                <c:pt idx="1239">
                  <c:v>15.608000000013112</c:v>
                </c:pt>
                <c:pt idx="1240">
                  <c:v>15.544000000013144</c:v>
                </c:pt>
                <c:pt idx="1241">
                  <c:v>15.48000000001325</c:v>
                </c:pt>
                <c:pt idx="1242">
                  <c:v>15.860000000008975</c:v>
                </c:pt>
                <c:pt idx="1243">
                  <c:v>15.817000000008974</c:v>
                </c:pt>
                <c:pt idx="1244">
                  <c:v>15.774000000008964</c:v>
                </c:pt>
                <c:pt idx="1245">
                  <c:v>15.73100000000899</c:v>
                </c:pt>
                <c:pt idx="1246">
                  <c:v>15.688000000009019</c:v>
                </c:pt>
                <c:pt idx="1247">
                  <c:v>15.64500000000905</c:v>
                </c:pt>
                <c:pt idx="1248">
                  <c:v>15.602000000009077</c:v>
                </c:pt>
                <c:pt idx="1249">
                  <c:v>15.559000000009124</c:v>
                </c:pt>
                <c:pt idx="1250">
                  <c:v>15.516000000009129</c:v>
                </c:pt>
                <c:pt idx="1251">
                  <c:v>15.47300000000917</c:v>
                </c:pt>
                <c:pt idx="1252">
                  <c:v>15.430000000009187</c:v>
                </c:pt>
                <c:pt idx="1253">
                  <c:v>15.387000000009275</c:v>
                </c:pt>
                <c:pt idx="1254">
                  <c:v>15.344000000009252</c:v>
                </c:pt>
                <c:pt idx="1255">
                  <c:v>15.301000000009276</c:v>
                </c:pt>
                <c:pt idx="1256">
                  <c:v>15.258000000009304</c:v>
                </c:pt>
                <c:pt idx="1257">
                  <c:v>15.215000000009326</c:v>
                </c:pt>
                <c:pt idx="1258">
                  <c:v>15.172000000009374</c:v>
                </c:pt>
                <c:pt idx="1259">
                  <c:v>15.129000000009384</c:v>
                </c:pt>
                <c:pt idx="1260">
                  <c:v>15.08600000000942</c:v>
                </c:pt>
                <c:pt idx="1261">
                  <c:v>15.043000000009442</c:v>
                </c:pt>
                <c:pt idx="1262">
                  <c:v>14.713333333347549</c:v>
                </c:pt>
                <c:pt idx="1263">
                  <c:v>14.648833333347595</c:v>
                </c:pt>
                <c:pt idx="1264">
                  <c:v>14.584333333347629</c:v>
                </c:pt>
                <c:pt idx="1265">
                  <c:v>14.519833333347732</c:v>
                </c:pt>
                <c:pt idx="1266">
                  <c:v>14.455333333347799</c:v>
                </c:pt>
                <c:pt idx="1267">
                  <c:v>14.39083333334781</c:v>
                </c:pt>
                <c:pt idx="1268">
                  <c:v>14.326333333347804</c:v>
                </c:pt>
                <c:pt idx="1269">
                  <c:v>14.261833333347852</c:v>
                </c:pt>
                <c:pt idx="1270">
                  <c:v>14.197333333347885</c:v>
                </c:pt>
                <c:pt idx="1271">
                  <c:v>14.132833333347987</c:v>
                </c:pt>
                <c:pt idx="1272">
                  <c:v>14.068333333347972</c:v>
                </c:pt>
                <c:pt idx="1273">
                  <c:v>14.003833333348066</c:v>
                </c:pt>
                <c:pt idx="1274">
                  <c:v>13.93933333334807</c:v>
                </c:pt>
                <c:pt idx="1275">
                  <c:v>13.874833333348148</c:v>
                </c:pt>
                <c:pt idx="1276">
                  <c:v>13.810333333348154</c:v>
                </c:pt>
                <c:pt idx="1277">
                  <c:v>13.745833333348173</c:v>
                </c:pt>
                <c:pt idx="1278">
                  <c:v>13.681333333348222</c:v>
                </c:pt>
                <c:pt idx="1279">
                  <c:v>13.616833333348321</c:v>
                </c:pt>
                <c:pt idx="1280">
                  <c:v>13.552333333348376</c:v>
                </c:pt>
                <c:pt idx="1281">
                  <c:v>13.487833333348403</c:v>
                </c:pt>
                <c:pt idx="1282">
                  <c:v>13.496666666682984</c:v>
                </c:pt>
                <c:pt idx="1283">
                  <c:v>13.42691666668297</c:v>
                </c:pt>
                <c:pt idx="1284">
                  <c:v>13.357166666683074</c:v>
                </c:pt>
                <c:pt idx="1285">
                  <c:v>13.287416666683072</c:v>
                </c:pt>
                <c:pt idx="1286">
                  <c:v>13.217666666683115</c:v>
                </c:pt>
                <c:pt idx="1287">
                  <c:v>13.147916666683148</c:v>
                </c:pt>
                <c:pt idx="1288">
                  <c:v>13.078166666683202</c:v>
                </c:pt>
                <c:pt idx="1289">
                  <c:v>13.008416666683274</c:v>
                </c:pt>
                <c:pt idx="1290">
                  <c:v>12.938666666683289</c:v>
                </c:pt>
                <c:pt idx="1291">
                  <c:v>12.868916666683354</c:v>
                </c:pt>
                <c:pt idx="1292">
                  <c:v>12.799166666683362</c:v>
                </c:pt>
                <c:pt idx="1293">
                  <c:v>12.729416666683406</c:v>
                </c:pt>
                <c:pt idx="1294">
                  <c:v>12.659666666683474</c:v>
                </c:pt>
                <c:pt idx="1295">
                  <c:v>12.589916666683507</c:v>
                </c:pt>
                <c:pt idx="1296">
                  <c:v>12.520166666683551</c:v>
                </c:pt>
                <c:pt idx="1297">
                  <c:v>12.450416666683676</c:v>
                </c:pt>
                <c:pt idx="1298">
                  <c:v>12.380666666683702</c:v>
                </c:pt>
                <c:pt idx="1299">
                  <c:v>12.310916666683704</c:v>
                </c:pt>
                <c:pt idx="1300">
                  <c:v>12.241166666683718</c:v>
                </c:pt>
                <c:pt idx="1301">
                  <c:v>12.17141666668377</c:v>
                </c:pt>
                <c:pt idx="1302">
                  <c:v>12.470000000008374</c:v>
                </c:pt>
                <c:pt idx="1303">
                  <c:v>12.436000000008384</c:v>
                </c:pt>
                <c:pt idx="1304">
                  <c:v>12.402000000008426</c:v>
                </c:pt>
                <c:pt idx="1305">
                  <c:v>12.368000000008422</c:v>
                </c:pt>
                <c:pt idx="1306">
                  <c:v>12.334000000008444</c:v>
                </c:pt>
                <c:pt idx="1307">
                  <c:v>12.30000000000847</c:v>
                </c:pt>
                <c:pt idx="1308">
                  <c:v>12.266000000008489</c:v>
                </c:pt>
                <c:pt idx="1309">
                  <c:v>12.232000000008512</c:v>
                </c:pt>
                <c:pt idx="1310">
                  <c:v>12.198000000008518</c:v>
                </c:pt>
                <c:pt idx="1311">
                  <c:v>12.164000000008555</c:v>
                </c:pt>
                <c:pt idx="1312">
                  <c:v>12.130000000008568</c:v>
                </c:pt>
                <c:pt idx="1313">
                  <c:v>12.096000000008624</c:v>
                </c:pt>
                <c:pt idx="1314">
                  <c:v>12.062000000008682</c:v>
                </c:pt>
                <c:pt idx="1315">
                  <c:v>12.028000000008646</c:v>
                </c:pt>
                <c:pt idx="1316">
                  <c:v>11.99400000000867</c:v>
                </c:pt>
                <c:pt idx="1317">
                  <c:v>11.960000000008726</c:v>
                </c:pt>
                <c:pt idx="1318">
                  <c:v>11.92600000000872</c:v>
                </c:pt>
                <c:pt idx="1319">
                  <c:v>11.892000000008776</c:v>
                </c:pt>
                <c:pt idx="1320">
                  <c:v>11.858000000008754</c:v>
                </c:pt>
                <c:pt idx="1321">
                  <c:v>11.824000000008773</c:v>
                </c:pt>
                <c:pt idx="1322">
                  <c:v>11.913333333337222</c:v>
                </c:pt>
                <c:pt idx="1323">
                  <c:v>11.898333333337224</c:v>
                </c:pt>
                <c:pt idx="1324">
                  <c:v>11.883333333337276</c:v>
                </c:pt>
                <c:pt idx="1325">
                  <c:v>11.868333333337254</c:v>
                </c:pt>
                <c:pt idx="1326">
                  <c:v>11.853333333337311</c:v>
                </c:pt>
                <c:pt idx="1327">
                  <c:v>11.83833333333726</c:v>
                </c:pt>
                <c:pt idx="1328">
                  <c:v>11.823333333337272</c:v>
                </c:pt>
                <c:pt idx="1329">
                  <c:v>11.808333333337282</c:v>
                </c:pt>
                <c:pt idx="1330">
                  <c:v>11.793333333337294</c:v>
                </c:pt>
                <c:pt idx="1331">
                  <c:v>11.778333333337301</c:v>
                </c:pt>
                <c:pt idx="1332">
                  <c:v>11.763333333337307</c:v>
                </c:pt>
                <c:pt idx="1333">
                  <c:v>11.748333333337298</c:v>
                </c:pt>
                <c:pt idx="1334">
                  <c:v>11.733333333337328</c:v>
                </c:pt>
                <c:pt idx="1335">
                  <c:v>11.718333333337338</c:v>
                </c:pt>
                <c:pt idx="1336">
                  <c:v>11.703333333337349</c:v>
                </c:pt>
                <c:pt idx="1337">
                  <c:v>11.688333333337358</c:v>
                </c:pt>
                <c:pt idx="1338">
                  <c:v>11.67333333333737</c:v>
                </c:pt>
                <c:pt idx="1339">
                  <c:v>11.658333333337373</c:v>
                </c:pt>
                <c:pt idx="1340">
                  <c:v>11.643333333337385</c:v>
                </c:pt>
                <c:pt idx="1341">
                  <c:v>11.628333333337395</c:v>
                </c:pt>
                <c:pt idx="1342">
                  <c:v>12.013333333329356</c:v>
                </c:pt>
                <c:pt idx="1343">
                  <c:v>12.028083333329322</c:v>
                </c:pt>
                <c:pt idx="1344">
                  <c:v>12.042833333329366</c:v>
                </c:pt>
                <c:pt idx="1345">
                  <c:v>12.057583333329388</c:v>
                </c:pt>
                <c:pt idx="1346">
                  <c:v>12.072333333329361</c:v>
                </c:pt>
                <c:pt idx="1347">
                  <c:v>12.087083333329346</c:v>
                </c:pt>
                <c:pt idx="1348">
                  <c:v>12.101833333329276</c:v>
                </c:pt>
                <c:pt idx="1349">
                  <c:v>12.116583333329334</c:v>
                </c:pt>
                <c:pt idx="1350">
                  <c:v>12.131333333329257</c:v>
                </c:pt>
                <c:pt idx="1351">
                  <c:v>12.146083333329274</c:v>
                </c:pt>
                <c:pt idx="1352">
                  <c:v>12.160833333329307</c:v>
                </c:pt>
                <c:pt idx="1353">
                  <c:v>12.175583333329332</c:v>
                </c:pt>
                <c:pt idx="1354">
                  <c:v>12.190333333329226</c:v>
                </c:pt>
                <c:pt idx="1355">
                  <c:v>12.205083333329281</c:v>
                </c:pt>
                <c:pt idx="1356">
                  <c:v>12.219833333329255</c:v>
                </c:pt>
                <c:pt idx="1357">
                  <c:v>12.234583333329192</c:v>
                </c:pt>
                <c:pt idx="1358">
                  <c:v>12.249333333329181</c:v>
                </c:pt>
                <c:pt idx="1359">
                  <c:v>12.264083333329173</c:v>
                </c:pt>
                <c:pt idx="1360">
                  <c:v>12.278833333329162</c:v>
                </c:pt>
                <c:pt idx="1361">
                  <c:v>12.293583333329154</c:v>
                </c:pt>
                <c:pt idx="1362">
                  <c:v>12.509999999987288</c:v>
                </c:pt>
                <c:pt idx="1363">
                  <c:v>12.554999999987253</c:v>
                </c:pt>
                <c:pt idx="1364">
                  <c:v>12.599999999987174</c:v>
                </c:pt>
                <c:pt idx="1365">
                  <c:v>12.644999999987121</c:v>
                </c:pt>
                <c:pt idx="1366">
                  <c:v>12.689999999987124</c:v>
                </c:pt>
                <c:pt idx="1367">
                  <c:v>12.734999999987069</c:v>
                </c:pt>
                <c:pt idx="1368">
                  <c:v>12.779999999987076</c:v>
                </c:pt>
                <c:pt idx="1369">
                  <c:v>12.82499999998706</c:v>
                </c:pt>
                <c:pt idx="1370">
                  <c:v>12.869999999987074</c:v>
                </c:pt>
                <c:pt idx="1371">
                  <c:v>12.914999999987007</c:v>
                </c:pt>
                <c:pt idx="1372">
                  <c:v>12.959999999987021</c:v>
                </c:pt>
                <c:pt idx="1373">
                  <c:v>13.004999999986945</c:v>
                </c:pt>
                <c:pt idx="1374">
                  <c:v>13.049999999986866</c:v>
                </c:pt>
                <c:pt idx="1375">
                  <c:v>13.09499999998685</c:v>
                </c:pt>
                <c:pt idx="1376">
                  <c:v>13.139999999986806</c:v>
                </c:pt>
                <c:pt idx="1377">
                  <c:v>13.184999999986779</c:v>
                </c:pt>
                <c:pt idx="1378">
                  <c:v>13.229999999986752</c:v>
                </c:pt>
                <c:pt idx="1379">
                  <c:v>13.27499999998672</c:v>
                </c:pt>
                <c:pt idx="1380">
                  <c:v>13.319999999986761</c:v>
                </c:pt>
                <c:pt idx="1381">
                  <c:v>13.364999999986736</c:v>
                </c:pt>
                <c:pt idx="1382">
                  <c:v>13.409999999986715</c:v>
                </c:pt>
                <c:pt idx="1383">
                  <c:v>12.400000000010415</c:v>
                </c:pt>
                <c:pt idx="1384">
                  <c:v>12.365000000010452</c:v>
                </c:pt>
                <c:pt idx="1385">
                  <c:v>12.330000000010449</c:v>
                </c:pt>
                <c:pt idx="1386">
                  <c:v>12.295000000010468</c:v>
                </c:pt>
                <c:pt idx="1387">
                  <c:v>12.260000000010498</c:v>
                </c:pt>
                <c:pt idx="1388">
                  <c:v>12.225000000010498</c:v>
                </c:pt>
                <c:pt idx="1389">
                  <c:v>12.190000000010548</c:v>
                </c:pt>
                <c:pt idx="1390">
                  <c:v>12.155000000010567</c:v>
                </c:pt>
                <c:pt idx="1391">
                  <c:v>12.120000000010537</c:v>
                </c:pt>
                <c:pt idx="1392">
                  <c:v>12.085000000010616</c:v>
                </c:pt>
                <c:pt idx="1393">
                  <c:v>12.050000000010634</c:v>
                </c:pt>
                <c:pt idx="1394">
                  <c:v>12.015000000010659</c:v>
                </c:pt>
                <c:pt idx="1395">
                  <c:v>11.980000000010683</c:v>
                </c:pt>
                <c:pt idx="1396">
                  <c:v>11.945000000010701</c:v>
                </c:pt>
                <c:pt idx="1397">
                  <c:v>11.910000000010719</c:v>
                </c:pt>
                <c:pt idx="1398">
                  <c:v>11.875000000010752</c:v>
                </c:pt>
                <c:pt idx="1399">
                  <c:v>11.840000000010768</c:v>
                </c:pt>
                <c:pt idx="1400">
                  <c:v>11.805000000010786</c:v>
                </c:pt>
                <c:pt idx="1401">
                  <c:v>11.770000000010798</c:v>
                </c:pt>
                <c:pt idx="1402">
                  <c:v>11.735000000010798</c:v>
                </c:pt>
                <c:pt idx="1403">
                  <c:v>12.003333333337135</c:v>
                </c:pt>
                <c:pt idx="1404">
                  <c:v>11.991083333337144</c:v>
                </c:pt>
                <c:pt idx="1405">
                  <c:v>11.978833333337153</c:v>
                </c:pt>
                <c:pt idx="1406">
                  <c:v>11.966583333337176</c:v>
                </c:pt>
                <c:pt idx="1407">
                  <c:v>11.95433333333717</c:v>
                </c:pt>
                <c:pt idx="1408">
                  <c:v>11.942083333337177</c:v>
                </c:pt>
                <c:pt idx="1409">
                  <c:v>11.929833333337182</c:v>
                </c:pt>
                <c:pt idx="1410">
                  <c:v>11.917583333337241</c:v>
                </c:pt>
                <c:pt idx="1411">
                  <c:v>11.905333333337257</c:v>
                </c:pt>
                <c:pt idx="1412">
                  <c:v>11.893083333337268</c:v>
                </c:pt>
                <c:pt idx="1413">
                  <c:v>11.880833333337277</c:v>
                </c:pt>
                <c:pt idx="1414">
                  <c:v>11.868583333337286</c:v>
                </c:pt>
                <c:pt idx="1415">
                  <c:v>11.856333333337298</c:v>
                </c:pt>
                <c:pt idx="1416">
                  <c:v>11.844083333337252</c:v>
                </c:pt>
                <c:pt idx="1417">
                  <c:v>11.831833333337254</c:v>
                </c:pt>
                <c:pt idx="1418">
                  <c:v>11.819583333337327</c:v>
                </c:pt>
                <c:pt idx="1419">
                  <c:v>11.807333333337272</c:v>
                </c:pt>
                <c:pt idx="1420">
                  <c:v>11.795083333337272</c:v>
                </c:pt>
                <c:pt idx="1421">
                  <c:v>11.782833333337276</c:v>
                </c:pt>
                <c:pt idx="1422">
                  <c:v>11.770583333337306</c:v>
                </c:pt>
                <c:pt idx="1423">
                  <c:v>11.758333333337294</c:v>
                </c:pt>
                <c:pt idx="1424">
                  <c:v>11.909908450704254</c:v>
                </c:pt>
                <c:pt idx="1425">
                  <c:v>11.909816901408504</c:v>
                </c:pt>
                <c:pt idx="1426">
                  <c:v>11.909725352112705</c:v>
                </c:pt>
                <c:pt idx="1427">
                  <c:v>11.909633802816989</c:v>
                </c:pt>
                <c:pt idx="1428">
                  <c:v>11.909542253521245</c:v>
                </c:pt>
                <c:pt idx="1429">
                  <c:v>11.909450704225424</c:v>
                </c:pt>
                <c:pt idx="1430">
                  <c:v>11.90935915492966</c:v>
                </c:pt>
                <c:pt idx="1431">
                  <c:v>11.909267605633833</c:v>
                </c:pt>
                <c:pt idx="1432">
                  <c:v>11.909176056338072</c:v>
                </c:pt>
                <c:pt idx="1433">
                  <c:v>11.909084507042376</c:v>
                </c:pt>
                <c:pt idx="1434">
                  <c:v>11.908992957746509</c:v>
                </c:pt>
                <c:pt idx="1435">
                  <c:v>11.908901408450681</c:v>
                </c:pt>
                <c:pt idx="1436">
                  <c:v>11.908809859154974</c:v>
                </c:pt>
                <c:pt idx="1437">
                  <c:v>11.908718309859168</c:v>
                </c:pt>
                <c:pt idx="1438">
                  <c:v>11.908626760563411</c:v>
                </c:pt>
                <c:pt idx="1439">
                  <c:v>11.908535211267719</c:v>
                </c:pt>
              </c:numCache>
            </c:numRef>
          </c:val>
        </c:ser>
        <c:ser>
          <c:idx val="1"/>
          <c:order val="1"/>
          <c:tx>
            <c:strRef>
              <c:f>Hoja1!$O$11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8.6736173798843113E-18</c:v>
                </c:pt>
                <c:pt idx="1">
                  <c:v>6.9444444444446648E-4</c:v>
                </c:pt>
                <c:pt idx="2">
                  <c:v>1.3888888888889124E-3</c:v>
                </c:pt>
                <c:pt idx="3">
                  <c:v>2.0833333333333585E-3</c:v>
                </c:pt>
                <c:pt idx="4">
                  <c:v>2.7777777777778282E-3</c:v>
                </c:pt>
                <c:pt idx="5">
                  <c:v>3.472222222222242E-3</c:v>
                </c:pt>
                <c:pt idx="6">
                  <c:v>4.1666666666666814E-3</c:v>
                </c:pt>
                <c:pt idx="7">
                  <c:v>4.8611111111111528E-3</c:v>
                </c:pt>
                <c:pt idx="8">
                  <c:v>5.5555555555555601E-3</c:v>
                </c:pt>
                <c:pt idx="9">
                  <c:v>6.2500000000000411E-3</c:v>
                </c:pt>
                <c:pt idx="10">
                  <c:v>6.9444444444444926E-3</c:v>
                </c:pt>
                <c:pt idx="11">
                  <c:v>7.6388888888889034E-3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9.722222222222264E-3</c:v>
                </c:pt>
                <c:pt idx="15">
                  <c:v>1.0416666666666701E-2</c:v>
                </c:pt>
                <c:pt idx="16">
                  <c:v>1.1111111111111157E-2</c:v>
                </c:pt>
                <c:pt idx="17">
                  <c:v>1.1805555555555626E-2</c:v>
                </c:pt>
                <c:pt idx="18">
                  <c:v>1.2500000000000051E-2</c:v>
                </c:pt>
                <c:pt idx="19">
                  <c:v>1.3194444444444399E-2</c:v>
                </c:pt>
                <c:pt idx="20">
                  <c:v>1.3888888888889015E-2</c:v>
                </c:pt>
                <c:pt idx="21">
                  <c:v>1.4583333333333321E-2</c:v>
                </c:pt>
                <c:pt idx="22">
                  <c:v>1.5277777777777841E-2</c:v>
                </c:pt>
                <c:pt idx="23">
                  <c:v>1.59722222222222E-2</c:v>
                </c:pt>
                <c:pt idx="24">
                  <c:v>1.6666666666666784E-2</c:v>
                </c:pt>
                <c:pt idx="25">
                  <c:v>1.7361111111111226E-2</c:v>
                </c:pt>
                <c:pt idx="26">
                  <c:v>1.8055555555555589E-2</c:v>
                </c:pt>
                <c:pt idx="27">
                  <c:v>1.8750000000000069E-2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2.0833333333333457E-2</c:v>
                </c:pt>
                <c:pt idx="31">
                  <c:v>2.1527777777778007E-2</c:v>
                </c:pt>
                <c:pt idx="32">
                  <c:v>2.2222222222222292E-2</c:v>
                </c:pt>
                <c:pt idx="33">
                  <c:v>2.2916666666666811E-2</c:v>
                </c:pt>
                <c:pt idx="34">
                  <c:v>2.3611111111111253E-2</c:v>
                </c:pt>
                <c:pt idx="35">
                  <c:v>2.4305555555555601E-2</c:v>
                </c:pt>
                <c:pt idx="36">
                  <c:v>2.5000000000000099E-2</c:v>
                </c:pt>
                <c:pt idx="37">
                  <c:v>2.5694444444444402E-2</c:v>
                </c:pt>
                <c:pt idx="38">
                  <c:v>2.6388888888888882E-2</c:v>
                </c:pt>
                <c:pt idx="39">
                  <c:v>2.708333333333349E-2</c:v>
                </c:pt>
                <c:pt idx="40">
                  <c:v>2.7777777777778141E-2</c:v>
                </c:pt>
                <c:pt idx="41">
                  <c:v>2.8472222222222371E-2</c:v>
                </c:pt>
                <c:pt idx="42">
                  <c:v>2.9166666666666681E-2</c:v>
                </c:pt>
                <c:pt idx="43">
                  <c:v>2.9861111111111272E-2</c:v>
                </c:pt>
                <c:pt idx="44">
                  <c:v>3.0555555555555652E-2</c:v>
                </c:pt>
                <c:pt idx="45">
                  <c:v>3.1250000000000132E-2</c:v>
                </c:pt>
                <c:pt idx="46">
                  <c:v>3.19444444444444E-2</c:v>
                </c:pt>
                <c:pt idx="47">
                  <c:v>3.2638888888889071E-2</c:v>
                </c:pt>
                <c:pt idx="48">
                  <c:v>3.3333333333333298E-2</c:v>
                </c:pt>
                <c:pt idx="49">
                  <c:v>3.4027777777778073E-2</c:v>
                </c:pt>
                <c:pt idx="50">
                  <c:v>3.472222222222221E-2</c:v>
                </c:pt>
                <c:pt idx="51">
                  <c:v>3.5416666666666811E-2</c:v>
                </c:pt>
                <c:pt idx="52">
                  <c:v>3.6111111111111295E-2</c:v>
                </c:pt>
                <c:pt idx="53">
                  <c:v>3.6805555555555758E-2</c:v>
                </c:pt>
                <c:pt idx="54">
                  <c:v>3.7500000000000151E-2</c:v>
                </c:pt>
                <c:pt idx="55">
                  <c:v>3.8194444444444399E-2</c:v>
                </c:pt>
                <c:pt idx="56">
                  <c:v>3.888888888888891E-2</c:v>
                </c:pt>
                <c:pt idx="57">
                  <c:v>3.9583333333333415E-2</c:v>
                </c:pt>
                <c:pt idx="58">
                  <c:v>4.0277777777777767E-2</c:v>
                </c:pt>
                <c:pt idx="59">
                  <c:v>4.0972222222222424E-2</c:v>
                </c:pt>
                <c:pt idx="60">
                  <c:v>4.1666666666666713E-2</c:v>
                </c:pt>
                <c:pt idx="61">
                  <c:v>4.236111111111153E-2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4.4444444444444627E-2</c:v>
                </c:pt>
                <c:pt idx="65">
                  <c:v>4.5138888888888902E-2</c:v>
                </c:pt>
                <c:pt idx="66">
                  <c:v>4.5833333333333795E-2</c:v>
                </c:pt>
                <c:pt idx="67">
                  <c:v>4.6527777777777765E-2</c:v>
                </c:pt>
                <c:pt idx="68">
                  <c:v>4.7222222222222471E-2</c:v>
                </c:pt>
                <c:pt idx="69">
                  <c:v>4.7916666666666927E-2</c:v>
                </c:pt>
                <c:pt idx="70">
                  <c:v>4.8611111111111133E-2</c:v>
                </c:pt>
                <c:pt idx="71">
                  <c:v>4.9305555555555498E-2</c:v>
                </c:pt>
                <c:pt idx="72">
                  <c:v>5.0000000000000114E-2</c:v>
                </c:pt>
                <c:pt idx="73">
                  <c:v>5.0694444444444618E-2</c:v>
                </c:pt>
                <c:pt idx="74">
                  <c:v>5.1388888888888901E-2</c:v>
                </c:pt>
                <c:pt idx="75">
                  <c:v>5.2083333333333828E-2</c:v>
                </c:pt>
                <c:pt idx="76">
                  <c:v>5.2777777777777812E-2</c:v>
                </c:pt>
                <c:pt idx="77">
                  <c:v>5.3472222222222497E-2</c:v>
                </c:pt>
                <c:pt idx="78">
                  <c:v>5.4166666666666932E-2</c:v>
                </c:pt>
                <c:pt idx="79">
                  <c:v>5.4861111111111582E-2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5.7638888888888913E-2</c:v>
                </c:pt>
                <c:pt idx="84">
                  <c:v>5.8333333333333848E-2</c:v>
                </c:pt>
                <c:pt idx="85">
                  <c:v>5.9027777777777714E-2</c:v>
                </c:pt>
                <c:pt idx="86">
                  <c:v>5.9722222222222759E-2</c:v>
                </c:pt>
                <c:pt idx="87">
                  <c:v>6.0416666666666966E-2</c:v>
                </c:pt>
                <c:pt idx="88">
                  <c:v>6.1111111111111352E-2</c:v>
                </c:pt>
                <c:pt idx="89">
                  <c:v>6.1805555555555475E-2</c:v>
                </c:pt>
                <c:pt idx="90">
                  <c:v>6.2500000000000139E-2</c:v>
                </c:pt>
                <c:pt idx="91">
                  <c:v>6.3194444444444678E-2</c:v>
                </c:pt>
                <c:pt idx="92">
                  <c:v>6.3888888888888912E-2</c:v>
                </c:pt>
                <c:pt idx="93">
                  <c:v>6.4583333333333909E-2</c:v>
                </c:pt>
                <c:pt idx="94">
                  <c:v>6.5277777777777699E-2</c:v>
                </c:pt>
                <c:pt idx="95">
                  <c:v>6.5972222222222543E-2</c:v>
                </c:pt>
                <c:pt idx="96">
                  <c:v>6.6666666666666596E-2</c:v>
                </c:pt>
                <c:pt idx="97">
                  <c:v>6.7361111111111635E-2</c:v>
                </c:pt>
                <c:pt idx="98">
                  <c:v>6.8055555555555466E-2</c:v>
                </c:pt>
                <c:pt idx="99">
                  <c:v>6.8750000000000033E-2</c:v>
                </c:pt>
                <c:pt idx="100">
                  <c:v>6.9444444444444725E-2</c:v>
                </c:pt>
                <c:pt idx="101">
                  <c:v>7.013888888888882E-2</c:v>
                </c:pt>
                <c:pt idx="102">
                  <c:v>7.0833333333333845E-2</c:v>
                </c:pt>
                <c:pt idx="103">
                  <c:v>7.152777777777769E-2</c:v>
                </c:pt>
                <c:pt idx="104">
                  <c:v>7.2222222222222576E-2</c:v>
                </c:pt>
                <c:pt idx="105">
                  <c:v>7.291666666666699E-2</c:v>
                </c:pt>
                <c:pt idx="106">
                  <c:v>7.3611111111111405E-2</c:v>
                </c:pt>
                <c:pt idx="107">
                  <c:v>7.43055555555555E-2</c:v>
                </c:pt>
                <c:pt idx="108">
                  <c:v>7.5000000000000316E-2</c:v>
                </c:pt>
                <c:pt idx="109">
                  <c:v>7.5694444444444772E-2</c:v>
                </c:pt>
                <c:pt idx="110">
                  <c:v>7.6388888888888923E-2</c:v>
                </c:pt>
                <c:pt idx="111">
                  <c:v>7.708333333333392E-2</c:v>
                </c:pt>
                <c:pt idx="112">
                  <c:v>7.7777777777777724E-2</c:v>
                </c:pt>
                <c:pt idx="113">
                  <c:v>7.8472222222222512E-2</c:v>
                </c:pt>
                <c:pt idx="114">
                  <c:v>7.9166666666666982E-2</c:v>
                </c:pt>
                <c:pt idx="115">
                  <c:v>7.9861111111111688E-2</c:v>
                </c:pt>
                <c:pt idx="116">
                  <c:v>8.0555555555556491E-2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8.2638888888889483E-2</c:v>
                </c:pt>
                <c:pt idx="120">
                  <c:v>8.3333333333333565E-2</c:v>
                </c:pt>
                <c:pt idx="121">
                  <c:v>8.4027777777777743E-2</c:v>
                </c:pt>
                <c:pt idx="122">
                  <c:v>8.4722222222223031E-2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8.6805555555555566E-2</c:v>
                </c:pt>
                <c:pt idx="126">
                  <c:v>8.7500000000000064E-2</c:v>
                </c:pt>
                <c:pt idx="127">
                  <c:v>8.8194444444445269E-2</c:v>
                </c:pt>
                <c:pt idx="128">
                  <c:v>8.8888888888889281E-2</c:v>
                </c:pt>
                <c:pt idx="129">
                  <c:v>8.9583333333333723E-2</c:v>
                </c:pt>
                <c:pt idx="130">
                  <c:v>9.0277777777777693E-2</c:v>
                </c:pt>
                <c:pt idx="131">
                  <c:v>9.0972222222222246E-2</c:v>
                </c:pt>
                <c:pt idx="132">
                  <c:v>9.1666666666667423E-2</c:v>
                </c:pt>
                <c:pt idx="133">
                  <c:v>9.2361111111110686E-2</c:v>
                </c:pt>
                <c:pt idx="134">
                  <c:v>9.3055555555556543E-2</c:v>
                </c:pt>
                <c:pt idx="135">
                  <c:v>9.3750000000000763E-2</c:v>
                </c:pt>
                <c:pt idx="136">
                  <c:v>9.4444444444444567E-2</c:v>
                </c:pt>
                <c:pt idx="137">
                  <c:v>9.5138888888889495E-2</c:v>
                </c:pt>
                <c:pt idx="138">
                  <c:v>9.5833333333333298E-2</c:v>
                </c:pt>
                <c:pt idx="139">
                  <c:v>9.6527777777777768E-2</c:v>
                </c:pt>
                <c:pt idx="140">
                  <c:v>9.7222222222222265E-2</c:v>
                </c:pt>
                <c:pt idx="141">
                  <c:v>9.7916666666666763E-2</c:v>
                </c:pt>
                <c:pt idx="142">
                  <c:v>9.8611111111110997E-2</c:v>
                </c:pt>
                <c:pt idx="143">
                  <c:v>9.9305555555555744E-2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0.10347222222222251</c:v>
                </c:pt>
                <c:pt idx="150">
                  <c:v>0.10416666666666743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0.10763888888888951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0.10972222222222298</c:v>
                </c:pt>
                <c:pt idx="159">
                  <c:v>0.11041666666666702</c:v>
                </c:pt>
                <c:pt idx="160">
                  <c:v>0.11111111111111129</c:v>
                </c:pt>
                <c:pt idx="161">
                  <c:v>0.11180555555555624</c:v>
                </c:pt>
                <c:pt idx="162">
                  <c:v>0.11250000000000022</c:v>
                </c:pt>
                <c:pt idx="163">
                  <c:v>0.11319444444444553</c:v>
                </c:pt>
                <c:pt idx="164">
                  <c:v>0.11388888888888909</c:v>
                </c:pt>
                <c:pt idx="165">
                  <c:v>0.11458333333333302</c:v>
                </c:pt>
                <c:pt idx="166">
                  <c:v>0.11527777777777828</c:v>
                </c:pt>
                <c:pt idx="167">
                  <c:v>0.11597222222222267</c:v>
                </c:pt>
                <c:pt idx="168">
                  <c:v>0.1166666666666676</c:v>
                </c:pt>
                <c:pt idx="169">
                  <c:v>0.1173611111111115</c:v>
                </c:pt>
                <c:pt idx="170">
                  <c:v>0.11805555555555639</c:v>
                </c:pt>
                <c:pt idx="171">
                  <c:v>0.11874999999999999</c:v>
                </c:pt>
                <c:pt idx="172">
                  <c:v>0.11944444444444526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0.12222222222222194</c:v>
                </c:pt>
                <c:pt idx="177">
                  <c:v>0.12291666666666499</c:v>
                </c:pt>
                <c:pt idx="178">
                  <c:v>0.12361111111110953</c:v>
                </c:pt>
                <c:pt idx="179">
                  <c:v>0.12430555555555343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0.13124999999999401</c:v>
                </c:pt>
                <c:pt idx="190">
                  <c:v>0.13194444444443862</c:v>
                </c:pt>
                <c:pt idx="191">
                  <c:v>0.13263888888888101</c:v>
                </c:pt>
                <c:pt idx="192">
                  <c:v>0.13333333333332587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0.13819444444443418</c:v>
                </c:pt>
                <c:pt idx="200">
                  <c:v>0.13888888888887699</c:v>
                </c:pt>
                <c:pt idx="201">
                  <c:v>0.13958333333332201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0.14236111111109787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0.14444444444443114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0.14861111111109401</c:v>
                </c:pt>
                <c:pt idx="215">
                  <c:v>0.14930555555553701</c:v>
                </c:pt>
                <c:pt idx="216">
                  <c:v>0.14999999999998193</c:v>
                </c:pt>
                <c:pt idx="217">
                  <c:v>0.15069444444442662</c:v>
                </c:pt>
                <c:pt idx="218">
                  <c:v>0.15138888888886987</c:v>
                </c:pt>
                <c:pt idx="219">
                  <c:v>0.15208333333331378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0.15624999999997818</c:v>
                </c:pt>
                <c:pt idx="226">
                  <c:v>0.15694444444442357</c:v>
                </c:pt>
                <c:pt idx="227">
                  <c:v>0.15763888888886599</c:v>
                </c:pt>
                <c:pt idx="228">
                  <c:v>0.15833333333331001</c:v>
                </c:pt>
                <c:pt idx="229">
                  <c:v>0.15902777777775301</c:v>
                </c:pt>
                <c:pt idx="230">
                  <c:v>0.15972222222219787</c:v>
                </c:pt>
                <c:pt idx="231">
                  <c:v>0.16041666666664153</c:v>
                </c:pt>
                <c:pt idx="232">
                  <c:v>0.16111111111108548</c:v>
                </c:pt>
                <c:pt idx="233">
                  <c:v>0.16180555555552947</c:v>
                </c:pt>
                <c:pt idx="234">
                  <c:v>0.16249999999997419</c:v>
                </c:pt>
                <c:pt idx="235">
                  <c:v>0.16319444444441808</c:v>
                </c:pt>
                <c:pt idx="236">
                  <c:v>0.16388888888886197</c:v>
                </c:pt>
                <c:pt idx="237">
                  <c:v>0.16458333333330588</c:v>
                </c:pt>
                <c:pt idx="238">
                  <c:v>0.16527777777774891</c:v>
                </c:pt>
                <c:pt idx="239">
                  <c:v>0.16597222222219377</c:v>
                </c:pt>
                <c:pt idx="240">
                  <c:v>0.1666666666666369</c:v>
                </c:pt>
                <c:pt idx="241">
                  <c:v>0.16736111111108168</c:v>
                </c:pt>
                <c:pt idx="242">
                  <c:v>0.16805555555552568</c:v>
                </c:pt>
                <c:pt idx="243">
                  <c:v>0.16874999999997031</c:v>
                </c:pt>
                <c:pt idx="244">
                  <c:v>0.16944444444441498</c:v>
                </c:pt>
                <c:pt idx="245">
                  <c:v>0.170138888888857</c:v>
                </c:pt>
                <c:pt idx="246">
                  <c:v>0.17083333333330178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0.17499999999996618</c:v>
                </c:pt>
                <c:pt idx="253">
                  <c:v>0.17569444444440999</c:v>
                </c:pt>
                <c:pt idx="254">
                  <c:v>0.17638888888885301</c:v>
                </c:pt>
                <c:pt idx="255">
                  <c:v>0.17708333333329801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0.17986111111107378</c:v>
                </c:pt>
                <c:pt idx="260">
                  <c:v>0.180555555555517</c:v>
                </c:pt>
                <c:pt idx="261">
                  <c:v>0.18124999999996236</c:v>
                </c:pt>
                <c:pt idx="262">
                  <c:v>0.18194444444440713</c:v>
                </c:pt>
                <c:pt idx="263">
                  <c:v>0.18263888888884899</c:v>
                </c:pt>
                <c:pt idx="264">
                  <c:v>0.18333333333329419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0.18541666666662601</c:v>
                </c:pt>
                <c:pt idx="268">
                  <c:v>0.18611111111107001</c:v>
                </c:pt>
                <c:pt idx="269">
                  <c:v>0.18680555555551301</c:v>
                </c:pt>
                <c:pt idx="270">
                  <c:v>0.18749999999995787</c:v>
                </c:pt>
                <c:pt idx="271">
                  <c:v>0.18819444444440253</c:v>
                </c:pt>
                <c:pt idx="272">
                  <c:v>0.18888888888884578</c:v>
                </c:pt>
                <c:pt idx="273">
                  <c:v>0.18958333333328944</c:v>
                </c:pt>
                <c:pt idx="274">
                  <c:v>0.19027777777773341</c:v>
                </c:pt>
                <c:pt idx="275">
                  <c:v>0.19097222222217741</c:v>
                </c:pt>
                <c:pt idx="276">
                  <c:v>0.19166666666662099</c:v>
                </c:pt>
                <c:pt idx="277">
                  <c:v>0.19236111111106582</c:v>
                </c:pt>
                <c:pt idx="278">
                  <c:v>0.19305555555550891</c:v>
                </c:pt>
                <c:pt idx="279">
                  <c:v>0.19374999999995374</c:v>
                </c:pt>
                <c:pt idx="280">
                  <c:v>0.19444444444439918</c:v>
                </c:pt>
                <c:pt idx="281">
                  <c:v>0.19513888888884168</c:v>
                </c:pt>
                <c:pt idx="282">
                  <c:v>0.19583333333328554</c:v>
                </c:pt>
                <c:pt idx="283">
                  <c:v>0.19652777777772953</c:v>
                </c:pt>
                <c:pt idx="284">
                  <c:v>0.19722222222217353</c:v>
                </c:pt>
                <c:pt idx="285">
                  <c:v>0.19791666666661747</c:v>
                </c:pt>
                <c:pt idx="286">
                  <c:v>0.19861111111106219</c:v>
                </c:pt>
                <c:pt idx="287">
                  <c:v>0.19930555555550541</c:v>
                </c:pt>
                <c:pt idx="288">
                  <c:v>0.19999999999995008</c:v>
                </c:pt>
                <c:pt idx="289">
                  <c:v>0.20069444444439427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0.20624999999994587</c:v>
                </c:pt>
                <c:pt idx="298">
                  <c:v>0.2069444444443907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0.21180555555549818</c:v>
                </c:pt>
                <c:pt idx="306">
                  <c:v>0.21249999999994201</c:v>
                </c:pt>
                <c:pt idx="307">
                  <c:v>0.21319444444438601</c:v>
                </c:pt>
                <c:pt idx="308">
                  <c:v>0.21388888888882993</c:v>
                </c:pt>
                <c:pt idx="309">
                  <c:v>0.21458333333327387</c:v>
                </c:pt>
                <c:pt idx="310">
                  <c:v>0.21527777777771701</c:v>
                </c:pt>
                <c:pt idx="311">
                  <c:v>0.21597222222216178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0.21805555555549436</c:v>
                </c:pt>
                <c:pt idx="315">
                  <c:v>0.21874999999993827</c:v>
                </c:pt>
                <c:pt idx="316">
                  <c:v>0.21944444444438285</c:v>
                </c:pt>
                <c:pt idx="317">
                  <c:v>0.22013888888882582</c:v>
                </c:pt>
                <c:pt idx="318">
                  <c:v>0.22083333333326977</c:v>
                </c:pt>
                <c:pt idx="319">
                  <c:v>0.2215277777777129</c:v>
                </c:pt>
                <c:pt idx="320">
                  <c:v>0.2222222222221569</c:v>
                </c:pt>
                <c:pt idx="321">
                  <c:v>0.22291666666660168</c:v>
                </c:pt>
                <c:pt idx="322">
                  <c:v>0.22361111111104554</c:v>
                </c:pt>
                <c:pt idx="323">
                  <c:v>0.22430555555548953</c:v>
                </c:pt>
                <c:pt idx="324">
                  <c:v>0.2249999999999342</c:v>
                </c:pt>
                <c:pt idx="325">
                  <c:v>0.22569444444437819</c:v>
                </c:pt>
                <c:pt idx="326">
                  <c:v>0.22638888888882219</c:v>
                </c:pt>
                <c:pt idx="327">
                  <c:v>0.22708333333326608</c:v>
                </c:pt>
                <c:pt idx="328">
                  <c:v>0.22777777777770924</c:v>
                </c:pt>
                <c:pt idx="329">
                  <c:v>0.22847222222215299</c:v>
                </c:pt>
                <c:pt idx="330">
                  <c:v>0.22916666666659691</c:v>
                </c:pt>
                <c:pt idx="331">
                  <c:v>0.22986111111104177</c:v>
                </c:pt>
                <c:pt idx="332">
                  <c:v>0.23055555555548499</c:v>
                </c:pt>
                <c:pt idx="333">
                  <c:v>0.23124999999993001</c:v>
                </c:pt>
                <c:pt idx="334">
                  <c:v>0.23194444444437462</c:v>
                </c:pt>
                <c:pt idx="335">
                  <c:v>0.23263888888881701</c:v>
                </c:pt>
                <c:pt idx="336">
                  <c:v>0.23333333333326187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0.23749999999992624</c:v>
                </c:pt>
                <c:pt idx="343">
                  <c:v>0.23819444444437018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0.24236111111103387</c:v>
                </c:pt>
                <c:pt idx="350">
                  <c:v>0.24305555555547784</c:v>
                </c:pt>
                <c:pt idx="351">
                  <c:v>0.24374999999992247</c:v>
                </c:pt>
                <c:pt idx="352">
                  <c:v>0.24444444444436716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0.24861111111103001</c:v>
                </c:pt>
                <c:pt idx="359">
                  <c:v>0.24930555555547401</c:v>
                </c:pt>
                <c:pt idx="360">
                  <c:v>0.24999999999991801</c:v>
                </c:pt>
                <c:pt idx="361">
                  <c:v>0.25069444444436079</c:v>
                </c:pt>
                <c:pt idx="362">
                  <c:v>0.25138888888880823</c:v>
                </c:pt>
                <c:pt idx="363">
                  <c:v>0.25208333333325061</c:v>
                </c:pt>
                <c:pt idx="364">
                  <c:v>0.25277777777769445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0.25902777777769154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0.26249999999991114</c:v>
                </c:pt>
                <c:pt idx="379">
                  <c:v>0.26319444444435303</c:v>
                </c:pt>
                <c:pt idx="380">
                  <c:v>0.26388888888879891</c:v>
                </c:pt>
                <c:pt idx="381">
                  <c:v>0.26458333333324291</c:v>
                </c:pt>
                <c:pt idx="382">
                  <c:v>0.26527777777768691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0.26874999999990662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0.27152777777768389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0.27499999999990354</c:v>
                </c:pt>
                <c:pt idx="397">
                  <c:v>0.27569444444434499</c:v>
                </c:pt>
                <c:pt idx="398">
                  <c:v>0.27638888888879154</c:v>
                </c:pt>
                <c:pt idx="399">
                  <c:v>0.27708333333323298</c:v>
                </c:pt>
                <c:pt idx="400">
                  <c:v>0.27777777777767942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0.28124999999989925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0.28402777777767629</c:v>
                </c:pt>
                <c:pt idx="410">
                  <c:v>0.28472222222211602</c:v>
                </c:pt>
                <c:pt idx="411">
                  <c:v>0.28541666666656185</c:v>
                </c:pt>
                <c:pt idx="412">
                  <c:v>0.28611111111100401</c:v>
                </c:pt>
                <c:pt idx="413">
                  <c:v>0.28680555555544962</c:v>
                </c:pt>
                <c:pt idx="414">
                  <c:v>0.28749999999989523</c:v>
                </c:pt>
                <c:pt idx="415">
                  <c:v>0.28819444444433573</c:v>
                </c:pt>
                <c:pt idx="416">
                  <c:v>0.28888888888878311</c:v>
                </c:pt>
                <c:pt idx="417">
                  <c:v>0.28958333333322545</c:v>
                </c:pt>
                <c:pt idx="418">
                  <c:v>0.29027777777767089</c:v>
                </c:pt>
                <c:pt idx="419">
                  <c:v>0.29097222222211344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0.29374999999989054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0.29652777777766776</c:v>
                </c:pt>
                <c:pt idx="428">
                  <c:v>0.29722222222210798</c:v>
                </c:pt>
                <c:pt idx="429">
                  <c:v>0.29791666666655414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0.29999999999988736</c:v>
                </c:pt>
                <c:pt idx="433">
                  <c:v>0.30069444444432775</c:v>
                </c:pt>
                <c:pt idx="434">
                  <c:v>0.3013888888887753</c:v>
                </c:pt>
                <c:pt idx="435">
                  <c:v>0.30208333333321791</c:v>
                </c:pt>
                <c:pt idx="436">
                  <c:v>0.30277777777766329</c:v>
                </c:pt>
                <c:pt idx="437">
                  <c:v>0.3034722222221059</c:v>
                </c:pt>
                <c:pt idx="438">
                  <c:v>0.30416666666654962</c:v>
                </c:pt>
                <c:pt idx="439">
                  <c:v>0.30486111111099362</c:v>
                </c:pt>
                <c:pt idx="440">
                  <c:v>0.30555555555543601</c:v>
                </c:pt>
                <c:pt idx="441">
                  <c:v>0.30624999999988323</c:v>
                </c:pt>
                <c:pt idx="442">
                  <c:v>0.306944444444324</c:v>
                </c:pt>
                <c:pt idx="443">
                  <c:v>0.30763888888876945</c:v>
                </c:pt>
                <c:pt idx="444">
                  <c:v>0.30833333333321344</c:v>
                </c:pt>
                <c:pt idx="445">
                  <c:v>0.30902777777766033</c:v>
                </c:pt>
                <c:pt idx="446">
                  <c:v>0.30972222222210088</c:v>
                </c:pt>
                <c:pt idx="447">
                  <c:v>0.31041666666654666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0.31249999999988026</c:v>
                </c:pt>
                <c:pt idx="451">
                  <c:v>0.31319444444431999</c:v>
                </c:pt>
                <c:pt idx="452">
                  <c:v>0.31388888888876826</c:v>
                </c:pt>
                <c:pt idx="453">
                  <c:v>0.31458333333321042</c:v>
                </c:pt>
                <c:pt idx="454">
                  <c:v>0.3152777777776557</c:v>
                </c:pt>
                <c:pt idx="455">
                  <c:v>0.31597222222209814</c:v>
                </c:pt>
                <c:pt idx="456">
                  <c:v>0.31666666666653998</c:v>
                </c:pt>
                <c:pt idx="457">
                  <c:v>0.31736111111098614</c:v>
                </c:pt>
                <c:pt idx="458">
                  <c:v>0.31805555555542808</c:v>
                </c:pt>
                <c:pt idx="459">
                  <c:v>0.3187499999998753</c:v>
                </c:pt>
                <c:pt idx="460">
                  <c:v>0.31944444444431602</c:v>
                </c:pt>
                <c:pt idx="461">
                  <c:v>0.32013888888876191</c:v>
                </c:pt>
                <c:pt idx="462">
                  <c:v>0.32083333333320591</c:v>
                </c:pt>
                <c:pt idx="463">
                  <c:v>0.32152777777765235</c:v>
                </c:pt>
                <c:pt idx="464">
                  <c:v>0.32222222222209368</c:v>
                </c:pt>
                <c:pt idx="465">
                  <c:v>0.32291666666653762</c:v>
                </c:pt>
                <c:pt idx="466">
                  <c:v>0.32361111111098162</c:v>
                </c:pt>
                <c:pt idx="467">
                  <c:v>0.32430555555542562</c:v>
                </c:pt>
                <c:pt idx="468">
                  <c:v>0.32499999999987234</c:v>
                </c:pt>
                <c:pt idx="469">
                  <c:v>0.325694444444312</c:v>
                </c:pt>
                <c:pt idx="470">
                  <c:v>0.32638888888876033</c:v>
                </c:pt>
                <c:pt idx="471">
                  <c:v>0.32708333333320289</c:v>
                </c:pt>
                <c:pt idx="472">
                  <c:v>0.32777777777764833</c:v>
                </c:pt>
                <c:pt idx="473">
                  <c:v>0.32847222222209066</c:v>
                </c:pt>
                <c:pt idx="474">
                  <c:v>0.32916666666653238</c:v>
                </c:pt>
                <c:pt idx="475">
                  <c:v>0.32986111111097854</c:v>
                </c:pt>
                <c:pt idx="476">
                  <c:v>0.33055555555542032</c:v>
                </c:pt>
                <c:pt idx="477">
                  <c:v>0.33124999999986826</c:v>
                </c:pt>
                <c:pt idx="478">
                  <c:v>0.33194444444430798</c:v>
                </c:pt>
                <c:pt idx="479">
                  <c:v>0.33263888888875448</c:v>
                </c:pt>
                <c:pt idx="480">
                  <c:v>0.33333333333319598</c:v>
                </c:pt>
                <c:pt idx="481">
                  <c:v>0.33402777777764503</c:v>
                </c:pt>
                <c:pt idx="482">
                  <c:v>0.33472222222208614</c:v>
                </c:pt>
                <c:pt idx="483">
                  <c:v>0.33541666666653014</c:v>
                </c:pt>
                <c:pt idx="484">
                  <c:v>0.33611111111097425</c:v>
                </c:pt>
                <c:pt idx="485">
                  <c:v>0.33680555555541797</c:v>
                </c:pt>
                <c:pt idx="486">
                  <c:v>0.33749999999986491</c:v>
                </c:pt>
                <c:pt idx="487">
                  <c:v>0.33819444444430402</c:v>
                </c:pt>
                <c:pt idx="488">
                  <c:v>0.33888888888875252</c:v>
                </c:pt>
                <c:pt idx="489">
                  <c:v>0.3395833333331939</c:v>
                </c:pt>
                <c:pt idx="490">
                  <c:v>0.34027777777763873</c:v>
                </c:pt>
                <c:pt idx="491">
                  <c:v>0.34097222222208262</c:v>
                </c:pt>
                <c:pt idx="492">
                  <c:v>0.34166666666652501</c:v>
                </c:pt>
                <c:pt idx="493">
                  <c:v>0.34236111111097062</c:v>
                </c:pt>
                <c:pt idx="494">
                  <c:v>0.34305555555541301</c:v>
                </c:pt>
                <c:pt idx="495">
                  <c:v>0.34374999999985989</c:v>
                </c:pt>
                <c:pt idx="496">
                  <c:v>0.34444444444430089</c:v>
                </c:pt>
                <c:pt idx="497">
                  <c:v>0.34513888888874633</c:v>
                </c:pt>
                <c:pt idx="498">
                  <c:v>0.34583333333318889</c:v>
                </c:pt>
                <c:pt idx="499">
                  <c:v>0.34652777777763566</c:v>
                </c:pt>
                <c:pt idx="500">
                  <c:v>0.34722222222207816</c:v>
                </c:pt>
                <c:pt idx="501">
                  <c:v>0.34791666666652188</c:v>
                </c:pt>
                <c:pt idx="502">
                  <c:v>0.34861111111096588</c:v>
                </c:pt>
                <c:pt idx="503">
                  <c:v>0.34930555555540987</c:v>
                </c:pt>
                <c:pt idx="504">
                  <c:v>0.34999999999985665</c:v>
                </c:pt>
                <c:pt idx="505">
                  <c:v>0.35069444444429593</c:v>
                </c:pt>
                <c:pt idx="506">
                  <c:v>0.35138888888874359</c:v>
                </c:pt>
                <c:pt idx="507">
                  <c:v>0.35208333333318398</c:v>
                </c:pt>
                <c:pt idx="508">
                  <c:v>0.35277777777763014</c:v>
                </c:pt>
                <c:pt idx="509">
                  <c:v>0.35347222222207414</c:v>
                </c:pt>
                <c:pt idx="510">
                  <c:v>0.35416666666651597</c:v>
                </c:pt>
                <c:pt idx="511">
                  <c:v>0.35486111111096202</c:v>
                </c:pt>
                <c:pt idx="512">
                  <c:v>0.35555555555540402</c:v>
                </c:pt>
                <c:pt idx="513">
                  <c:v>0.3562499999998513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0.35902777777762723</c:v>
                </c:pt>
                <c:pt idx="518">
                  <c:v>0.35972222222206962</c:v>
                </c:pt>
                <c:pt idx="519">
                  <c:v>0.36041666666651362</c:v>
                </c:pt>
                <c:pt idx="520">
                  <c:v>0.36111111111095762</c:v>
                </c:pt>
                <c:pt idx="521">
                  <c:v>0.36180555555540161</c:v>
                </c:pt>
                <c:pt idx="522">
                  <c:v>0.36249999999984833</c:v>
                </c:pt>
                <c:pt idx="523">
                  <c:v>0.363194444444288</c:v>
                </c:pt>
                <c:pt idx="524">
                  <c:v>0.36388888888873488</c:v>
                </c:pt>
                <c:pt idx="525">
                  <c:v>0.36458333333317638</c:v>
                </c:pt>
                <c:pt idx="526">
                  <c:v>0.36527777777762266</c:v>
                </c:pt>
                <c:pt idx="527">
                  <c:v>0.36597222222206666</c:v>
                </c:pt>
                <c:pt idx="528">
                  <c:v>0.36666666666650832</c:v>
                </c:pt>
                <c:pt idx="529">
                  <c:v>0.36736111111095454</c:v>
                </c:pt>
                <c:pt idx="530">
                  <c:v>0.36805555555539599</c:v>
                </c:pt>
                <c:pt idx="531">
                  <c:v>0.36874999999984404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0.37152777777761947</c:v>
                </c:pt>
                <c:pt idx="536">
                  <c:v>0.37222222222206214</c:v>
                </c:pt>
                <c:pt idx="537">
                  <c:v>0.37291666666650614</c:v>
                </c:pt>
                <c:pt idx="538">
                  <c:v>0.37361111111094991</c:v>
                </c:pt>
                <c:pt idx="539">
                  <c:v>0.37430555555539202</c:v>
                </c:pt>
                <c:pt idx="540">
                  <c:v>0.3749999999998393</c:v>
                </c:pt>
                <c:pt idx="541">
                  <c:v>0.37569444444428002</c:v>
                </c:pt>
                <c:pt idx="542">
                  <c:v>0.37638888888872729</c:v>
                </c:pt>
                <c:pt idx="543">
                  <c:v>0.37708333333316962</c:v>
                </c:pt>
                <c:pt idx="544">
                  <c:v>0.37777777777761523</c:v>
                </c:pt>
                <c:pt idx="545">
                  <c:v>0.37847222222205923</c:v>
                </c:pt>
                <c:pt idx="546">
                  <c:v>0.37916666666650162</c:v>
                </c:pt>
                <c:pt idx="547">
                  <c:v>0.37986111111094722</c:v>
                </c:pt>
                <c:pt idx="548">
                  <c:v>0.380555555555388</c:v>
                </c:pt>
                <c:pt idx="549">
                  <c:v>0.38124999999983489</c:v>
                </c:pt>
                <c:pt idx="550">
                  <c:v>0.38194444444427744</c:v>
                </c:pt>
                <c:pt idx="551">
                  <c:v>0.38263888888872138</c:v>
                </c:pt>
                <c:pt idx="552">
                  <c:v>0.38333333333316438</c:v>
                </c:pt>
                <c:pt idx="553">
                  <c:v>0.38402777777761227</c:v>
                </c:pt>
                <c:pt idx="554">
                  <c:v>0.38472222222205454</c:v>
                </c:pt>
                <c:pt idx="555">
                  <c:v>0.38541666666649854</c:v>
                </c:pt>
                <c:pt idx="556">
                  <c:v>0.38611111111094254</c:v>
                </c:pt>
                <c:pt idx="557">
                  <c:v>0.38680555555538398</c:v>
                </c:pt>
                <c:pt idx="558">
                  <c:v>0.38749999999983192</c:v>
                </c:pt>
                <c:pt idx="559">
                  <c:v>0.38819444444427198</c:v>
                </c:pt>
                <c:pt idx="560">
                  <c:v>0.3888888888887197</c:v>
                </c:pt>
                <c:pt idx="561">
                  <c:v>0.38958333333316214</c:v>
                </c:pt>
                <c:pt idx="562">
                  <c:v>0.39027777777760719</c:v>
                </c:pt>
                <c:pt idx="563">
                  <c:v>0.39097222222205136</c:v>
                </c:pt>
                <c:pt idx="564">
                  <c:v>0.39166666666649391</c:v>
                </c:pt>
                <c:pt idx="565">
                  <c:v>0.39236111111093791</c:v>
                </c:pt>
                <c:pt idx="566">
                  <c:v>0.39305555555538002</c:v>
                </c:pt>
                <c:pt idx="567">
                  <c:v>0.39374999999982729</c:v>
                </c:pt>
                <c:pt idx="568">
                  <c:v>0.3944444444442699</c:v>
                </c:pt>
                <c:pt idx="569">
                  <c:v>0.39513888888871368</c:v>
                </c:pt>
                <c:pt idx="570">
                  <c:v>0.39583333333315762</c:v>
                </c:pt>
                <c:pt idx="571">
                  <c:v>0.39652777777760434</c:v>
                </c:pt>
                <c:pt idx="572">
                  <c:v>0.39722222222204723</c:v>
                </c:pt>
                <c:pt idx="573">
                  <c:v>0.39791666666649123</c:v>
                </c:pt>
                <c:pt idx="574">
                  <c:v>0.39861111111093361</c:v>
                </c:pt>
                <c:pt idx="575">
                  <c:v>0.39930555555537744</c:v>
                </c:pt>
                <c:pt idx="576">
                  <c:v>0.39999999999982433</c:v>
                </c:pt>
                <c:pt idx="577">
                  <c:v>0.400694444444264</c:v>
                </c:pt>
                <c:pt idx="578">
                  <c:v>0.40138888888871066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0.40347222222204254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0.40624999999981815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0.40902777777759425</c:v>
                </c:pt>
                <c:pt idx="590">
                  <c:v>0.40972222222203608</c:v>
                </c:pt>
                <c:pt idx="591">
                  <c:v>0.41041666666648191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0.41249999999981529</c:v>
                </c:pt>
                <c:pt idx="595">
                  <c:v>0.41319444444425601</c:v>
                </c:pt>
                <c:pt idx="596">
                  <c:v>0.41388888888870323</c:v>
                </c:pt>
                <c:pt idx="597">
                  <c:v>0.41458333333314562</c:v>
                </c:pt>
                <c:pt idx="598">
                  <c:v>0.41527777777758962</c:v>
                </c:pt>
                <c:pt idx="599">
                  <c:v>0.41597222222203362</c:v>
                </c:pt>
                <c:pt idx="600">
                  <c:v>0.41666666666647761</c:v>
                </c:pt>
                <c:pt idx="601">
                  <c:v>0.41736111111092145</c:v>
                </c:pt>
                <c:pt idx="602">
                  <c:v>0.418055555555364</c:v>
                </c:pt>
                <c:pt idx="603">
                  <c:v>0.41874999999981088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0.42152777777758654</c:v>
                </c:pt>
                <c:pt idx="608">
                  <c:v>0.42222222222202832</c:v>
                </c:pt>
                <c:pt idx="609">
                  <c:v>0.42291666666647454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0.4249999999998077</c:v>
                </c:pt>
                <c:pt idx="613">
                  <c:v>0.42569444444424798</c:v>
                </c:pt>
                <c:pt idx="614">
                  <c:v>0.42638888888869547</c:v>
                </c:pt>
                <c:pt idx="615">
                  <c:v>0.42708333333313597</c:v>
                </c:pt>
                <c:pt idx="616">
                  <c:v>0.42777777777758208</c:v>
                </c:pt>
                <c:pt idx="617">
                  <c:v>0.42847222222202591</c:v>
                </c:pt>
                <c:pt idx="618">
                  <c:v>0.42916666666646991</c:v>
                </c:pt>
                <c:pt idx="619">
                  <c:v>0.42986111111091391</c:v>
                </c:pt>
                <c:pt idx="620">
                  <c:v>0.43055555555535602</c:v>
                </c:pt>
                <c:pt idx="621">
                  <c:v>0.43124999999980329</c:v>
                </c:pt>
                <c:pt idx="622">
                  <c:v>0.43194444444424562</c:v>
                </c:pt>
                <c:pt idx="623">
                  <c:v>0.43263888888868962</c:v>
                </c:pt>
                <c:pt idx="624">
                  <c:v>0.43333333333313201</c:v>
                </c:pt>
                <c:pt idx="625">
                  <c:v>0.43402777777757923</c:v>
                </c:pt>
                <c:pt idx="626">
                  <c:v>0.43472222222202161</c:v>
                </c:pt>
                <c:pt idx="627">
                  <c:v>0.43541666666646689</c:v>
                </c:pt>
                <c:pt idx="628">
                  <c:v>0.43611111111090944</c:v>
                </c:pt>
                <c:pt idx="629">
                  <c:v>0.43680555555535344</c:v>
                </c:pt>
                <c:pt idx="630">
                  <c:v>0.43749999999979866</c:v>
                </c:pt>
                <c:pt idx="631">
                  <c:v>0.43819444444423999</c:v>
                </c:pt>
                <c:pt idx="632">
                  <c:v>0.43888888888868827</c:v>
                </c:pt>
                <c:pt idx="633">
                  <c:v>0.43958333333312832</c:v>
                </c:pt>
                <c:pt idx="634">
                  <c:v>0.44027777777757388</c:v>
                </c:pt>
                <c:pt idx="635">
                  <c:v>0.44097222222201787</c:v>
                </c:pt>
                <c:pt idx="636">
                  <c:v>0.44166666666646176</c:v>
                </c:pt>
                <c:pt idx="637">
                  <c:v>0.44236111111090576</c:v>
                </c:pt>
                <c:pt idx="638">
                  <c:v>0.44305555555534781</c:v>
                </c:pt>
                <c:pt idx="639">
                  <c:v>0.44374999999979342</c:v>
                </c:pt>
                <c:pt idx="640">
                  <c:v>0.44444444444423581</c:v>
                </c:pt>
                <c:pt idx="641">
                  <c:v>0.44513888888868136</c:v>
                </c:pt>
                <c:pt idx="642">
                  <c:v>0.44583333333312408</c:v>
                </c:pt>
                <c:pt idx="643">
                  <c:v>0.4465277777775708</c:v>
                </c:pt>
                <c:pt idx="644">
                  <c:v>0.44722222222201313</c:v>
                </c:pt>
                <c:pt idx="645">
                  <c:v>0.4479166666664588</c:v>
                </c:pt>
                <c:pt idx="646">
                  <c:v>0.44861111111090113</c:v>
                </c:pt>
                <c:pt idx="647">
                  <c:v>0.44930555555534524</c:v>
                </c:pt>
                <c:pt idx="648">
                  <c:v>0.44999999999979068</c:v>
                </c:pt>
                <c:pt idx="649">
                  <c:v>0.45069444444423179</c:v>
                </c:pt>
                <c:pt idx="650">
                  <c:v>0.45138888888867923</c:v>
                </c:pt>
                <c:pt idx="651">
                  <c:v>0.45208333333312001</c:v>
                </c:pt>
                <c:pt idx="652">
                  <c:v>0.45277777777756562</c:v>
                </c:pt>
                <c:pt idx="653">
                  <c:v>0.45347222222200956</c:v>
                </c:pt>
                <c:pt idx="654">
                  <c:v>0.45416666666645344</c:v>
                </c:pt>
                <c:pt idx="655">
                  <c:v>0.45486111111089744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0.45902777777756254</c:v>
                </c:pt>
                <c:pt idx="662">
                  <c:v>0.45972222222200398</c:v>
                </c:pt>
                <c:pt idx="663">
                  <c:v>0.46041666666645048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0.46249999999978214</c:v>
                </c:pt>
                <c:pt idx="667">
                  <c:v>0.46319444444422375</c:v>
                </c:pt>
                <c:pt idx="668">
                  <c:v>0.46388888888867136</c:v>
                </c:pt>
                <c:pt idx="669">
                  <c:v>0.46458333333311208</c:v>
                </c:pt>
                <c:pt idx="670">
                  <c:v>0.46527777777755791</c:v>
                </c:pt>
                <c:pt idx="671">
                  <c:v>0.46597222222200191</c:v>
                </c:pt>
                <c:pt idx="672">
                  <c:v>0.46666666666644591</c:v>
                </c:pt>
                <c:pt idx="673">
                  <c:v>0.4673611111108899</c:v>
                </c:pt>
                <c:pt idx="674">
                  <c:v>0.46805555555533179</c:v>
                </c:pt>
                <c:pt idx="675">
                  <c:v>0.46874999999977762</c:v>
                </c:pt>
                <c:pt idx="676">
                  <c:v>0.46944444444422001</c:v>
                </c:pt>
                <c:pt idx="677">
                  <c:v>0.47013888888866562</c:v>
                </c:pt>
                <c:pt idx="678">
                  <c:v>0.47083333333310801</c:v>
                </c:pt>
                <c:pt idx="679">
                  <c:v>0.47152777777755506</c:v>
                </c:pt>
                <c:pt idx="680">
                  <c:v>0.472222222221996</c:v>
                </c:pt>
                <c:pt idx="681">
                  <c:v>0.47291666666644289</c:v>
                </c:pt>
                <c:pt idx="682">
                  <c:v>0.47361111111088544</c:v>
                </c:pt>
                <c:pt idx="683">
                  <c:v>0.474305555555328</c:v>
                </c:pt>
                <c:pt idx="684">
                  <c:v>0.47499999999977466</c:v>
                </c:pt>
                <c:pt idx="685">
                  <c:v>0.47569444444421599</c:v>
                </c:pt>
                <c:pt idx="686">
                  <c:v>0.47638888888866426</c:v>
                </c:pt>
                <c:pt idx="687">
                  <c:v>0.47708333333310432</c:v>
                </c:pt>
                <c:pt idx="688">
                  <c:v>0.47777777777755054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0.47986111111088214</c:v>
                </c:pt>
                <c:pt idx="692">
                  <c:v>0.48055555555532375</c:v>
                </c:pt>
                <c:pt idx="693">
                  <c:v>0.48124999999977014</c:v>
                </c:pt>
                <c:pt idx="694">
                  <c:v>0.48194444444421197</c:v>
                </c:pt>
                <c:pt idx="695">
                  <c:v>0.48263888888865802</c:v>
                </c:pt>
                <c:pt idx="696">
                  <c:v>0.48333333333310002</c:v>
                </c:pt>
                <c:pt idx="697">
                  <c:v>0.4840277777775473</c:v>
                </c:pt>
                <c:pt idx="698">
                  <c:v>0.48472222222198802</c:v>
                </c:pt>
                <c:pt idx="699">
                  <c:v>0.4854166666664339</c:v>
                </c:pt>
                <c:pt idx="700">
                  <c:v>0.4861111111108779</c:v>
                </c:pt>
                <c:pt idx="701">
                  <c:v>0.48680555555532001</c:v>
                </c:pt>
                <c:pt idx="702">
                  <c:v>0.48749999999976723</c:v>
                </c:pt>
                <c:pt idx="703">
                  <c:v>0.48819444444420801</c:v>
                </c:pt>
                <c:pt idx="704">
                  <c:v>0.48888888888865634</c:v>
                </c:pt>
                <c:pt idx="705">
                  <c:v>0.48958333333309761</c:v>
                </c:pt>
                <c:pt idx="706">
                  <c:v>0.49027777777754289</c:v>
                </c:pt>
                <c:pt idx="707">
                  <c:v>0.49097222222198544</c:v>
                </c:pt>
                <c:pt idx="708">
                  <c:v>0.49166666666642944</c:v>
                </c:pt>
                <c:pt idx="709">
                  <c:v>0.49236111111087466</c:v>
                </c:pt>
                <c:pt idx="710">
                  <c:v>0.49305555555531599</c:v>
                </c:pt>
                <c:pt idx="711">
                  <c:v>0.49374999999976266</c:v>
                </c:pt>
                <c:pt idx="712">
                  <c:v>0.49444444444420432</c:v>
                </c:pt>
                <c:pt idx="713">
                  <c:v>0.49513888888865054</c:v>
                </c:pt>
                <c:pt idx="714">
                  <c:v>0.49583333333309232</c:v>
                </c:pt>
                <c:pt idx="715">
                  <c:v>0.49652777777753854</c:v>
                </c:pt>
                <c:pt idx="716">
                  <c:v>0.49722222222197998</c:v>
                </c:pt>
                <c:pt idx="717">
                  <c:v>0.49791666666642614</c:v>
                </c:pt>
                <c:pt idx="718">
                  <c:v>0.49861111111087014</c:v>
                </c:pt>
                <c:pt idx="719">
                  <c:v>0.49930555555531198</c:v>
                </c:pt>
                <c:pt idx="720">
                  <c:v>0.49999999999975919</c:v>
                </c:pt>
                <c:pt idx="721">
                  <c:v>0.50069444444420064</c:v>
                </c:pt>
                <c:pt idx="722">
                  <c:v>0.50138888888864075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0.50694444444420017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0.51319444444419582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0.5194444444441918</c:v>
                </c:pt>
                <c:pt idx="749">
                  <c:v>0.52013888888863158</c:v>
                </c:pt>
                <c:pt idx="750">
                  <c:v>0.52083333333307924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0.52569444444419033</c:v>
                </c:pt>
                <c:pt idx="758">
                  <c:v>0.52638888888862756</c:v>
                </c:pt>
                <c:pt idx="759">
                  <c:v>0.52708333333307522</c:v>
                </c:pt>
                <c:pt idx="760">
                  <c:v>0.527777777777516</c:v>
                </c:pt>
                <c:pt idx="761">
                  <c:v>0.52847222222195711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0.5319444444441852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0.53819444444418074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0.54444444444417628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0.55069444444417315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0.55694444444416724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0.56180555555527523</c:v>
                </c:pt>
                <c:pt idx="810">
                  <c:v>0.562499999999716</c:v>
                </c:pt>
                <c:pt idx="811">
                  <c:v>0.56319444444416322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0.56666666666638288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0.57569444444415641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0.58055555555525828</c:v>
                </c:pt>
                <c:pt idx="837">
                  <c:v>0.58124999999970361</c:v>
                </c:pt>
                <c:pt idx="838">
                  <c:v>0.58194444444415083</c:v>
                </c:pt>
                <c:pt idx="839">
                  <c:v>0.58263888888859461</c:v>
                </c:pt>
                <c:pt idx="840">
                  <c:v>0.58333333333303561</c:v>
                </c:pt>
                <c:pt idx="841">
                  <c:v>0.58402777777747961</c:v>
                </c:pt>
                <c:pt idx="842">
                  <c:v>0.5847222222219236</c:v>
                </c:pt>
                <c:pt idx="843">
                  <c:v>0.58541666666636627</c:v>
                </c:pt>
                <c:pt idx="844">
                  <c:v>0.5861111111108116</c:v>
                </c:pt>
                <c:pt idx="845">
                  <c:v>0.5868055555552556</c:v>
                </c:pt>
                <c:pt idx="846">
                  <c:v>0.5874999999996996</c:v>
                </c:pt>
                <c:pt idx="847">
                  <c:v>0.58819444444414648</c:v>
                </c:pt>
                <c:pt idx="848">
                  <c:v>0.58888888888859048</c:v>
                </c:pt>
                <c:pt idx="849">
                  <c:v>0.5895833333330317</c:v>
                </c:pt>
                <c:pt idx="850">
                  <c:v>0.5902777777774757</c:v>
                </c:pt>
                <c:pt idx="851">
                  <c:v>0.5909722222219197</c:v>
                </c:pt>
                <c:pt idx="852">
                  <c:v>0.59166666666636369</c:v>
                </c:pt>
                <c:pt idx="853">
                  <c:v>0.59236111111080769</c:v>
                </c:pt>
                <c:pt idx="854">
                  <c:v>0.59305555555525169</c:v>
                </c:pt>
                <c:pt idx="855">
                  <c:v>0.59374999999969802</c:v>
                </c:pt>
                <c:pt idx="856">
                  <c:v>0.59444444444414202</c:v>
                </c:pt>
                <c:pt idx="857">
                  <c:v>0.59513888888858602</c:v>
                </c:pt>
                <c:pt idx="858">
                  <c:v>0.59583333333303001</c:v>
                </c:pt>
                <c:pt idx="859">
                  <c:v>0.59652777777747168</c:v>
                </c:pt>
                <c:pt idx="860">
                  <c:v>0.59722222222191568</c:v>
                </c:pt>
                <c:pt idx="861">
                  <c:v>0.59791666666635968</c:v>
                </c:pt>
                <c:pt idx="862">
                  <c:v>0.598611111110806</c:v>
                </c:pt>
                <c:pt idx="863">
                  <c:v>0.59930555555524767</c:v>
                </c:pt>
                <c:pt idx="864">
                  <c:v>0.599999999999694</c:v>
                </c:pt>
                <c:pt idx="865">
                  <c:v>0.60069444444414177</c:v>
                </c:pt>
                <c:pt idx="866">
                  <c:v>0.60138888888858288</c:v>
                </c:pt>
                <c:pt idx="867">
                  <c:v>0.60208333333302688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0.60694444444413709</c:v>
                </c:pt>
                <c:pt idx="875">
                  <c:v>0.60763888888858109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0.6131944444441324</c:v>
                </c:pt>
                <c:pt idx="884">
                  <c:v>0.6138888888885764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0.61874999999968394</c:v>
                </c:pt>
                <c:pt idx="892">
                  <c:v>0.61944444444412783</c:v>
                </c:pt>
                <c:pt idx="893">
                  <c:v>0.62013888888856805</c:v>
                </c:pt>
                <c:pt idx="894">
                  <c:v>0.62083333333301582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0.62361111111079182</c:v>
                </c:pt>
                <c:pt idx="899">
                  <c:v>0.62430555555523204</c:v>
                </c:pt>
                <c:pt idx="900">
                  <c:v>0.62499999999967981</c:v>
                </c:pt>
                <c:pt idx="901">
                  <c:v>0.6256944444441267</c:v>
                </c:pt>
                <c:pt idx="902">
                  <c:v>0.62638888888856403</c:v>
                </c:pt>
                <c:pt idx="903">
                  <c:v>0.62708333333301181</c:v>
                </c:pt>
                <c:pt idx="904">
                  <c:v>0.62777777777745203</c:v>
                </c:pt>
                <c:pt idx="905">
                  <c:v>0.6284722222218998</c:v>
                </c:pt>
                <c:pt idx="906">
                  <c:v>0.62916666666634002</c:v>
                </c:pt>
                <c:pt idx="907">
                  <c:v>0.62986111111078735</c:v>
                </c:pt>
                <c:pt idx="908">
                  <c:v>0.63055555555522802</c:v>
                </c:pt>
                <c:pt idx="909">
                  <c:v>0.63124999999967524</c:v>
                </c:pt>
                <c:pt idx="910">
                  <c:v>0.63194444444412246</c:v>
                </c:pt>
                <c:pt idx="911">
                  <c:v>0.63263888888856323</c:v>
                </c:pt>
                <c:pt idx="912">
                  <c:v>0.63333333333300723</c:v>
                </c:pt>
                <c:pt idx="913">
                  <c:v>0.63402777777744801</c:v>
                </c:pt>
                <c:pt idx="914">
                  <c:v>0.63472222222189834</c:v>
                </c:pt>
                <c:pt idx="915">
                  <c:v>0.63541666666633601</c:v>
                </c:pt>
                <c:pt idx="916">
                  <c:v>0.63611111111078322</c:v>
                </c:pt>
                <c:pt idx="917">
                  <c:v>0.63680555555522711</c:v>
                </c:pt>
                <c:pt idx="918">
                  <c:v>0.637499999999668</c:v>
                </c:pt>
                <c:pt idx="919">
                  <c:v>0.63819444444411777</c:v>
                </c:pt>
                <c:pt idx="920">
                  <c:v>0.63888888888855888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0.64097222222189321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0.64444444444411308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0.64722222222188897</c:v>
                </c:pt>
                <c:pt idx="933">
                  <c:v>0.64791666666632863</c:v>
                </c:pt>
                <c:pt idx="934">
                  <c:v>0.64861111111077641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0.6506944444441114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0.65347222222188428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0.6569444444441066</c:v>
                </c:pt>
                <c:pt idx="947">
                  <c:v>0.65763888888854782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0.6597222222218827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0.66180555555521181</c:v>
                </c:pt>
                <c:pt idx="954">
                  <c:v>0.66249999999965203</c:v>
                </c:pt>
                <c:pt idx="955">
                  <c:v>0.66319444444410247</c:v>
                </c:pt>
                <c:pt idx="956">
                  <c:v>0.6638888888885438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0.66597222222187846</c:v>
                </c:pt>
                <c:pt idx="960">
                  <c:v>0.66666666666631924</c:v>
                </c:pt>
                <c:pt idx="961">
                  <c:v>0.66736111111076002</c:v>
                </c:pt>
                <c:pt idx="962">
                  <c:v>0.66805555555520724</c:v>
                </c:pt>
                <c:pt idx="963">
                  <c:v>0.66874999999965123</c:v>
                </c:pt>
                <c:pt idx="964">
                  <c:v>0.66944444444409834</c:v>
                </c:pt>
                <c:pt idx="965">
                  <c:v>0.67013888888853923</c:v>
                </c:pt>
                <c:pt idx="966">
                  <c:v>0.67083333333298323</c:v>
                </c:pt>
                <c:pt idx="967">
                  <c:v>0.67152777777742401</c:v>
                </c:pt>
                <c:pt idx="968">
                  <c:v>0.67222222222187233</c:v>
                </c:pt>
                <c:pt idx="969">
                  <c:v>0.67291666666631522</c:v>
                </c:pt>
                <c:pt idx="970">
                  <c:v>0.673611111110759</c:v>
                </c:pt>
                <c:pt idx="971">
                  <c:v>0.67430555555520288</c:v>
                </c:pt>
                <c:pt idx="972">
                  <c:v>0.67499999999964688</c:v>
                </c:pt>
                <c:pt idx="973">
                  <c:v>0.67569444444409654</c:v>
                </c:pt>
                <c:pt idx="974">
                  <c:v>0.67638888888853488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0.68055555555520009</c:v>
                </c:pt>
                <c:pt idx="981">
                  <c:v>0.68124999999964064</c:v>
                </c:pt>
                <c:pt idx="982">
                  <c:v>0.68194444444409086</c:v>
                </c:pt>
                <c:pt idx="983">
                  <c:v>0.68263888888853175</c:v>
                </c:pt>
                <c:pt idx="984">
                  <c:v>0.68333333333297264</c:v>
                </c:pt>
                <c:pt idx="985">
                  <c:v>0.68402777777741663</c:v>
                </c:pt>
                <c:pt idx="986">
                  <c:v>0.68472222222186319</c:v>
                </c:pt>
                <c:pt idx="987">
                  <c:v>0.68541666666630463</c:v>
                </c:pt>
                <c:pt idx="988">
                  <c:v>0.68611111111074863</c:v>
                </c:pt>
                <c:pt idx="989">
                  <c:v>0.68680555555519862</c:v>
                </c:pt>
                <c:pt idx="990">
                  <c:v>0.68749999999963662</c:v>
                </c:pt>
                <c:pt idx="991">
                  <c:v>0.68819444444408606</c:v>
                </c:pt>
                <c:pt idx="992">
                  <c:v>0.68888888888852684</c:v>
                </c:pt>
                <c:pt idx="993">
                  <c:v>0.68958333333296629</c:v>
                </c:pt>
                <c:pt idx="994">
                  <c:v>0.69027777777741162</c:v>
                </c:pt>
                <c:pt idx="995">
                  <c:v>0.69097222222185883</c:v>
                </c:pt>
                <c:pt idx="996">
                  <c:v>0.69166666666630272</c:v>
                </c:pt>
                <c:pt idx="997">
                  <c:v>0.69236111111074361</c:v>
                </c:pt>
                <c:pt idx="998">
                  <c:v>0.6930555555551936</c:v>
                </c:pt>
                <c:pt idx="999">
                  <c:v>0.6937499999996346</c:v>
                </c:pt>
                <c:pt idx="1000">
                  <c:v>0.6944444444440816</c:v>
                </c:pt>
                <c:pt idx="1001">
                  <c:v>0.6951388888885226</c:v>
                </c:pt>
                <c:pt idx="1002">
                  <c:v>0.6958333333329636</c:v>
                </c:pt>
                <c:pt idx="1003">
                  <c:v>0.6965277777774076</c:v>
                </c:pt>
                <c:pt idx="1004">
                  <c:v>0.69722222222185448</c:v>
                </c:pt>
                <c:pt idx="1005">
                  <c:v>0.69791666666629848</c:v>
                </c:pt>
                <c:pt idx="1006">
                  <c:v>0.69861111111074248</c:v>
                </c:pt>
                <c:pt idx="1007">
                  <c:v>0.69930555555518947</c:v>
                </c:pt>
                <c:pt idx="1008">
                  <c:v>0.69999999999963036</c:v>
                </c:pt>
                <c:pt idx="1009">
                  <c:v>0.70069444444407847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0.70555555555518323</c:v>
                </c:pt>
                <c:pt idx="1017">
                  <c:v>0.70624999999962401</c:v>
                </c:pt>
                <c:pt idx="1018">
                  <c:v>0.70694444444407234</c:v>
                </c:pt>
                <c:pt idx="1019">
                  <c:v>0.70763888888851523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0.70972222222184711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0.71180555555518177</c:v>
                </c:pt>
                <c:pt idx="1026">
                  <c:v>0.71249999999961999</c:v>
                </c:pt>
                <c:pt idx="1027">
                  <c:v>0.71319444444406688</c:v>
                </c:pt>
                <c:pt idx="1028">
                  <c:v>0.71388888888850865</c:v>
                </c:pt>
                <c:pt idx="1029">
                  <c:v>0.71458333333294888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0.71805555555517708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0.72569444444406028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0.73194444444405582</c:v>
                </c:pt>
                <c:pt idx="1055">
                  <c:v>0.73263888888849982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0.73472222222183181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0.7368055555551638</c:v>
                </c:pt>
                <c:pt idx="1062">
                  <c:v>0.73749999999960403</c:v>
                </c:pt>
                <c:pt idx="1063">
                  <c:v>0.7381944444440518</c:v>
                </c:pt>
                <c:pt idx="1064">
                  <c:v>0.73888888888849569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0.74097222222182724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0.74305555555515923</c:v>
                </c:pt>
                <c:pt idx="1071">
                  <c:v>0.74374999999960323</c:v>
                </c:pt>
                <c:pt idx="1072">
                  <c:v>0.74444444444404723</c:v>
                </c:pt>
                <c:pt idx="1073">
                  <c:v>0.74513888888849122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0.74722222222182288</c:v>
                </c:pt>
                <c:pt idx="1077">
                  <c:v>0.747916666666264</c:v>
                </c:pt>
                <c:pt idx="1078">
                  <c:v>0.74861111111071088</c:v>
                </c:pt>
                <c:pt idx="1079">
                  <c:v>0.74930555555515488</c:v>
                </c:pt>
                <c:pt idx="1080">
                  <c:v>0.74999999999960065</c:v>
                </c:pt>
                <c:pt idx="1081">
                  <c:v>0.75069444444404521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0.75624999999959708</c:v>
                </c:pt>
                <c:pt idx="1090">
                  <c:v>0.75694444444404085</c:v>
                </c:pt>
                <c:pt idx="1091">
                  <c:v>0.75763888888848441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0.7597222222218164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0.76180555555514828</c:v>
                </c:pt>
                <c:pt idx="1098">
                  <c:v>0.76249999999959228</c:v>
                </c:pt>
                <c:pt idx="1099">
                  <c:v>0.76319444444403628</c:v>
                </c:pt>
                <c:pt idx="1100">
                  <c:v>0.76388888888848028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0.76597222222181183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0.76805555555514382</c:v>
                </c:pt>
                <c:pt idx="1107">
                  <c:v>0.76874999999959071</c:v>
                </c:pt>
                <c:pt idx="1108">
                  <c:v>0.76944444444403182</c:v>
                </c:pt>
                <c:pt idx="1109">
                  <c:v>0.7701388888884737</c:v>
                </c:pt>
                <c:pt idx="1110">
                  <c:v>0.77083333333291559</c:v>
                </c:pt>
                <c:pt idx="1111">
                  <c:v>0.77152777777735693</c:v>
                </c:pt>
                <c:pt idx="1112">
                  <c:v>0.7722222222218057</c:v>
                </c:pt>
                <c:pt idx="1113">
                  <c:v>0.77291666666624759</c:v>
                </c:pt>
                <c:pt idx="1114">
                  <c:v>0.77361111111069369</c:v>
                </c:pt>
                <c:pt idx="1115">
                  <c:v>0.77430555555513769</c:v>
                </c:pt>
                <c:pt idx="1116">
                  <c:v>0.7749999999995848</c:v>
                </c:pt>
                <c:pt idx="1117">
                  <c:v>0.77569444444402846</c:v>
                </c:pt>
                <c:pt idx="1118">
                  <c:v>0.77638888888846758</c:v>
                </c:pt>
                <c:pt idx="1119">
                  <c:v>0.77708333333291157</c:v>
                </c:pt>
                <c:pt idx="1120">
                  <c:v>0.77777777777735557</c:v>
                </c:pt>
                <c:pt idx="1121">
                  <c:v>0.77847222222180135</c:v>
                </c:pt>
                <c:pt idx="1122">
                  <c:v>0.77916666666624357</c:v>
                </c:pt>
                <c:pt idx="1123">
                  <c:v>0.77986111111068923</c:v>
                </c:pt>
                <c:pt idx="1124">
                  <c:v>0.78055555555513201</c:v>
                </c:pt>
                <c:pt idx="1125">
                  <c:v>0.78124999999957923</c:v>
                </c:pt>
                <c:pt idx="1126">
                  <c:v>0.78194444444402322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0.78402777777734911</c:v>
                </c:pt>
                <c:pt idx="1130">
                  <c:v>0.78472222222179888</c:v>
                </c:pt>
                <c:pt idx="1131">
                  <c:v>0.78541666666623711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0.78958333333290076</c:v>
                </c:pt>
                <c:pt idx="1138">
                  <c:v>0.79027777777734476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0.79652777777734018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0.80069444444401217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0.80694444444400681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0.80972222222178281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0.8118055555551148</c:v>
                </c:pt>
                <c:pt idx="1170">
                  <c:v>0.81249999999955502</c:v>
                </c:pt>
                <c:pt idx="1171">
                  <c:v>0.81319444444400224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0.81597222222177823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0.81805555555511023</c:v>
                </c:pt>
                <c:pt idx="1179">
                  <c:v>0.81874999999955422</c:v>
                </c:pt>
                <c:pt idx="1180">
                  <c:v>0.81944444444399822</c:v>
                </c:pt>
                <c:pt idx="1181">
                  <c:v>0.820138888888439</c:v>
                </c:pt>
                <c:pt idx="1182">
                  <c:v>0.82083333333288588</c:v>
                </c:pt>
                <c:pt idx="1183">
                  <c:v>0.82152777777732411</c:v>
                </c:pt>
                <c:pt idx="1184">
                  <c:v>0.82222222222177388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0.8256944444439962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0.8319444444439914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0.83680555555509928</c:v>
                </c:pt>
                <c:pt idx="1206">
                  <c:v>0.83749999999953895</c:v>
                </c:pt>
                <c:pt idx="1207">
                  <c:v>0.83819444444398694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0.84305555555509482</c:v>
                </c:pt>
                <c:pt idx="1215">
                  <c:v>0.84374999999953881</c:v>
                </c:pt>
                <c:pt idx="1216">
                  <c:v>0.84444444444398281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0.84930555555509024</c:v>
                </c:pt>
                <c:pt idx="1224">
                  <c:v>0.84999999999953424</c:v>
                </c:pt>
                <c:pt idx="1225">
                  <c:v>0.85069444444398146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0.85416666666619823</c:v>
                </c:pt>
                <c:pt idx="1231">
                  <c:v>0.854861111110639</c:v>
                </c:pt>
                <c:pt idx="1232">
                  <c:v>0.85555555555508622</c:v>
                </c:pt>
                <c:pt idx="1233">
                  <c:v>0.85624999999953</c:v>
                </c:pt>
                <c:pt idx="1234">
                  <c:v>0.85694444444397677</c:v>
                </c:pt>
                <c:pt idx="1235">
                  <c:v>0.85763888888841788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0.85972222222174965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0.8618055555550842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0.86666666666619185</c:v>
                </c:pt>
                <c:pt idx="1249">
                  <c:v>0.86736111111063097</c:v>
                </c:pt>
                <c:pt idx="1250">
                  <c:v>0.86805555555507941</c:v>
                </c:pt>
                <c:pt idx="1251">
                  <c:v>0.8687499999995234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0.87291666666618728</c:v>
                </c:pt>
                <c:pt idx="1258">
                  <c:v>0.87361111111062695</c:v>
                </c:pt>
                <c:pt idx="1259">
                  <c:v>0.87430555555507505</c:v>
                </c:pt>
                <c:pt idx="1260">
                  <c:v>0.87499999999951883</c:v>
                </c:pt>
                <c:pt idx="1261">
                  <c:v>0.87569444444396283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0.87916666666618282</c:v>
                </c:pt>
                <c:pt idx="1267">
                  <c:v>0.87986111111062304</c:v>
                </c:pt>
                <c:pt idx="1268">
                  <c:v>0.8805555555550667</c:v>
                </c:pt>
                <c:pt idx="1269">
                  <c:v>0.88124999999951348</c:v>
                </c:pt>
                <c:pt idx="1270">
                  <c:v>0.88194444444395736</c:v>
                </c:pt>
                <c:pt idx="1271">
                  <c:v>0.88263888888840136</c:v>
                </c:pt>
                <c:pt idx="1272">
                  <c:v>0.8833333333328427</c:v>
                </c:pt>
                <c:pt idx="1273">
                  <c:v>0.88402777777728669</c:v>
                </c:pt>
                <c:pt idx="1274">
                  <c:v>0.88472222222173336</c:v>
                </c:pt>
                <c:pt idx="1275">
                  <c:v>0.88541666666617735</c:v>
                </c:pt>
                <c:pt idx="1276">
                  <c:v>0.88611111111061869</c:v>
                </c:pt>
                <c:pt idx="1277">
                  <c:v>0.88680555555506502</c:v>
                </c:pt>
                <c:pt idx="1278">
                  <c:v>0.88749999999950901</c:v>
                </c:pt>
                <c:pt idx="1279">
                  <c:v>0.88819444444395301</c:v>
                </c:pt>
                <c:pt idx="1280">
                  <c:v>0.88888888888839701</c:v>
                </c:pt>
                <c:pt idx="1281">
                  <c:v>0.88958333333283868</c:v>
                </c:pt>
                <c:pt idx="1282">
                  <c:v>0.89027777777728268</c:v>
                </c:pt>
                <c:pt idx="1283">
                  <c:v>0.890972222221729</c:v>
                </c:pt>
                <c:pt idx="1284">
                  <c:v>0.89166666666617611</c:v>
                </c:pt>
                <c:pt idx="1285">
                  <c:v>0.89236111111061467</c:v>
                </c:pt>
                <c:pt idx="1286">
                  <c:v>0.89305555555506078</c:v>
                </c:pt>
                <c:pt idx="1287">
                  <c:v>0.89374999999950766</c:v>
                </c:pt>
                <c:pt idx="1288">
                  <c:v>0.89444444444394877</c:v>
                </c:pt>
                <c:pt idx="1289">
                  <c:v>0.89513888888839277</c:v>
                </c:pt>
                <c:pt idx="1290">
                  <c:v>0.89583333333283677</c:v>
                </c:pt>
                <c:pt idx="1291">
                  <c:v>0.89652777777727788</c:v>
                </c:pt>
                <c:pt idx="1292">
                  <c:v>0.89722222222172365</c:v>
                </c:pt>
                <c:pt idx="1293">
                  <c:v>0.89791666666616765</c:v>
                </c:pt>
                <c:pt idx="1294">
                  <c:v>0.89861111111061165</c:v>
                </c:pt>
                <c:pt idx="1295">
                  <c:v>0.89930555555505565</c:v>
                </c:pt>
                <c:pt idx="1296">
                  <c:v>0.89999999999950286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0.9152777777772626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0.91874999999949081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0.92152777777725858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0.92361111111059824</c:v>
                </c:pt>
                <c:pt idx="1331">
                  <c:v>0.92430555555503902</c:v>
                </c:pt>
                <c:pt idx="1332">
                  <c:v>0.92499999999948623</c:v>
                </c:pt>
                <c:pt idx="1333">
                  <c:v>0.92569444444393023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0.92986111111059389</c:v>
                </c:pt>
                <c:pt idx="1340">
                  <c:v>0.930555555555035</c:v>
                </c:pt>
                <c:pt idx="1341">
                  <c:v>0.93124999999948188</c:v>
                </c:pt>
                <c:pt idx="1342">
                  <c:v>0.93194444444392588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0.93402777777725177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0.94027777777724775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0.94374999999947529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0.94652777777724317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0.94861111111058283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0.95069444444391482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0.95486111111057881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0.9569444444439108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0.95972222222168624</c:v>
                </c:pt>
                <c:pt idx="1383">
                  <c:v>0.96041666666612702</c:v>
                </c:pt>
                <c:pt idx="1384">
                  <c:v>0.96111111111057423</c:v>
                </c:pt>
                <c:pt idx="1385">
                  <c:v>0.96180555555501823</c:v>
                </c:pt>
                <c:pt idx="1386">
                  <c:v>0.96249999999945901</c:v>
                </c:pt>
                <c:pt idx="1387">
                  <c:v>0.96319444444390623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0.965972222221682</c:v>
                </c:pt>
                <c:pt idx="1392">
                  <c:v>0.96666666666612588</c:v>
                </c:pt>
                <c:pt idx="1393">
                  <c:v>0.967361111110567</c:v>
                </c:pt>
                <c:pt idx="1394">
                  <c:v>0.96805555555501388</c:v>
                </c:pt>
                <c:pt idx="1395">
                  <c:v>0.96874999999945788</c:v>
                </c:pt>
                <c:pt idx="1396">
                  <c:v>0.96944444444390065</c:v>
                </c:pt>
                <c:pt idx="1397">
                  <c:v>0.9701388888883411</c:v>
                </c:pt>
                <c:pt idx="1398">
                  <c:v>0.97083333333278754</c:v>
                </c:pt>
                <c:pt idx="1399">
                  <c:v>0.97152777777722588</c:v>
                </c:pt>
                <c:pt idx="1400">
                  <c:v>0.97222222222167554</c:v>
                </c:pt>
                <c:pt idx="1401">
                  <c:v>0.97291666666611953</c:v>
                </c:pt>
                <c:pt idx="1402">
                  <c:v>0.97361111111056353</c:v>
                </c:pt>
                <c:pt idx="1403">
                  <c:v>0.97430555555500753</c:v>
                </c:pt>
                <c:pt idx="1404">
                  <c:v>0.97499999999945153</c:v>
                </c:pt>
                <c:pt idx="1405">
                  <c:v>0.97569444444390063</c:v>
                </c:pt>
                <c:pt idx="1406">
                  <c:v>0.97638888888833686</c:v>
                </c:pt>
                <c:pt idx="1407">
                  <c:v>0.97708333333278352</c:v>
                </c:pt>
                <c:pt idx="1408">
                  <c:v>0.97777777777722463</c:v>
                </c:pt>
                <c:pt idx="1409">
                  <c:v>0.97847222222167152</c:v>
                </c:pt>
                <c:pt idx="1410">
                  <c:v>0.97916666666611551</c:v>
                </c:pt>
                <c:pt idx="1411">
                  <c:v>0.97986111111055951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0.98194444444389528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0.98402777777721917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0.98819444444389082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0.99027777777721471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0.9944444444438868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0.99652777777721002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Hoja1!$O$12:$O$1451</c:f>
              <c:numCache>
                <c:formatCode>0.00</c:formatCode>
                <c:ptCount val="1440"/>
                <c:pt idx="0">
                  <c:v>15.761191963387647</c:v>
                </c:pt>
                <c:pt idx="1">
                  <c:v>15.843080494087134</c:v>
                </c:pt>
                <c:pt idx="2">
                  <c:v>15.92124281944017</c:v>
                </c:pt>
                <c:pt idx="3">
                  <c:v>15.995849812577724</c:v>
                </c:pt>
                <c:pt idx="4">
                  <c:v>16.067064510876868</c:v>
                </c:pt>
                <c:pt idx="5">
                  <c:v>16.135042475286856</c:v>
                </c:pt>
                <c:pt idx="6">
                  <c:v>16.199932133175889</c:v>
                </c:pt>
                <c:pt idx="7">
                  <c:v>16.261875105457634</c:v>
                </c:pt>
                <c:pt idx="8">
                  <c:v>16.321006518714302</c:v>
                </c:pt>
                <c:pt idx="9">
                  <c:v>16.377455303010368</c:v>
                </c:pt>
                <c:pt idx="10">
                  <c:v>16.431344476044828</c:v>
                </c:pt>
                <c:pt idx="11">
                  <c:v>16.48279141427718</c:v>
                </c:pt>
                <c:pt idx="12">
                  <c:v>16.531908111618073</c:v>
                </c:pt>
                <c:pt idx="13">
                  <c:v>16.578801426256241</c:v>
                </c:pt>
                <c:pt idx="14">
                  <c:v>16.623573316170027</c:v>
                </c:pt>
                <c:pt idx="15">
                  <c:v>16.666321063836431</c:v>
                </c:pt>
                <c:pt idx="16">
                  <c:v>16.707137490635446</c:v>
                </c:pt>
                <c:pt idx="17">
                  <c:v>16.746111161424032</c:v>
                </c:pt>
                <c:pt idx="18">
                  <c:v>16.783326579727532</c:v>
                </c:pt>
                <c:pt idx="19">
                  <c:v>16.81886437398213</c:v>
                </c:pt>
                <c:pt idx="20">
                  <c:v>16.852801475232695</c:v>
                </c:pt>
                <c:pt idx="21">
                  <c:v>16.885211286687138</c:v>
                </c:pt>
                <c:pt idx="22">
                  <c:v>16.916163845492171</c:v>
                </c:pt>
                <c:pt idx="23">
                  <c:v>16.945725977090248</c:v>
                </c:pt>
                <c:pt idx="24">
                  <c:v>16.973961442500933</c:v>
                </c:pt>
                <c:pt idx="25">
                  <c:v>17.00093107884469</c:v>
                </c:pt>
                <c:pt idx="26">
                  <c:v>17.026692933425871</c:v>
                </c:pt>
                <c:pt idx="27">
                  <c:v>17.051302391665789</c:v>
                </c:pt>
                <c:pt idx="28">
                  <c:v>17.074812299167586</c:v>
                </c:pt>
                <c:pt idx="29">
                  <c:v>17.097273078186728</c:v>
                </c:pt>
                <c:pt idx="30">
                  <c:v>17.118732838757751</c:v>
                </c:pt>
                <c:pt idx="31">
                  <c:v>17.139237484727087</c:v>
                </c:pt>
                <c:pt idx="32">
                  <c:v>17.158830814920989</c:v>
                </c:pt>
                <c:pt idx="33">
                  <c:v>17.177554619677533</c:v>
                </c:pt>
                <c:pt idx="34">
                  <c:v>17.235995705379498</c:v>
                </c:pt>
                <c:pt idx="35">
                  <c:v>17.294115792938214</c:v>
                </c:pt>
                <c:pt idx="36">
                  <c:v>17.351929602411271</c:v>
                </c:pt>
                <c:pt idx="37">
                  <c:v>17.409451178836598</c:v>
                </c:pt>
                <c:pt idx="38">
                  <c:v>17.466693923186789</c:v>
                </c:pt>
                <c:pt idx="39">
                  <c:v>17.52367062190422</c:v>
                </c:pt>
                <c:pt idx="40">
                  <c:v>17.580393475081273</c:v>
                </c:pt>
                <c:pt idx="41">
                  <c:v>17.636874123349742</c:v>
                </c:pt>
                <c:pt idx="42">
                  <c:v>17.693123673533698</c:v>
                </c:pt>
                <c:pt idx="43">
                  <c:v>17.749152723132028</c:v>
                </c:pt>
                <c:pt idx="44">
                  <c:v>17.804971383671045</c:v>
                </c:pt>
                <c:pt idx="45">
                  <c:v>17.860589302992022</c:v>
                </c:pt>
                <c:pt idx="46">
                  <c:v>17.916015686513678</c:v>
                </c:pt>
                <c:pt idx="47">
                  <c:v>17.971259317520513</c:v>
                </c:pt>
                <c:pt idx="48">
                  <c:v>18.026328576520577</c:v>
                </c:pt>
                <c:pt idx="49">
                  <c:v>18.081231459716292</c:v>
                </c:pt>
                <c:pt idx="50">
                  <c:v>18.135975596626331</c:v>
                </c:pt>
                <c:pt idx="51">
                  <c:v>18.190568266901824</c:v>
                </c:pt>
                <c:pt idx="52">
                  <c:v>18.24501641636979</c:v>
                </c:pt>
                <c:pt idx="53">
                  <c:v>18.299326672341842</c:v>
                </c:pt>
                <c:pt idx="54">
                  <c:v>18.353505358219795</c:v>
                </c:pt>
                <c:pt idx="55">
                  <c:v>18.432006243865263</c:v>
                </c:pt>
                <c:pt idx="56">
                  <c:v>18.499533411544245</c:v>
                </c:pt>
                <c:pt idx="57">
                  <c:v>18.556590084608988</c:v>
                </c:pt>
                <c:pt idx="58">
                  <c:v>18.603656410026691</c:v>
                </c:pt>
                <c:pt idx="59">
                  <c:v>18.641190516596605</c:v>
                </c:pt>
                <c:pt idx="60">
                  <c:v>18.669629524640229</c:v>
                </c:pt>
                <c:pt idx="61">
                  <c:v>18.689390509390059</c:v>
                </c:pt>
                <c:pt idx="62">
                  <c:v>18.700871420199931</c:v>
                </c:pt>
                <c:pt idx="63">
                  <c:v>18.704451957603311</c:v>
                </c:pt>
                <c:pt idx="64">
                  <c:v>18.700494410152221</c:v>
                </c:pt>
                <c:pt idx="65">
                  <c:v>18.689344452880675</c:v>
                </c:pt>
                <c:pt idx="66">
                  <c:v>18.671331909153285</c:v>
                </c:pt>
                <c:pt idx="67">
                  <c:v>18.646771477577527</c:v>
                </c:pt>
                <c:pt idx="68">
                  <c:v>18.615963425581931</c:v>
                </c:pt>
                <c:pt idx="69">
                  <c:v>18.579194251188493</c:v>
                </c:pt>
                <c:pt idx="70">
                  <c:v>18.536737314438692</c:v>
                </c:pt>
                <c:pt idx="71">
                  <c:v>18.488853439863416</c:v>
                </c:pt>
                <c:pt idx="72">
                  <c:v>18.435791491325677</c:v>
                </c:pt>
                <c:pt idx="73">
                  <c:v>18.377788920503264</c:v>
                </c:pt>
                <c:pt idx="74">
                  <c:v>18.315072290217728</c:v>
                </c:pt>
                <c:pt idx="75">
                  <c:v>18.300478737099638</c:v>
                </c:pt>
                <c:pt idx="76">
                  <c:v>18.283126081202965</c:v>
                </c:pt>
                <c:pt idx="77">
                  <c:v>18.263140847098285</c:v>
                </c:pt>
                <c:pt idx="78">
                  <c:v>18.240643757300489</c:v>
                </c:pt>
                <c:pt idx="79">
                  <c:v>18.215749998334612</c:v>
                </c:pt>
                <c:pt idx="80">
                  <c:v>18.188569474601579</c:v>
                </c:pt>
                <c:pt idx="81">
                  <c:v>18.159207050599598</c:v>
                </c:pt>
                <c:pt idx="82">
                  <c:v>18.127762782041128</c:v>
                </c:pt>
                <c:pt idx="83">
                  <c:v>18.094332136369271</c:v>
                </c:pt>
                <c:pt idx="84">
                  <c:v>18.059006203163417</c:v>
                </c:pt>
                <c:pt idx="85">
                  <c:v>18.021871894894755</c:v>
                </c:pt>
                <c:pt idx="86">
                  <c:v>17.983012138476216</c:v>
                </c:pt>
                <c:pt idx="87">
                  <c:v>17.942506058030823</c:v>
                </c:pt>
                <c:pt idx="88">
                  <c:v>17.900429149274583</c:v>
                </c:pt>
                <c:pt idx="89">
                  <c:v>17.856853445905561</c:v>
                </c:pt>
                <c:pt idx="90">
                  <c:v>17.811847678362252</c:v>
                </c:pt>
                <c:pt idx="91">
                  <c:v>17.765477425302102</c:v>
                </c:pt>
                <c:pt idx="92">
                  <c:v>17.717805258132291</c:v>
                </c:pt>
                <c:pt idx="93">
                  <c:v>17.668890878914102</c:v>
                </c:pt>
                <c:pt idx="94">
                  <c:v>17.618791251942927</c:v>
                </c:pt>
                <c:pt idx="95">
                  <c:v>17.59851787215127</c:v>
                </c:pt>
                <c:pt idx="96">
                  <c:v>17.580041439490433</c:v>
                </c:pt>
                <c:pt idx="97">
                  <c:v>17.563279551098557</c:v>
                </c:pt>
                <c:pt idx="98">
                  <c:v>17.548153582874289</c:v>
                </c:pt>
                <c:pt idx="99">
                  <c:v>17.53458851619305</c:v>
                </c:pt>
                <c:pt idx="100">
                  <c:v>17.522512772569321</c:v>
                </c:pt>
                <c:pt idx="101">
                  <c:v>17.511858055903748</c:v>
                </c:pt>
                <c:pt idx="102">
                  <c:v>17.502559201958977</c:v>
                </c:pt>
                <c:pt idx="103">
                  <c:v>17.494554034745427</c:v>
                </c:pt>
                <c:pt idx="104">
                  <c:v>17.487783229485462</c:v>
                </c:pt>
                <c:pt idx="105">
                  <c:v>17.482190181866589</c:v>
                </c:pt>
                <c:pt idx="106">
                  <c:v>17.477720883288686</c:v>
                </c:pt>
                <c:pt idx="107">
                  <c:v>17.474323801831083</c:v>
                </c:pt>
                <c:pt idx="108">
                  <c:v>17.471949768680631</c:v>
                </c:pt>
                <c:pt idx="109">
                  <c:v>17.470551869764446</c:v>
                </c:pt>
                <c:pt idx="110">
                  <c:v>17.470085342355727</c:v>
                </c:pt>
                <c:pt idx="111">
                  <c:v>17.470507476418188</c:v>
                </c:pt>
                <c:pt idx="112">
                  <c:v>17.471777520475779</c:v>
                </c:pt>
                <c:pt idx="113">
                  <c:v>17.473856591798732</c:v>
                </c:pt>
                <c:pt idx="114">
                  <c:v>17.476707590708045</c:v>
                </c:pt>
                <c:pt idx="115">
                  <c:v>17.480364999762724</c:v>
                </c:pt>
                <c:pt idx="116">
                  <c:v>17.484901190488031</c:v>
                </c:pt>
                <c:pt idx="117">
                  <c:v>17.49027586446708</c:v>
                </c:pt>
                <c:pt idx="118">
                  <c:v>17.496450571253629</c:v>
                </c:pt>
                <c:pt idx="119">
                  <c:v>17.503388623629057</c:v>
                </c:pt>
                <c:pt idx="120">
                  <c:v>17.511055016745644</c:v>
                </c:pt>
                <c:pt idx="121">
                  <c:v>17.519416350977622</c:v>
                </c:pt>
                <c:pt idx="122">
                  <c:v>17.528440758311259</c:v>
                </c:pt>
                <c:pt idx="123">
                  <c:v>17.538097832108829</c:v>
                </c:pt>
                <c:pt idx="124">
                  <c:v>17.548358560093575</c:v>
                </c:pt>
                <c:pt idx="125">
                  <c:v>17.5591952604093</c:v>
                </c:pt>
                <c:pt idx="126">
                  <c:v>17.570581520610595</c:v>
                </c:pt>
                <c:pt idx="127">
                  <c:v>17.582492139451016</c:v>
                </c:pt>
                <c:pt idx="128">
                  <c:v>17.594903071342042</c:v>
                </c:pt>
                <c:pt idx="129">
                  <c:v>17.607791373356232</c:v>
                </c:pt>
                <c:pt idx="130">
                  <c:v>17.62113515466379</c:v>
                </c:pt>
                <c:pt idx="131">
                  <c:v>17.634913528285747</c:v>
                </c:pt>
                <c:pt idx="132">
                  <c:v>17.649106565059984</c:v>
                </c:pt>
                <c:pt idx="133">
                  <c:v>17.663695249719389</c:v>
                </c:pt>
                <c:pt idx="134">
                  <c:v>17.678661438982285</c:v>
                </c:pt>
                <c:pt idx="135">
                  <c:v>17.685655916804198</c:v>
                </c:pt>
                <c:pt idx="136">
                  <c:v>17.692666880000282</c:v>
                </c:pt>
                <c:pt idx="137">
                  <c:v>17.699693572598289</c:v>
                </c:pt>
                <c:pt idx="138">
                  <c:v>17.706735273292935</c:v>
                </c:pt>
                <c:pt idx="139">
                  <c:v>17.713791293855849</c:v>
                </c:pt>
                <c:pt idx="140">
                  <c:v>17.720860977618631</c:v>
                </c:pt>
                <c:pt idx="141">
                  <c:v>17.727943698025872</c:v>
                </c:pt>
                <c:pt idx="142">
                  <c:v>17.73503885725453</c:v>
                </c:pt>
                <c:pt idx="143">
                  <c:v>17.742145884895589</c:v>
                </c:pt>
                <c:pt idx="144">
                  <c:v>17.749264236697829</c:v>
                </c:pt>
                <c:pt idx="145">
                  <c:v>17.756393393367208</c:v>
                </c:pt>
                <c:pt idx="146">
                  <c:v>17.763532859423677</c:v>
                </c:pt>
                <c:pt idx="147">
                  <c:v>17.770682162108432</c:v>
                </c:pt>
                <c:pt idx="148">
                  <c:v>17.777840850341189</c:v>
                </c:pt>
                <c:pt idx="149">
                  <c:v>17.785008493728022</c:v>
                </c:pt>
                <c:pt idx="150">
                  <c:v>17.792184681610884</c:v>
                </c:pt>
                <c:pt idx="151">
                  <c:v>17.799369022163589</c:v>
                </c:pt>
                <c:pt idx="152">
                  <c:v>17.806561141528288</c:v>
                </c:pt>
                <c:pt idx="153">
                  <c:v>17.813760682990598</c:v>
                </c:pt>
                <c:pt idx="154">
                  <c:v>17.82096730619454</c:v>
                </c:pt>
                <c:pt idx="155">
                  <c:v>17.816854376867607</c:v>
                </c:pt>
                <c:pt idx="156">
                  <c:v>17.812147554728185</c:v>
                </c:pt>
                <c:pt idx="157">
                  <c:v>17.80687407400433</c:v>
                </c:pt>
                <c:pt idx="158">
                  <c:v>17.801059920039275</c:v>
                </c:pt>
                <c:pt idx="159">
                  <c:v>17.794729886562955</c:v>
                </c:pt>
                <c:pt idx="160">
                  <c:v>17.787907630336502</c:v>
                </c:pt>
                <c:pt idx="161">
                  <c:v>17.780615723288218</c:v>
                </c:pt>
                <c:pt idx="162">
                  <c:v>17.772875702263143</c:v>
                </c:pt>
                <c:pt idx="163">
                  <c:v>17.764708116487927</c:v>
                </c:pt>
                <c:pt idx="164">
                  <c:v>17.756132572860224</c:v>
                </c:pt>
                <c:pt idx="165">
                  <c:v>17.747167779162087</c:v>
                </c:pt>
                <c:pt idx="166">
                  <c:v>17.737831585289097</c:v>
                </c:pt>
                <c:pt idx="167">
                  <c:v>17.728141022592229</c:v>
                </c:pt>
                <c:pt idx="168">
                  <c:v>17.718112341413285</c:v>
                </c:pt>
                <c:pt idx="169">
                  <c:v>17.707761046900011</c:v>
                </c:pt>
                <c:pt idx="170">
                  <c:v>17.697101933177883</c:v>
                </c:pt>
                <c:pt idx="171">
                  <c:v>17.686149115956439</c:v>
                </c:pt>
                <c:pt idx="172">
                  <c:v>17.674916063639031</c:v>
                </c:pt>
                <c:pt idx="173">
                  <c:v>17.66341562700654</c:v>
                </c:pt>
                <c:pt idx="174">
                  <c:v>17.651660067539435</c:v>
                </c:pt>
                <c:pt idx="175">
                  <c:v>17.640062513013675</c:v>
                </c:pt>
                <c:pt idx="176">
                  <c:v>17.627954789202821</c:v>
                </c:pt>
                <c:pt idx="177">
                  <c:v>17.615360291012045</c:v>
                </c:pt>
                <c:pt idx="178">
                  <c:v>17.602301340524189</c:v>
                </c:pt>
                <c:pt idx="179">
                  <c:v>17.588799236194266</c:v>
                </c:pt>
                <c:pt idx="180">
                  <c:v>17.57487429979183</c:v>
                </c:pt>
                <c:pt idx="181">
                  <c:v>17.560545921187089</c:v>
                </c:pt>
                <c:pt idx="182">
                  <c:v>17.545832601086929</c:v>
                </c:pt>
                <c:pt idx="183">
                  <c:v>17.530751991808646</c:v>
                </c:pt>
                <c:pt idx="184">
                  <c:v>17.515320936184182</c:v>
                </c:pt>
                <c:pt idx="185">
                  <c:v>17.499555504682032</c:v>
                </c:pt>
                <c:pt idx="186">
                  <c:v>17.483471030824472</c:v>
                </c:pt>
                <c:pt idx="187">
                  <c:v>17.467082144982292</c:v>
                </c:pt>
                <c:pt idx="188">
                  <c:v>17.450402806619589</c:v>
                </c:pt>
                <c:pt idx="189">
                  <c:v>17.433446335058889</c:v>
                </c:pt>
                <c:pt idx="190">
                  <c:v>17.416225438836964</c:v>
                </c:pt>
                <c:pt idx="191">
                  <c:v>17.398752243713023</c:v>
                </c:pt>
                <c:pt idx="192">
                  <c:v>17.381038319394328</c:v>
                </c:pt>
                <c:pt idx="193">
                  <c:v>17.363094705033543</c:v>
                </c:pt>
                <c:pt idx="194">
                  <c:v>17.344931933559874</c:v>
                </c:pt>
                <c:pt idx="195">
                  <c:v>17.328691483463729</c:v>
                </c:pt>
                <c:pt idx="196">
                  <c:v>17.312473488293531</c:v>
                </c:pt>
                <c:pt idx="197">
                  <c:v>17.296276918330289</c:v>
                </c:pt>
                <c:pt idx="198">
                  <c:v>17.280100791075487</c:v>
                </c:pt>
                <c:pt idx="199">
                  <c:v>17.263944169084791</c:v>
                </c:pt>
                <c:pt idx="200">
                  <c:v>17.247806157902495</c:v>
                </c:pt>
                <c:pt idx="201">
                  <c:v>17.231685904090131</c:v>
                </c:pt>
                <c:pt idx="202">
                  <c:v>17.215582593345207</c:v>
                </c:pt>
                <c:pt idx="203">
                  <c:v>17.199495448707708</c:v>
                </c:pt>
                <c:pt idx="204">
                  <c:v>17.183423728845554</c:v>
                </c:pt>
                <c:pt idx="205">
                  <c:v>17.167366726422795</c:v>
                </c:pt>
                <c:pt idx="206">
                  <c:v>17.151323766539701</c:v>
                </c:pt>
                <c:pt idx="207">
                  <c:v>17.135294205245536</c:v>
                </c:pt>
                <c:pt idx="208">
                  <c:v>17.119277428119396</c:v>
                </c:pt>
                <c:pt idx="209">
                  <c:v>17.103272848915527</c:v>
                </c:pt>
                <c:pt idx="210">
                  <c:v>17.087279908272436</c:v>
                </c:pt>
                <c:pt idx="211">
                  <c:v>17.071298072478815</c:v>
                </c:pt>
                <c:pt idx="212">
                  <c:v>17.055326832297876</c:v>
                </c:pt>
                <c:pt idx="213">
                  <c:v>17.039365701845622</c:v>
                </c:pt>
                <c:pt idx="214">
                  <c:v>17.023414217518027</c:v>
                </c:pt>
                <c:pt idx="215">
                  <c:v>17.007471936971829</c:v>
                </c:pt>
                <c:pt idx="216">
                  <c:v>17.002640723862129</c:v>
                </c:pt>
                <c:pt idx="217">
                  <c:v>16.99514102066777</c:v>
                </c:pt>
                <c:pt idx="218">
                  <c:v>16.985095196720003</c:v>
                </c:pt>
                <c:pt idx="219">
                  <c:v>16.972620009841776</c:v>
                </c:pt>
                <c:pt idx="220">
                  <c:v>16.957826863676299</c:v>
                </c:pt>
                <c:pt idx="221">
                  <c:v>16.940822053213417</c:v>
                </c:pt>
                <c:pt idx="222">
                  <c:v>16.921706999058902</c:v>
                </c:pt>
                <c:pt idx="223">
                  <c:v>16.900578470959186</c:v>
                </c:pt>
                <c:pt idx="224">
                  <c:v>16.877528801076615</c:v>
                </c:pt>
                <c:pt idx="225">
                  <c:v>16.852646087484267</c:v>
                </c:pt>
                <c:pt idx="226">
                  <c:v>16.826014388329689</c:v>
                </c:pt>
                <c:pt idx="227">
                  <c:v>16.797713907093442</c:v>
                </c:pt>
                <c:pt idx="228">
                  <c:v>16.767821169353891</c:v>
                </c:pt>
                <c:pt idx="229">
                  <c:v>16.736409191444906</c:v>
                </c:pt>
                <c:pt idx="230">
                  <c:v>16.703547641379895</c:v>
                </c:pt>
                <c:pt idx="231">
                  <c:v>16.669302992396766</c:v>
                </c:pt>
                <c:pt idx="232">
                  <c:v>16.633738669459731</c:v>
                </c:pt>
                <c:pt idx="233">
                  <c:v>16.596915189045898</c:v>
                </c:pt>
                <c:pt idx="234">
                  <c:v>16.558890292519642</c:v>
                </c:pt>
                <c:pt idx="235">
                  <c:v>16.519719073391098</c:v>
                </c:pt>
                <c:pt idx="236">
                  <c:v>16.510575051120973</c:v>
                </c:pt>
                <c:pt idx="237">
                  <c:v>16.501294383300539</c:v>
                </c:pt>
                <c:pt idx="238">
                  <c:v>16.491883336104443</c:v>
                </c:pt>
                <c:pt idx="239">
                  <c:v>16.482347888358124</c:v>
                </c:pt>
                <c:pt idx="240">
                  <c:v>16.472693744716022</c:v>
                </c:pt>
                <c:pt idx="241">
                  <c:v>16.462926348232052</c:v>
                </c:pt>
                <c:pt idx="242">
                  <c:v>16.45305089235849</c:v>
                </c:pt>
                <c:pt idx="243">
                  <c:v>16.443072332389704</c:v>
                </c:pt>
                <c:pt idx="244">
                  <c:v>16.432995396385543</c:v>
                </c:pt>
                <c:pt idx="245">
                  <c:v>16.422824595589269</c:v>
                </c:pt>
                <c:pt idx="246">
                  <c:v>16.412564234372589</c:v>
                </c:pt>
                <c:pt idx="247">
                  <c:v>16.402218419720189</c:v>
                </c:pt>
                <c:pt idx="248">
                  <c:v>16.391791070282615</c:v>
                </c:pt>
                <c:pt idx="249">
                  <c:v>16.381285925012172</c:v>
                </c:pt>
                <c:pt idx="250">
                  <c:v>16.370706551403092</c:v>
                </c:pt>
                <c:pt idx="251">
                  <c:v>16.360056353355539</c:v>
                </c:pt>
                <c:pt idx="252">
                  <c:v>16.349338578675489</c:v>
                </c:pt>
                <c:pt idx="253">
                  <c:v>16.338556326234354</c:v>
                </c:pt>
                <c:pt idx="254">
                  <c:v>16.327712552798012</c:v>
                </c:pt>
                <c:pt idx="255">
                  <c:v>16.316810079543536</c:v>
                </c:pt>
                <c:pt idx="256">
                  <c:v>16.324254693514991</c:v>
                </c:pt>
                <c:pt idx="257">
                  <c:v>16.333349222331343</c:v>
                </c:pt>
                <c:pt idx="258">
                  <c:v>16.344018005612231</c:v>
                </c:pt>
                <c:pt idx="259">
                  <c:v>16.356188852545372</c:v>
                </c:pt>
                <c:pt idx="260">
                  <c:v>16.369792882783244</c:v>
                </c:pt>
                <c:pt idx="261">
                  <c:v>16.384764374634909</c:v>
                </c:pt>
                <c:pt idx="262">
                  <c:v>16.401040620217174</c:v>
                </c:pt>
                <c:pt idx="263">
                  <c:v>16.418561787252031</c:v>
                </c:pt>
                <c:pt idx="264">
                  <c:v>16.437270787198631</c:v>
                </c:pt>
                <c:pt idx="265">
                  <c:v>16.457113149433262</c:v>
                </c:pt>
                <c:pt idx="266">
                  <c:v>16.47803690119963</c:v>
                </c:pt>
                <c:pt idx="267">
                  <c:v>16.499992453063829</c:v>
                </c:pt>
                <c:pt idx="268">
                  <c:v>16.522932489620914</c:v>
                </c:pt>
                <c:pt idx="269">
                  <c:v>16.546811865216135</c:v>
                </c:pt>
                <c:pt idx="270">
                  <c:v>16.571587504444533</c:v>
                </c:pt>
                <c:pt idx="271">
                  <c:v>16.597218307216991</c:v>
                </c:pt>
                <c:pt idx="272">
                  <c:v>16.623665058176531</c:v>
                </c:pt>
                <c:pt idx="273">
                  <c:v>16.650890340270731</c:v>
                </c:pt>
                <c:pt idx="274">
                  <c:v>16.678858452286075</c:v>
                </c:pt>
                <c:pt idx="275">
                  <c:v>16.707535330164482</c:v>
                </c:pt>
                <c:pt idx="276">
                  <c:v>16.63960216240493</c:v>
                </c:pt>
                <c:pt idx="277">
                  <c:v>16.569585644195456</c:v>
                </c:pt>
                <c:pt idx="278">
                  <c:v>16.497581312035312</c:v>
                </c:pt>
                <c:pt idx="279">
                  <c:v>16.423680321392787</c:v>
                </c:pt>
                <c:pt idx="280">
                  <c:v>16.347969647606931</c:v>
                </c:pt>
                <c:pt idx="281">
                  <c:v>16.270532277575782</c:v>
                </c:pt>
                <c:pt idx="282">
                  <c:v>16.191447392656595</c:v>
                </c:pt>
                <c:pt idx="283">
                  <c:v>16.110790543174129</c:v>
                </c:pt>
                <c:pt idx="284">
                  <c:v>16.028633814932085</c:v>
                </c:pt>
                <c:pt idx="285">
                  <c:v>15.945045988085489</c:v>
                </c:pt>
                <c:pt idx="286">
                  <c:v>15.860092688727029</c:v>
                </c:pt>
                <c:pt idx="287">
                  <c:v>15.773836533524804</c:v>
                </c:pt>
                <c:pt idx="288">
                  <c:v>15.686337267725374</c:v>
                </c:pt>
                <c:pt idx="289">
                  <c:v>15.597651896829056</c:v>
                </c:pt>
                <c:pt idx="290">
                  <c:v>15.507834812226768</c:v>
                </c:pt>
                <c:pt idx="291">
                  <c:v>15.416937911075404</c:v>
                </c:pt>
                <c:pt idx="292">
                  <c:v>15.325010710676899</c:v>
                </c:pt>
                <c:pt idx="293">
                  <c:v>15.23210045761096</c:v>
                </c:pt>
                <c:pt idx="294">
                  <c:v>15.138252231864183</c:v>
                </c:pt>
                <c:pt idx="295">
                  <c:v>15.0435090461838</c:v>
                </c:pt>
                <c:pt idx="296">
                  <c:v>15.036615036113513</c:v>
                </c:pt>
                <c:pt idx="297">
                  <c:v>15.027789790647882</c:v>
                </c:pt>
                <c:pt idx="298">
                  <c:v>15.017121870724315</c:v>
                </c:pt>
                <c:pt idx="299">
                  <c:v>15.004695776128672</c:v>
                </c:pt>
                <c:pt idx="300">
                  <c:v>14.990592131728114</c:v>
                </c:pt>
                <c:pt idx="301">
                  <c:v>14.974887865163529</c:v>
                </c:pt>
                <c:pt idx="302">
                  <c:v>14.957656376394381</c:v>
                </c:pt>
                <c:pt idx="303">
                  <c:v>14.938967699467232</c:v>
                </c:pt>
                <c:pt idx="304">
                  <c:v>14.918888656867805</c:v>
                </c:pt>
                <c:pt idx="305">
                  <c:v>14.897483006793324</c:v>
                </c:pt>
                <c:pt idx="306">
                  <c:v>14.874811583672201</c:v>
                </c:pt>
                <c:pt idx="307">
                  <c:v>14.850932432240018</c:v>
                </c:pt>
                <c:pt idx="308">
                  <c:v>14.825900935466308</c:v>
                </c:pt>
                <c:pt idx="309">
                  <c:v>14.799769936616</c:v>
                </c:pt>
                <c:pt idx="310">
                  <c:v>14.772589855713099</c:v>
                </c:pt>
                <c:pt idx="311">
                  <c:v>14.744408800662898</c:v>
                </c:pt>
                <c:pt idx="312">
                  <c:v>14.715272673280069</c:v>
                </c:pt>
                <c:pt idx="313">
                  <c:v>14.685225270452939</c:v>
                </c:pt>
                <c:pt idx="314">
                  <c:v>14.654308380669738</c:v>
                </c:pt>
                <c:pt idx="315">
                  <c:v>14.622561876118024</c:v>
                </c:pt>
                <c:pt idx="316">
                  <c:v>14.598202967227635</c:v>
                </c:pt>
                <c:pt idx="317">
                  <c:v>14.57850428473065</c:v>
                </c:pt>
                <c:pt idx="318">
                  <c:v>14.563252123959595</c:v>
                </c:pt>
                <c:pt idx="319">
                  <c:v>14.552242580132472</c:v>
                </c:pt>
                <c:pt idx="320">
                  <c:v>14.545281098958</c:v>
                </c:pt>
                <c:pt idx="321">
                  <c:v>14.542182047848804</c:v>
                </c:pt>
                <c:pt idx="322">
                  <c:v>14.542768306797623</c:v>
                </c:pt>
                <c:pt idx="323">
                  <c:v>14.546870878014644</c:v>
                </c:pt>
                <c:pt idx="324">
                  <c:v>14.55432851346586</c:v>
                </c:pt>
                <c:pt idx="325">
                  <c:v>14.564987359491386</c:v>
                </c:pt>
                <c:pt idx="326">
                  <c:v>14.578700617720594</c:v>
                </c:pt>
                <c:pt idx="327">
                  <c:v>14.595328221536718</c:v>
                </c:pt>
                <c:pt idx="328">
                  <c:v>14.614736527377859</c:v>
                </c:pt>
                <c:pt idx="329">
                  <c:v>14.636798020193988</c:v>
                </c:pt>
                <c:pt idx="330">
                  <c:v>14.661391032410981</c:v>
                </c:pt>
                <c:pt idx="331">
                  <c:v>14.688399475782028</c:v>
                </c:pt>
                <c:pt idx="332">
                  <c:v>14.717712585535633</c:v>
                </c:pt>
                <c:pt idx="333">
                  <c:v>14.749224676256247</c:v>
                </c:pt>
                <c:pt idx="334">
                  <c:v>14.782834908959529</c:v>
                </c:pt>
                <c:pt idx="335">
                  <c:v>14.818447068848856</c:v>
                </c:pt>
                <c:pt idx="336">
                  <c:v>14.825544710406106</c:v>
                </c:pt>
                <c:pt idx="337">
                  <c:v>14.83129637440037</c:v>
                </c:pt>
                <c:pt idx="338">
                  <c:v>14.83576378351724</c:v>
                </c:pt>
                <c:pt idx="339">
                  <c:v>14.839005830016054</c:v>
                </c:pt>
                <c:pt idx="340">
                  <c:v>14.841078705525398</c:v>
                </c:pt>
                <c:pt idx="341">
                  <c:v>14.842036024886484</c:v>
                </c:pt>
                <c:pt idx="342">
                  <c:v>14.841928944316667</c:v>
                </c:pt>
                <c:pt idx="343">
                  <c:v>14.840806274156026</c:v>
                </c:pt>
                <c:pt idx="344">
                  <c:v>14.838714586441254</c:v>
                </c:pt>
                <c:pt idx="345">
                  <c:v>14.835698317548895</c:v>
                </c:pt>
                <c:pt idx="346">
                  <c:v>14.831799866129977</c:v>
                </c:pt>
                <c:pt idx="347">
                  <c:v>14.827059686554632</c:v>
                </c:pt>
                <c:pt idx="348">
                  <c:v>14.821516378071324</c:v>
                </c:pt>
                <c:pt idx="349">
                  <c:v>14.815206769877006</c:v>
                </c:pt>
                <c:pt idx="350">
                  <c:v>14.808166002287027</c:v>
                </c:pt>
                <c:pt idx="351">
                  <c:v>14.80042760418231</c:v>
                </c:pt>
                <c:pt idx="352">
                  <c:v>14.792023566904863</c:v>
                </c:pt>
                <c:pt idx="353">
                  <c:v>14.782984414765476</c:v>
                </c:pt>
                <c:pt idx="354">
                  <c:v>14.773339272317054</c:v>
                </c:pt>
                <c:pt idx="355">
                  <c:v>14.763115928543767</c:v>
                </c:pt>
                <c:pt idx="356">
                  <c:v>14.752340898106429</c:v>
                </c:pt>
                <c:pt idx="357">
                  <c:v>14.803077836921716</c:v>
                </c:pt>
                <c:pt idx="358">
                  <c:v>14.847142196114131</c:v>
                </c:pt>
                <c:pt idx="359">
                  <c:v>14.884839961120775</c:v>
                </c:pt>
                <c:pt idx="360">
                  <c:v>14.916463085760689</c:v>
                </c:pt>
                <c:pt idx="361">
                  <c:v>14.942290135684972</c:v>
                </c:pt>
                <c:pt idx="362">
                  <c:v>14.962586902319957</c:v>
                </c:pt>
                <c:pt idx="363">
                  <c:v>14.977606988656277</c:v>
                </c:pt>
                <c:pt idx="364">
                  <c:v>14.987592368176324</c:v>
                </c:pt>
                <c:pt idx="365">
                  <c:v>14.992773918149824</c:v>
                </c:pt>
                <c:pt idx="366">
                  <c:v>14.993371928474462</c:v>
                </c:pt>
                <c:pt idx="367">
                  <c:v>14.989596587183021</c:v>
                </c:pt>
                <c:pt idx="368">
                  <c:v>14.981648443684838</c:v>
                </c:pt>
                <c:pt idx="369">
                  <c:v>14.969718850767174</c:v>
                </c:pt>
                <c:pt idx="370">
                  <c:v>14.953990386324724</c:v>
                </c:pt>
                <c:pt idx="371">
                  <c:v>14.934637255751706</c:v>
                </c:pt>
                <c:pt idx="372">
                  <c:v>14.911825675880673</c:v>
                </c:pt>
                <c:pt idx="373">
                  <c:v>14.885714241315172</c:v>
                </c:pt>
                <c:pt idx="374">
                  <c:v>14.856454273963431</c:v>
                </c:pt>
                <c:pt idx="375">
                  <c:v>14.824190156542857</c:v>
                </c:pt>
                <c:pt idx="376">
                  <c:v>14.789059650792694</c:v>
                </c:pt>
                <c:pt idx="377">
                  <c:v>14.772197534425455</c:v>
                </c:pt>
                <c:pt idx="378">
                  <c:v>14.753337987965807</c:v>
                </c:pt>
                <c:pt idx="379">
                  <c:v>14.732572607851003</c:v>
                </c:pt>
                <c:pt idx="380">
                  <c:v>14.709988790167168</c:v>
                </c:pt>
                <c:pt idx="381">
                  <c:v>14.685669923265722</c:v>
                </c:pt>
                <c:pt idx="382">
                  <c:v>14.659695571546507</c:v>
                </c:pt>
                <c:pt idx="383">
                  <c:v>14.632141650813148</c:v>
                </c:pt>
                <c:pt idx="384">
                  <c:v>14.603080595587826</c:v>
                </c:pt>
                <c:pt idx="385">
                  <c:v>14.572581518752102</c:v>
                </c:pt>
                <c:pt idx="386">
                  <c:v>14.540710363868316</c:v>
                </c:pt>
                <c:pt idx="387">
                  <c:v>14.507530050515706</c:v>
                </c:pt>
                <c:pt idx="388">
                  <c:v>14.473100612961122</c:v>
                </c:pt>
                <c:pt idx="389">
                  <c:v>14.437479332471518</c:v>
                </c:pt>
                <c:pt idx="390">
                  <c:v>14.400720863558671</c:v>
                </c:pt>
                <c:pt idx="391">
                  <c:v>14.36287735443455</c:v>
                </c:pt>
                <c:pt idx="392">
                  <c:v>14.323998561943101</c:v>
                </c:pt>
                <c:pt idx="393">
                  <c:v>14.284131961221618</c:v>
                </c:pt>
                <c:pt idx="394">
                  <c:v>14.243322850333231</c:v>
                </c:pt>
                <c:pt idx="395">
                  <c:v>14.2016144501013</c:v>
                </c:pt>
                <c:pt idx="396">
                  <c:v>14.159047999365779</c:v>
                </c:pt>
                <c:pt idx="397">
                  <c:v>14.166684988728322</c:v>
                </c:pt>
                <c:pt idx="398">
                  <c:v>14.17581537472142</c:v>
                </c:pt>
                <c:pt idx="399">
                  <c:v>14.186370674442625</c:v>
                </c:pt>
                <c:pt idx="400">
                  <c:v>14.198285545419468</c:v>
                </c:pt>
                <c:pt idx="401">
                  <c:v>14.211497641598671</c:v>
                </c:pt>
                <c:pt idx="402">
                  <c:v>14.225947475938796</c:v>
                </c:pt>
                <c:pt idx="403">
                  <c:v>14.241578289304128</c:v>
                </c:pt>
                <c:pt idx="404">
                  <c:v>14.258335925370949</c:v>
                </c:pt>
                <c:pt idx="405">
                  <c:v>14.276168711269518</c:v>
                </c:pt>
                <c:pt idx="406">
                  <c:v>14.295027343700449</c:v>
                </c:pt>
                <c:pt idx="407">
                  <c:v>14.314864780272748</c:v>
                </c:pt>
                <c:pt idx="408">
                  <c:v>14.335636135825213</c:v>
                </c:pt>
                <c:pt idx="409">
                  <c:v>14.357298583501436</c:v>
                </c:pt>
                <c:pt idx="410">
                  <c:v>14.379811260362878</c:v>
                </c:pt>
                <c:pt idx="411">
                  <c:v>14.403135177328314</c:v>
                </c:pt>
                <c:pt idx="412">
                  <c:v>14.427233133244204</c:v>
                </c:pt>
                <c:pt idx="413">
                  <c:v>14.452069632896077</c:v>
                </c:pt>
                <c:pt idx="414">
                  <c:v>14.477610808778079</c:v>
                </c:pt>
                <c:pt idx="415">
                  <c:v>14.503824346451838</c:v>
                </c:pt>
                <c:pt idx="416">
                  <c:v>14.530679413326553</c:v>
                </c:pt>
                <c:pt idx="417">
                  <c:v>14.537828733563115</c:v>
                </c:pt>
                <c:pt idx="418">
                  <c:v>14.546489492114652</c:v>
                </c:pt>
                <c:pt idx="419">
                  <c:v>14.556592378738342</c:v>
                </c:pt>
                <c:pt idx="420">
                  <c:v>14.568071261560981</c:v>
                </c:pt>
                <c:pt idx="421">
                  <c:v>14.580863041328548</c:v>
                </c:pt>
                <c:pt idx="422">
                  <c:v>14.594907512338224</c:v>
                </c:pt>
                <c:pt idx="423">
                  <c:v>14.610147229748726</c:v>
                </c:pt>
                <c:pt idx="424">
                  <c:v>14.626527382975118</c:v>
                </c:pt>
                <c:pt idx="425">
                  <c:v>14.643995674889277</c:v>
                </c:pt>
                <c:pt idx="426">
                  <c:v>14.662502206560026</c:v>
                </c:pt>
                <c:pt idx="427">
                  <c:v>14.68199936727828</c:v>
                </c:pt>
                <c:pt idx="428">
                  <c:v>14.702441729626534</c:v>
                </c:pt>
                <c:pt idx="429">
                  <c:v>14.723785949358533</c:v>
                </c:pt>
                <c:pt idx="430">
                  <c:v>14.745990669871395</c:v>
                </c:pt>
                <c:pt idx="431">
                  <c:v>14.769016431057882</c:v>
                </c:pt>
                <c:pt idx="432">
                  <c:v>14.792825582338518</c:v>
                </c:pt>
                <c:pt idx="433">
                  <c:v>14.817382199681882</c:v>
                </c:pt>
                <c:pt idx="434">
                  <c:v>14.842652006429999</c:v>
                </c:pt>
                <c:pt idx="435">
                  <c:v>14.868602297754288</c:v>
                </c:pt>
                <c:pt idx="436">
                  <c:v>14.89520186857637</c:v>
                </c:pt>
                <c:pt idx="437">
                  <c:v>14.909147611460376</c:v>
                </c:pt>
                <c:pt idx="438">
                  <c:v>14.921775949563463</c:v>
                </c:pt>
                <c:pt idx="439">
                  <c:v>14.933147295305066</c:v>
                </c:pt>
                <c:pt idx="440">
                  <c:v>14.943319290763275</c:v>
                </c:pt>
                <c:pt idx="441">
                  <c:v>14.952346934715573</c:v>
                </c:pt>
                <c:pt idx="442">
                  <c:v>14.960282703852252</c:v>
                </c:pt>
                <c:pt idx="443">
                  <c:v>14.96717666843284</c:v>
                </c:pt>
                <c:pt idx="444">
                  <c:v>14.97307660263767</c:v>
                </c:pt>
                <c:pt idx="445">
                  <c:v>14.978028089859668</c:v>
                </c:pt>
                <c:pt idx="446">
                  <c:v>14.982074623167676</c:v>
                </c:pt>
                <c:pt idx="447">
                  <c:v>14.985257701162496</c:v>
                </c:pt>
                <c:pt idx="448">
                  <c:v>14.987616919437874</c:v>
                </c:pt>
                <c:pt idx="449">
                  <c:v>14.989190057846688</c:v>
                </c:pt>
                <c:pt idx="450">
                  <c:v>14.990013163765468</c:v>
                </c:pt>
                <c:pt idx="451">
                  <c:v>14.990120631541473</c:v>
                </c:pt>
                <c:pt idx="452">
                  <c:v>14.989545278295267</c:v>
                </c:pt>
                <c:pt idx="453">
                  <c:v>14.988318416247751</c:v>
                </c:pt>
                <c:pt idx="454">
                  <c:v>14.986469921731366</c:v>
                </c:pt>
                <c:pt idx="455">
                  <c:v>14.984028301034931</c:v>
                </c:pt>
                <c:pt idx="456">
                  <c:v>14.981020753230441</c:v>
                </c:pt>
                <c:pt idx="457">
                  <c:v>14.996918230118053</c:v>
                </c:pt>
                <c:pt idx="458">
                  <c:v>15.013130265565529</c:v>
                </c:pt>
                <c:pt idx="459">
                  <c:v>15.02964243481607</c:v>
                </c:pt>
                <c:pt idx="460">
                  <c:v>15.046440974590954</c:v>
                </c:pt>
                <c:pt idx="461">
                  <c:v>15.063512752756173</c:v>
                </c:pt>
                <c:pt idx="462">
                  <c:v>15.080845239379824</c:v>
                </c:pt>
                <c:pt idx="463">
                  <c:v>15.09842647911686</c:v>
                </c:pt>
                <c:pt idx="464">
                  <c:v>15.11624506486025</c:v>
                </c:pt>
                <c:pt idx="465">
                  <c:v>15.134290112600262</c:v>
                </c:pt>
                <c:pt idx="466">
                  <c:v>15.152551237436825</c:v>
                </c:pt>
                <c:pt idx="467">
                  <c:v>15.171018530691468</c:v>
                </c:pt>
                <c:pt idx="468">
                  <c:v>15.189682538069899</c:v>
                </c:pt>
                <c:pt idx="469">
                  <c:v>15.20853423882413</c:v>
                </c:pt>
                <c:pt idx="470">
                  <c:v>15.227565025872313</c:v>
                </c:pt>
                <c:pt idx="471">
                  <c:v>15.246766686828773</c:v>
                </c:pt>
                <c:pt idx="472">
                  <c:v>15.266131385904234</c:v>
                </c:pt>
                <c:pt idx="473">
                  <c:v>15.285651646636373</c:v>
                </c:pt>
                <c:pt idx="474">
                  <c:v>15.30532033541208</c:v>
                </c:pt>
                <c:pt idx="475">
                  <c:v>15.325130645745421</c:v>
                </c:pt>
                <c:pt idx="476">
                  <c:v>15.34507608327622</c:v>
                </c:pt>
                <c:pt idx="477">
                  <c:v>15.373119022886074</c:v>
                </c:pt>
                <c:pt idx="478">
                  <c:v>15.402114850550879</c:v>
                </c:pt>
                <c:pt idx="479">
                  <c:v>15.432019869547124</c:v>
                </c:pt>
                <c:pt idx="480">
                  <c:v>15.462792386957984</c:v>
                </c:pt>
                <c:pt idx="481">
                  <c:v>15.49439262178462</c:v>
                </c:pt>
                <c:pt idx="482">
                  <c:v>15.526782617271406</c:v>
                </c:pt>
                <c:pt idx="483">
                  <c:v>15.559926157250869</c:v>
                </c:pt>
                <c:pt idx="484">
                  <c:v>15.59378868632556</c:v>
                </c:pt>
                <c:pt idx="485">
                  <c:v>15.628337233709829</c:v>
                </c:pt>
                <c:pt idx="486">
                  <c:v>15.663540340564056</c:v>
                </c:pt>
                <c:pt idx="487">
                  <c:v>15.69936799066109</c:v>
                </c:pt>
                <c:pt idx="488">
                  <c:v>15.735791544232255</c:v>
                </c:pt>
                <c:pt idx="489">
                  <c:v>15.772783674846806</c:v>
                </c:pt>
                <c:pt idx="490">
                  <c:v>15.810318309186021</c:v>
                </c:pt>
                <c:pt idx="491">
                  <c:v>15.848370569579098</c:v>
                </c:pt>
                <c:pt idx="492">
                  <c:v>15.886916719174184</c:v>
                </c:pt>
                <c:pt idx="493">
                  <c:v>15.925934109623554</c:v>
                </c:pt>
                <c:pt idx="494">
                  <c:v>15.965401131168074</c:v>
                </c:pt>
                <c:pt idx="495">
                  <c:v>16.005297165010205</c:v>
                </c:pt>
                <c:pt idx="496">
                  <c:v>16.045602537871702</c:v>
                </c:pt>
                <c:pt idx="497">
                  <c:v>16.086298478635289</c:v>
                </c:pt>
                <c:pt idx="498">
                  <c:v>16.107826076972184</c:v>
                </c:pt>
                <c:pt idx="499">
                  <c:v>16.12816312401393</c:v>
                </c:pt>
                <c:pt idx="500">
                  <c:v>16.147364215041307</c:v>
                </c:pt>
                <c:pt idx="501">
                  <c:v>16.165481441751584</c:v>
                </c:pt>
                <c:pt idx="502">
                  <c:v>16.182564507065489</c:v>
                </c:pt>
                <c:pt idx="503">
                  <c:v>16.198660834670129</c:v>
                </c:pt>
                <c:pt idx="504">
                  <c:v>16.213815673537468</c:v>
                </c:pt>
                <c:pt idx="505">
                  <c:v>16.228072197650992</c:v>
                </c:pt>
                <c:pt idx="506">
                  <c:v>16.241471601158743</c:v>
                </c:pt>
                <c:pt idx="507">
                  <c:v>16.254053189162793</c:v>
                </c:pt>
                <c:pt idx="508">
                  <c:v>16.265854464345491</c:v>
                </c:pt>
                <c:pt idx="509">
                  <c:v>16.276911209623389</c:v>
                </c:pt>
                <c:pt idx="510">
                  <c:v>16.287257567010691</c:v>
                </c:pt>
                <c:pt idx="511">
                  <c:v>16.296926112866373</c:v>
                </c:pt>
                <c:pt idx="512">
                  <c:v>16.305947929690731</c:v>
                </c:pt>
                <c:pt idx="513">
                  <c:v>16.314352674629177</c:v>
                </c:pt>
                <c:pt idx="514">
                  <c:v>16.322168644835497</c:v>
                </c:pt>
                <c:pt idx="515">
                  <c:v>16.329422839836589</c:v>
                </c:pt>
                <c:pt idx="516">
                  <c:v>16.336141021038561</c:v>
                </c:pt>
                <c:pt idx="517">
                  <c:v>16.342347768502286</c:v>
                </c:pt>
                <c:pt idx="518">
                  <c:v>16.366731773213289</c:v>
                </c:pt>
                <c:pt idx="519">
                  <c:v>16.391194132851243</c:v>
                </c:pt>
                <c:pt idx="520">
                  <c:v>16.415731254282829</c:v>
                </c:pt>
                <c:pt idx="521">
                  <c:v>16.440339709145825</c:v>
                </c:pt>
                <c:pt idx="522">
                  <c:v>16.465016226293127</c:v>
                </c:pt>
                <c:pt idx="523">
                  <c:v>16.489757684582667</c:v>
                </c:pt>
                <c:pt idx="524">
                  <c:v>16.514561105999295</c:v>
                </c:pt>
                <c:pt idx="525">
                  <c:v>16.539423649090853</c:v>
                </c:pt>
                <c:pt idx="526">
                  <c:v>16.564342602706216</c:v>
                </c:pt>
                <c:pt idx="527">
                  <c:v>16.589315380020246</c:v>
                </c:pt>
                <c:pt idx="528">
                  <c:v>16.614339512831787</c:v>
                </c:pt>
                <c:pt idx="529">
                  <c:v>16.639412646124228</c:v>
                </c:pt>
                <c:pt idx="530">
                  <c:v>16.664532532875697</c:v>
                </c:pt>
                <c:pt idx="531">
                  <c:v>16.689697029106373</c:v>
                </c:pt>
                <c:pt idx="532">
                  <c:v>16.714904089152704</c:v>
                </c:pt>
                <c:pt idx="533">
                  <c:v>16.740151761159591</c:v>
                </c:pt>
                <c:pt idx="534">
                  <c:v>16.765438182778649</c:v>
                </c:pt>
                <c:pt idx="535">
                  <c:v>16.790761577063602</c:v>
                </c:pt>
                <c:pt idx="536">
                  <c:v>16.816120248553609</c:v>
                </c:pt>
                <c:pt idx="537">
                  <c:v>16.841512579536484</c:v>
                </c:pt>
                <c:pt idx="538">
                  <c:v>16.84557202648444</c:v>
                </c:pt>
                <c:pt idx="539">
                  <c:v>16.849739425936523</c:v>
                </c:pt>
                <c:pt idx="540">
                  <c:v>16.854009827499535</c:v>
                </c:pt>
                <c:pt idx="541">
                  <c:v>16.858378507790697</c:v>
                </c:pt>
                <c:pt idx="542">
                  <c:v>16.862840960028592</c:v>
                </c:pt>
                <c:pt idx="543">
                  <c:v>16.86739288409958</c:v>
                </c:pt>
                <c:pt idx="544">
                  <c:v>16.872030177081026</c:v>
                </c:pt>
                <c:pt idx="545">
                  <c:v>16.876748924198608</c:v>
                </c:pt>
                <c:pt idx="546">
                  <c:v>16.881545390198369</c:v>
                </c:pt>
                <c:pt idx="547">
                  <c:v>16.886416011114427</c:v>
                </c:pt>
                <c:pt idx="548">
                  <c:v>16.891357386414231</c:v>
                </c:pt>
                <c:pt idx="549">
                  <c:v>16.896366271503663</c:v>
                </c:pt>
                <c:pt idx="550">
                  <c:v>16.901439570576876</c:v>
                </c:pt>
                <c:pt idx="551">
                  <c:v>16.906574329792949</c:v>
                </c:pt>
                <c:pt idx="552">
                  <c:v>16.911767730764726</c:v>
                </c:pt>
                <c:pt idx="553">
                  <c:v>16.917017084349109</c:v>
                </c:pt>
                <c:pt idx="554">
                  <c:v>16.922319824718951</c:v>
                </c:pt>
                <c:pt idx="555">
                  <c:v>16.927673503709144</c:v>
                </c:pt>
                <c:pt idx="556">
                  <c:v>16.933075785420051</c:v>
                </c:pt>
                <c:pt idx="557">
                  <c:v>16.938524441069486</c:v>
                </c:pt>
                <c:pt idx="558">
                  <c:v>17.112811391700731</c:v>
                </c:pt>
                <c:pt idx="559">
                  <c:v>17.290908540738592</c:v>
                </c:pt>
                <c:pt idx="560">
                  <c:v>17.472641163370589</c:v>
                </c:pt>
                <c:pt idx="561">
                  <c:v>17.657842547164829</c:v>
                </c:pt>
                <c:pt idx="562">
                  <c:v>17.846353624645065</c:v>
                </c:pt>
                <c:pt idx="563">
                  <c:v>18.038022622715086</c:v>
                </c:pt>
                <c:pt idx="564">
                  <c:v>18.23270472815938</c:v>
                </c:pt>
                <c:pt idx="565">
                  <c:v>18.430261768482701</c:v>
                </c:pt>
                <c:pt idx="566">
                  <c:v>18.630561907385207</c:v>
                </c:pt>
                <c:pt idx="567">
                  <c:v>18.833479354203885</c:v>
                </c:pt>
                <c:pt idx="568">
                  <c:v>19.038894086675601</c:v>
                </c:pt>
                <c:pt idx="569">
                  <c:v>19.246691586415281</c:v>
                </c:pt>
                <c:pt idx="570">
                  <c:v>19.456762586524082</c:v>
                </c:pt>
                <c:pt idx="571">
                  <c:v>19.669002830770818</c:v>
                </c:pt>
                <c:pt idx="572">
                  <c:v>19.88331284381713</c:v>
                </c:pt>
                <c:pt idx="573">
                  <c:v>20.099597711979566</c:v>
                </c:pt>
                <c:pt idx="574">
                  <c:v>20.317766874044711</c:v>
                </c:pt>
                <c:pt idx="575">
                  <c:v>20.537733921678004</c:v>
                </c:pt>
                <c:pt idx="576">
                  <c:v>20.759416408984123</c:v>
                </c:pt>
                <c:pt idx="577">
                  <c:v>20.982735670800729</c:v>
                </c:pt>
                <c:pt idx="578">
                  <c:v>21.179777125516143</c:v>
                </c:pt>
                <c:pt idx="579">
                  <c:v>21.384402714950639</c:v>
                </c:pt>
                <c:pt idx="580">
                  <c:v>21.596264652355465</c:v>
                </c:pt>
                <c:pt idx="581">
                  <c:v>21.815031099487861</c:v>
                </c:pt>
                <c:pt idx="582">
                  <c:v>22.04038543525893</c:v>
                </c:pt>
                <c:pt idx="583">
                  <c:v>22.272025557918159</c:v>
                </c:pt>
                <c:pt idx="584">
                  <c:v>22.509663219238327</c:v>
                </c:pt>
                <c:pt idx="585">
                  <c:v>22.753023389232229</c:v>
                </c:pt>
                <c:pt idx="586">
                  <c:v>23.001843650002151</c:v>
                </c:pt>
                <c:pt idx="587">
                  <c:v>23.255873617385319</c:v>
                </c:pt>
                <c:pt idx="588">
                  <c:v>23.514874389121353</c:v>
                </c:pt>
                <c:pt idx="589">
                  <c:v>23.778618018324803</c:v>
                </c:pt>
                <c:pt idx="590">
                  <c:v>24.046887011103571</c:v>
                </c:pt>
                <c:pt idx="591">
                  <c:v>24.319473847213374</c:v>
                </c:pt>
                <c:pt idx="592">
                  <c:v>24.596180522695864</c:v>
                </c:pt>
                <c:pt idx="593">
                  <c:v>24.87681811348854</c:v>
                </c:pt>
                <c:pt idx="594">
                  <c:v>25.161206359045927</c:v>
                </c:pt>
                <c:pt idx="595">
                  <c:v>25.449173265057226</c:v>
                </c:pt>
                <c:pt idx="596">
                  <c:v>25.740554724378608</c:v>
                </c:pt>
                <c:pt idx="597">
                  <c:v>26.035194155351078</c:v>
                </c:pt>
                <c:pt idx="598">
                  <c:v>26.270310251940689</c:v>
                </c:pt>
                <c:pt idx="599">
                  <c:v>26.502070435386816</c:v>
                </c:pt>
                <c:pt idx="600">
                  <c:v>26.730628598277686</c:v>
                </c:pt>
                <c:pt idx="601">
                  <c:v>26.956131576127259</c:v>
                </c:pt>
                <c:pt idx="602">
                  <c:v>27.178719470992842</c:v>
                </c:pt>
                <c:pt idx="603">
                  <c:v>27.398525960251032</c:v>
                </c:pt>
                <c:pt idx="604">
                  <c:v>27.615678591216035</c:v>
                </c:pt>
                <c:pt idx="605">
                  <c:v>27.830299062246731</c:v>
                </c:pt>
                <c:pt idx="606">
                  <c:v>28.042503490962865</c:v>
                </c:pt>
                <c:pt idx="607">
                  <c:v>28.252402670162262</c:v>
                </c:pt>
                <c:pt idx="608">
                  <c:v>28.460102312001489</c:v>
                </c:pt>
                <c:pt idx="609">
                  <c:v>28.66570328097885</c:v>
                </c:pt>
                <c:pt idx="610">
                  <c:v>28.869301816236327</c:v>
                </c:pt>
                <c:pt idx="611">
                  <c:v>29.07098974366253</c:v>
                </c:pt>
                <c:pt idx="612">
                  <c:v>29.270854678273903</c:v>
                </c:pt>
                <c:pt idx="613">
                  <c:v>29.468980217312289</c:v>
                </c:pt>
                <c:pt idx="614">
                  <c:v>29.665446124489229</c:v>
                </c:pt>
                <c:pt idx="615">
                  <c:v>29.860328505779705</c:v>
                </c:pt>
                <c:pt idx="616">
                  <c:v>30.053699977156889</c:v>
                </c:pt>
                <c:pt idx="617">
                  <c:v>30.245629824632179</c:v>
                </c:pt>
                <c:pt idx="618">
                  <c:v>30.442920228388072</c:v>
                </c:pt>
                <c:pt idx="619">
                  <c:v>30.638994136485838</c:v>
                </c:pt>
                <c:pt idx="620">
                  <c:v>30.833907333940839</c:v>
                </c:pt>
                <c:pt idx="621">
                  <c:v>31.027713047626822</c:v>
                </c:pt>
                <c:pt idx="622">
                  <c:v>31.220462063585114</c:v>
                </c:pt>
                <c:pt idx="623">
                  <c:v>31.412202838954546</c:v>
                </c:pt>
                <c:pt idx="624">
                  <c:v>31.602981608767863</c:v>
                </c:pt>
                <c:pt idx="625">
                  <c:v>31.792842487851029</c:v>
                </c:pt>
                <c:pt idx="626">
                  <c:v>31.981827568050598</c:v>
                </c:pt>
                <c:pt idx="627">
                  <c:v>32.169977011000981</c:v>
                </c:pt>
                <c:pt idx="628">
                  <c:v>32.357329136638896</c:v>
                </c:pt>
                <c:pt idx="629">
                  <c:v>32.543920507658129</c:v>
                </c:pt>
                <c:pt idx="630">
                  <c:v>32.72978601009239</c:v>
                </c:pt>
                <c:pt idx="631">
                  <c:v>32.914958930200555</c:v>
                </c:pt>
                <c:pt idx="632">
                  <c:v>33.099471027829487</c:v>
                </c:pt>
                <c:pt idx="633">
                  <c:v>33.283352606410013</c:v>
                </c:pt>
                <c:pt idx="634">
                  <c:v>33.466632579744044</c:v>
                </c:pt>
                <c:pt idx="635">
                  <c:v>33.64933853573001</c:v>
                </c:pt>
                <c:pt idx="636">
                  <c:v>33.831496797161996</c:v>
                </c:pt>
                <c:pt idx="637">
                  <c:v>34.013132479749054</c:v>
                </c:pt>
                <c:pt idx="638">
                  <c:v>34.198306690320514</c:v>
                </c:pt>
                <c:pt idx="639">
                  <c:v>34.383425590663713</c:v>
                </c:pt>
                <c:pt idx="640">
                  <c:v>34.568491717148959</c:v>
                </c:pt>
                <c:pt idx="641">
                  <c:v>34.753507489833424</c:v>
                </c:pt>
                <c:pt idx="642">
                  <c:v>34.938475217799656</c:v>
                </c:pt>
                <c:pt idx="643">
                  <c:v>35.123397104240304</c:v>
                </c:pt>
                <c:pt idx="644">
                  <c:v>35.308275251316836</c:v>
                </c:pt>
                <c:pt idx="645">
                  <c:v>35.493111664792075</c:v>
                </c:pt>
                <c:pt idx="646">
                  <c:v>35.677908258449214</c:v>
                </c:pt>
                <c:pt idx="647">
                  <c:v>35.862666858311307</c:v>
                </c:pt>
                <c:pt idx="648">
                  <c:v>36.047389206665805</c:v>
                </c:pt>
                <c:pt idx="649">
                  <c:v>36.232076965902763</c:v>
                </c:pt>
                <c:pt idx="650">
                  <c:v>36.416731722180351</c:v>
                </c:pt>
                <c:pt idx="651">
                  <c:v>36.601354988920278</c:v>
                </c:pt>
                <c:pt idx="652">
                  <c:v>36.785948210142209</c:v>
                </c:pt>
                <c:pt idx="653">
                  <c:v>36.970512763648244</c:v>
                </c:pt>
                <c:pt idx="654">
                  <c:v>37.155049964057852</c:v>
                </c:pt>
                <c:pt idx="655">
                  <c:v>37.339561065705745</c:v>
                </c:pt>
                <c:pt idx="656">
                  <c:v>37.524047265406423</c:v>
                </c:pt>
                <c:pt idx="657">
                  <c:v>37.708509705092808</c:v>
                </c:pt>
                <c:pt idx="658">
                  <c:v>37.892949474330344</c:v>
                </c:pt>
                <c:pt idx="659">
                  <c:v>38.050420648435882</c:v>
                </c:pt>
                <c:pt idx="660">
                  <c:v>38.204116822986187</c:v>
                </c:pt>
                <c:pt idx="661">
                  <c:v>38.354211108674257</c:v>
                </c:pt>
                <c:pt idx="662">
                  <c:v>38.500868677833253</c:v>
                </c:pt>
                <c:pt idx="663">
                  <c:v>38.644247128464094</c:v>
                </c:pt>
                <c:pt idx="664">
                  <c:v>38.784496831572852</c:v>
                </c:pt>
                <c:pt idx="665">
                  <c:v>38.921761262581903</c:v>
                </c:pt>
                <c:pt idx="666">
                  <c:v>39.056177317540374</c:v>
                </c:pt>
                <c:pt idx="667">
                  <c:v>39.187875614835782</c:v>
                </c:pt>
                <c:pt idx="668">
                  <c:v>39.316980783069233</c:v>
                </c:pt>
                <c:pt idx="669">
                  <c:v>39.443611735731324</c:v>
                </c:pt>
                <c:pt idx="670">
                  <c:v>39.567881933278244</c:v>
                </c:pt>
                <c:pt idx="671">
                  <c:v>39.689899633194806</c:v>
                </c:pt>
                <c:pt idx="672">
                  <c:v>39.809768128586605</c:v>
                </c:pt>
                <c:pt idx="673">
                  <c:v>39.927585975832415</c:v>
                </c:pt>
                <c:pt idx="674">
                  <c:v>40.043447211797364</c:v>
                </c:pt>
                <c:pt idx="675">
                  <c:v>40.157441561084717</c:v>
                </c:pt>
                <c:pt idx="676">
                  <c:v>40.269654633783595</c:v>
                </c:pt>
                <c:pt idx="677">
                  <c:v>40.380168114148404</c:v>
                </c:pt>
                <c:pt idx="678">
                  <c:v>40.489059940627911</c:v>
                </c:pt>
                <c:pt idx="679">
                  <c:v>40.602439239540615</c:v>
                </c:pt>
                <c:pt idx="680">
                  <c:v>40.714518073460304</c:v>
                </c:pt>
                <c:pt idx="681">
                  <c:v>40.825356077996005</c:v>
                </c:pt>
                <c:pt idx="682">
                  <c:v>40.935010154037961</c:v>
                </c:pt>
                <c:pt idx="683">
                  <c:v>41.043534593164274</c:v>
                </c:pt>
                <c:pt idx="684">
                  <c:v>41.150981197295962</c:v>
                </c:pt>
                <c:pt idx="685">
                  <c:v>41.257399392867555</c:v>
                </c:pt>
                <c:pt idx="686">
                  <c:v>41.362836339756129</c:v>
                </c:pt>
                <c:pt idx="687">
                  <c:v>41.467337035223075</c:v>
                </c:pt>
                <c:pt idx="688">
                  <c:v>41.570944413083303</c:v>
                </c:pt>
                <c:pt idx="689">
                  <c:v>41.673699438330857</c:v>
                </c:pt>
                <c:pt idx="690">
                  <c:v>41.775641197420306</c:v>
                </c:pt>
                <c:pt idx="691">
                  <c:v>41.876806984414344</c:v>
                </c:pt>
                <c:pt idx="692">
                  <c:v>41.977232383176293</c:v>
                </c:pt>
                <c:pt idx="693">
                  <c:v>42.076951345794981</c:v>
                </c:pt>
                <c:pt idx="694">
                  <c:v>42.175996267413574</c:v>
                </c:pt>
                <c:pt idx="695">
                  <c:v>42.274398057626328</c:v>
                </c:pt>
                <c:pt idx="696">
                  <c:v>42.372186208602379</c:v>
                </c:pt>
                <c:pt idx="697">
                  <c:v>42.469388860083839</c:v>
                </c:pt>
                <c:pt idx="698">
                  <c:v>42.566032861404331</c:v>
                </c:pt>
                <c:pt idx="699">
                  <c:v>42.687783592569154</c:v>
                </c:pt>
                <c:pt idx="700">
                  <c:v>42.809999254490364</c:v>
                </c:pt>
                <c:pt idx="701">
                  <c:v>42.932658526772435</c:v>
                </c:pt>
                <c:pt idx="702">
                  <c:v>43.055741066710944</c:v>
                </c:pt>
                <c:pt idx="703">
                  <c:v>43.179227464460951</c:v>
                </c:pt>
                <c:pt idx="704">
                  <c:v>43.303099200257194</c:v>
                </c:pt>
                <c:pt idx="705">
                  <c:v>43.427338603597498</c:v>
                </c:pt>
                <c:pt idx="706">
                  <c:v>43.55192881429889</c:v>
                </c:pt>
                <c:pt idx="707">
                  <c:v>43.676853745338114</c:v>
                </c:pt>
                <c:pt idx="708">
                  <c:v>43.802098047396825</c:v>
                </c:pt>
                <c:pt idx="709">
                  <c:v>43.927647075032112</c:v>
                </c:pt>
                <c:pt idx="710">
                  <c:v>44.053486854400994</c:v>
                </c:pt>
                <c:pt idx="711">
                  <c:v>44.179604052458394</c:v>
                </c:pt>
                <c:pt idx="712">
                  <c:v>44.305985947576318</c:v>
                </c:pt>
                <c:pt idx="713">
                  <c:v>44.432620401503804</c:v>
                </c:pt>
                <c:pt idx="714">
                  <c:v>44.559495832615504</c:v>
                </c:pt>
                <c:pt idx="715">
                  <c:v>44.686601190386014</c:v>
                </c:pt>
                <c:pt idx="716">
                  <c:v>44.813925931036245</c:v>
                </c:pt>
                <c:pt idx="717">
                  <c:v>44.941459994293368</c:v>
                </c:pt>
                <c:pt idx="718">
                  <c:v>45.069193781221763</c:v>
                </c:pt>
                <c:pt idx="719">
                  <c:v>45.148999799730241</c:v>
                </c:pt>
                <c:pt idx="720">
                  <c:v>45.228433677961462</c:v>
                </c:pt>
                <c:pt idx="721">
                  <c:v>45.307512481205144</c:v>
                </c:pt>
                <c:pt idx="722">
                  <c:v>45.386252492185889</c:v>
                </c:pt>
                <c:pt idx="723">
                  <c:v>45.464669246948766</c:v>
                </c:pt>
                <c:pt idx="724">
                  <c:v>45.542777569100345</c:v>
                </c:pt>
                <c:pt idx="725">
                  <c:v>45.620591602479266</c:v>
                </c:pt>
                <c:pt idx="726">
                  <c:v>45.698124842327317</c:v>
                </c:pt>
                <c:pt idx="727">
                  <c:v>45.775390165033429</c:v>
                </c:pt>
                <c:pt idx="728">
                  <c:v>45.852399856512854</c:v>
                </c:pt>
                <c:pt idx="729">
                  <c:v>45.929165639283028</c:v>
                </c:pt>
                <c:pt idx="730">
                  <c:v>46.005698698300449</c:v>
                </c:pt>
                <c:pt idx="731">
                  <c:v>46.082009705611277</c:v>
                </c:pt>
                <c:pt idx="732">
                  <c:v>46.158108843873215</c:v>
                </c:pt>
                <c:pt idx="733">
                  <c:v>46.234005828794217</c:v>
                </c:pt>
                <c:pt idx="734">
                  <c:v>46.309709930549943</c:v>
                </c:pt>
                <c:pt idx="735">
                  <c:v>46.385229994210292</c:v>
                </c:pt>
                <c:pt idx="736">
                  <c:v>46.460574459237272</c:v>
                </c:pt>
                <c:pt idx="737">
                  <c:v>46.535751378082963</c:v>
                </c:pt>
                <c:pt idx="738">
                  <c:v>46.610768433935334</c:v>
                </c:pt>
                <c:pt idx="739">
                  <c:v>46.703296052893045</c:v>
                </c:pt>
                <c:pt idx="740">
                  <c:v>46.793964280324353</c:v>
                </c:pt>
                <c:pt idx="741">
                  <c:v>46.882858382611985</c:v>
                </c:pt>
                <c:pt idx="742">
                  <c:v>46.970059716066125</c:v>
                </c:pt>
                <c:pt idx="743">
                  <c:v>47.055645906229039</c:v>
                </c:pt>
                <c:pt idx="744">
                  <c:v>47.139691018957322</c:v>
                </c:pt>
                <c:pt idx="745">
                  <c:v>47.222265723659063</c:v>
                </c:pt>
                <c:pt idx="746">
                  <c:v>47.303437449044985</c:v>
                </c:pt>
                <c:pt idx="747">
                  <c:v>47.38327053173834</c:v>
                </c:pt>
                <c:pt idx="748">
                  <c:v>47.46182635806835</c:v>
                </c:pt>
                <c:pt idx="749">
                  <c:v>47.539163499362147</c:v>
                </c:pt>
                <c:pt idx="750">
                  <c:v>47.615337841034211</c:v>
                </c:pt>
                <c:pt idx="751">
                  <c:v>47.69040270575212</c:v>
                </c:pt>
                <c:pt idx="752">
                  <c:v>47.764408970959614</c:v>
                </c:pt>
                <c:pt idx="753">
                  <c:v>47.837405181005046</c:v>
                </c:pt>
                <c:pt idx="754">
                  <c:v>47.909437654132894</c:v>
                </c:pt>
                <c:pt idx="755">
                  <c:v>47.98055058456444</c:v>
                </c:pt>
                <c:pt idx="756">
                  <c:v>48.050786139900474</c:v>
                </c:pt>
                <c:pt idx="757">
                  <c:v>48.120184554056095</c:v>
                </c:pt>
                <c:pt idx="758">
                  <c:v>48.188784215934028</c:v>
                </c:pt>
                <c:pt idx="759">
                  <c:v>48.24391877784123</c:v>
                </c:pt>
                <c:pt idx="760">
                  <c:v>48.299732633409931</c:v>
                </c:pt>
                <c:pt idx="761">
                  <c:v>48.356194632172496</c:v>
                </c:pt>
                <c:pt idx="762">
                  <c:v>48.41327505213507</c:v>
                </c:pt>
                <c:pt idx="763">
                  <c:v>48.470945534267905</c:v>
                </c:pt>
                <c:pt idx="764">
                  <c:v>48.529179020006012</c:v>
                </c:pt>
                <c:pt idx="765">
                  <c:v>48.58794969161174</c:v>
                </c:pt>
                <c:pt idx="766">
                  <c:v>48.647232915277392</c:v>
                </c:pt>
                <c:pt idx="767">
                  <c:v>48.707005186829186</c:v>
                </c:pt>
                <c:pt idx="768">
                  <c:v>48.767244079928005</c:v>
                </c:pt>
                <c:pt idx="769">
                  <c:v>48.827928196643278</c:v>
                </c:pt>
                <c:pt idx="770">
                  <c:v>48.889037120292095</c:v>
                </c:pt>
                <c:pt idx="771">
                  <c:v>48.950551370442369</c:v>
                </c:pt>
                <c:pt idx="772">
                  <c:v>49.012452359979015</c:v>
                </c:pt>
                <c:pt idx="773">
                  <c:v>49.074722354137656</c:v>
                </c:pt>
                <c:pt idx="774">
                  <c:v>49.137344431421504</c:v>
                </c:pt>
                <c:pt idx="775">
                  <c:v>49.200302446304313</c:v>
                </c:pt>
                <c:pt idx="776">
                  <c:v>49.263580993647295</c:v>
                </c:pt>
                <c:pt idx="777">
                  <c:v>49.327165374747928</c:v>
                </c:pt>
                <c:pt idx="778">
                  <c:v>49.391041564943485</c:v>
                </c:pt>
                <c:pt idx="779">
                  <c:v>49.437000230322674</c:v>
                </c:pt>
                <c:pt idx="780">
                  <c:v>49.481329576903278</c:v>
                </c:pt>
                <c:pt idx="781">
                  <c:v>49.524104320591213</c:v>
                </c:pt>
                <c:pt idx="782">
                  <c:v>49.565395751032426</c:v>
                </c:pt>
                <c:pt idx="783">
                  <c:v>49.605271888734968</c:v>
                </c:pt>
                <c:pt idx="784">
                  <c:v>49.643797634980011</c:v>
                </c:pt>
                <c:pt idx="785">
                  <c:v>49.68103491486152</c:v>
                </c:pt>
                <c:pt idx="786">
                  <c:v>49.717042813765595</c:v>
                </c:pt>
                <c:pt idx="787">
                  <c:v>49.751877707591149</c:v>
                </c:pt>
                <c:pt idx="788">
                  <c:v>49.785593387000311</c:v>
                </c:pt>
                <c:pt idx="789">
                  <c:v>49.818241175967394</c:v>
                </c:pt>
                <c:pt idx="790">
                  <c:v>49.849870044898225</c:v>
                </c:pt>
                <c:pt idx="791">
                  <c:v>49.88052671855349</c:v>
                </c:pt>
                <c:pt idx="792">
                  <c:v>49.910255779031125</c:v>
                </c:pt>
                <c:pt idx="793">
                  <c:v>49.939099764021158</c:v>
                </c:pt>
                <c:pt idx="794">
                  <c:v>49.967099260556594</c:v>
                </c:pt>
                <c:pt idx="795">
                  <c:v>49.994292994465283</c:v>
                </c:pt>
                <c:pt idx="796">
                  <c:v>50.020717915718961</c:v>
                </c:pt>
                <c:pt idx="797">
                  <c:v>50.046409279869444</c:v>
                </c:pt>
                <c:pt idx="798">
                  <c:v>50.071400725749385</c:v>
                </c:pt>
                <c:pt idx="799">
                  <c:v>50.09572434961153</c:v>
                </c:pt>
                <c:pt idx="800">
                  <c:v>50.159403990150899</c:v>
                </c:pt>
                <c:pt idx="801">
                  <c:v>50.225475321459818</c:v>
                </c:pt>
                <c:pt idx="802">
                  <c:v>50.293828667432344</c:v>
                </c:pt>
                <c:pt idx="803">
                  <c:v>50.364359381397144</c:v>
                </c:pt>
                <c:pt idx="804">
                  <c:v>50.436967615478885</c:v>
                </c:pt>
                <c:pt idx="805">
                  <c:v>50.511558100540441</c:v>
                </c:pt>
                <c:pt idx="806">
                  <c:v>50.588039936215601</c:v>
                </c:pt>
                <c:pt idx="807">
                  <c:v>50.66632639056936</c:v>
                </c:pt>
                <c:pt idx="808">
                  <c:v>50.74633470894436</c:v>
                </c:pt>
                <c:pt idx="809">
                  <c:v>50.827985931577011</c:v>
                </c:pt>
                <c:pt idx="810">
                  <c:v>50.911204719571764</c:v>
                </c:pt>
                <c:pt idx="811">
                  <c:v>50.995919188860142</c:v>
                </c:pt>
                <c:pt idx="812">
                  <c:v>51.082060751770705</c:v>
                </c:pt>
                <c:pt idx="813">
                  <c:v>51.169563965868022</c:v>
                </c:pt>
                <c:pt idx="814">
                  <c:v>51.258366389718873</c:v>
                </c:pt>
                <c:pt idx="815">
                  <c:v>51.348408445275993</c:v>
                </c:pt>
                <c:pt idx="816">
                  <c:v>51.439633286571343</c:v>
                </c:pt>
                <c:pt idx="817">
                  <c:v>51.531986674429739</c:v>
                </c:pt>
                <c:pt idx="818">
                  <c:v>51.625416856931125</c:v>
                </c:pt>
                <c:pt idx="819">
                  <c:v>51.719874455348162</c:v>
                </c:pt>
                <c:pt idx="820">
                  <c:v>51.75909735532494</c:v>
                </c:pt>
                <c:pt idx="821">
                  <c:v>51.797617337316595</c:v>
                </c:pt>
                <c:pt idx="822">
                  <c:v>51.835466635134075</c:v>
                </c:pt>
                <c:pt idx="823">
                  <c:v>51.872676004437345</c:v>
                </c:pt>
                <c:pt idx="824">
                  <c:v>51.909274790519717</c:v>
                </c:pt>
                <c:pt idx="825">
                  <c:v>51.945290992983168</c:v>
                </c:pt>
                <c:pt idx="826">
                  <c:v>51.980751327447926</c:v>
                </c:pt>
                <c:pt idx="827">
                  <c:v>52.01568128443202</c:v>
                </c:pt>
                <c:pt idx="828">
                  <c:v>52.050105185532004</c:v>
                </c:pt>
                <c:pt idx="829">
                  <c:v>52.084046237024154</c:v>
                </c:pt>
                <c:pt idx="830">
                  <c:v>52.117526581011994</c:v>
                </c:pt>
                <c:pt idx="831">
                  <c:v>52.150567344225919</c:v>
                </c:pt>
                <c:pt idx="832">
                  <c:v>52.183188684583698</c:v>
                </c:pt>
                <c:pt idx="833">
                  <c:v>52.215409835619354</c:v>
                </c:pt>
                <c:pt idx="834">
                  <c:v>52.247249148872008</c:v>
                </c:pt>
                <c:pt idx="835">
                  <c:v>52.278724134331021</c:v>
                </c:pt>
                <c:pt idx="836">
                  <c:v>52.309851499027893</c:v>
                </c:pt>
                <c:pt idx="837">
                  <c:v>52.340647183858174</c:v>
                </c:pt>
                <c:pt idx="838">
                  <c:v>52.371126398713095</c:v>
                </c:pt>
                <c:pt idx="839">
                  <c:v>52.401303656000856</c:v>
                </c:pt>
                <c:pt idx="840">
                  <c:v>52.448925064537001</c:v>
                </c:pt>
                <c:pt idx="841">
                  <c:v>52.494680280624394</c:v>
                </c:pt>
                <c:pt idx="842">
                  <c:v>52.538654882517207</c:v>
                </c:pt>
                <c:pt idx="843">
                  <c:v>52.580930524094505</c:v>
                </c:pt>
                <c:pt idx="844">
                  <c:v>52.621585114822352</c:v>
                </c:pt>
                <c:pt idx="845">
                  <c:v>52.660692991461083</c:v>
                </c:pt>
                <c:pt idx="846">
                  <c:v>52.698325081899682</c:v>
                </c:pt>
                <c:pt idx="847">
                  <c:v>52.734549061476727</c:v>
                </c:pt>
                <c:pt idx="848">
                  <c:v>52.769429502133171</c:v>
                </c:pt>
                <c:pt idx="849">
                  <c:v>52.803028014725228</c:v>
                </c:pt>
                <c:pt idx="850">
                  <c:v>52.835403384811279</c:v>
                </c:pt>
                <c:pt idx="851">
                  <c:v>52.866611702211948</c:v>
                </c:pt>
                <c:pt idx="852">
                  <c:v>52.896706484628957</c:v>
                </c:pt>
                <c:pt idx="853">
                  <c:v>52.925738795595343</c:v>
                </c:pt>
                <c:pt idx="854">
                  <c:v>52.953757357015334</c:v>
                </c:pt>
                <c:pt idx="855">
                  <c:v>52.980808656547829</c:v>
                </c:pt>
                <c:pt idx="856">
                  <c:v>53.006937050059051</c:v>
                </c:pt>
                <c:pt idx="857">
                  <c:v>53.032184859381921</c:v>
                </c:pt>
                <c:pt idx="858">
                  <c:v>53.056592465591379</c:v>
                </c:pt>
                <c:pt idx="859">
                  <c:v>53.08019839800216</c:v>
                </c:pt>
                <c:pt idx="860">
                  <c:v>53.113879061940487</c:v>
                </c:pt>
                <c:pt idx="861">
                  <c:v>53.148864780433044</c:v>
                </c:pt>
                <c:pt idx="862">
                  <c:v>53.185095707406006</c:v>
                </c:pt>
                <c:pt idx="863">
                  <c:v>53.222514741156374</c:v>
                </c:pt>
                <c:pt idx="864">
                  <c:v>53.261067398501517</c:v>
                </c:pt>
                <c:pt idx="865">
                  <c:v>53.300701694702894</c:v>
                </c:pt>
                <c:pt idx="866">
                  <c:v>53.341368028892795</c:v>
                </c:pt>
                <c:pt idx="867">
                  <c:v>53.383019074757705</c:v>
                </c:pt>
                <c:pt idx="868">
                  <c:v>53.425609676233456</c:v>
                </c:pt>
                <c:pt idx="869">
                  <c:v>53.469096747984963</c:v>
                </c:pt>
                <c:pt idx="870">
                  <c:v>53.513439180445594</c:v>
                </c:pt>
                <c:pt idx="871">
                  <c:v>53.558597749217874</c:v>
                </c:pt>
                <c:pt idx="872">
                  <c:v>53.604535028622152</c:v>
                </c:pt>
                <c:pt idx="873">
                  <c:v>53.65121530921374</c:v>
                </c:pt>
                <c:pt idx="874">
                  <c:v>53.698604519081059</c:v>
                </c:pt>
                <c:pt idx="875">
                  <c:v>53.746670148753033</c:v>
                </c:pt>
                <c:pt idx="876">
                  <c:v>53.795381179550063</c:v>
                </c:pt>
                <c:pt idx="877">
                  <c:v>53.844708015220284</c:v>
                </c:pt>
                <c:pt idx="878">
                  <c:v>53.894622416712053</c:v>
                </c:pt>
                <c:pt idx="879">
                  <c:v>53.945097439935822</c:v>
                </c:pt>
                <c:pt idx="880">
                  <c:v>53.945723209714124</c:v>
                </c:pt>
                <c:pt idx="881">
                  <c:v>53.944938015621197</c:v>
                </c:pt>
                <c:pt idx="882">
                  <c:v>53.942806560428799</c:v>
                </c:pt>
                <c:pt idx="883">
                  <c:v>53.939390579824504</c:v>
                </c:pt>
                <c:pt idx="884">
                  <c:v>53.93474897847365</c:v>
                </c:pt>
                <c:pt idx="885">
                  <c:v>53.928937959841882</c:v>
                </c:pt>
                <c:pt idx="886">
                  <c:v>53.922011150064506</c:v>
                </c:pt>
                <c:pt idx="887">
                  <c:v>53.914019716135499</c:v>
                </c:pt>
                <c:pt idx="888">
                  <c:v>53.905012478676646</c:v>
                </c:pt>
                <c:pt idx="889">
                  <c:v>53.895036019535581</c:v>
                </c:pt>
                <c:pt idx="890">
                  <c:v>53.884134784449394</c:v>
                </c:pt>
                <c:pt idx="891">
                  <c:v>53.872351181000738</c:v>
                </c:pt>
                <c:pt idx="892">
                  <c:v>53.859725672081645</c:v>
                </c:pt>
                <c:pt idx="893">
                  <c:v>53.846296865071544</c:v>
                </c:pt>
                <c:pt idx="894">
                  <c:v>53.832101596926009</c:v>
                </c:pt>
                <c:pt idx="895">
                  <c:v>53.817175015361997</c:v>
                </c:pt>
                <c:pt idx="896">
                  <c:v>53.801550656324494</c:v>
                </c:pt>
                <c:pt idx="897">
                  <c:v>53.785260517894145</c:v>
                </c:pt>
                <c:pt idx="898">
                  <c:v>53.768335130812204</c:v>
                </c:pt>
                <c:pt idx="899">
                  <c:v>53.750803625765464</c:v>
                </c:pt>
                <c:pt idx="900">
                  <c:v>53.603504392831383</c:v>
                </c:pt>
                <c:pt idx="901">
                  <c:v>53.450225506864292</c:v>
                </c:pt>
                <c:pt idx="902">
                  <c:v>53.291241177668141</c:v>
                </c:pt>
                <c:pt idx="903">
                  <c:v>53.126813040568464</c:v>
                </c:pt>
                <c:pt idx="904">
                  <c:v>52.957190733040875</c:v>
                </c:pt>
                <c:pt idx="905">
                  <c:v>52.782612444901794</c:v>
                </c:pt>
                <c:pt idx="906">
                  <c:v>52.603305443261149</c:v>
                </c:pt>
                <c:pt idx="907">
                  <c:v>52.419486573409912</c:v>
                </c:pt>
                <c:pt idx="908">
                  <c:v>52.231362736734013</c:v>
                </c:pt>
                <c:pt idx="909">
                  <c:v>52.03913134671123</c:v>
                </c:pt>
                <c:pt idx="910">
                  <c:v>51.842980764001936</c:v>
                </c:pt>
                <c:pt idx="911">
                  <c:v>51.64309071158565</c:v>
                </c:pt>
                <c:pt idx="912">
                  <c:v>51.439632670858813</c:v>
                </c:pt>
                <c:pt idx="913">
                  <c:v>51.232770259571225</c:v>
                </c:pt>
                <c:pt idx="914">
                  <c:v>51.022659592429363</c:v>
                </c:pt>
                <c:pt idx="915">
                  <c:v>50.809449625166202</c:v>
                </c:pt>
                <c:pt idx="916">
                  <c:v>50.593282482831128</c:v>
                </c:pt>
                <c:pt idx="917">
                  <c:v>50.374293773022607</c:v>
                </c:pt>
                <c:pt idx="918">
                  <c:v>50.152612884764316</c:v>
                </c:pt>
                <c:pt idx="919">
                  <c:v>49.928363273667344</c:v>
                </c:pt>
                <c:pt idx="920">
                  <c:v>49.88096858614314</c:v>
                </c:pt>
                <c:pt idx="921">
                  <c:v>49.832589655785995</c:v>
                </c:pt>
                <c:pt idx="922">
                  <c:v>49.783271617159869</c:v>
                </c:pt>
                <c:pt idx="923">
                  <c:v>49.733057535086544</c:v>
                </c:pt>
                <c:pt idx="924">
                  <c:v>49.681988499558393</c:v>
                </c:pt>
                <c:pt idx="925">
                  <c:v>49.630103716298649</c:v>
                </c:pt>
                <c:pt idx="926">
                  <c:v>49.57744059316682</c:v>
                </c:pt>
                <c:pt idx="927">
                  <c:v>49.524034822606446</c:v>
                </c:pt>
                <c:pt idx="928">
                  <c:v>49.469920460305993</c:v>
                </c:pt>
                <c:pt idx="929">
                  <c:v>49.415130000258692</c:v>
                </c:pt>
                <c:pt idx="930">
                  <c:v>49.359694446375094</c:v>
                </c:pt>
                <c:pt idx="931">
                  <c:v>49.303643380815544</c:v>
                </c:pt>
                <c:pt idx="932">
                  <c:v>49.247005029187051</c:v>
                </c:pt>
                <c:pt idx="933">
                  <c:v>49.189806322750556</c:v>
                </c:pt>
                <c:pt idx="934">
                  <c:v>49.132072957776636</c:v>
                </c:pt>
                <c:pt idx="935">
                  <c:v>49.073829452178195</c:v>
                </c:pt>
                <c:pt idx="936">
                  <c:v>49.015099199546775</c:v>
                </c:pt>
                <c:pt idx="937">
                  <c:v>48.95590452071032</c:v>
                </c:pt>
                <c:pt idx="938">
                  <c:v>48.896266712928387</c:v>
                </c:pt>
                <c:pt idx="939">
                  <c:v>48.836206096827624</c:v>
                </c:pt>
                <c:pt idx="940">
                  <c:v>48.775742061190009</c:v>
                </c:pt>
                <c:pt idx="941">
                  <c:v>48.691674499757028</c:v>
                </c:pt>
                <c:pt idx="942">
                  <c:v>48.615199010046055</c:v>
                </c:pt>
                <c:pt idx="943">
                  <c:v>48.545967441338455</c:v>
                </c:pt>
                <c:pt idx="944">
                  <c:v>48.483647608114794</c:v>
                </c:pt>
                <c:pt idx="945">
                  <c:v>48.427922557933044</c:v>
                </c:pt>
                <c:pt idx="946">
                  <c:v>48.378489872885254</c:v>
                </c:pt>
                <c:pt idx="947">
                  <c:v>48.335061003084341</c:v>
                </c:pt>
                <c:pt idx="948">
                  <c:v>48.297360630717534</c:v>
                </c:pt>
                <c:pt idx="949">
                  <c:v>48.265126063258961</c:v>
                </c:pt>
                <c:pt idx="950">
                  <c:v>48.23810665451235</c:v>
                </c:pt>
                <c:pt idx="951">
                  <c:v>48.216063252199625</c:v>
                </c:pt>
                <c:pt idx="952">
                  <c:v>48.19876767088288</c:v>
                </c:pt>
                <c:pt idx="953">
                  <c:v>48.186002189056445</c:v>
                </c:pt>
                <c:pt idx="954">
                  <c:v>48.177559069300841</c:v>
                </c:pt>
                <c:pt idx="955">
                  <c:v>48.173240100441099</c:v>
                </c:pt>
                <c:pt idx="956">
                  <c:v>48.172856160700427</c:v>
                </c:pt>
                <c:pt idx="957">
                  <c:v>48.176226800886354</c:v>
                </c:pt>
                <c:pt idx="958">
                  <c:v>48.183179846690862</c:v>
                </c:pt>
                <c:pt idx="959">
                  <c:v>48.193551019227655</c:v>
                </c:pt>
                <c:pt idx="960">
                  <c:v>48.207183572970919</c:v>
                </c:pt>
                <c:pt idx="961">
                  <c:v>48.163537488172302</c:v>
                </c:pt>
                <c:pt idx="962">
                  <c:v>48.11575797740516</c:v>
                </c:pt>
                <c:pt idx="963">
                  <c:v>48.064034587774444</c:v>
                </c:pt>
                <c:pt idx="964">
                  <c:v>48.008548174297154</c:v>
                </c:pt>
                <c:pt idx="965">
                  <c:v>47.949471298494856</c:v>
                </c:pt>
                <c:pt idx="966">
                  <c:v>47.886968608711307</c:v>
                </c:pt>
                <c:pt idx="967">
                  <c:v>47.821197202988216</c:v>
                </c:pt>
                <c:pt idx="968">
                  <c:v>47.752306975298801</c:v>
                </c:pt>
                <c:pt idx="969">
                  <c:v>47.680440945907719</c:v>
                </c:pt>
                <c:pt idx="970">
                  <c:v>47.605735576579129</c:v>
                </c:pt>
                <c:pt idx="971">
                  <c:v>47.528321071328939</c:v>
                </c:pt>
                <c:pt idx="972">
                  <c:v>47.448321663391091</c:v>
                </c:pt>
                <c:pt idx="973">
                  <c:v>47.365855889017723</c:v>
                </c:pt>
                <c:pt idx="974">
                  <c:v>47.281036848726103</c:v>
                </c:pt>
                <c:pt idx="975">
                  <c:v>47.193972456567863</c:v>
                </c:pt>
                <c:pt idx="976">
                  <c:v>47.104765677964295</c:v>
                </c:pt>
                <c:pt idx="977">
                  <c:v>47.013514756636397</c:v>
                </c:pt>
                <c:pt idx="978">
                  <c:v>46.920313431130012</c:v>
                </c:pt>
                <c:pt idx="979">
                  <c:v>46.825251141407207</c:v>
                </c:pt>
                <c:pt idx="980">
                  <c:v>46.728413225970634</c:v>
                </c:pt>
                <c:pt idx="981">
                  <c:v>46.641294086131644</c:v>
                </c:pt>
                <c:pt idx="982">
                  <c:v>46.553385284705676</c:v>
                </c:pt>
                <c:pt idx="983">
                  <c:v>46.464723033316204</c:v>
                </c:pt>
                <c:pt idx="984">
                  <c:v>46.375341883026728</c:v>
                </c:pt>
                <c:pt idx="985">
                  <c:v>46.285274800486</c:v>
                </c:pt>
                <c:pt idx="986">
                  <c:v>46.19455324058768</c:v>
                </c:pt>
                <c:pt idx="987">
                  <c:v>46.103207215792558</c:v>
                </c:pt>
                <c:pt idx="988">
                  <c:v>46.011265362278046</c:v>
                </c:pt>
                <c:pt idx="989">
                  <c:v>45.918755003045909</c:v>
                </c:pt>
                <c:pt idx="990">
                  <c:v>45.825702208144413</c:v>
                </c:pt>
                <c:pt idx="991">
                  <c:v>45.732131852123366</c:v>
                </c:pt>
                <c:pt idx="992">
                  <c:v>45.638067668856451</c:v>
                </c:pt>
                <c:pt idx="993">
                  <c:v>45.543532303851563</c:v>
                </c:pt>
                <c:pt idx="994">
                  <c:v>45.448547364155658</c:v>
                </c:pt>
                <c:pt idx="995">
                  <c:v>45.353133465980079</c:v>
                </c:pt>
                <c:pt idx="996">
                  <c:v>45.257310280135513</c:v>
                </c:pt>
                <c:pt idx="997">
                  <c:v>45.161096575384235</c:v>
                </c:pt>
                <c:pt idx="998">
                  <c:v>45.064510259808422</c:v>
                </c:pt>
                <c:pt idx="999">
                  <c:v>44.967568420275242</c:v>
                </c:pt>
                <c:pt idx="1000">
                  <c:v>44.870287360097478</c:v>
                </c:pt>
                <c:pt idx="1001">
                  <c:v>44.782047039727054</c:v>
                </c:pt>
                <c:pt idx="1002">
                  <c:v>44.693951668333305</c:v>
                </c:pt>
                <c:pt idx="1003">
                  <c:v>44.605994598970632</c:v>
                </c:pt>
                <c:pt idx="1004">
                  <c:v>44.518169489502995</c:v>
                </c:pt>
                <c:pt idx="1005">
                  <c:v>44.430470288626644</c:v>
                </c:pt>
                <c:pt idx="1006">
                  <c:v>44.342891222533375</c:v>
                </c:pt>
                <c:pt idx="1007">
                  <c:v>44.255426782185239</c:v>
                </c:pt>
                <c:pt idx="1008">
                  <c:v>44.168071711173063</c:v>
                </c:pt>
                <c:pt idx="1009">
                  <c:v>44.080820994131571</c:v>
                </c:pt>
                <c:pt idx="1010">
                  <c:v>43.993669845685851</c:v>
                </c:pt>
                <c:pt idx="1011">
                  <c:v>43.906613699904554</c:v>
                </c:pt>
                <c:pt idx="1012">
                  <c:v>43.819648200236742</c:v>
                </c:pt>
                <c:pt idx="1013">
                  <c:v>43.732769189911252</c:v>
                </c:pt>
                <c:pt idx="1014">
                  <c:v>43.645972702773363</c:v>
                </c:pt>
                <c:pt idx="1015">
                  <c:v>43.559254954545594</c:v>
                </c:pt>
                <c:pt idx="1016">
                  <c:v>43.472612334486612</c:v>
                </c:pt>
                <c:pt idx="1017">
                  <c:v>43.386041397432919</c:v>
                </c:pt>
                <c:pt idx="1018">
                  <c:v>43.299538856207469</c:v>
                </c:pt>
                <c:pt idx="1019">
                  <c:v>43.213101574372246</c:v>
                </c:pt>
                <c:pt idx="1020">
                  <c:v>43.126726559318165</c:v>
                </c:pt>
                <c:pt idx="1021">
                  <c:v>43.015563336621632</c:v>
                </c:pt>
                <c:pt idx="1022">
                  <c:v>42.903993402422849</c:v>
                </c:pt>
                <c:pt idx="1023">
                  <c:v>42.792035407349481</c:v>
                </c:pt>
                <c:pt idx="1024">
                  <c:v>42.679707146764457</c:v>
                </c:pt>
                <c:pt idx="1025">
                  <c:v>42.567025599986245</c:v>
                </c:pt>
                <c:pt idx="1026">
                  <c:v>42.454006967709994</c:v>
                </c:pt>
                <c:pt idx="1027">
                  <c:v>42.340666707714071</c:v>
                </c:pt>
                <c:pt idx="1028">
                  <c:v>42.227019568927062</c:v>
                </c:pt>
                <c:pt idx="1029">
                  <c:v>42.113079623932343</c:v>
                </c:pt>
                <c:pt idx="1030">
                  <c:v>41.998860299987058</c:v>
                </c:pt>
                <c:pt idx="1031">
                  <c:v>41.884374408610775</c:v>
                </c:pt>
                <c:pt idx="1032">
                  <c:v>41.769634173825366</c:v>
                </c:pt>
                <c:pt idx="1033">
                  <c:v>41.654651259091771</c:v>
                </c:pt>
                <c:pt idx="1034">
                  <c:v>41.539436793019888</c:v>
                </c:pt>
                <c:pt idx="1035">
                  <c:v>41.424001393891992</c:v>
                </c:pt>
                <c:pt idx="1036">
                  <c:v>41.308355193066951</c:v>
                </c:pt>
                <c:pt idx="1037">
                  <c:v>41.192507857308321</c:v>
                </c:pt>
                <c:pt idx="1038">
                  <c:v>41.076468610089478</c:v>
                </c:pt>
                <c:pt idx="1039">
                  <c:v>40.960246251921674</c:v>
                </c:pt>
                <c:pt idx="1040">
                  <c:v>40.843849179749476</c:v>
                </c:pt>
                <c:pt idx="1041">
                  <c:v>40.747221000697245</c:v>
                </c:pt>
                <c:pt idx="1042">
                  <c:v>40.649952592427582</c:v>
                </c:pt>
                <c:pt idx="1043">
                  <c:v>40.552073314022522</c:v>
                </c:pt>
                <c:pt idx="1044">
                  <c:v>40.453611178241154</c:v>
                </c:pt>
                <c:pt idx="1045">
                  <c:v>40.354592913258344</c:v>
                </c:pt>
                <c:pt idx="1046">
                  <c:v>40.255044021569496</c:v>
                </c:pt>
                <c:pt idx="1047">
                  <c:v>40.154988836199514</c:v>
                </c:pt>
                <c:pt idx="1048">
                  <c:v>40.054450574329998</c:v>
                </c:pt>
                <c:pt idx="1049">
                  <c:v>39.95345138846919</c:v>
                </c:pt>
                <c:pt idx="1050">
                  <c:v>39.852012415274224</c:v>
                </c:pt>
                <c:pt idx="1051">
                  <c:v>39.750153822136063</c:v>
                </c:pt>
                <c:pt idx="1052">
                  <c:v>39.647894851625203</c:v>
                </c:pt>
                <c:pt idx="1053">
                  <c:v>39.545253863905863</c:v>
                </c:pt>
                <c:pt idx="1054">
                  <c:v>39.442248377194396</c:v>
                </c:pt>
                <c:pt idx="1055">
                  <c:v>39.338895106373606</c:v>
                </c:pt>
                <c:pt idx="1056">
                  <c:v>39.235209999829266</c:v>
                </c:pt>
                <c:pt idx="1057">
                  <c:v>39.131208274598862</c:v>
                </c:pt>
                <c:pt idx="1058">
                  <c:v>39.02690444991137</c:v>
                </c:pt>
                <c:pt idx="1059">
                  <c:v>38.922312379184895</c:v>
                </c:pt>
                <c:pt idx="1060">
                  <c:v>38.817445280558204</c:v>
                </c:pt>
                <c:pt idx="1061">
                  <c:v>38.715939084442887</c:v>
                </c:pt>
                <c:pt idx="1062">
                  <c:v>38.629999163570609</c:v>
                </c:pt>
                <c:pt idx="1063">
                  <c:v>38.545486201926906</c:v>
                </c:pt>
                <c:pt idx="1064">
                  <c:v>38.462334763238545</c:v>
                </c:pt>
                <c:pt idx="1065">
                  <c:v>38.38048241195272</c:v>
                </c:pt>
                <c:pt idx="1066">
                  <c:v>38.299869575633103</c:v>
                </c:pt>
                <c:pt idx="1067">
                  <c:v>38.220439413665126</c:v>
                </c:pt>
                <c:pt idx="1068">
                  <c:v>38.142137691981382</c:v>
                </c:pt>
                <c:pt idx="1069">
                  <c:v>38.064912663534862</c:v>
                </c:pt>
                <c:pt idx="1070">
                  <c:v>37.988714954249915</c:v>
                </c:pt>
                <c:pt idx="1071">
                  <c:v>37.913497454204709</c:v>
                </c:pt>
                <c:pt idx="1072">
                  <c:v>37.839215213805112</c:v>
                </c:pt>
                <c:pt idx="1073">
                  <c:v>37.765825344715246</c:v>
                </c:pt>
                <c:pt idx="1074">
                  <c:v>37.693286925335912</c:v>
                </c:pt>
                <c:pt idx="1075">
                  <c:v>37.621560910616964</c:v>
                </c:pt>
                <c:pt idx="1076">
                  <c:v>37.550610046001559</c:v>
                </c:pt>
                <c:pt idx="1077">
                  <c:v>37.480398785320645</c:v>
                </c:pt>
                <c:pt idx="1078">
                  <c:v>37.410893212450993</c:v>
                </c:pt>
                <c:pt idx="1079">
                  <c:v>37.342060966565782</c:v>
                </c:pt>
                <c:pt idx="1080">
                  <c:v>37.273871170813294</c:v>
                </c:pt>
                <c:pt idx="1081">
                  <c:v>37.206294364265993</c:v>
                </c:pt>
                <c:pt idx="1082">
                  <c:v>37.067775488480009</c:v>
                </c:pt>
                <c:pt idx="1083">
                  <c:v>36.970114533936247</c:v>
                </c:pt>
                <c:pt idx="1084">
                  <c:v>36.86543978173642</c:v>
                </c:pt>
                <c:pt idx="1085">
                  <c:v>36.754072864602144</c:v>
                </c:pt>
                <c:pt idx="1086">
                  <c:v>36.636320666096346</c:v>
                </c:pt>
                <c:pt idx="1087">
                  <c:v>36.512475996979454</c:v>
                </c:pt>
                <c:pt idx="1088">
                  <c:v>36.382818240545937</c:v>
                </c:pt>
                <c:pt idx="1089">
                  <c:v>36.247613968371589</c:v>
                </c:pt>
                <c:pt idx="1090">
                  <c:v>36.107117527821451</c:v>
                </c:pt>
                <c:pt idx="1091">
                  <c:v>35.961571602616225</c:v>
                </c:pt>
                <c:pt idx="1092">
                  <c:v>35.811207747695718</c:v>
                </c:pt>
                <c:pt idx="1093">
                  <c:v>35.656246899551164</c:v>
                </c:pt>
                <c:pt idx="1094">
                  <c:v>35.496899863156926</c:v>
                </c:pt>
                <c:pt idx="1095">
                  <c:v>35.333367776574498</c:v>
                </c:pt>
                <c:pt idx="1096">
                  <c:v>35.165842554248194</c:v>
                </c:pt>
                <c:pt idx="1097">
                  <c:v>34.994507309974288</c:v>
                </c:pt>
                <c:pt idx="1098">
                  <c:v>34.819536760473504</c:v>
                </c:pt>
                <c:pt idx="1099">
                  <c:v>34.641097610456974</c:v>
                </c:pt>
                <c:pt idx="1100">
                  <c:v>34.459348920034081</c:v>
                </c:pt>
                <c:pt idx="1101">
                  <c:v>34.274442455271974</c:v>
                </c:pt>
                <c:pt idx="1102">
                  <c:v>34.129384451251177</c:v>
                </c:pt>
                <c:pt idx="1103">
                  <c:v>33.982700749986655</c:v>
                </c:pt>
                <c:pt idx="1104">
                  <c:v>33.834465901308242</c:v>
                </c:pt>
                <c:pt idx="1105">
                  <c:v>33.684751036405366</c:v>
                </c:pt>
                <c:pt idx="1106">
                  <c:v>33.533624024592825</c:v>
                </c:pt>
                <c:pt idx="1107">
                  <c:v>33.381149622893147</c:v>
                </c:pt>
                <c:pt idx="1108">
                  <c:v>33.227389618757634</c:v>
                </c:pt>
                <c:pt idx="1109">
                  <c:v>33.072402966240091</c:v>
                </c:pt>
                <c:pt idx="1110">
                  <c:v>32.916245915930851</c:v>
                </c:pt>
                <c:pt idx="1111">
                  <c:v>32.758972138929067</c:v>
                </c:pt>
                <c:pt idx="1112">
                  <c:v>32.600632845129276</c:v>
                </c:pt>
                <c:pt idx="1113">
                  <c:v>32.441276896087814</c:v>
                </c:pt>
                <c:pt idx="1114">
                  <c:v>32.280950912710011</c:v>
                </c:pt>
                <c:pt idx="1115">
                  <c:v>32.119699377998195</c:v>
                </c:pt>
                <c:pt idx="1116">
                  <c:v>31.957564735092635</c:v>
                </c:pt>
                <c:pt idx="1117">
                  <c:v>31.7945874808117</c:v>
                </c:pt>
                <c:pt idx="1118">
                  <c:v>31.630806254905668</c:v>
                </c:pt>
                <c:pt idx="1119">
                  <c:v>31.46625792521619</c:v>
                </c:pt>
                <c:pt idx="1120">
                  <c:v>31.300977668931033</c:v>
                </c:pt>
                <c:pt idx="1121">
                  <c:v>31.134999050112782</c:v>
                </c:pt>
                <c:pt idx="1122">
                  <c:v>30.988720046052723</c:v>
                </c:pt>
                <c:pt idx="1123">
                  <c:v>30.844006086322029</c:v>
                </c:pt>
                <c:pt idx="1124">
                  <c:v>30.70078540245893</c:v>
                </c:pt>
                <c:pt idx="1125">
                  <c:v>30.558989517098691</c:v>
                </c:pt>
                <c:pt idx="1126">
                  <c:v>30.418553093052768</c:v>
                </c:pt>
                <c:pt idx="1127">
                  <c:v>30.279413789309526</c:v>
                </c:pt>
                <c:pt idx="1128">
                  <c:v>30.141512123637987</c:v>
                </c:pt>
                <c:pt idx="1129">
                  <c:v>30.004791341492233</c:v>
                </c:pt>
                <c:pt idx="1130">
                  <c:v>29.869197290927598</c:v>
                </c:pt>
                <c:pt idx="1131">
                  <c:v>29.734678303253393</c:v>
                </c:pt>
                <c:pt idx="1132">
                  <c:v>29.601185079156735</c:v>
                </c:pt>
                <c:pt idx="1133">
                  <c:v>29.46867058005061</c:v>
                </c:pt>
                <c:pt idx="1134">
                  <c:v>29.337089924403745</c:v>
                </c:pt>
                <c:pt idx="1135">
                  <c:v>29.20640028882276</c:v>
                </c:pt>
                <c:pt idx="1136">
                  <c:v>29.076560813673627</c:v>
                </c:pt>
                <c:pt idx="1137">
                  <c:v>28.94753251302749</c:v>
                </c:pt>
                <c:pt idx="1138">
                  <c:v>28.819278188739894</c:v>
                </c:pt>
                <c:pt idx="1139">
                  <c:v>28.691762348465886</c:v>
                </c:pt>
                <c:pt idx="1140">
                  <c:v>28.564951127438928</c:v>
                </c:pt>
                <c:pt idx="1141">
                  <c:v>28.438812213832929</c:v>
                </c:pt>
                <c:pt idx="1142">
                  <c:v>28.298464539455829</c:v>
                </c:pt>
                <c:pt idx="1143">
                  <c:v>28.158256219146558</c:v>
                </c:pt>
                <c:pt idx="1144">
                  <c:v>28.018180862525689</c:v>
                </c:pt>
                <c:pt idx="1145">
                  <c:v>27.878232372258562</c:v>
                </c:pt>
                <c:pt idx="1146">
                  <c:v>27.73840493061649</c:v>
                </c:pt>
                <c:pt idx="1147">
                  <c:v>27.59869298665528</c:v>
                </c:pt>
                <c:pt idx="1148">
                  <c:v>27.459091243981689</c:v>
                </c:pt>
                <c:pt idx="1149">
                  <c:v>27.319594649079175</c:v>
                </c:pt>
                <c:pt idx="1150">
                  <c:v>27.180198380171429</c:v>
                </c:pt>
                <c:pt idx="1151">
                  <c:v>27.040897836595089</c:v>
                </c:pt>
                <c:pt idx="1152">
                  <c:v>26.90168862865989</c:v>
                </c:pt>
                <c:pt idx="1153">
                  <c:v>26.762566567974083</c:v>
                </c:pt>
                <c:pt idx="1154">
                  <c:v>26.623527658214336</c:v>
                </c:pt>
                <c:pt idx="1155">
                  <c:v>26.48456808631628</c:v>
                </c:pt>
                <c:pt idx="1156">
                  <c:v>26.345684214072413</c:v>
                </c:pt>
                <c:pt idx="1157">
                  <c:v>26.206872570112829</c:v>
                </c:pt>
                <c:pt idx="1158">
                  <c:v>26.068129842254777</c:v>
                </c:pt>
                <c:pt idx="1159">
                  <c:v>25.929452870202859</c:v>
                </c:pt>
                <c:pt idx="1160">
                  <c:v>25.790838638583729</c:v>
                </c:pt>
                <c:pt idx="1161">
                  <c:v>25.652284270300179</c:v>
                </c:pt>
                <c:pt idx="1162">
                  <c:v>25.521533567809772</c:v>
                </c:pt>
                <c:pt idx="1163">
                  <c:v>25.390526201104862</c:v>
                </c:pt>
                <c:pt idx="1164">
                  <c:v>25.259273940073296</c:v>
                </c:pt>
                <c:pt idx="1165">
                  <c:v>25.1277880148691</c:v>
                </c:pt>
                <c:pt idx="1166">
                  <c:v>24.996079140663429</c:v>
                </c:pt>
                <c:pt idx="1167">
                  <c:v>24.864157541260678</c:v>
                </c:pt>
                <c:pt idx="1168">
                  <c:v>24.732032971630414</c:v>
                </c:pt>
                <c:pt idx="1169">
                  <c:v>24.59971473940767</c:v>
                </c:pt>
                <c:pt idx="1170">
                  <c:v>24.467211725405328</c:v>
                </c:pt>
                <c:pt idx="1171">
                  <c:v>24.334532403187929</c:v>
                </c:pt>
                <c:pt idx="1172">
                  <c:v>24.20168485774656</c:v>
                </c:pt>
                <c:pt idx="1173">
                  <c:v>24.068676803317416</c:v>
                </c:pt>
                <c:pt idx="1174">
                  <c:v>23.93551560038448</c:v>
                </c:pt>
                <c:pt idx="1175">
                  <c:v>23.802208271900099</c:v>
                </c:pt>
                <c:pt idx="1176">
                  <c:v>23.668761518764899</c:v>
                </c:pt>
                <c:pt idx="1177">
                  <c:v>23.535181734594993</c:v>
                </c:pt>
                <c:pt idx="1178">
                  <c:v>23.401475019813351</c:v>
                </c:pt>
                <c:pt idx="1179">
                  <c:v>23.267647195095229</c:v>
                </c:pt>
                <c:pt idx="1180">
                  <c:v>23.133703814196387</c:v>
                </c:pt>
                <c:pt idx="1181">
                  <c:v>22.999650176193029</c:v>
                </c:pt>
                <c:pt idx="1182">
                  <c:v>22.898994313351849</c:v>
                </c:pt>
                <c:pt idx="1183">
                  <c:v>22.79977340150667</c:v>
                </c:pt>
                <c:pt idx="1184">
                  <c:v>22.70192163790469</c:v>
                </c:pt>
                <c:pt idx="1185">
                  <c:v>22.605376237319177</c:v>
                </c:pt>
                <c:pt idx="1186">
                  <c:v>22.510077293675032</c:v>
                </c:pt>
                <c:pt idx="1187">
                  <c:v>22.415967648017894</c:v>
                </c:pt>
                <c:pt idx="1188">
                  <c:v>22.322992762540174</c:v>
                </c:pt>
                <c:pt idx="1189">
                  <c:v>22.231100600382216</c:v>
                </c:pt>
                <c:pt idx="1190">
                  <c:v>22.140241510946076</c:v>
                </c:pt>
                <c:pt idx="1191">
                  <c:v>22.050368120468391</c:v>
                </c:pt>
                <c:pt idx="1192">
                  <c:v>21.961435227611126</c:v>
                </c:pt>
                <c:pt idx="1193">
                  <c:v>21.873399703840636</c:v>
                </c:pt>
                <c:pt idx="1194">
                  <c:v>21.786220398374429</c:v>
                </c:pt>
                <c:pt idx="1195">
                  <c:v>21.699858047487709</c:v>
                </c:pt>
                <c:pt idx="1196">
                  <c:v>21.614275187977121</c:v>
                </c:pt>
                <c:pt idx="1197">
                  <c:v>21.52943607459531</c:v>
                </c:pt>
                <c:pt idx="1198">
                  <c:v>21.445306601270229</c:v>
                </c:pt>
                <c:pt idx="1199">
                  <c:v>21.361854225936394</c:v>
                </c:pt>
                <c:pt idx="1200">
                  <c:v>21.279047898814127</c:v>
                </c:pt>
                <c:pt idx="1201">
                  <c:v>21.196857993978597</c:v>
                </c:pt>
                <c:pt idx="1202">
                  <c:v>21.115881125017278</c:v>
                </c:pt>
                <c:pt idx="1203">
                  <c:v>21.036460534618065</c:v>
                </c:pt>
                <c:pt idx="1204">
                  <c:v>20.958524856292989</c:v>
                </c:pt>
                <c:pt idx="1205">
                  <c:v>20.88200599621695</c:v>
                </c:pt>
                <c:pt idx="1206">
                  <c:v>20.806838983152907</c:v>
                </c:pt>
                <c:pt idx="1207">
                  <c:v>20.732961825259391</c:v>
                </c:pt>
                <c:pt idx="1208">
                  <c:v>20.660315373463529</c:v>
                </c:pt>
                <c:pt idx="1209">
                  <c:v>20.588843191100029</c:v>
                </c:pt>
                <c:pt idx="1210">
                  <c:v>20.518491429527792</c:v>
                </c:pt>
                <c:pt idx="1211">
                  <c:v>20.449208709450531</c:v>
                </c:pt>
                <c:pt idx="1212">
                  <c:v>20.380946007679587</c:v>
                </c:pt>
                <c:pt idx="1213">
                  <c:v>20.313656549089924</c:v>
                </c:pt>
                <c:pt idx="1214">
                  <c:v>20.247295703529829</c:v>
                </c:pt>
                <c:pt idx="1215">
                  <c:v>20.18182088745904</c:v>
                </c:pt>
                <c:pt idx="1216">
                  <c:v>20.117191470096799</c:v>
                </c:pt>
                <c:pt idx="1217">
                  <c:v>20.053368683873227</c:v>
                </c:pt>
                <c:pt idx="1218">
                  <c:v>19.990315538989439</c:v>
                </c:pt>
                <c:pt idx="1219">
                  <c:v>19.927996741892645</c:v>
                </c:pt>
                <c:pt idx="1220">
                  <c:v>19.866378617491197</c:v>
                </c:pt>
                <c:pt idx="1221">
                  <c:v>19.805429034937085</c:v>
                </c:pt>
                <c:pt idx="1222">
                  <c:v>19.738917217764119</c:v>
                </c:pt>
                <c:pt idx="1223">
                  <c:v>19.672368335349876</c:v>
                </c:pt>
                <c:pt idx="1224">
                  <c:v>19.605784087400632</c:v>
                </c:pt>
                <c:pt idx="1225">
                  <c:v>19.539166095678791</c:v>
                </c:pt>
                <c:pt idx="1226">
                  <c:v>19.472515907577151</c:v>
                </c:pt>
                <c:pt idx="1227">
                  <c:v>19.405834999530189</c:v>
                </c:pt>
                <c:pt idx="1228">
                  <c:v>19.339124780266431</c:v>
                </c:pt>
                <c:pt idx="1229">
                  <c:v>19.272386593914529</c:v>
                </c:pt>
                <c:pt idx="1230">
                  <c:v>19.205621722965422</c:v>
                </c:pt>
                <c:pt idx="1231">
                  <c:v>19.138831391098542</c:v>
                </c:pt>
                <c:pt idx="1232">
                  <c:v>19.072016765878384</c:v>
                </c:pt>
                <c:pt idx="1233">
                  <c:v>19.005178961329189</c:v>
                </c:pt>
                <c:pt idx="1234">
                  <c:v>18.938319040388517</c:v>
                </c:pt>
                <c:pt idx="1235">
                  <c:v>18.87143801725119</c:v>
                </c:pt>
                <c:pt idx="1236">
                  <c:v>18.804536859603289</c:v>
                </c:pt>
                <c:pt idx="1237">
                  <c:v>18.737616490756164</c:v>
                </c:pt>
                <c:pt idx="1238">
                  <c:v>18.670677791680546</c:v>
                </c:pt>
                <c:pt idx="1239">
                  <c:v>18.603721602948028</c:v>
                </c:pt>
                <c:pt idx="1240">
                  <c:v>18.536748726584655</c:v>
                </c:pt>
                <c:pt idx="1241">
                  <c:v>18.469759927837245</c:v>
                </c:pt>
                <c:pt idx="1242">
                  <c:v>18.40275593686107</c:v>
                </c:pt>
                <c:pt idx="1243">
                  <c:v>18.387726700328489</c:v>
                </c:pt>
                <c:pt idx="1244">
                  <c:v>18.375003411642538</c:v>
                </c:pt>
                <c:pt idx="1245">
                  <c:v>18.364480326623454</c:v>
                </c:pt>
                <c:pt idx="1246">
                  <c:v>18.356056550217385</c:v>
                </c:pt>
                <c:pt idx="1247">
                  <c:v>18.349635814129204</c:v>
                </c:pt>
                <c:pt idx="1248">
                  <c:v>18.345126264653278</c:v>
                </c:pt>
                <c:pt idx="1249">
                  <c:v>18.342440260231779</c:v>
                </c:pt>
                <c:pt idx="1250">
                  <c:v>18.341494178298991</c:v>
                </c:pt>
                <c:pt idx="1251">
                  <c:v>18.342208230980216</c:v>
                </c:pt>
                <c:pt idx="1252">
                  <c:v>18.344506289245889</c:v>
                </c:pt>
                <c:pt idx="1253">
                  <c:v>18.348315715125217</c:v>
                </c:pt>
                <c:pt idx="1254">
                  <c:v>18.353567201617953</c:v>
                </c:pt>
                <c:pt idx="1255">
                  <c:v>18.360194619944284</c:v>
                </c:pt>
                <c:pt idx="1256">
                  <c:v>18.368134873801516</c:v>
                </c:pt>
                <c:pt idx="1257">
                  <c:v>18.377327760303558</c:v>
                </c:pt>
                <c:pt idx="1258">
                  <c:v>18.387715837295879</c:v>
                </c:pt>
                <c:pt idx="1259">
                  <c:v>18.399244296757526</c:v>
                </c:pt>
                <c:pt idx="1260">
                  <c:v>18.411860844006831</c:v>
                </c:pt>
                <c:pt idx="1261">
                  <c:v>18.425515582446412</c:v>
                </c:pt>
                <c:pt idx="1262">
                  <c:v>18.440160903594759</c:v>
                </c:pt>
                <c:pt idx="1263">
                  <c:v>18.436144001206799</c:v>
                </c:pt>
                <c:pt idx="1264">
                  <c:v>18.432457498914058</c:v>
                </c:pt>
                <c:pt idx="1265">
                  <c:v>18.429086245512089</c:v>
                </c:pt>
                <c:pt idx="1266">
                  <c:v>18.426015784587712</c:v>
                </c:pt>
                <c:pt idx="1267">
                  <c:v>18.423232322657029</c:v>
                </c:pt>
                <c:pt idx="1268">
                  <c:v>18.420722698766184</c:v>
                </c:pt>
                <c:pt idx="1269">
                  <c:v>18.418474355485571</c:v>
                </c:pt>
                <c:pt idx="1270">
                  <c:v>18.416475311232336</c:v>
                </c:pt>
                <c:pt idx="1271">
                  <c:v>18.414714133865569</c:v>
                </c:pt>
                <c:pt idx="1272">
                  <c:v>18.41317991548949</c:v>
                </c:pt>
                <c:pt idx="1273">
                  <c:v>18.411862248413208</c:v>
                </c:pt>
                <c:pt idx="1274">
                  <c:v>18.410751202212865</c:v>
                </c:pt>
                <c:pt idx="1275">
                  <c:v>18.409837301845425</c:v>
                </c:pt>
                <c:pt idx="1276">
                  <c:v>18.409111506766134</c:v>
                </c:pt>
                <c:pt idx="1277">
                  <c:v>18.408565191004303</c:v>
                </c:pt>
                <c:pt idx="1278">
                  <c:v>18.408190124150856</c:v>
                </c:pt>
                <c:pt idx="1279">
                  <c:v>18.407978453220291</c:v>
                </c:pt>
                <c:pt idx="1280">
                  <c:v>18.407922685342289</c:v>
                </c:pt>
                <c:pt idx="1281">
                  <c:v>18.408015671248528</c:v>
                </c:pt>
                <c:pt idx="1282">
                  <c:v>18.408250589515191</c:v>
                </c:pt>
                <c:pt idx="1283">
                  <c:v>18.403347717244362</c:v>
                </c:pt>
                <c:pt idx="1284">
                  <c:v>18.397685105259097</c:v>
                </c:pt>
                <c:pt idx="1285">
                  <c:v>18.391297593051785</c:v>
                </c:pt>
                <c:pt idx="1286">
                  <c:v>18.384218422475801</c:v>
                </c:pt>
                <c:pt idx="1287">
                  <c:v>18.37647931100766</c:v>
                </c:pt>
                <c:pt idx="1288">
                  <c:v>18.368110521651129</c:v>
                </c:pt>
                <c:pt idx="1289">
                  <c:v>18.359140929635096</c:v>
                </c:pt>
                <c:pt idx="1290">
                  <c:v>18.349598086052939</c:v>
                </c:pt>
                <c:pt idx="1291">
                  <c:v>18.339508278583622</c:v>
                </c:pt>
                <c:pt idx="1292">
                  <c:v>18.328896589428229</c:v>
                </c:pt>
                <c:pt idx="1293">
                  <c:v>18.31778695058987</c:v>
                </c:pt>
                <c:pt idx="1294">
                  <c:v>18.30620219661823</c:v>
                </c:pt>
                <c:pt idx="1295">
                  <c:v>18.294164114935839</c:v>
                </c:pt>
                <c:pt idx="1296">
                  <c:v>18.281693493856324</c:v>
                </c:pt>
                <c:pt idx="1297">
                  <c:v>18.268810168400631</c:v>
                </c:pt>
                <c:pt idx="1298">
                  <c:v>18.255533064012187</c:v>
                </c:pt>
                <c:pt idx="1299">
                  <c:v>18.241880238267889</c:v>
                </c:pt>
                <c:pt idx="1300">
                  <c:v>18.227868920675697</c:v>
                </c:pt>
                <c:pt idx="1301">
                  <c:v>18.213515550647127</c:v>
                </c:pt>
                <c:pt idx="1302">
                  <c:v>18.198835813730017</c:v>
                </c:pt>
                <c:pt idx="1303">
                  <c:v>18.183835152367585</c:v>
                </c:pt>
                <c:pt idx="1304">
                  <c:v>18.168706985618989</c:v>
                </c:pt>
                <c:pt idx="1305">
                  <c:v>18.153457160517135</c:v>
                </c:pt>
                <c:pt idx="1306">
                  <c:v>18.138091255966319</c:v>
                </c:pt>
                <c:pt idx="1307">
                  <c:v>18.122614595038478</c:v>
                </c:pt>
                <c:pt idx="1308">
                  <c:v>18.107032256704613</c:v>
                </c:pt>
                <c:pt idx="1309">
                  <c:v>18.091349087028629</c:v>
                </c:pt>
                <c:pt idx="1310">
                  <c:v>18.075569709847787</c:v>
                </c:pt>
                <c:pt idx="1311">
                  <c:v>18.059698536963211</c:v>
                </c:pt>
                <c:pt idx="1312">
                  <c:v>18.043739777863944</c:v>
                </c:pt>
                <c:pt idx="1313">
                  <c:v>18.027697449003533</c:v>
                </c:pt>
                <c:pt idx="1314">
                  <c:v>18.011575382652239</c:v>
                </c:pt>
                <c:pt idx="1315">
                  <c:v>17.995377235343206</c:v>
                </c:pt>
                <c:pt idx="1316">
                  <c:v>17.979106495932712</c:v>
                </c:pt>
                <c:pt idx="1317">
                  <c:v>17.962766493286416</c:v>
                </c:pt>
                <c:pt idx="1318">
                  <c:v>17.94636040361863</c:v>
                </c:pt>
                <c:pt idx="1319">
                  <c:v>17.929891257491292</c:v>
                </c:pt>
                <c:pt idx="1320">
                  <c:v>17.913361946493531</c:v>
                </c:pt>
                <c:pt idx="1321">
                  <c:v>17.896775229614391</c:v>
                </c:pt>
                <c:pt idx="1322">
                  <c:v>17.880133739323405</c:v>
                </c:pt>
                <c:pt idx="1323">
                  <c:v>17.856682606421124</c:v>
                </c:pt>
                <c:pt idx="1324">
                  <c:v>17.832899375470596</c:v>
                </c:pt>
                <c:pt idx="1325">
                  <c:v>17.808799275539034</c:v>
                </c:pt>
                <c:pt idx="1326">
                  <c:v>17.784396837333116</c:v>
                </c:pt>
                <c:pt idx="1327">
                  <c:v>17.759705925222324</c:v>
                </c:pt>
                <c:pt idx="1328">
                  <c:v>17.734739767795229</c:v>
                </c:pt>
                <c:pt idx="1329">
                  <c:v>17.709510987015882</c:v>
                </c:pt>
                <c:pt idx="1330">
                  <c:v>17.684031626040838</c:v>
                </c:pt>
                <c:pt idx="1331">
                  <c:v>17.658313175761794</c:v>
                </c:pt>
                <c:pt idx="1332">
                  <c:v>17.632366600131526</c:v>
                </c:pt>
                <c:pt idx="1333">
                  <c:v>17.606202360326478</c:v>
                </c:pt>
                <c:pt idx="1334">
                  <c:v>17.579830437803906</c:v>
                </c:pt>
                <c:pt idx="1335">
                  <c:v>17.553260356299891</c:v>
                </c:pt>
                <c:pt idx="1336">
                  <c:v>17.526501202819087</c:v>
                </c:pt>
                <c:pt idx="1337">
                  <c:v>17.499561647662222</c:v>
                </c:pt>
                <c:pt idx="1338">
                  <c:v>17.472449963534537</c:v>
                </c:pt>
                <c:pt idx="1339">
                  <c:v>17.445174043779126</c:v>
                </c:pt>
                <c:pt idx="1340">
                  <c:v>17.417741419772671</c:v>
                </c:pt>
                <c:pt idx="1341">
                  <c:v>17.390159277523942</c:v>
                </c:pt>
                <c:pt idx="1342">
                  <c:v>17.362434473512774</c:v>
                </c:pt>
                <c:pt idx="1343">
                  <c:v>17.354569025990347</c:v>
                </c:pt>
                <c:pt idx="1344">
                  <c:v>17.346945676132776</c:v>
                </c:pt>
                <c:pt idx="1345">
                  <c:v>17.339553322032991</c:v>
                </c:pt>
                <c:pt idx="1346">
                  <c:v>17.33238137088544</c:v>
                </c:pt>
                <c:pt idx="1347">
                  <c:v>17.325419715640543</c:v>
                </c:pt>
                <c:pt idx="1348">
                  <c:v>17.318658712729018</c:v>
                </c:pt>
                <c:pt idx="1349">
                  <c:v>17.312089160808195</c:v>
                </c:pt>
                <c:pt idx="1350">
                  <c:v>17.305702280482489</c:v>
                </c:pt>
                <c:pt idx="1351">
                  <c:v>17.299489694954662</c:v>
                </c:pt>
                <c:pt idx="1352">
                  <c:v>17.29344341156299</c:v>
                </c:pt>
                <c:pt idx="1353">
                  <c:v>17.287555804167074</c:v>
                </c:pt>
                <c:pt idx="1354">
                  <c:v>17.281819596338838</c:v>
                </c:pt>
                <c:pt idx="1355">
                  <c:v>17.276227845326698</c:v>
                </c:pt>
                <c:pt idx="1356">
                  <c:v>17.270773926753982</c:v>
                </c:pt>
                <c:pt idx="1357">
                  <c:v>17.265451520018548</c:v>
                </c:pt>
                <c:pt idx="1358">
                  <c:v>17.260254594363236</c:v>
                </c:pt>
                <c:pt idx="1359">
                  <c:v>17.255177395584742</c:v>
                </c:pt>
                <c:pt idx="1360">
                  <c:v>17.250214433350074</c:v>
                </c:pt>
                <c:pt idx="1361">
                  <c:v>17.245360469097893</c:v>
                </c:pt>
                <c:pt idx="1362">
                  <c:v>17.240610504492089</c:v>
                </c:pt>
                <c:pt idx="1363">
                  <c:v>17.247362508500881</c:v>
                </c:pt>
                <c:pt idx="1364">
                  <c:v>17.25539670632589</c:v>
                </c:pt>
                <c:pt idx="1365">
                  <c:v>17.264654300222229</c:v>
                </c:pt>
                <c:pt idx="1366">
                  <c:v>17.275079188741113</c:v>
                </c:pt>
                <c:pt idx="1367">
                  <c:v>17.286617843086589</c:v>
                </c:pt>
                <c:pt idx="1368">
                  <c:v>17.299219189139876</c:v>
                </c:pt>
                <c:pt idx="1369">
                  <c:v>17.312834494895831</c:v>
                </c:pt>
                <c:pt idx="1370">
                  <c:v>17.32741726305899</c:v>
                </c:pt>
                <c:pt idx="1371">
                  <c:v>17.342923128567872</c:v>
                </c:pt>
                <c:pt idx="1372">
                  <c:v>17.359309760815595</c:v>
                </c:pt>
                <c:pt idx="1373">
                  <c:v>17.376536770355791</c:v>
                </c:pt>
                <c:pt idx="1374">
                  <c:v>17.394565619887331</c:v>
                </c:pt>
                <c:pt idx="1375">
                  <c:v>17.413359539318787</c:v>
                </c:pt>
                <c:pt idx="1376">
                  <c:v>17.432883444730642</c:v>
                </c:pt>
                <c:pt idx="1377">
                  <c:v>17.453103861051449</c:v>
                </c:pt>
                <c:pt idx="1378">
                  <c:v>17.473988848280975</c:v>
                </c:pt>
                <c:pt idx="1379">
                  <c:v>17.495507931096089</c:v>
                </c:pt>
                <c:pt idx="1380">
                  <c:v>17.517632031685022</c:v>
                </c:pt>
                <c:pt idx="1381">
                  <c:v>17.54033340566108</c:v>
                </c:pt>
                <c:pt idx="1382">
                  <c:v>17.563585580916492</c:v>
                </c:pt>
                <c:pt idx="1383">
                  <c:v>17.587363299277889</c:v>
                </c:pt>
                <c:pt idx="1384">
                  <c:v>17.519726353697827</c:v>
                </c:pt>
                <c:pt idx="1385">
                  <c:v>17.456163509479289</c:v>
                </c:pt>
                <c:pt idx="1386">
                  <c:v>17.396487939974289</c:v>
                </c:pt>
                <c:pt idx="1387">
                  <c:v>17.340521385870829</c:v>
                </c:pt>
                <c:pt idx="1388">
                  <c:v>17.288093762319829</c:v>
                </c:pt>
                <c:pt idx="1389">
                  <c:v>17.239042784077427</c:v>
                </c:pt>
                <c:pt idx="1390">
                  <c:v>17.193213607837226</c:v>
                </c:pt>
                <c:pt idx="1391">
                  <c:v>17.150458490964695</c:v>
                </c:pt>
                <c:pt idx="1392">
                  <c:v>17.110636465880091</c:v>
                </c:pt>
                <c:pt idx="1393">
                  <c:v>17.073613029374389</c:v>
                </c:pt>
                <c:pt idx="1394">
                  <c:v>17.039259846171198</c:v>
                </c:pt>
                <c:pt idx="1395">
                  <c:v>17.007454466083807</c:v>
                </c:pt>
                <c:pt idx="1396">
                  <c:v>16.978080054140086</c:v>
                </c:pt>
                <c:pt idx="1397">
                  <c:v>16.951025133087054</c:v>
                </c:pt>
                <c:pt idx="1398">
                  <c:v>16.926183337699442</c:v>
                </c:pt>
                <c:pt idx="1399">
                  <c:v>16.903453180357467</c:v>
                </c:pt>
                <c:pt idx="1400">
                  <c:v>16.882737827373433</c:v>
                </c:pt>
                <c:pt idx="1401">
                  <c:v>16.863944885576569</c:v>
                </c:pt>
                <c:pt idx="1402">
                  <c:v>16.846986198681943</c:v>
                </c:pt>
                <c:pt idx="1403">
                  <c:v>16.831777653000728</c:v>
                </c:pt>
                <c:pt idx="1404">
                  <c:v>16.82123446824729</c:v>
                </c:pt>
                <c:pt idx="1405">
                  <c:v>16.812371888823289</c:v>
                </c:pt>
                <c:pt idx="1406">
                  <c:v>16.805112846969994</c:v>
                </c:pt>
                <c:pt idx="1407">
                  <c:v>16.799383809036186</c:v>
                </c:pt>
                <c:pt idx="1408">
                  <c:v>16.795114613413229</c:v>
                </c:pt>
                <c:pt idx="1409">
                  <c:v>16.792238315903724</c:v>
                </c:pt>
                <c:pt idx="1410">
                  <c:v>16.790691042180189</c:v>
                </c:pt>
                <c:pt idx="1411">
                  <c:v>16.790411847008802</c:v>
                </c:pt>
                <c:pt idx="1412">
                  <c:v>16.791342579930035</c:v>
                </c:pt>
                <c:pt idx="1413">
                  <c:v>16.793427757099128</c:v>
                </c:pt>
                <c:pt idx="1414">
                  <c:v>16.796614439000717</c:v>
                </c:pt>
                <c:pt idx="1415">
                  <c:v>16.800852113775093</c:v>
                </c:pt>
                <c:pt idx="1416">
                  <c:v>16.806092585891889</c:v>
                </c:pt>
                <c:pt idx="1417">
                  <c:v>16.812289869930289</c:v>
                </c:pt>
                <c:pt idx="1418">
                  <c:v>16.819400089229227</c:v>
                </c:pt>
                <c:pt idx="1419">
                  <c:v>16.827381379185987</c:v>
                </c:pt>
                <c:pt idx="1420">
                  <c:v>16.836193794989018</c:v>
                </c:pt>
                <c:pt idx="1421">
                  <c:v>16.845799223581508</c:v>
                </c:pt>
                <c:pt idx="1422">
                  <c:v>16.85616129966311</c:v>
                </c:pt>
                <c:pt idx="1423">
                  <c:v>16.867245325541404</c:v>
                </c:pt>
                <c:pt idx="1424">
                  <c:v>16.866603611291289</c:v>
                </c:pt>
                <c:pt idx="1425">
                  <c:v>16.86601194041873</c:v>
                </c:pt>
                <c:pt idx="1426">
                  <c:v>16.865468018077184</c:v>
                </c:pt>
                <c:pt idx="1427">
                  <c:v>16.864969654655535</c:v>
                </c:pt>
                <c:pt idx="1428">
                  <c:v>16.864514760951842</c:v>
                </c:pt>
                <c:pt idx="1429">
                  <c:v>16.864101343569079</c:v>
                </c:pt>
                <c:pt idx="1430">
                  <c:v>16.863727500521456</c:v>
                </c:pt>
                <c:pt idx="1431">
                  <c:v>16.86339141704363</c:v>
                </c:pt>
                <c:pt idx="1432">
                  <c:v>16.863091361589028</c:v>
                </c:pt>
                <c:pt idx="1433">
                  <c:v>16.862825682015632</c:v>
                </c:pt>
                <c:pt idx="1434">
                  <c:v>16.862592801943549</c:v>
                </c:pt>
                <c:pt idx="1435">
                  <c:v>16.862391217281889</c:v>
                </c:pt>
                <c:pt idx="1436">
                  <c:v>16.862219492912129</c:v>
                </c:pt>
                <c:pt idx="1437">
                  <c:v>16.862076259526589</c:v>
                </c:pt>
                <c:pt idx="1438">
                  <c:v>16.861960210610391</c:v>
                </c:pt>
                <c:pt idx="1439">
                  <c:v>16.861870099561177</c:v>
                </c:pt>
              </c:numCache>
            </c:numRef>
          </c:val>
        </c:ser>
        <c:marker val="1"/>
        <c:axId val="75482240"/>
        <c:axId val="75483776"/>
      </c:lineChart>
      <c:catAx>
        <c:axId val="75482240"/>
        <c:scaling>
          <c:orientation val="minMax"/>
        </c:scaling>
        <c:axPos val="b"/>
        <c:numFmt formatCode="h:mm:ss" sourceLinked="1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5483776"/>
        <c:crosses val="autoZero"/>
        <c:auto val="1"/>
        <c:lblAlgn val="ctr"/>
        <c:lblOffset val="10"/>
      </c:catAx>
      <c:valAx>
        <c:axId val="75483776"/>
        <c:scaling>
          <c:orientation val="minMax"/>
          <c:max val="60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5482240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70695925925925962"/>
          <c:y val="0.39881188999558076"/>
          <c:w val="0.26390984848484877"/>
          <c:h val="0.22759307847887938"/>
        </c:manualLayout>
      </c:layout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s-E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734282407407407"/>
          <c:y val="7.0671458077603222E-2"/>
          <c:w val="0.57891087962962962"/>
          <c:h val="0.64580279629580584"/>
        </c:manualLayout>
      </c:layout>
      <c:lineChart>
        <c:grouping val="standard"/>
        <c:ser>
          <c:idx val="0"/>
          <c:order val="0"/>
          <c:tx>
            <c:strRef>
              <c:f>Hoja1!$N$11</c:f>
              <c:strCache>
                <c:ptCount val="1"/>
                <c:pt idx="0">
                  <c:v>T2T2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8.6736173798843113E-18</c:v>
                </c:pt>
                <c:pt idx="1">
                  <c:v>6.9444444444446485E-4</c:v>
                </c:pt>
                <c:pt idx="2">
                  <c:v>1.3888888888889113E-3</c:v>
                </c:pt>
                <c:pt idx="3">
                  <c:v>2.0833333333333554E-3</c:v>
                </c:pt>
                <c:pt idx="4">
                  <c:v>2.777777777777826E-3</c:v>
                </c:pt>
                <c:pt idx="5">
                  <c:v>3.4722222222222298E-3</c:v>
                </c:pt>
                <c:pt idx="6">
                  <c:v>4.1666666666666701E-3</c:v>
                </c:pt>
                <c:pt idx="7">
                  <c:v>4.8611111111111424E-3</c:v>
                </c:pt>
                <c:pt idx="8">
                  <c:v>5.5555555555555601E-3</c:v>
                </c:pt>
                <c:pt idx="9">
                  <c:v>6.2500000000000134E-3</c:v>
                </c:pt>
                <c:pt idx="10">
                  <c:v>6.9444444444444857E-3</c:v>
                </c:pt>
                <c:pt idx="11">
                  <c:v>7.6388888888888904E-3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1.0416666666666699E-2</c:v>
                </c:pt>
                <c:pt idx="16">
                  <c:v>1.1111111111111101E-2</c:v>
                </c:pt>
                <c:pt idx="17">
                  <c:v>1.1805555555555604E-2</c:v>
                </c:pt>
                <c:pt idx="18">
                  <c:v>1.2500000000000001E-2</c:v>
                </c:pt>
                <c:pt idx="19">
                  <c:v>1.3194444444444399E-2</c:v>
                </c:pt>
                <c:pt idx="20">
                  <c:v>1.3888888888889003E-2</c:v>
                </c:pt>
                <c:pt idx="21">
                  <c:v>1.4583333333333301E-2</c:v>
                </c:pt>
                <c:pt idx="22">
                  <c:v>1.52777777777778E-2</c:v>
                </c:pt>
                <c:pt idx="23">
                  <c:v>1.59722222222222E-2</c:v>
                </c:pt>
                <c:pt idx="24">
                  <c:v>1.6666666666666701E-2</c:v>
                </c:pt>
                <c:pt idx="25">
                  <c:v>1.7361111111111101E-2</c:v>
                </c:pt>
                <c:pt idx="26">
                  <c:v>1.8055555555555505E-2</c:v>
                </c:pt>
                <c:pt idx="27">
                  <c:v>1.8749999999999999E-2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2.0833333333333412E-2</c:v>
                </c:pt>
                <c:pt idx="31">
                  <c:v>2.1527777777777975E-2</c:v>
                </c:pt>
                <c:pt idx="32">
                  <c:v>2.2222222222222202E-2</c:v>
                </c:pt>
                <c:pt idx="33">
                  <c:v>2.2916666666666752E-2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2.5694444444444402E-2</c:v>
                </c:pt>
                <c:pt idx="38">
                  <c:v>2.6388888888888878E-2</c:v>
                </c:pt>
                <c:pt idx="39">
                  <c:v>2.7083333333333452E-2</c:v>
                </c:pt>
                <c:pt idx="40">
                  <c:v>2.7777777777778099E-2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2.9861111111111244E-2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3.4027777777778025E-2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4.2361111111111502E-2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4.4444444444444432E-2</c:v>
                </c:pt>
                <c:pt idx="65">
                  <c:v>4.5138888888888895E-2</c:v>
                </c:pt>
                <c:pt idx="66">
                  <c:v>4.5833333333333733E-2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4.9305555555555498E-2</c:v>
                </c:pt>
                <c:pt idx="72">
                  <c:v>0.05</c:v>
                </c:pt>
                <c:pt idx="73">
                  <c:v>5.0694444444444424E-2</c:v>
                </c:pt>
                <c:pt idx="74">
                  <c:v>5.1388888888888901E-2</c:v>
                </c:pt>
                <c:pt idx="75">
                  <c:v>5.2083333333333752E-2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5.4166666666666898E-2</c:v>
                </c:pt>
                <c:pt idx="79">
                  <c:v>5.4861111111111506E-2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5.7638888888888899E-2</c:v>
                </c:pt>
                <c:pt idx="84">
                  <c:v>5.8333333333333758E-2</c:v>
                </c:pt>
                <c:pt idx="85">
                  <c:v>5.9027777777777714E-2</c:v>
                </c:pt>
                <c:pt idx="86">
                  <c:v>5.9722222222222662E-2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6.3194444444444414E-2</c:v>
                </c:pt>
                <c:pt idx="92">
                  <c:v>6.3888888888888898E-2</c:v>
                </c:pt>
                <c:pt idx="93">
                  <c:v>6.4583333333333798E-2</c:v>
                </c:pt>
                <c:pt idx="94">
                  <c:v>6.5277777777777699E-2</c:v>
                </c:pt>
                <c:pt idx="95">
                  <c:v>6.5972222222222224E-2</c:v>
                </c:pt>
                <c:pt idx="96">
                  <c:v>6.6666666666666596E-2</c:v>
                </c:pt>
                <c:pt idx="97">
                  <c:v>6.7361111111111538E-2</c:v>
                </c:pt>
                <c:pt idx="98">
                  <c:v>6.8055555555555466E-2</c:v>
                </c:pt>
                <c:pt idx="99">
                  <c:v>6.8750000000000019E-2</c:v>
                </c:pt>
                <c:pt idx="100">
                  <c:v>6.9444444444444434E-2</c:v>
                </c:pt>
                <c:pt idx="101">
                  <c:v>7.0138888888888806E-2</c:v>
                </c:pt>
                <c:pt idx="102">
                  <c:v>7.0833333333333803E-2</c:v>
                </c:pt>
                <c:pt idx="103">
                  <c:v>7.152777777777769E-2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7.3611111111111113E-2</c:v>
                </c:pt>
                <c:pt idx="107">
                  <c:v>7.43055555555555E-2</c:v>
                </c:pt>
                <c:pt idx="108">
                  <c:v>7.5000000000000011E-2</c:v>
                </c:pt>
                <c:pt idx="109">
                  <c:v>7.5694444444444439E-2</c:v>
                </c:pt>
                <c:pt idx="110">
                  <c:v>7.6388888888888798E-2</c:v>
                </c:pt>
                <c:pt idx="111">
                  <c:v>7.7083333333333851E-2</c:v>
                </c:pt>
                <c:pt idx="112">
                  <c:v>7.777777777777771E-2</c:v>
                </c:pt>
                <c:pt idx="113">
                  <c:v>7.8472222222222193E-2</c:v>
                </c:pt>
                <c:pt idx="114">
                  <c:v>7.9166666666666594E-2</c:v>
                </c:pt>
                <c:pt idx="115">
                  <c:v>7.9861111111111591E-2</c:v>
                </c:pt>
                <c:pt idx="116">
                  <c:v>8.0555555555556324E-2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8.2638888888888845E-2</c:v>
                </c:pt>
                <c:pt idx="120">
                  <c:v>8.3333333333333343E-2</c:v>
                </c:pt>
                <c:pt idx="121">
                  <c:v>8.4027777777777701E-2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8.6805555555555525E-2</c:v>
                </c:pt>
                <c:pt idx="126">
                  <c:v>8.7499999999999897E-2</c:v>
                </c:pt>
                <c:pt idx="127">
                  <c:v>8.819444444444513E-2</c:v>
                </c:pt>
                <c:pt idx="128">
                  <c:v>8.8888888888888795E-2</c:v>
                </c:pt>
                <c:pt idx="129">
                  <c:v>8.9583333333333348E-2</c:v>
                </c:pt>
                <c:pt idx="130">
                  <c:v>9.0277777777777693E-2</c:v>
                </c:pt>
                <c:pt idx="131">
                  <c:v>9.0972222222222204E-2</c:v>
                </c:pt>
                <c:pt idx="132">
                  <c:v>9.1666666666667299E-2</c:v>
                </c:pt>
                <c:pt idx="133">
                  <c:v>9.2361111111110589E-2</c:v>
                </c:pt>
                <c:pt idx="134">
                  <c:v>9.3055555555556321E-2</c:v>
                </c:pt>
                <c:pt idx="135">
                  <c:v>9.375000000000068E-2</c:v>
                </c:pt>
                <c:pt idx="136">
                  <c:v>9.4444444444444525E-2</c:v>
                </c:pt>
                <c:pt idx="137">
                  <c:v>9.5138888888888828E-2</c:v>
                </c:pt>
                <c:pt idx="138">
                  <c:v>9.5833333333333298E-2</c:v>
                </c:pt>
                <c:pt idx="139">
                  <c:v>9.6527777777777726E-2</c:v>
                </c:pt>
                <c:pt idx="140">
                  <c:v>9.7222222222222224E-2</c:v>
                </c:pt>
                <c:pt idx="141">
                  <c:v>9.7916666666666596E-2</c:v>
                </c:pt>
                <c:pt idx="142">
                  <c:v>9.8611111111110997E-2</c:v>
                </c:pt>
                <c:pt idx="143">
                  <c:v>9.9305555555555508E-2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0.10347222222222251</c:v>
                </c:pt>
                <c:pt idx="150">
                  <c:v>0.10416666666666743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0.10763888888888951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0.10972222222222298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0.11597222222222243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0.12222222222222194</c:v>
                </c:pt>
                <c:pt idx="177">
                  <c:v>0.12291666666666499</c:v>
                </c:pt>
                <c:pt idx="178">
                  <c:v>0.12361111111110953</c:v>
                </c:pt>
                <c:pt idx="179">
                  <c:v>0.12430555555555343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0.13124999999999401</c:v>
                </c:pt>
                <c:pt idx="190">
                  <c:v>0.13194444444443862</c:v>
                </c:pt>
                <c:pt idx="191">
                  <c:v>0.13263888888888101</c:v>
                </c:pt>
                <c:pt idx="192">
                  <c:v>0.13333333333332587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0.13819444444443418</c:v>
                </c:pt>
                <c:pt idx="200">
                  <c:v>0.13888888888887699</c:v>
                </c:pt>
                <c:pt idx="201">
                  <c:v>0.13958333333332201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0.14236111111109787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0.14444444444443114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0.14861111111109401</c:v>
                </c:pt>
                <c:pt idx="215">
                  <c:v>0.14930555555553701</c:v>
                </c:pt>
                <c:pt idx="216">
                  <c:v>0.14999999999998193</c:v>
                </c:pt>
                <c:pt idx="217">
                  <c:v>0.15069444444442662</c:v>
                </c:pt>
                <c:pt idx="218">
                  <c:v>0.15138888888886987</c:v>
                </c:pt>
                <c:pt idx="219">
                  <c:v>0.15208333333331378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0.15624999999997818</c:v>
                </c:pt>
                <c:pt idx="226">
                  <c:v>0.15694444444442357</c:v>
                </c:pt>
                <c:pt idx="227">
                  <c:v>0.15763888888886599</c:v>
                </c:pt>
                <c:pt idx="228">
                  <c:v>0.15833333333331001</c:v>
                </c:pt>
                <c:pt idx="229">
                  <c:v>0.15902777777775301</c:v>
                </c:pt>
                <c:pt idx="230">
                  <c:v>0.15972222222219787</c:v>
                </c:pt>
                <c:pt idx="231">
                  <c:v>0.16041666666664101</c:v>
                </c:pt>
                <c:pt idx="232">
                  <c:v>0.161111111111085</c:v>
                </c:pt>
                <c:pt idx="233">
                  <c:v>0.161805555555529</c:v>
                </c:pt>
                <c:pt idx="234">
                  <c:v>0.16249999999997344</c:v>
                </c:pt>
                <c:pt idx="235">
                  <c:v>0.16319444444441741</c:v>
                </c:pt>
                <c:pt idx="236">
                  <c:v>0.16388888888886124</c:v>
                </c:pt>
                <c:pt idx="237">
                  <c:v>0.16458333333330499</c:v>
                </c:pt>
                <c:pt idx="238">
                  <c:v>0.16527777777774888</c:v>
                </c:pt>
                <c:pt idx="239">
                  <c:v>0.16597222222219299</c:v>
                </c:pt>
                <c:pt idx="240">
                  <c:v>0.16666666666663688</c:v>
                </c:pt>
                <c:pt idx="241">
                  <c:v>0.16736111111108101</c:v>
                </c:pt>
                <c:pt idx="242">
                  <c:v>0.16805555555552501</c:v>
                </c:pt>
                <c:pt idx="243">
                  <c:v>0.16874999999996987</c:v>
                </c:pt>
                <c:pt idx="244">
                  <c:v>0.16944444444441462</c:v>
                </c:pt>
                <c:pt idx="245">
                  <c:v>0.170138888888857</c:v>
                </c:pt>
                <c:pt idx="246">
                  <c:v>0.17083333333330178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0.17499999999996618</c:v>
                </c:pt>
                <c:pt idx="253">
                  <c:v>0.17569444444440999</c:v>
                </c:pt>
                <c:pt idx="254">
                  <c:v>0.17638888888885301</c:v>
                </c:pt>
                <c:pt idx="255">
                  <c:v>0.17708333333329801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0.17986111111107378</c:v>
                </c:pt>
                <c:pt idx="260">
                  <c:v>0.180555555555517</c:v>
                </c:pt>
                <c:pt idx="261">
                  <c:v>0.18124999999996236</c:v>
                </c:pt>
                <c:pt idx="262">
                  <c:v>0.18194444444440713</c:v>
                </c:pt>
                <c:pt idx="263">
                  <c:v>0.18263888888884899</c:v>
                </c:pt>
                <c:pt idx="264">
                  <c:v>0.18333333333329419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0.18541666666662601</c:v>
                </c:pt>
                <c:pt idx="268">
                  <c:v>0.18611111111107001</c:v>
                </c:pt>
                <c:pt idx="269">
                  <c:v>0.18680555555551301</c:v>
                </c:pt>
                <c:pt idx="270">
                  <c:v>0.18749999999995787</c:v>
                </c:pt>
                <c:pt idx="271">
                  <c:v>0.18819444444440253</c:v>
                </c:pt>
                <c:pt idx="272">
                  <c:v>0.18888888888884578</c:v>
                </c:pt>
                <c:pt idx="273">
                  <c:v>0.18958333333328944</c:v>
                </c:pt>
                <c:pt idx="274">
                  <c:v>0.190277777777733</c:v>
                </c:pt>
                <c:pt idx="275">
                  <c:v>0.190972222222177</c:v>
                </c:pt>
                <c:pt idx="276">
                  <c:v>0.19166666666662097</c:v>
                </c:pt>
                <c:pt idx="277">
                  <c:v>0.19236111111106499</c:v>
                </c:pt>
                <c:pt idx="278">
                  <c:v>0.19305555555550888</c:v>
                </c:pt>
                <c:pt idx="279">
                  <c:v>0.19374999999995299</c:v>
                </c:pt>
                <c:pt idx="280">
                  <c:v>0.19444444444439876</c:v>
                </c:pt>
                <c:pt idx="281">
                  <c:v>0.19513888888884101</c:v>
                </c:pt>
                <c:pt idx="282">
                  <c:v>0.19583333333328501</c:v>
                </c:pt>
                <c:pt idx="283">
                  <c:v>0.19652777777772901</c:v>
                </c:pt>
                <c:pt idx="284">
                  <c:v>0.197222222222173</c:v>
                </c:pt>
                <c:pt idx="285">
                  <c:v>0.197916666666617</c:v>
                </c:pt>
                <c:pt idx="286">
                  <c:v>0.19861111111106144</c:v>
                </c:pt>
                <c:pt idx="287">
                  <c:v>0.199305555555505</c:v>
                </c:pt>
                <c:pt idx="288">
                  <c:v>0.19999999999994941</c:v>
                </c:pt>
                <c:pt idx="289">
                  <c:v>0.20069444444439427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0.20624999999994587</c:v>
                </c:pt>
                <c:pt idx="298">
                  <c:v>0.2069444444443907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0.21180555555549818</c:v>
                </c:pt>
                <c:pt idx="306">
                  <c:v>0.21249999999994201</c:v>
                </c:pt>
                <c:pt idx="307">
                  <c:v>0.21319444444438601</c:v>
                </c:pt>
                <c:pt idx="308">
                  <c:v>0.21388888888882993</c:v>
                </c:pt>
                <c:pt idx="309">
                  <c:v>0.21458333333327387</c:v>
                </c:pt>
                <c:pt idx="310">
                  <c:v>0.21527777777771701</c:v>
                </c:pt>
                <c:pt idx="311">
                  <c:v>0.21597222222216178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0.21805555555549436</c:v>
                </c:pt>
                <c:pt idx="315">
                  <c:v>0.21874999999993827</c:v>
                </c:pt>
                <c:pt idx="316">
                  <c:v>0.21944444444438285</c:v>
                </c:pt>
                <c:pt idx="317">
                  <c:v>0.22013888888882499</c:v>
                </c:pt>
                <c:pt idx="318">
                  <c:v>0.22083333333326899</c:v>
                </c:pt>
                <c:pt idx="319">
                  <c:v>0.22152777777771288</c:v>
                </c:pt>
                <c:pt idx="320">
                  <c:v>0.22222222222215687</c:v>
                </c:pt>
                <c:pt idx="321">
                  <c:v>0.22291666666660101</c:v>
                </c:pt>
                <c:pt idx="322">
                  <c:v>0.22361111111104501</c:v>
                </c:pt>
                <c:pt idx="323">
                  <c:v>0.22430555555548901</c:v>
                </c:pt>
                <c:pt idx="324">
                  <c:v>0.22499999999993378</c:v>
                </c:pt>
                <c:pt idx="325">
                  <c:v>0.22569444444437778</c:v>
                </c:pt>
                <c:pt idx="326">
                  <c:v>0.22638888888882144</c:v>
                </c:pt>
                <c:pt idx="327">
                  <c:v>0.22708333333326541</c:v>
                </c:pt>
                <c:pt idx="328">
                  <c:v>0.227777777777709</c:v>
                </c:pt>
                <c:pt idx="329">
                  <c:v>0.22847222222215297</c:v>
                </c:pt>
                <c:pt idx="330">
                  <c:v>0.22916666666659688</c:v>
                </c:pt>
                <c:pt idx="331">
                  <c:v>0.22986111111104099</c:v>
                </c:pt>
                <c:pt idx="332">
                  <c:v>0.23055555555548499</c:v>
                </c:pt>
                <c:pt idx="333">
                  <c:v>0.23124999999993001</c:v>
                </c:pt>
                <c:pt idx="334">
                  <c:v>0.23194444444437462</c:v>
                </c:pt>
                <c:pt idx="335">
                  <c:v>0.23263888888881701</c:v>
                </c:pt>
                <c:pt idx="336">
                  <c:v>0.23333333333326187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0.23749999999992624</c:v>
                </c:pt>
                <c:pt idx="343">
                  <c:v>0.23819444444437018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0.24236111111103387</c:v>
                </c:pt>
                <c:pt idx="350">
                  <c:v>0.24305555555547784</c:v>
                </c:pt>
                <c:pt idx="351">
                  <c:v>0.24374999999992247</c:v>
                </c:pt>
                <c:pt idx="352">
                  <c:v>0.24444444444436716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0.24861111111103001</c:v>
                </c:pt>
                <c:pt idx="359">
                  <c:v>0.24930555555547401</c:v>
                </c:pt>
                <c:pt idx="360">
                  <c:v>0.24999999999991801</c:v>
                </c:pt>
                <c:pt idx="361">
                  <c:v>0.25069444444436079</c:v>
                </c:pt>
                <c:pt idx="362">
                  <c:v>0.25138888888880823</c:v>
                </c:pt>
                <c:pt idx="363">
                  <c:v>0.25208333333325061</c:v>
                </c:pt>
                <c:pt idx="364">
                  <c:v>0.25277777777769445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0.25902777777769154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0.26249999999991114</c:v>
                </c:pt>
                <c:pt idx="379">
                  <c:v>0.26319444444435303</c:v>
                </c:pt>
                <c:pt idx="380">
                  <c:v>0.26388888888879891</c:v>
                </c:pt>
                <c:pt idx="381">
                  <c:v>0.26458333333324291</c:v>
                </c:pt>
                <c:pt idx="382">
                  <c:v>0.26527777777768691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0.26874999999990662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0.27152777777768389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0.27499999999990354</c:v>
                </c:pt>
                <c:pt idx="397">
                  <c:v>0.27569444444434499</c:v>
                </c:pt>
                <c:pt idx="398">
                  <c:v>0.27638888888879154</c:v>
                </c:pt>
                <c:pt idx="399">
                  <c:v>0.27708333333323298</c:v>
                </c:pt>
                <c:pt idx="400">
                  <c:v>0.27777777777767942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0.28124999999989925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0.28402777777767629</c:v>
                </c:pt>
                <c:pt idx="410">
                  <c:v>0.28472222222211602</c:v>
                </c:pt>
                <c:pt idx="411">
                  <c:v>0.28541666666656185</c:v>
                </c:pt>
                <c:pt idx="412">
                  <c:v>0.28611111111100401</c:v>
                </c:pt>
                <c:pt idx="413">
                  <c:v>0.28680555555544962</c:v>
                </c:pt>
                <c:pt idx="414">
                  <c:v>0.28749999999989523</c:v>
                </c:pt>
                <c:pt idx="415">
                  <c:v>0.28819444444433573</c:v>
                </c:pt>
                <c:pt idx="416">
                  <c:v>0.28888888888878311</c:v>
                </c:pt>
                <c:pt idx="417">
                  <c:v>0.28958333333322545</c:v>
                </c:pt>
                <c:pt idx="418">
                  <c:v>0.29027777777767089</c:v>
                </c:pt>
                <c:pt idx="419">
                  <c:v>0.29097222222211344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0.29374999999989054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0.29652777777766776</c:v>
                </c:pt>
                <c:pt idx="428">
                  <c:v>0.29722222222210798</c:v>
                </c:pt>
                <c:pt idx="429">
                  <c:v>0.29791666666655414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0.29999999999988736</c:v>
                </c:pt>
                <c:pt idx="433">
                  <c:v>0.30069444444432775</c:v>
                </c:pt>
                <c:pt idx="434">
                  <c:v>0.3013888888887753</c:v>
                </c:pt>
                <c:pt idx="435">
                  <c:v>0.30208333333321791</c:v>
                </c:pt>
                <c:pt idx="436">
                  <c:v>0.30277777777766329</c:v>
                </c:pt>
                <c:pt idx="437">
                  <c:v>0.3034722222221059</c:v>
                </c:pt>
                <c:pt idx="438">
                  <c:v>0.30416666666654962</c:v>
                </c:pt>
                <c:pt idx="439">
                  <c:v>0.30486111111099362</c:v>
                </c:pt>
                <c:pt idx="440">
                  <c:v>0.30555555555543601</c:v>
                </c:pt>
                <c:pt idx="441">
                  <c:v>0.30624999999988323</c:v>
                </c:pt>
                <c:pt idx="442">
                  <c:v>0.306944444444324</c:v>
                </c:pt>
                <c:pt idx="443">
                  <c:v>0.30763888888876945</c:v>
                </c:pt>
                <c:pt idx="444">
                  <c:v>0.30833333333321344</c:v>
                </c:pt>
                <c:pt idx="445">
                  <c:v>0.30902777777766033</c:v>
                </c:pt>
                <c:pt idx="446">
                  <c:v>0.30972222222210088</c:v>
                </c:pt>
                <c:pt idx="447">
                  <c:v>0.31041666666654666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0.31249999999988026</c:v>
                </c:pt>
                <c:pt idx="451">
                  <c:v>0.31319444444431999</c:v>
                </c:pt>
                <c:pt idx="452">
                  <c:v>0.31388888888876826</c:v>
                </c:pt>
                <c:pt idx="453">
                  <c:v>0.31458333333321042</c:v>
                </c:pt>
                <c:pt idx="454">
                  <c:v>0.3152777777776557</c:v>
                </c:pt>
                <c:pt idx="455">
                  <c:v>0.31597222222209814</c:v>
                </c:pt>
                <c:pt idx="456">
                  <c:v>0.31666666666653998</c:v>
                </c:pt>
                <c:pt idx="457">
                  <c:v>0.31736111111098614</c:v>
                </c:pt>
                <c:pt idx="458">
                  <c:v>0.31805555555542808</c:v>
                </c:pt>
                <c:pt idx="459">
                  <c:v>0.3187499999998753</c:v>
                </c:pt>
                <c:pt idx="460">
                  <c:v>0.31944444444431602</c:v>
                </c:pt>
                <c:pt idx="461">
                  <c:v>0.32013888888876191</c:v>
                </c:pt>
                <c:pt idx="462">
                  <c:v>0.32083333333320591</c:v>
                </c:pt>
                <c:pt idx="463">
                  <c:v>0.32152777777765235</c:v>
                </c:pt>
                <c:pt idx="464">
                  <c:v>0.32222222222209368</c:v>
                </c:pt>
                <c:pt idx="465">
                  <c:v>0.32291666666653762</c:v>
                </c:pt>
                <c:pt idx="466">
                  <c:v>0.32361111111098162</c:v>
                </c:pt>
                <c:pt idx="467">
                  <c:v>0.32430555555542562</c:v>
                </c:pt>
                <c:pt idx="468">
                  <c:v>0.32499999999987234</c:v>
                </c:pt>
                <c:pt idx="469">
                  <c:v>0.325694444444312</c:v>
                </c:pt>
                <c:pt idx="470">
                  <c:v>0.32638888888876033</c:v>
                </c:pt>
                <c:pt idx="471">
                  <c:v>0.32708333333320289</c:v>
                </c:pt>
                <c:pt idx="472">
                  <c:v>0.32777777777764833</c:v>
                </c:pt>
                <c:pt idx="473">
                  <c:v>0.32847222222209066</c:v>
                </c:pt>
                <c:pt idx="474">
                  <c:v>0.32916666666653238</c:v>
                </c:pt>
                <c:pt idx="475">
                  <c:v>0.32986111111097854</c:v>
                </c:pt>
                <c:pt idx="476">
                  <c:v>0.33055555555542032</c:v>
                </c:pt>
                <c:pt idx="477">
                  <c:v>0.33124999999986826</c:v>
                </c:pt>
                <c:pt idx="478">
                  <c:v>0.33194444444430798</c:v>
                </c:pt>
                <c:pt idx="479">
                  <c:v>0.33263888888875448</c:v>
                </c:pt>
                <c:pt idx="480">
                  <c:v>0.33333333333319598</c:v>
                </c:pt>
                <c:pt idx="481">
                  <c:v>0.33402777777764503</c:v>
                </c:pt>
                <c:pt idx="482">
                  <c:v>0.33472222222208614</c:v>
                </c:pt>
                <c:pt idx="483">
                  <c:v>0.33541666666653014</c:v>
                </c:pt>
                <c:pt idx="484">
                  <c:v>0.33611111111097425</c:v>
                </c:pt>
                <c:pt idx="485">
                  <c:v>0.33680555555541797</c:v>
                </c:pt>
                <c:pt idx="486">
                  <c:v>0.33749999999986491</c:v>
                </c:pt>
                <c:pt idx="487">
                  <c:v>0.33819444444430402</c:v>
                </c:pt>
                <c:pt idx="488">
                  <c:v>0.33888888888875252</c:v>
                </c:pt>
                <c:pt idx="489">
                  <c:v>0.3395833333331939</c:v>
                </c:pt>
                <c:pt idx="490">
                  <c:v>0.34027777777763774</c:v>
                </c:pt>
                <c:pt idx="491">
                  <c:v>0.34097222222208162</c:v>
                </c:pt>
                <c:pt idx="492">
                  <c:v>0.34166666666652401</c:v>
                </c:pt>
                <c:pt idx="493">
                  <c:v>0.34236111111096962</c:v>
                </c:pt>
                <c:pt idx="494">
                  <c:v>0.34305555555541201</c:v>
                </c:pt>
                <c:pt idx="495">
                  <c:v>0.34374999999985906</c:v>
                </c:pt>
                <c:pt idx="496">
                  <c:v>0.3444444444443</c:v>
                </c:pt>
                <c:pt idx="497">
                  <c:v>0.34513888888874544</c:v>
                </c:pt>
                <c:pt idx="498">
                  <c:v>0.345833333333188</c:v>
                </c:pt>
                <c:pt idx="499">
                  <c:v>0.34652777777763466</c:v>
                </c:pt>
                <c:pt idx="500">
                  <c:v>0.34722222222207638</c:v>
                </c:pt>
                <c:pt idx="501">
                  <c:v>0.34791666666652032</c:v>
                </c:pt>
                <c:pt idx="502">
                  <c:v>0.34861111111096432</c:v>
                </c:pt>
                <c:pt idx="503">
                  <c:v>0.34930555555540832</c:v>
                </c:pt>
                <c:pt idx="504">
                  <c:v>0.34999999999985626</c:v>
                </c:pt>
                <c:pt idx="505">
                  <c:v>0.35069444444429593</c:v>
                </c:pt>
                <c:pt idx="506">
                  <c:v>0.35138888888874359</c:v>
                </c:pt>
                <c:pt idx="507">
                  <c:v>0.35208333333318398</c:v>
                </c:pt>
                <c:pt idx="508">
                  <c:v>0.35277777777763014</c:v>
                </c:pt>
                <c:pt idx="509">
                  <c:v>0.35347222222207414</c:v>
                </c:pt>
                <c:pt idx="510">
                  <c:v>0.35416666666651597</c:v>
                </c:pt>
                <c:pt idx="511">
                  <c:v>0.35486111111096202</c:v>
                </c:pt>
                <c:pt idx="512">
                  <c:v>0.35555555555540402</c:v>
                </c:pt>
                <c:pt idx="513">
                  <c:v>0.3562499999998513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0.35902777777762723</c:v>
                </c:pt>
                <c:pt idx="518">
                  <c:v>0.35972222222206962</c:v>
                </c:pt>
                <c:pt idx="519">
                  <c:v>0.36041666666651362</c:v>
                </c:pt>
                <c:pt idx="520">
                  <c:v>0.36111111111095762</c:v>
                </c:pt>
                <c:pt idx="521">
                  <c:v>0.36180555555540161</c:v>
                </c:pt>
                <c:pt idx="522">
                  <c:v>0.36249999999984833</c:v>
                </c:pt>
                <c:pt idx="523">
                  <c:v>0.363194444444288</c:v>
                </c:pt>
                <c:pt idx="524">
                  <c:v>0.36388888888873488</c:v>
                </c:pt>
                <c:pt idx="525">
                  <c:v>0.36458333333317638</c:v>
                </c:pt>
                <c:pt idx="526">
                  <c:v>0.36527777777762266</c:v>
                </c:pt>
                <c:pt idx="527">
                  <c:v>0.36597222222206666</c:v>
                </c:pt>
                <c:pt idx="528">
                  <c:v>0.36666666666650832</c:v>
                </c:pt>
                <c:pt idx="529">
                  <c:v>0.36736111111095454</c:v>
                </c:pt>
                <c:pt idx="530">
                  <c:v>0.36805555555539599</c:v>
                </c:pt>
                <c:pt idx="531">
                  <c:v>0.36874999999984404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0.37152777777761947</c:v>
                </c:pt>
                <c:pt idx="536">
                  <c:v>0.37222222222206214</c:v>
                </c:pt>
                <c:pt idx="537">
                  <c:v>0.37291666666650614</c:v>
                </c:pt>
                <c:pt idx="538">
                  <c:v>0.37361111111094991</c:v>
                </c:pt>
                <c:pt idx="539">
                  <c:v>0.37430555555539202</c:v>
                </c:pt>
                <c:pt idx="540">
                  <c:v>0.3749999999998393</c:v>
                </c:pt>
                <c:pt idx="541">
                  <c:v>0.37569444444428002</c:v>
                </c:pt>
                <c:pt idx="542">
                  <c:v>0.37638888888872729</c:v>
                </c:pt>
                <c:pt idx="543">
                  <c:v>0.37708333333316962</c:v>
                </c:pt>
                <c:pt idx="544">
                  <c:v>0.37777777777761523</c:v>
                </c:pt>
                <c:pt idx="545">
                  <c:v>0.37847222222205923</c:v>
                </c:pt>
                <c:pt idx="546">
                  <c:v>0.37916666666650162</c:v>
                </c:pt>
                <c:pt idx="547">
                  <c:v>0.37986111111094722</c:v>
                </c:pt>
                <c:pt idx="548">
                  <c:v>0.380555555555388</c:v>
                </c:pt>
                <c:pt idx="549">
                  <c:v>0.38124999999983489</c:v>
                </c:pt>
                <c:pt idx="550">
                  <c:v>0.38194444444427744</c:v>
                </c:pt>
                <c:pt idx="551">
                  <c:v>0.38263888888872138</c:v>
                </c:pt>
                <c:pt idx="552">
                  <c:v>0.38333333333316438</c:v>
                </c:pt>
                <c:pt idx="553">
                  <c:v>0.38402777777761227</c:v>
                </c:pt>
                <c:pt idx="554">
                  <c:v>0.38472222222205454</c:v>
                </c:pt>
                <c:pt idx="555">
                  <c:v>0.38541666666649854</c:v>
                </c:pt>
                <c:pt idx="556">
                  <c:v>0.38611111111094254</c:v>
                </c:pt>
                <c:pt idx="557">
                  <c:v>0.38680555555538398</c:v>
                </c:pt>
                <c:pt idx="558">
                  <c:v>0.38749999999983192</c:v>
                </c:pt>
                <c:pt idx="559">
                  <c:v>0.38819444444427198</c:v>
                </c:pt>
                <c:pt idx="560">
                  <c:v>0.3888888888887197</c:v>
                </c:pt>
                <c:pt idx="561">
                  <c:v>0.38958333333316214</c:v>
                </c:pt>
                <c:pt idx="562">
                  <c:v>0.39027777777760719</c:v>
                </c:pt>
                <c:pt idx="563">
                  <c:v>0.39097222222205136</c:v>
                </c:pt>
                <c:pt idx="564">
                  <c:v>0.39166666666649391</c:v>
                </c:pt>
                <c:pt idx="565">
                  <c:v>0.39236111111093791</c:v>
                </c:pt>
                <c:pt idx="566">
                  <c:v>0.39305555555538002</c:v>
                </c:pt>
                <c:pt idx="567">
                  <c:v>0.39374999999982729</c:v>
                </c:pt>
                <c:pt idx="568">
                  <c:v>0.3944444444442699</c:v>
                </c:pt>
                <c:pt idx="569">
                  <c:v>0.39513888888871368</c:v>
                </c:pt>
                <c:pt idx="570">
                  <c:v>0.39583333333315762</c:v>
                </c:pt>
                <c:pt idx="571">
                  <c:v>0.39652777777760434</c:v>
                </c:pt>
                <c:pt idx="572">
                  <c:v>0.39722222222204723</c:v>
                </c:pt>
                <c:pt idx="573">
                  <c:v>0.39791666666649123</c:v>
                </c:pt>
                <c:pt idx="574">
                  <c:v>0.39861111111093361</c:v>
                </c:pt>
                <c:pt idx="575">
                  <c:v>0.39930555555537744</c:v>
                </c:pt>
                <c:pt idx="576">
                  <c:v>0.39999999999982433</c:v>
                </c:pt>
                <c:pt idx="577">
                  <c:v>0.400694444444264</c:v>
                </c:pt>
                <c:pt idx="578">
                  <c:v>0.40138888888871066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0.40347222222204254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0.40624999999981815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0.40902777777759425</c:v>
                </c:pt>
                <c:pt idx="590">
                  <c:v>0.40972222222203608</c:v>
                </c:pt>
                <c:pt idx="591">
                  <c:v>0.41041666666648191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0.41249999999981529</c:v>
                </c:pt>
                <c:pt idx="595">
                  <c:v>0.41319444444425601</c:v>
                </c:pt>
                <c:pt idx="596">
                  <c:v>0.41388888888870323</c:v>
                </c:pt>
                <c:pt idx="597">
                  <c:v>0.41458333333314562</c:v>
                </c:pt>
                <c:pt idx="598">
                  <c:v>0.41527777777758962</c:v>
                </c:pt>
                <c:pt idx="599">
                  <c:v>0.41597222222203362</c:v>
                </c:pt>
                <c:pt idx="600">
                  <c:v>0.41666666666647761</c:v>
                </c:pt>
                <c:pt idx="601">
                  <c:v>0.41736111111092145</c:v>
                </c:pt>
                <c:pt idx="602">
                  <c:v>0.418055555555364</c:v>
                </c:pt>
                <c:pt idx="603">
                  <c:v>0.41874999999981088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0.42152777777758654</c:v>
                </c:pt>
                <c:pt idx="608">
                  <c:v>0.42222222222202832</c:v>
                </c:pt>
                <c:pt idx="609">
                  <c:v>0.42291666666647454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0.4249999999998077</c:v>
                </c:pt>
                <c:pt idx="613">
                  <c:v>0.42569444444424798</c:v>
                </c:pt>
                <c:pt idx="614">
                  <c:v>0.42638888888869547</c:v>
                </c:pt>
                <c:pt idx="615">
                  <c:v>0.42708333333313597</c:v>
                </c:pt>
                <c:pt idx="616">
                  <c:v>0.42777777777758208</c:v>
                </c:pt>
                <c:pt idx="617">
                  <c:v>0.42847222222202591</c:v>
                </c:pt>
                <c:pt idx="618">
                  <c:v>0.42916666666646991</c:v>
                </c:pt>
                <c:pt idx="619">
                  <c:v>0.42986111111091391</c:v>
                </c:pt>
                <c:pt idx="620">
                  <c:v>0.43055555555535602</c:v>
                </c:pt>
                <c:pt idx="621">
                  <c:v>0.43124999999980329</c:v>
                </c:pt>
                <c:pt idx="622">
                  <c:v>0.43194444444424562</c:v>
                </c:pt>
                <c:pt idx="623">
                  <c:v>0.43263888888868962</c:v>
                </c:pt>
                <c:pt idx="624">
                  <c:v>0.43333333333313201</c:v>
                </c:pt>
                <c:pt idx="625">
                  <c:v>0.43402777777757923</c:v>
                </c:pt>
                <c:pt idx="626">
                  <c:v>0.43472222222202161</c:v>
                </c:pt>
                <c:pt idx="627">
                  <c:v>0.43541666666646689</c:v>
                </c:pt>
                <c:pt idx="628">
                  <c:v>0.43611111111090944</c:v>
                </c:pt>
                <c:pt idx="629">
                  <c:v>0.43680555555535344</c:v>
                </c:pt>
                <c:pt idx="630">
                  <c:v>0.43749999999979866</c:v>
                </c:pt>
                <c:pt idx="631">
                  <c:v>0.43819444444423999</c:v>
                </c:pt>
                <c:pt idx="632">
                  <c:v>0.43888888888868827</c:v>
                </c:pt>
                <c:pt idx="633">
                  <c:v>0.43958333333312832</c:v>
                </c:pt>
                <c:pt idx="634">
                  <c:v>0.44027777777757232</c:v>
                </c:pt>
                <c:pt idx="635">
                  <c:v>0.44097222222201632</c:v>
                </c:pt>
                <c:pt idx="636">
                  <c:v>0.44166666666645998</c:v>
                </c:pt>
                <c:pt idx="637">
                  <c:v>0.44236111111090398</c:v>
                </c:pt>
                <c:pt idx="638">
                  <c:v>0.44305555555534776</c:v>
                </c:pt>
                <c:pt idx="639">
                  <c:v>0.44374999999979198</c:v>
                </c:pt>
                <c:pt idx="640">
                  <c:v>0.44444444444423575</c:v>
                </c:pt>
                <c:pt idx="641">
                  <c:v>0.44513888888867997</c:v>
                </c:pt>
                <c:pt idx="642">
                  <c:v>0.44583333333312403</c:v>
                </c:pt>
                <c:pt idx="643">
                  <c:v>0.44652777777756991</c:v>
                </c:pt>
                <c:pt idx="644">
                  <c:v>0.44722222222201202</c:v>
                </c:pt>
                <c:pt idx="645">
                  <c:v>0.44791666666645791</c:v>
                </c:pt>
                <c:pt idx="646">
                  <c:v>0.44861111111090002</c:v>
                </c:pt>
                <c:pt idx="647">
                  <c:v>0.44930555555534402</c:v>
                </c:pt>
                <c:pt idx="648">
                  <c:v>0.44999999999978968</c:v>
                </c:pt>
                <c:pt idx="649">
                  <c:v>0.45069444444423179</c:v>
                </c:pt>
                <c:pt idx="650">
                  <c:v>0.45138888888867923</c:v>
                </c:pt>
                <c:pt idx="651">
                  <c:v>0.45208333333312001</c:v>
                </c:pt>
                <c:pt idx="652">
                  <c:v>0.45277777777756562</c:v>
                </c:pt>
                <c:pt idx="653">
                  <c:v>0.45347222222200956</c:v>
                </c:pt>
                <c:pt idx="654">
                  <c:v>0.45416666666645344</c:v>
                </c:pt>
                <c:pt idx="655">
                  <c:v>0.45486111111089744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0.45902777777756254</c:v>
                </c:pt>
                <c:pt idx="662">
                  <c:v>0.45972222222200398</c:v>
                </c:pt>
                <c:pt idx="663">
                  <c:v>0.46041666666645048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0.46249999999978214</c:v>
                </c:pt>
                <c:pt idx="667">
                  <c:v>0.46319444444422375</c:v>
                </c:pt>
                <c:pt idx="668">
                  <c:v>0.46388888888867136</c:v>
                </c:pt>
                <c:pt idx="669">
                  <c:v>0.46458333333311208</c:v>
                </c:pt>
                <c:pt idx="670">
                  <c:v>0.46527777777755791</c:v>
                </c:pt>
                <c:pt idx="671">
                  <c:v>0.46597222222200191</c:v>
                </c:pt>
                <c:pt idx="672">
                  <c:v>0.46666666666644591</c:v>
                </c:pt>
                <c:pt idx="673">
                  <c:v>0.4673611111108899</c:v>
                </c:pt>
                <c:pt idx="674">
                  <c:v>0.46805555555533179</c:v>
                </c:pt>
                <c:pt idx="675">
                  <c:v>0.46874999999977762</c:v>
                </c:pt>
                <c:pt idx="676">
                  <c:v>0.46944444444422001</c:v>
                </c:pt>
                <c:pt idx="677">
                  <c:v>0.47013888888866562</c:v>
                </c:pt>
                <c:pt idx="678">
                  <c:v>0.47083333333310801</c:v>
                </c:pt>
                <c:pt idx="679">
                  <c:v>0.47152777777755506</c:v>
                </c:pt>
                <c:pt idx="680">
                  <c:v>0.472222222221996</c:v>
                </c:pt>
                <c:pt idx="681">
                  <c:v>0.47291666666644289</c:v>
                </c:pt>
                <c:pt idx="682">
                  <c:v>0.47361111111088544</c:v>
                </c:pt>
                <c:pt idx="683">
                  <c:v>0.474305555555328</c:v>
                </c:pt>
                <c:pt idx="684">
                  <c:v>0.47499999999977466</c:v>
                </c:pt>
                <c:pt idx="685">
                  <c:v>0.47569444444421599</c:v>
                </c:pt>
                <c:pt idx="686">
                  <c:v>0.47638888888866426</c:v>
                </c:pt>
                <c:pt idx="687">
                  <c:v>0.47708333333310432</c:v>
                </c:pt>
                <c:pt idx="688">
                  <c:v>0.47777777777755054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0.47986111111088214</c:v>
                </c:pt>
                <c:pt idx="692">
                  <c:v>0.48055555555532375</c:v>
                </c:pt>
                <c:pt idx="693">
                  <c:v>0.48124999999977014</c:v>
                </c:pt>
                <c:pt idx="694">
                  <c:v>0.48194444444421197</c:v>
                </c:pt>
                <c:pt idx="695">
                  <c:v>0.48263888888865802</c:v>
                </c:pt>
                <c:pt idx="696">
                  <c:v>0.48333333333310002</c:v>
                </c:pt>
                <c:pt idx="697">
                  <c:v>0.4840277777775473</c:v>
                </c:pt>
                <c:pt idx="698">
                  <c:v>0.48472222222198802</c:v>
                </c:pt>
                <c:pt idx="699">
                  <c:v>0.4854166666664339</c:v>
                </c:pt>
                <c:pt idx="700">
                  <c:v>0.4861111111108779</c:v>
                </c:pt>
                <c:pt idx="701">
                  <c:v>0.48680555555532001</c:v>
                </c:pt>
                <c:pt idx="702">
                  <c:v>0.48749999999976723</c:v>
                </c:pt>
                <c:pt idx="703">
                  <c:v>0.48819444444420801</c:v>
                </c:pt>
                <c:pt idx="704">
                  <c:v>0.48888888888865634</c:v>
                </c:pt>
                <c:pt idx="705">
                  <c:v>0.48958333333309761</c:v>
                </c:pt>
                <c:pt idx="706">
                  <c:v>0.49027777777754289</c:v>
                </c:pt>
                <c:pt idx="707">
                  <c:v>0.49097222222198544</c:v>
                </c:pt>
                <c:pt idx="708">
                  <c:v>0.49166666666642944</c:v>
                </c:pt>
                <c:pt idx="709">
                  <c:v>0.49236111111087466</c:v>
                </c:pt>
                <c:pt idx="710">
                  <c:v>0.49305555555531599</c:v>
                </c:pt>
                <c:pt idx="711">
                  <c:v>0.49374999999976266</c:v>
                </c:pt>
                <c:pt idx="712">
                  <c:v>0.49444444444420432</c:v>
                </c:pt>
                <c:pt idx="713">
                  <c:v>0.49513888888865054</c:v>
                </c:pt>
                <c:pt idx="714">
                  <c:v>0.49583333333309232</c:v>
                </c:pt>
                <c:pt idx="715">
                  <c:v>0.49652777777753854</c:v>
                </c:pt>
                <c:pt idx="716">
                  <c:v>0.49722222222197998</c:v>
                </c:pt>
                <c:pt idx="717">
                  <c:v>0.49791666666642614</c:v>
                </c:pt>
                <c:pt idx="718">
                  <c:v>0.49861111111087014</c:v>
                </c:pt>
                <c:pt idx="719">
                  <c:v>0.49930555555531198</c:v>
                </c:pt>
                <c:pt idx="720">
                  <c:v>0.49999999999975919</c:v>
                </c:pt>
                <c:pt idx="721">
                  <c:v>0.50069444444420064</c:v>
                </c:pt>
                <c:pt idx="722">
                  <c:v>0.50138888888864075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0.50694444444420017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0.51319444444419582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0.5194444444441918</c:v>
                </c:pt>
                <c:pt idx="749">
                  <c:v>0.52013888888863158</c:v>
                </c:pt>
                <c:pt idx="750">
                  <c:v>0.52083333333307924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0.52569444444419033</c:v>
                </c:pt>
                <c:pt idx="758">
                  <c:v>0.52638888888862756</c:v>
                </c:pt>
                <c:pt idx="759">
                  <c:v>0.52708333333307522</c:v>
                </c:pt>
                <c:pt idx="760">
                  <c:v>0.527777777777516</c:v>
                </c:pt>
                <c:pt idx="761">
                  <c:v>0.52847222222195711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0.5319444444441852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0.53819444444418074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0.54444444444417628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0.55069444444417315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0.55694444444416724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0.56180555555527523</c:v>
                </c:pt>
                <c:pt idx="810">
                  <c:v>0.562499999999716</c:v>
                </c:pt>
                <c:pt idx="811">
                  <c:v>0.56319444444416322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0.56666666666638288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0.57569444444415641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0.58055555555525618</c:v>
                </c:pt>
                <c:pt idx="837">
                  <c:v>0.5812499999997035</c:v>
                </c:pt>
                <c:pt idx="838">
                  <c:v>0.58194444444414795</c:v>
                </c:pt>
                <c:pt idx="839">
                  <c:v>0.58263888888859205</c:v>
                </c:pt>
                <c:pt idx="840">
                  <c:v>0.5833333333330355</c:v>
                </c:pt>
                <c:pt idx="841">
                  <c:v>0.5840277777774795</c:v>
                </c:pt>
                <c:pt idx="842">
                  <c:v>0.58472222222192349</c:v>
                </c:pt>
                <c:pt idx="843">
                  <c:v>0.58541666666636361</c:v>
                </c:pt>
                <c:pt idx="844">
                  <c:v>0.58611111111081149</c:v>
                </c:pt>
                <c:pt idx="845">
                  <c:v>0.58680555555525549</c:v>
                </c:pt>
                <c:pt idx="846">
                  <c:v>0.58749999999969948</c:v>
                </c:pt>
                <c:pt idx="847">
                  <c:v>0.58819444444414404</c:v>
                </c:pt>
                <c:pt idx="848">
                  <c:v>0.58888888888858804</c:v>
                </c:pt>
                <c:pt idx="849">
                  <c:v>0.58958333333303159</c:v>
                </c:pt>
                <c:pt idx="850">
                  <c:v>0.59027777777747559</c:v>
                </c:pt>
                <c:pt idx="851">
                  <c:v>0.59097222222191959</c:v>
                </c:pt>
                <c:pt idx="852">
                  <c:v>0.59166666666636358</c:v>
                </c:pt>
                <c:pt idx="853">
                  <c:v>0.59236111111080758</c:v>
                </c:pt>
                <c:pt idx="854">
                  <c:v>0.59305555555525158</c:v>
                </c:pt>
                <c:pt idx="855">
                  <c:v>0.59374999999969602</c:v>
                </c:pt>
                <c:pt idx="856">
                  <c:v>0.59444444444414002</c:v>
                </c:pt>
                <c:pt idx="857">
                  <c:v>0.59513888888858402</c:v>
                </c:pt>
                <c:pt idx="858">
                  <c:v>0.59583333333302801</c:v>
                </c:pt>
                <c:pt idx="859">
                  <c:v>0.59652777777747157</c:v>
                </c:pt>
                <c:pt idx="860">
                  <c:v>0.59722222222191557</c:v>
                </c:pt>
                <c:pt idx="861">
                  <c:v>0.59791666666635956</c:v>
                </c:pt>
                <c:pt idx="862">
                  <c:v>0.59861111111080401</c:v>
                </c:pt>
                <c:pt idx="863">
                  <c:v>0.59930555555524756</c:v>
                </c:pt>
                <c:pt idx="864">
                  <c:v>0.599999999999692</c:v>
                </c:pt>
                <c:pt idx="865">
                  <c:v>0.60069444444414177</c:v>
                </c:pt>
                <c:pt idx="866">
                  <c:v>0.60138888888858288</c:v>
                </c:pt>
                <c:pt idx="867">
                  <c:v>0.60208333333302688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0.60694444444413709</c:v>
                </c:pt>
                <c:pt idx="875">
                  <c:v>0.60763888888858109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0.6131944444441324</c:v>
                </c:pt>
                <c:pt idx="884">
                  <c:v>0.6138888888885764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0.61874999999968394</c:v>
                </c:pt>
                <c:pt idx="892">
                  <c:v>0.61944444444412783</c:v>
                </c:pt>
                <c:pt idx="893">
                  <c:v>0.62013888888856805</c:v>
                </c:pt>
                <c:pt idx="894">
                  <c:v>0.62083333333301582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0.62361111111079182</c:v>
                </c:pt>
                <c:pt idx="899">
                  <c:v>0.62430555555523204</c:v>
                </c:pt>
                <c:pt idx="900">
                  <c:v>0.62499999999967981</c:v>
                </c:pt>
                <c:pt idx="901">
                  <c:v>0.6256944444441267</c:v>
                </c:pt>
                <c:pt idx="902">
                  <c:v>0.62638888888856403</c:v>
                </c:pt>
                <c:pt idx="903">
                  <c:v>0.62708333333301181</c:v>
                </c:pt>
                <c:pt idx="904">
                  <c:v>0.62777777777745203</c:v>
                </c:pt>
                <c:pt idx="905">
                  <c:v>0.6284722222218998</c:v>
                </c:pt>
                <c:pt idx="906">
                  <c:v>0.62916666666634002</c:v>
                </c:pt>
                <c:pt idx="907">
                  <c:v>0.62986111111078735</c:v>
                </c:pt>
                <c:pt idx="908">
                  <c:v>0.63055555555522802</c:v>
                </c:pt>
                <c:pt idx="909">
                  <c:v>0.63124999999967524</c:v>
                </c:pt>
                <c:pt idx="910">
                  <c:v>0.63194444444412246</c:v>
                </c:pt>
                <c:pt idx="911">
                  <c:v>0.63263888888856323</c:v>
                </c:pt>
                <c:pt idx="912">
                  <c:v>0.63333333333300723</c:v>
                </c:pt>
                <c:pt idx="913">
                  <c:v>0.63402777777744801</c:v>
                </c:pt>
                <c:pt idx="914">
                  <c:v>0.63472222222189834</c:v>
                </c:pt>
                <c:pt idx="915">
                  <c:v>0.63541666666633601</c:v>
                </c:pt>
                <c:pt idx="916">
                  <c:v>0.63611111111078322</c:v>
                </c:pt>
                <c:pt idx="917">
                  <c:v>0.63680555555522711</c:v>
                </c:pt>
                <c:pt idx="918">
                  <c:v>0.637499999999668</c:v>
                </c:pt>
                <c:pt idx="919">
                  <c:v>0.63819444444411777</c:v>
                </c:pt>
                <c:pt idx="920">
                  <c:v>0.63888888888855888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0.64097222222189321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0.64444444444411308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0.64722222222188897</c:v>
                </c:pt>
                <c:pt idx="933">
                  <c:v>0.64791666666632863</c:v>
                </c:pt>
                <c:pt idx="934">
                  <c:v>0.64861111111077641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0.6506944444441114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0.65347222222188428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0.6569444444441066</c:v>
                </c:pt>
                <c:pt idx="947">
                  <c:v>0.65763888888854782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0.6597222222218827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0.66180555555521181</c:v>
                </c:pt>
                <c:pt idx="954">
                  <c:v>0.66249999999965203</c:v>
                </c:pt>
                <c:pt idx="955">
                  <c:v>0.66319444444410247</c:v>
                </c:pt>
                <c:pt idx="956">
                  <c:v>0.6638888888885438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0.66597222222187846</c:v>
                </c:pt>
                <c:pt idx="960">
                  <c:v>0.66666666666631924</c:v>
                </c:pt>
                <c:pt idx="961">
                  <c:v>0.66736111111076002</c:v>
                </c:pt>
                <c:pt idx="962">
                  <c:v>0.66805555555520724</c:v>
                </c:pt>
                <c:pt idx="963">
                  <c:v>0.66874999999965123</c:v>
                </c:pt>
                <c:pt idx="964">
                  <c:v>0.66944444444409834</c:v>
                </c:pt>
                <c:pt idx="965">
                  <c:v>0.67013888888853923</c:v>
                </c:pt>
                <c:pt idx="966">
                  <c:v>0.67083333333298323</c:v>
                </c:pt>
                <c:pt idx="967">
                  <c:v>0.67152777777742401</c:v>
                </c:pt>
                <c:pt idx="968">
                  <c:v>0.67222222222187233</c:v>
                </c:pt>
                <c:pt idx="969">
                  <c:v>0.67291666666631522</c:v>
                </c:pt>
                <c:pt idx="970">
                  <c:v>0.673611111110759</c:v>
                </c:pt>
                <c:pt idx="971">
                  <c:v>0.67430555555520288</c:v>
                </c:pt>
                <c:pt idx="972">
                  <c:v>0.67499999999964688</c:v>
                </c:pt>
                <c:pt idx="973">
                  <c:v>0.67569444444409654</c:v>
                </c:pt>
                <c:pt idx="974">
                  <c:v>0.67638888888853488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0.68055555555519665</c:v>
                </c:pt>
                <c:pt idx="981">
                  <c:v>0.68124999999963998</c:v>
                </c:pt>
                <c:pt idx="982">
                  <c:v>0.68194444444408908</c:v>
                </c:pt>
                <c:pt idx="983">
                  <c:v>0.68263888888852864</c:v>
                </c:pt>
                <c:pt idx="984">
                  <c:v>0.68333333333297197</c:v>
                </c:pt>
                <c:pt idx="985">
                  <c:v>0.68402777777741597</c:v>
                </c:pt>
                <c:pt idx="986">
                  <c:v>0.68472222222186063</c:v>
                </c:pt>
                <c:pt idx="987">
                  <c:v>0.68541666666630396</c:v>
                </c:pt>
                <c:pt idx="988">
                  <c:v>0.68611111111074796</c:v>
                </c:pt>
                <c:pt idx="989">
                  <c:v>0.6868055555551964</c:v>
                </c:pt>
                <c:pt idx="990">
                  <c:v>0.68749999999963596</c:v>
                </c:pt>
                <c:pt idx="991">
                  <c:v>0.68819444444408429</c:v>
                </c:pt>
                <c:pt idx="992">
                  <c:v>0.68888888888852395</c:v>
                </c:pt>
                <c:pt idx="993">
                  <c:v>0.68958333333296418</c:v>
                </c:pt>
                <c:pt idx="994">
                  <c:v>0.69027777777741151</c:v>
                </c:pt>
                <c:pt idx="995">
                  <c:v>0.69097222222185595</c:v>
                </c:pt>
                <c:pt idx="996">
                  <c:v>0.69166666666629995</c:v>
                </c:pt>
                <c:pt idx="997">
                  <c:v>0.6923611111107435</c:v>
                </c:pt>
                <c:pt idx="998">
                  <c:v>0.69305555555519183</c:v>
                </c:pt>
                <c:pt idx="999">
                  <c:v>0.69374999999963205</c:v>
                </c:pt>
                <c:pt idx="1000">
                  <c:v>0.69444444444407982</c:v>
                </c:pt>
                <c:pt idx="1001">
                  <c:v>0.69513888888852005</c:v>
                </c:pt>
                <c:pt idx="1002">
                  <c:v>0.69583333333296349</c:v>
                </c:pt>
                <c:pt idx="1003">
                  <c:v>0.69652777777740749</c:v>
                </c:pt>
                <c:pt idx="1004">
                  <c:v>0.69722222222185204</c:v>
                </c:pt>
                <c:pt idx="1005">
                  <c:v>0.69791666666629604</c:v>
                </c:pt>
                <c:pt idx="1006">
                  <c:v>0.69861111111074004</c:v>
                </c:pt>
                <c:pt idx="1007">
                  <c:v>0.69930555555518781</c:v>
                </c:pt>
                <c:pt idx="1008">
                  <c:v>0.69999999999962803</c:v>
                </c:pt>
                <c:pt idx="1009">
                  <c:v>0.70069444444407847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0.70555555555518323</c:v>
                </c:pt>
                <c:pt idx="1017">
                  <c:v>0.70624999999962401</c:v>
                </c:pt>
                <c:pt idx="1018">
                  <c:v>0.70694444444407234</c:v>
                </c:pt>
                <c:pt idx="1019">
                  <c:v>0.70763888888851523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0.70972222222184711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0.71180555555518177</c:v>
                </c:pt>
                <c:pt idx="1026">
                  <c:v>0.71249999999961999</c:v>
                </c:pt>
                <c:pt idx="1027">
                  <c:v>0.71319444444406688</c:v>
                </c:pt>
                <c:pt idx="1028">
                  <c:v>0.71388888888850865</c:v>
                </c:pt>
                <c:pt idx="1029">
                  <c:v>0.71458333333294888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0.71805555555517708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0.72569444444406028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0.73194444444405582</c:v>
                </c:pt>
                <c:pt idx="1055">
                  <c:v>0.73263888888849982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0.73472222222183181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0.7368055555551638</c:v>
                </c:pt>
                <c:pt idx="1062">
                  <c:v>0.73749999999960403</c:v>
                </c:pt>
                <c:pt idx="1063">
                  <c:v>0.7381944444440518</c:v>
                </c:pt>
                <c:pt idx="1064">
                  <c:v>0.73888888888849569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0.74097222222182724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0.74305555555515923</c:v>
                </c:pt>
                <c:pt idx="1071">
                  <c:v>0.74374999999960323</c:v>
                </c:pt>
                <c:pt idx="1072">
                  <c:v>0.74444444444404723</c:v>
                </c:pt>
                <c:pt idx="1073">
                  <c:v>0.74513888888849122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0.74722222222182288</c:v>
                </c:pt>
                <c:pt idx="1077">
                  <c:v>0.747916666666264</c:v>
                </c:pt>
                <c:pt idx="1078">
                  <c:v>0.74861111111071088</c:v>
                </c:pt>
                <c:pt idx="1079">
                  <c:v>0.74930555555515488</c:v>
                </c:pt>
                <c:pt idx="1080">
                  <c:v>0.74999999999960065</c:v>
                </c:pt>
                <c:pt idx="1081">
                  <c:v>0.75069444444404521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0.75624999999959708</c:v>
                </c:pt>
                <c:pt idx="1090">
                  <c:v>0.75694444444404085</c:v>
                </c:pt>
                <c:pt idx="1091">
                  <c:v>0.75763888888848441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0.7597222222218164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0.76180555555514828</c:v>
                </c:pt>
                <c:pt idx="1098">
                  <c:v>0.76249999999959228</c:v>
                </c:pt>
                <c:pt idx="1099">
                  <c:v>0.76319444444403628</c:v>
                </c:pt>
                <c:pt idx="1100">
                  <c:v>0.76388888888848028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0.76597222222181183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0.76805555555514382</c:v>
                </c:pt>
                <c:pt idx="1107">
                  <c:v>0.76874999999959071</c:v>
                </c:pt>
                <c:pt idx="1108">
                  <c:v>0.76944444444403182</c:v>
                </c:pt>
                <c:pt idx="1109">
                  <c:v>0.77013888888847581</c:v>
                </c:pt>
                <c:pt idx="1110">
                  <c:v>0.77083333333291604</c:v>
                </c:pt>
                <c:pt idx="1111">
                  <c:v>0.77152777777735959</c:v>
                </c:pt>
                <c:pt idx="1112">
                  <c:v>0.77222222222180781</c:v>
                </c:pt>
                <c:pt idx="1113">
                  <c:v>0.77291666666624803</c:v>
                </c:pt>
                <c:pt idx="1114">
                  <c:v>0.7736111111106958</c:v>
                </c:pt>
                <c:pt idx="1115">
                  <c:v>0.7743055555551398</c:v>
                </c:pt>
                <c:pt idx="1116">
                  <c:v>0.77499999999958646</c:v>
                </c:pt>
                <c:pt idx="1117">
                  <c:v>0.77569444444403046</c:v>
                </c:pt>
                <c:pt idx="1118">
                  <c:v>0.77638888888846802</c:v>
                </c:pt>
                <c:pt idx="1119">
                  <c:v>0.77708333333291202</c:v>
                </c:pt>
                <c:pt idx="1120">
                  <c:v>0.77777777777735602</c:v>
                </c:pt>
                <c:pt idx="1121">
                  <c:v>0.77847222222180323</c:v>
                </c:pt>
                <c:pt idx="1122">
                  <c:v>0.77916666666624401</c:v>
                </c:pt>
                <c:pt idx="1123">
                  <c:v>0.77986111111069123</c:v>
                </c:pt>
                <c:pt idx="1124">
                  <c:v>0.78055555555513201</c:v>
                </c:pt>
                <c:pt idx="1125">
                  <c:v>0.78124999999957923</c:v>
                </c:pt>
                <c:pt idx="1126">
                  <c:v>0.78194444444402322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0.78402777777734911</c:v>
                </c:pt>
                <c:pt idx="1130">
                  <c:v>0.78472222222179888</c:v>
                </c:pt>
                <c:pt idx="1131">
                  <c:v>0.78541666666623711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0.78958333333290076</c:v>
                </c:pt>
                <c:pt idx="1138">
                  <c:v>0.79027777777734476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0.79652777777734018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0.80069444444401217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0.80694444444400681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0.80972222222178281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0.8118055555551148</c:v>
                </c:pt>
                <c:pt idx="1170">
                  <c:v>0.81249999999955502</c:v>
                </c:pt>
                <c:pt idx="1171">
                  <c:v>0.81319444444400224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0.81597222222177823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0.81805555555511023</c:v>
                </c:pt>
                <c:pt idx="1179">
                  <c:v>0.81874999999955422</c:v>
                </c:pt>
                <c:pt idx="1180">
                  <c:v>0.81944444444399822</c:v>
                </c:pt>
                <c:pt idx="1181">
                  <c:v>0.820138888888439</c:v>
                </c:pt>
                <c:pt idx="1182">
                  <c:v>0.82083333333288588</c:v>
                </c:pt>
                <c:pt idx="1183">
                  <c:v>0.82152777777732411</c:v>
                </c:pt>
                <c:pt idx="1184">
                  <c:v>0.82222222222177388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0.8256944444439962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0.8319444444439914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0.83680555555509928</c:v>
                </c:pt>
                <c:pt idx="1206">
                  <c:v>0.83749999999953895</c:v>
                </c:pt>
                <c:pt idx="1207">
                  <c:v>0.83819444444398694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0.84305555555509482</c:v>
                </c:pt>
                <c:pt idx="1215">
                  <c:v>0.84374999999953881</c:v>
                </c:pt>
                <c:pt idx="1216">
                  <c:v>0.84444444444398281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0.84930555555509024</c:v>
                </c:pt>
                <c:pt idx="1224">
                  <c:v>0.84999999999953424</c:v>
                </c:pt>
                <c:pt idx="1225">
                  <c:v>0.85069444444398146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0.85416666666619823</c:v>
                </c:pt>
                <c:pt idx="1231">
                  <c:v>0.854861111110639</c:v>
                </c:pt>
                <c:pt idx="1232">
                  <c:v>0.85555555555508622</c:v>
                </c:pt>
                <c:pt idx="1233">
                  <c:v>0.85624999999953</c:v>
                </c:pt>
                <c:pt idx="1234">
                  <c:v>0.85694444444397677</c:v>
                </c:pt>
                <c:pt idx="1235">
                  <c:v>0.85763888888841788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0.85972222222174965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0.8618055555550842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0.86666666666619185</c:v>
                </c:pt>
                <c:pt idx="1249">
                  <c:v>0.86736111111063097</c:v>
                </c:pt>
                <c:pt idx="1250">
                  <c:v>0.86805555555507941</c:v>
                </c:pt>
                <c:pt idx="1251">
                  <c:v>0.8687499999995234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0.87291666666618728</c:v>
                </c:pt>
                <c:pt idx="1258">
                  <c:v>0.87361111111062695</c:v>
                </c:pt>
                <c:pt idx="1259">
                  <c:v>0.87430555555507505</c:v>
                </c:pt>
                <c:pt idx="1260">
                  <c:v>0.87499999999951883</c:v>
                </c:pt>
                <c:pt idx="1261">
                  <c:v>0.87569444444396283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0.87916666666618282</c:v>
                </c:pt>
                <c:pt idx="1267">
                  <c:v>0.87986111111062304</c:v>
                </c:pt>
                <c:pt idx="1268">
                  <c:v>0.88055555555506659</c:v>
                </c:pt>
                <c:pt idx="1269">
                  <c:v>0.88124999999951104</c:v>
                </c:pt>
                <c:pt idx="1270">
                  <c:v>0.88194444444395503</c:v>
                </c:pt>
                <c:pt idx="1271">
                  <c:v>0.88263888888839903</c:v>
                </c:pt>
                <c:pt idx="1272">
                  <c:v>0.88333333333284259</c:v>
                </c:pt>
                <c:pt idx="1273">
                  <c:v>0.88402777777728658</c:v>
                </c:pt>
                <c:pt idx="1274">
                  <c:v>0.88472222222173103</c:v>
                </c:pt>
                <c:pt idx="1275">
                  <c:v>0.88541666666617502</c:v>
                </c:pt>
                <c:pt idx="1276">
                  <c:v>0.88611111111061858</c:v>
                </c:pt>
                <c:pt idx="1277">
                  <c:v>0.88680555555506302</c:v>
                </c:pt>
                <c:pt idx="1278">
                  <c:v>0.88749999999950702</c:v>
                </c:pt>
                <c:pt idx="1279">
                  <c:v>0.88819444444395101</c:v>
                </c:pt>
                <c:pt idx="1280">
                  <c:v>0.88888888888839501</c:v>
                </c:pt>
                <c:pt idx="1281">
                  <c:v>0.88958333333283857</c:v>
                </c:pt>
                <c:pt idx="1282">
                  <c:v>0.89027777777728256</c:v>
                </c:pt>
                <c:pt idx="1283">
                  <c:v>0.89097222222172701</c:v>
                </c:pt>
                <c:pt idx="1284">
                  <c:v>0.89166666666617422</c:v>
                </c:pt>
                <c:pt idx="1285">
                  <c:v>0.89236111111061456</c:v>
                </c:pt>
                <c:pt idx="1286">
                  <c:v>0.893055555555059</c:v>
                </c:pt>
                <c:pt idx="1287">
                  <c:v>0.89374999999950588</c:v>
                </c:pt>
                <c:pt idx="1288">
                  <c:v>0.894444444443947</c:v>
                </c:pt>
                <c:pt idx="1289">
                  <c:v>0.89513888888839099</c:v>
                </c:pt>
                <c:pt idx="1290">
                  <c:v>0.89583333333283499</c:v>
                </c:pt>
                <c:pt idx="1291">
                  <c:v>0.8965277777772761</c:v>
                </c:pt>
                <c:pt idx="1292">
                  <c:v>0.89722222222172299</c:v>
                </c:pt>
                <c:pt idx="1293">
                  <c:v>0.89791666666616698</c:v>
                </c:pt>
                <c:pt idx="1294">
                  <c:v>0.89861111111061098</c:v>
                </c:pt>
                <c:pt idx="1295">
                  <c:v>0.89930555555505498</c:v>
                </c:pt>
                <c:pt idx="1296">
                  <c:v>0.89999999999949964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0.9152777777772626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0.91874999999949081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0.92152777777725858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0.92361111111059824</c:v>
                </c:pt>
                <c:pt idx="1331">
                  <c:v>0.92430555555503902</c:v>
                </c:pt>
                <c:pt idx="1332">
                  <c:v>0.92499999999948623</c:v>
                </c:pt>
                <c:pt idx="1333">
                  <c:v>0.92569444444393023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0.92986111111059389</c:v>
                </c:pt>
                <c:pt idx="1340">
                  <c:v>0.930555555555035</c:v>
                </c:pt>
                <c:pt idx="1341">
                  <c:v>0.93124999999948188</c:v>
                </c:pt>
                <c:pt idx="1342">
                  <c:v>0.93194444444392588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0.93402777777725177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0.94027777777724775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0.94374999999947529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0.94652777777724317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0.94861111111058283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0.95069444444391482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0.95486111111057881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0.9569444444439108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0.95972222222168624</c:v>
                </c:pt>
                <c:pt idx="1383">
                  <c:v>0.96041666666612702</c:v>
                </c:pt>
                <c:pt idx="1384">
                  <c:v>0.96111111111057423</c:v>
                </c:pt>
                <c:pt idx="1385">
                  <c:v>0.96180555555501823</c:v>
                </c:pt>
                <c:pt idx="1386">
                  <c:v>0.96249999999945901</c:v>
                </c:pt>
                <c:pt idx="1387">
                  <c:v>0.96319444444390623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0.965972222221682</c:v>
                </c:pt>
                <c:pt idx="1392">
                  <c:v>0.96666666666612588</c:v>
                </c:pt>
                <c:pt idx="1393">
                  <c:v>0.967361111110567</c:v>
                </c:pt>
                <c:pt idx="1394">
                  <c:v>0.96805555555501388</c:v>
                </c:pt>
                <c:pt idx="1395">
                  <c:v>0.96874999999945788</c:v>
                </c:pt>
                <c:pt idx="1396">
                  <c:v>0.96944444444390065</c:v>
                </c:pt>
                <c:pt idx="1397">
                  <c:v>0.97013888888834299</c:v>
                </c:pt>
                <c:pt idx="1398">
                  <c:v>0.97083333333278765</c:v>
                </c:pt>
                <c:pt idx="1399">
                  <c:v>0.97152777777722776</c:v>
                </c:pt>
                <c:pt idx="1400">
                  <c:v>0.97222222222167565</c:v>
                </c:pt>
                <c:pt idx="1401">
                  <c:v>0.97291666666611964</c:v>
                </c:pt>
                <c:pt idx="1402">
                  <c:v>0.97361111111056364</c:v>
                </c:pt>
                <c:pt idx="1403">
                  <c:v>0.97430555555500764</c:v>
                </c:pt>
                <c:pt idx="1404">
                  <c:v>0.97499999999945164</c:v>
                </c:pt>
                <c:pt idx="1405">
                  <c:v>0.97569444444390185</c:v>
                </c:pt>
                <c:pt idx="1406">
                  <c:v>0.97638888888833897</c:v>
                </c:pt>
                <c:pt idx="1407">
                  <c:v>0.97708333333278363</c:v>
                </c:pt>
                <c:pt idx="1408">
                  <c:v>0.97777777777722696</c:v>
                </c:pt>
                <c:pt idx="1409">
                  <c:v>0.97847222222167163</c:v>
                </c:pt>
                <c:pt idx="1410">
                  <c:v>0.97916666666611563</c:v>
                </c:pt>
                <c:pt idx="1411">
                  <c:v>0.97986111111055962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0.98194444444389528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0.98402777777721917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0.98819444444389082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0.99027777777721471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0.9944444444438868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0.99652777777721002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Hoja1!$N$12:$N$1451</c:f>
              <c:numCache>
                <c:formatCode>0.00</c:formatCode>
                <c:ptCount val="1440"/>
                <c:pt idx="0">
                  <c:v>16.332381713940855</c:v>
                </c:pt>
                <c:pt idx="1">
                  <c:v>16.332194327097191</c:v>
                </c:pt>
                <c:pt idx="2">
                  <c:v>16.332006940253468</c:v>
                </c:pt>
                <c:pt idx="3">
                  <c:v>16.33181955340979</c:v>
                </c:pt>
                <c:pt idx="4">
                  <c:v>16.331632166566081</c:v>
                </c:pt>
                <c:pt idx="5">
                  <c:v>16.331444779722389</c:v>
                </c:pt>
                <c:pt idx="6">
                  <c:v>16.331257392878808</c:v>
                </c:pt>
                <c:pt idx="7">
                  <c:v>16.331070006035031</c:v>
                </c:pt>
                <c:pt idx="8">
                  <c:v>16.330882619191307</c:v>
                </c:pt>
                <c:pt idx="9">
                  <c:v>16.330695232347612</c:v>
                </c:pt>
                <c:pt idx="10">
                  <c:v>16.330507845503814</c:v>
                </c:pt>
                <c:pt idx="11">
                  <c:v>16.330320458660228</c:v>
                </c:pt>
                <c:pt idx="12">
                  <c:v>16.330133071816533</c:v>
                </c:pt>
                <c:pt idx="13">
                  <c:v>16.329945684972827</c:v>
                </c:pt>
                <c:pt idx="14">
                  <c:v>16.329758298129089</c:v>
                </c:pt>
                <c:pt idx="15">
                  <c:v>16.329570911285455</c:v>
                </c:pt>
                <c:pt idx="16">
                  <c:v>16.329383524441759</c:v>
                </c:pt>
                <c:pt idx="17">
                  <c:v>16.329196137598068</c:v>
                </c:pt>
                <c:pt idx="18">
                  <c:v>16.32900875075439</c:v>
                </c:pt>
                <c:pt idx="19">
                  <c:v>16.328821363910691</c:v>
                </c:pt>
                <c:pt idx="20">
                  <c:v>16.328633977066819</c:v>
                </c:pt>
                <c:pt idx="21">
                  <c:v>16.328446590223077</c:v>
                </c:pt>
                <c:pt idx="22">
                  <c:v>16.328259203379492</c:v>
                </c:pt>
                <c:pt idx="23">
                  <c:v>16.328071816535889</c:v>
                </c:pt>
                <c:pt idx="24">
                  <c:v>16.327884429692421</c:v>
                </c:pt>
                <c:pt idx="25">
                  <c:v>16.327697042848531</c:v>
                </c:pt>
                <c:pt idx="26">
                  <c:v>16.327509656004825</c:v>
                </c:pt>
                <c:pt idx="27">
                  <c:v>16.327322269161005</c:v>
                </c:pt>
                <c:pt idx="28">
                  <c:v>16.327134882317427</c:v>
                </c:pt>
                <c:pt idx="29">
                  <c:v>16.326947495473746</c:v>
                </c:pt>
                <c:pt idx="30">
                  <c:v>16.326760108630051</c:v>
                </c:pt>
                <c:pt idx="31">
                  <c:v>16.326572721786359</c:v>
                </c:pt>
                <c:pt idx="32">
                  <c:v>16.326385334942664</c:v>
                </c:pt>
                <c:pt idx="33">
                  <c:v>16.600000000000001</c:v>
                </c:pt>
                <c:pt idx="34">
                  <c:v>16.626999999999999</c:v>
                </c:pt>
                <c:pt idx="35">
                  <c:v>16.654000000000035</c:v>
                </c:pt>
                <c:pt idx="36">
                  <c:v>16.681000000000001</c:v>
                </c:pt>
                <c:pt idx="37">
                  <c:v>16.707999999999988</c:v>
                </c:pt>
                <c:pt idx="38">
                  <c:v>16.735000000000003</c:v>
                </c:pt>
                <c:pt idx="39">
                  <c:v>16.761999999999986</c:v>
                </c:pt>
                <c:pt idx="40">
                  <c:v>16.788999999999881</c:v>
                </c:pt>
                <c:pt idx="41">
                  <c:v>16.815999999999999</c:v>
                </c:pt>
                <c:pt idx="42">
                  <c:v>16.843000000000004</c:v>
                </c:pt>
                <c:pt idx="43">
                  <c:v>16.87</c:v>
                </c:pt>
                <c:pt idx="44">
                  <c:v>16.89700000000003</c:v>
                </c:pt>
                <c:pt idx="45">
                  <c:v>16.924000000000003</c:v>
                </c:pt>
                <c:pt idx="46">
                  <c:v>16.951000000000001</c:v>
                </c:pt>
                <c:pt idx="47">
                  <c:v>16.978000000000002</c:v>
                </c:pt>
                <c:pt idx="48">
                  <c:v>17.005000000000003</c:v>
                </c:pt>
                <c:pt idx="49">
                  <c:v>17.032000000000004</c:v>
                </c:pt>
                <c:pt idx="50">
                  <c:v>17.059000000000001</c:v>
                </c:pt>
                <c:pt idx="51">
                  <c:v>17.086000000000006</c:v>
                </c:pt>
                <c:pt idx="52">
                  <c:v>17.113000000000035</c:v>
                </c:pt>
                <c:pt idx="53">
                  <c:v>17.14</c:v>
                </c:pt>
                <c:pt idx="54">
                  <c:v>16.41</c:v>
                </c:pt>
                <c:pt idx="55">
                  <c:v>16.382499999999858</c:v>
                </c:pt>
                <c:pt idx="56">
                  <c:v>16.354999999999997</c:v>
                </c:pt>
                <c:pt idx="57">
                  <c:v>16.327500000000001</c:v>
                </c:pt>
                <c:pt idx="58">
                  <c:v>16.299999999999986</c:v>
                </c:pt>
                <c:pt idx="59">
                  <c:v>16.272499999999869</c:v>
                </c:pt>
                <c:pt idx="60">
                  <c:v>16.244999999999987</c:v>
                </c:pt>
                <c:pt idx="61">
                  <c:v>16.217499999999987</c:v>
                </c:pt>
                <c:pt idx="62">
                  <c:v>16.190000000000001</c:v>
                </c:pt>
                <c:pt idx="63">
                  <c:v>16.162499999999874</c:v>
                </c:pt>
                <c:pt idx="64">
                  <c:v>16.135000000000005</c:v>
                </c:pt>
                <c:pt idx="65">
                  <c:v>16.107499999999987</c:v>
                </c:pt>
                <c:pt idx="66">
                  <c:v>16.079999999999988</c:v>
                </c:pt>
                <c:pt idx="67">
                  <c:v>16.052499999999885</c:v>
                </c:pt>
                <c:pt idx="68">
                  <c:v>16.024999999999999</c:v>
                </c:pt>
                <c:pt idx="69">
                  <c:v>15.9975</c:v>
                </c:pt>
                <c:pt idx="70">
                  <c:v>15.970000000000002</c:v>
                </c:pt>
                <c:pt idx="71">
                  <c:v>15.942500000000004</c:v>
                </c:pt>
                <c:pt idx="72">
                  <c:v>15.915000000000004</c:v>
                </c:pt>
                <c:pt idx="73">
                  <c:v>15.887500000000006</c:v>
                </c:pt>
                <c:pt idx="74">
                  <c:v>16.196666666666665</c:v>
                </c:pt>
                <c:pt idx="75">
                  <c:v>16.194416666666665</c:v>
                </c:pt>
                <c:pt idx="76">
                  <c:v>16.192166666666665</c:v>
                </c:pt>
                <c:pt idx="77">
                  <c:v>16.189916666666665</c:v>
                </c:pt>
                <c:pt idx="78">
                  <c:v>16.187666666666665</c:v>
                </c:pt>
                <c:pt idx="79">
                  <c:v>16.185416666666629</c:v>
                </c:pt>
                <c:pt idx="80">
                  <c:v>16.183166666666665</c:v>
                </c:pt>
                <c:pt idx="81">
                  <c:v>16.180916666666665</c:v>
                </c:pt>
                <c:pt idx="82">
                  <c:v>16.178666666666665</c:v>
                </c:pt>
                <c:pt idx="83">
                  <c:v>16.176416666666665</c:v>
                </c:pt>
                <c:pt idx="84">
                  <c:v>16.174166666666771</c:v>
                </c:pt>
                <c:pt idx="85">
                  <c:v>16.171916666666768</c:v>
                </c:pt>
                <c:pt idx="86">
                  <c:v>16.169666666666664</c:v>
                </c:pt>
                <c:pt idx="87">
                  <c:v>16.167416666666664</c:v>
                </c:pt>
                <c:pt idx="88">
                  <c:v>16.165166666666664</c:v>
                </c:pt>
                <c:pt idx="89">
                  <c:v>16.162916666666664</c:v>
                </c:pt>
                <c:pt idx="90">
                  <c:v>16.160666666666664</c:v>
                </c:pt>
                <c:pt idx="91">
                  <c:v>16.158416666666664</c:v>
                </c:pt>
                <c:pt idx="92">
                  <c:v>16.156166666666731</c:v>
                </c:pt>
                <c:pt idx="93">
                  <c:v>16.153916666666731</c:v>
                </c:pt>
                <c:pt idx="94">
                  <c:v>15.946666666666674</c:v>
                </c:pt>
                <c:pt idx="95">
                  <c:v>15.941666666666666</c:v>
                </c:pt>
                <c:pt idx="96">
                  <c:v>15.936666666666676</c:v>
                </c:pt>
                <c:pt idx="97">
                  <c:v>15.93166666666667</c:v>
                </c:pt>
                <c:pt idx="98">
                  <c:v>15.926666666666717</c:v>
                </c:pt>
                <c:pt idx="99">
                  <c:v>15.92166666666667</c:v>
                </c:pt>
                <c:pt idx="100">
                  <c:v>15.916666666666718</c:v>
                </c:pt>
                <c:pt idx="101">
                  <c:v>15.911666666666672</c:v>
                </c:pt>
                <c:pt idx="102">
                  <c:v>15.906666666666725</c:v>
                </c:pt>
                <c:pt idx="103">
                  <c:v>15.901666666666674</c:v>
                </c:pt>
                <c:pt idx="104">
                  <c:v>15.896666666666727</c:v>
                </c:pt>
                <c:pt idx="105">
                  <c:v>15.891666666666676</c:v>
                </c:pt>
                <c:pt idx="106">
                  <c:v>15.886666666666731</c:v>
                </c:pt>
                <c:pt idx="107">
                  <c:v>15.881666666666717</c:v>
                </c:pt>
                <c:pt idx="108">
                  <c:v>15.876666666666736</c:v>
                </c:pt>
                <c:pt idx="109">
                  <c:v>15.871666666666723</c:v>
                </c:pt>
                <c:pt idx="110">
                  <c:v>15.866666666666749</c:v>
                </c:pt>
                <c:pt idx="111">
                  <c:v>15.861666666666727</c:v>
                </c:pt>
                <c:pt idx="112">
                  <c:v>15.856666666666749</c:v>
                </c:pt>
                <c:pt idx="113">
                  <c:v>15.851666666666729</c:v>
                </c:pt>
                <c:pt idx="114">
                  <c:v>15.743333333333331</c:v>
                </c:pt>
                <c:pt idx="115">
                  <c:v>15.716583333333334</c:v>
                </c:pt>
                <c:pt idx="116">
                  <c:v>15.689833333333336</c:v>
                </c:pt>
                <c:pt idx="117">
                  <c:v>15.663083333333336</c:v>
                </c:pt>
                <c:pt idx="118">
                  <c:v>15.636333333333335</c:v>
                </c:pt>
                <c:pt idx="119">
                  <c:v>15.609583333333354</c:v>
                </c:pt>
                <c:pt idx="120">
                  <c:v>15.582833333333356</c:v>
                </c:pt>
                <c:pt idx="121">
                  <c:v>15.556083333333374</c:v>
                </c:pt>
                <c:pt idx="122">
                  <c:v>15.529333333333334</c:v>
                </c:pt>
                <c:pt idx="123">
                  <c:v>15.502583333333376</c:v>
                </c:pt>
                <c:pt idx="124">
                  <c:v>15.475833333333391</c:v>
                </c:pt>
                <c:pt idx="125">
                  <c:v>15.449083333333336</c:v>
                </c:pt>
                <c:pt idx="126">
                  <c:v>15.42233333333335</c:v>
                </c:pt>
                <c:pt idx="127">
                  <c:v>15.395583333333406</c:v>
                </c:pt>
                <c:pt idx="128">
                  <c:v>15.368833333333336</c:v>
                </c:pt>
                <c:pt idx="129">
                  <c:v>15.342083333333354</c:v>
                </c:pt>
                <c:pt idx="130">
                  <c:v>15.315333333333356</c:v>
                </c:pt>
                <c:pt idx="131">
                  <c:v>15.288583333333333</c:v>
                </c:pt>
                <c:pt idx="132">
                  <c:v>15.261833333333335</c:v>
                </c:pt>
                <c:pt idx="133">
                  <c:v>15.235083333333337</c:v>
                </c:pt>
                <c:pt idx="134">
                  <c:v>15.239999999999998</c:v>
                </c:pt>
                <c:pt idx="135">
                  <c:v>15.21875</c:v>
                </c:pt>
                <c:pt idx="136">
                  <c:v>15.197500000000002</c:v>
                </c:pt>
                <c:pt idx="137">
                  <c:v>15.176250000000003</c:v>
                </c:pt>
                <c:pt idx="138">
                  <c:v>15.155000000000006</c:v>
                </c:pt>
                <c:pt idx="139">
                  <c:v>15.133750000000003</c:v>
                </c:pt>
                <c:pt idx="140">
                  <c:v>15.112500000000002</c:v>
                </c:pt>
                <c:pt idx="141">
                  <c:v>15.091249999999999</c:v>
                </c:pt>
                <c:pt idx="142">
                  <c:v>15.070000000000004</c:v>
                </c:pt>
                <c:pt idx="143">
                  <c:v>15.048749999999998</c:v>
                </c:pt>
                <c:pt idx="144">
                  <c:v>15.027500000000003</c:v>
                </c:pt>
                <c:pt idx="145">
                  <c:v>15.006250000000014</c:v>
                </c:pt>
                <c:pt idx="146">
                  <c:v>14.985000000000024</c:v>
                </c:pt>
                <c:pt idx="147">
                  <c:v>14.963750000000022</c:v>
                </c:pt>
                <c:pt idx="148">
                  <c:v>14.942500000000004</c:v>
                </c:pt>
                <c:pt idx="149">
                  <c:v>14.921250000000008</c:v>
                </c:pt>
                <c:pt idx="150">
                  <c:v>14.9</c:v>
                </c:pt>
                <c:pt idx="151">
                  <c:v>14.878750000000004</c:v>
                </c:pt>
                <c:pt idx="152">
                  <c:v>14.857500000000067</c:v>
                </c:pt>
                <c:pt idx="153">
                  <c:v>14.83625</c:v>
                </c:pt>
                <c:pt idx="154">
                  <c:v>14.786666666666704</c:v>
                </c:pt>
                <c:pt idx="155">
                  <c:v>14.762916666666674</c:v>
                </c:pt>
                <c:pt idx="156">
                  <c:v>14.739166666666678</c:v>
                </c:pt>
                <c:pt idx="157">
                  <c:v>14.715416666666716</c:v>
                </c:pt>
                <c:pt idx="158">
                  <c:v>14.691666666666674</c:v>
                </c:pt>
                <c:pt idx="159">
                  <c:v>14.667916666666656</c:v>
                </c:pt>
                <c:pt idx="160">
                  <c:v>14.644166666666671</c:v>
                </c:pt>
                <c:pt idx="161">
                  <c:v>14.620416666666674</c:v>
                </c:pt>
                <c:pt idx="162">
                  <c:v>14.596666666666676</c:v>
                </c:pt>
                <c:pt idx="163">
                  <c:v>14.572916666666703</c:v>
                </c:pt>
                <c:pt idx="164">
                  <c:v>14.549166666666666</c:v>
                </c:pt>
                <c:pt idx="165">
                  <c:v>14.525416666666745</c:v>
                </c:pt>
                <c:pt idx="166">
                  <c:v>14.50166666666667</c:v>
                </c:pt>
                <c:pt idx="167">
                  <c:v>14.477916666666674</c:v>
                </c:pt>
                <c:pt idx="168">
                  <c:v>14.454166666666676</c:v>
                </c:pt>
                <c:pt idx="169">
                  <c:v>14.430416666666723</c:v>
                </c:pt>
                <c:pt idx="170">
                  <c:v>14.406666666666711</c:v>
                </c:pt>
                <c:pt idx="171">
                  <c:v>14.382916666666729</c:v>
                </c:pt>
                <c:pt idx="172">
                  <c:v>14.359166666666725</c:v>
                </c:pt>
                <c:pt idx="173">
                  <c:v>14.335416666666745</c:v>
                </c:pt>
                <c:pt idx="174">
                  <c:v>14.456666666666745</c:v>
                </c:pt>
                <c:pt idx="175">
                  <c:v>14.442916666666672</c:v>
                </c:pt>
                <c:pt idx="176">
                  <c:v>14.429166666666672</c:v>
                </c:pt>
                <c:pt idx="177">
                  <c:v>14.415416666666742</c:v>
                </c:pt>
                <c:pt idx="178">
                  <c:v>14.401666666666674</c:v>
                </c:pt>
                <c:pt idx="179">
                  <c:v>14.387916666666674</c:v>
                </c:pt>
                <c:pt idx="180">
                  <c:v>14.374166666666676</c:v>
                </c:pt>
                <c:pt idx="181">
                  <c:v>14.360416666666742</c:v>
                </c:pt>
                <c:pt idx="182">
                  <c:v>14.346666666666676</c:v>
                </c:pt>
                <c:pt idx="183">
                  <c:v>14.332916666666723</c:v>
                </c:pt>
                <c:pt idx="184">
                  <c:v>14.319166666666714</c:v>
                </c:pt>
                <c:pt idx="185">
                  <c:v>14.305416666666764</c:v>
                </c:pt>
                <c:pt idx="186">
                  <c:v>14.291666666666657</c:v>
                </c:pt>
                <c:pt idx="187">
                  <c:v>14.277916666666666</c:v>
                </c:pt>
                <c:pt idx="188">
                  <c:v>14.264166666666656</c:v>
                </c:pt>
                <c:pt idx="189">
                  <c:v>14.250416666666725</c:v>
                </c:pt>
                <c:pt idx="190">
                  <c:v>14.236666666666654</c:v>
                </c:pt>
                <c:pt idx="191">
                  <c:v>14.222916666666666</c:v>
                </c:pt>
                <c:pt idx="192">
                  <c:v>14.209166666666672</c:v>
                </c:pt>
                <c:pt idx="193">
                  <c:v>14.195416666666727</c:v>
                </c:pt>
                <c:pt idx="194">
                  <c:v>14.260000000000002</c:v>
                </c:pt>
                <c:pt idx="195">
                  <c:v>14.258000000000001</c:v>
                </c:pt>
                <c:pt idx="196">
                  <c:v>14.256000000000002</c:v>
                </c:pt>
                <c:pt idx="197">
                  <c:v>14.254</c:v>
                </c:pt>
                <c:pt idx="198">
                  <c:v>14.252000000000002</c:v>
                </c:pt>
                <c:pt idx="199">
                  <c:v>14.25</c:v>
                </c:pt>
                <c:pt idx="200">
                  <c:v>14.247999999999999</c:v>
                </c:pt>
                <c:pt idx="201">
                  <c:v>14.245999999999999</c:v>
                </c:pt>
                <c:pt idx="202">
                  <c:v>14.244</c:v>
                </c:pt>
                <c:pt idx="203">
                  <c:v>14.242000000000001</c:v>
                </c:pt>
                <c:pt idx="204">
                  <c:v>14.24</c:v>
                </c:pt>
                <c:pt idx="205">
                  <c:v>14.237999999999998</c:v>
                </c:pt>
                <c:pt idx="206">
                  <c:v>14.236000000000001</c:v>
                </c:pt>
                <c:pt idx="207">
                  <c:v>14.234</c:v>
                </c:pt>
                <c:pt idx="208">
                  <c:v>14.231999999999999</c:v>
                </c:pt>
                <c:pt idx="209">
                  <c:v>14.23</c:v>
                </c:pt>
                <c:pt idx="210">
                  <c:v>14.227999999999998</c:v>
                </c:pt>
                <c:pt idx="211">
                  <c:v>14.226000000000001</c:v>
                </c:pt>
                <c:pt idx="212">
                  <c:v>14.224</c:v>
                </c:pt>
                <c:pt idx="213">
                  <c:v>14.222</c:v>
                </c:pt>
                <c:pt idx="214">
                  <c:v>14.22</c:v>
                </c:pt>
                <c:pt idx="215">
                  <c:v>14.05</c:v>
                </c:pt>
                <c:pt idx="216">
                  <c:v>14.044</c:v>
                </c:pt>
                <c:pt idx="217">
                  <c:v>14.037999999999998</c:v>
                </c:pt>
                <c:pt idx="218">
                  <c:v>14.032</c:v>
                </c:pt>
                <c:pt idx="219">
                  <c:v>14.026000000000003</c:v>
                </c:pt>
                <c:pt idx="220">
                  <c:v>14.020000000000001</c:v>
                </c:pt>
                <c:pt idx="221">
                  <c:v>14.014000000000003</c:v>
                </c:pt>
                <c:pt idx="222">
                  <c:v>14.008000000000001</c:v>
                </c:pt>
                <c:pt idx="223">
                  <c:v>14.002000000000002</c:v>
                </c:pt>
                <c:pt idx="224">
                  <c:v>13.996000000000002</c:v>
                </c:pt>
                <c:pt idx="225">
                  <c:v>13.99</c:v>
                </c:pt>
                <c:pt idx="226">
                  <c:v>13.984000000000002</c:v>
                </c:pt>
                <c:pt idx="227">
                  <c:v>13.978000000000002</c:v>
                </c:pt>
                <c:pt idx="228">
                  <c:v>13.972000000000024</c:v>
                </c:pt>
                <c:pt idx="229">
                  <c:v>13.966000000000006</c:v>
                </c:pt>
                <c:pt idx="230">
                  <c:v>13.96</c:v>
                </c:pt>
                <c:pt idx="231">
                  <c:v>13.954000000000002</c:v>
                </c:pt>
                <c:pt idx="232">
                  <c:v>13.948</c:v>
                </c:pt>
                <c:pt idx="233">
                  <c:v>13.942</c:v>
                </c:pt>
                <c:pt idx="234">
                  <c:v>13.936</c:v>
                </c:pt>
                <c:pt idx="235">
                  <c:v>13.94333333333333</c:v>
                </c:pt>
                <c:pt idx="236">
                  <c:v>13.938333333333333</c:v>
                </c:pt>
                <c:pt idx="237">
                  <c:v>13.933333333333335</c:v>
                </c:pt>
                <c:pt idx="238">
                  <c:v>13.928333333333333</c:v>
                </c:pt>
                <c:pt idx="239">
                  <c:v>13.923333333333336</c:v>
                </c:pt>
                <c:pt idx="240">
                  <c:v>13.918333333333331</c:v>
                </c:pt>
                <c:pt idx="241">
                  <c:v>13.913333333333334</c:v>
                </c:pt>
                <c:pt idx="242">
                  <c:v>13.90833333333333</c:v>
                </c:pt>
                <c:pt idx="243">
                  <c:v>13.903333333333334</c:v>
                </c:pt>
                <c:pt idx="244">
                  <c:v>13.898333333333337</c:v>
                </c:pt>
                <c:pt idx="245">
                  <c:v>13.893333333333334</c:v>
                </c:pt>
                <c:pt idx="246">
                  <c:v>13.888333333333335</c:v>
                </c:pt>
                <c:pt idx="247">
                  <c:v>13.883333333333336</c:v>
                </c:pt>
                <c:pt idx="248">
                  <c:v>13.878333333333336</c:v>
                </c:pt>
                <c:pt idx="249">
                  <c:v>13.873333333333354</c:v>
                </c:pt>
                <c:pt idx="250">
                  <c:v>13.868333333333334</c:v>
                </c:pt>
                <c:pt idx="251">
                  <c:v>13.863333333333356</c:v>
                </c:pt>
                <c:pt idx="252">
                  <c:v>13.858333333333334</c:v>
                </c:pt>
                <c:pt idx="253">
                  <c:v>13.853333333333374</c:v>
                </c:pt>
                <c:pt idx="254">
                  <c:v>13.848333333333333</c:v>
                </c:pt>
                <c:pt idx="255">
                  <c:v>13.863333333333356</c:v>
                </c:pt>
                <c:pt idx="256">
                  <c:v>13.860333333333354</c:v>
                </c:pt>
                <c:pt idx="257">
                  <c:v>13.857333333333354</c:v>
                </c:pt>
                <c:pt idx="258">
                  <c:v>13.854333333333336</c:v>
                </c:pt>
                <c:pt idx="259">
                  <c:v>13.851333333333336</c:v>
                </c:pt>
                <c:pt idx="260">
                  <c:v>13.848333333333333</c:v>
                </c:pt>
                <c:pt idx="261">
                  <c:v>13.845333333333334</c:v>
                </c:pt>
                <c:pt idx="262">
                  <c:v>13.842333333333336</c:v>
                </c:pt>
                <c:pt idx="263">
                  <c:v>13.839333333333334</c:v>
                </c:pt>
                <c:pt idx="264">
                  <c:v>13.836333333333336</c:v>
                </c:pt>
                <c:pt idx="265">
                  <c:v>13.833333333333334</c:v>
                </c:pt>
                <c:pt idx="266">
                  <c:v>13.830333333333336</c:v>
                </c:pt>
                <c:pt idx="267">
                  <c:v>13.827333333333334</c:v>
                </c:pt>
                <c:pt idx="268">
                  <c:v>13.824333333333335</c:v>
                </c:pt>
                <c:pt idx="269">
                  <c:v>13.821333333333333</c:v>
                </c:pt>
                <c:pt idx="270">
                  <c:v>13.818333333333335</c:v>
                </c:pt>
                <c:pt idx="271">
                  <c:v>13.815333333333356</c:v>
                </c:pt>
                <c:pt idx="272">
                  <c:v>13.812333333333354</c:v>
                </c:pt>
                <c:pt idx="273">
                  <c:v>13.809333333333354</c:v>
                </c:pt>
                <c:pt idx="274">
                  <c:v>13.806333333333336</c:v>
                </c:pt>
                <c:pt idx="275">
                  <c:v>13.830000000000002</c:v>
                </c:pt>
                <c:pt idx="276">
                  <c:v>13.829500000000024</c:v>
                </c:pt>
                <c:pt idx="277">
                  <c:v>13.829000000000002</c:v>
                </c:pt>
                <c:pt idx="278">
                  <c:v>13.8285</c:v>
                </c:pt>
                <c:pt idx="279">
                  <c:v>13.828000000000001</c:v>
                </c:pt>
                <c:pt idx="280">
                  <c:v>13.827500000000002</c:v>
                </c:pt>
                <c:pt idx="281">
                  <c:v>13.827000000000002</c:v>
                </c:pt>
                <c:pt idx="282">
                  <c:v>13.826500000000006</c:v>
                </c:pt>
                <c:pt idx="283">
                  <c:v>13.826000000000002</c:v>
                </c:pt>
                <c:pt idx="284">
                  <c:v>13.825500000000055</c:v>
                </c:pt>
                <c:pt idx="285">
                  <c:v>13.825000000000006</c:v>
                </c:pt>
                <c:pt idx="286">
                  <c:v>13.8245</c:v>
                </c:pt>
                <c:pt idx="287">
                  <c:v>13.824</c:v>
                </c:pt>
                <c:pt idx="288">
                  <c:v>13.823500000000006</c:v>
                </c:pt>
                <c:pt idx="289">
                  <c:v>13.823000000000002</c:v>
                </c:pt>
                <c:pt idx="290">
                  <c:v>13.822500000000026</c:v>
                </c:pt>
                <c:pt idx="291">
                  <c:v>13.822000000000006</c:v>
                </c:pt>
                <c:pt idx="292">
                  <c:v>13.8215</c:v>
                </c:pt>
                <c:pt idx="293">
                  <c:v>13.821000000000002</c:v>
                </c:pt>
                <c:pt idx="294">
                  <c:v>13.820500000000004</c:v>
                </c:pt>
                <c:pt idx="295">
                  <c:v>13.643333333333333</c:v>
                </c:pt>
                <c:pt idx="296">
                  <c:v>13.630333333333319</c:v>
                </c:pt>
                <c:pt idx="297">
                  <c:v>13.617333333333333</c:v>
                </c:pt>
                <c:pt idx="298">
                  <c:v>13.60433333333334</c:v>
                </c:pt>
                <c:pt idx="299">
                  <c:v>13.591333333333328</c:v>
                </c:pt>
                <c:pt idx="300">
                  <c:v>13.578333333333338</c:v>
                </c:pt>
                <c:pt idx="301">
                  <c:v>13.565333333333356</c:v>
                </c:pt>
                <c:pt idx="302">
                  <c:v>13.552333333333356</c:v>
                </c:pt>
                <c:pt idx="303">
                  <c:v>13.539333333333325</c:v>
                </c:pt>
                <c:pt idx="304">
                  <c:v>13.526333333333334</c:v>
                </c:pt>
                <c:pt idx="305">
                  <c:v>13.513333333333325</c:v>
                </c:pt>
                <c:pt idx="306">
                  <c:v>13.500333333333332</c:v>
                </c:pt>
                <c:pt idx="307">
                  <c:v>13.487333333333344</c:v>
                </c:pt>
                <c:pt idx="308">
                  <c:v>13.47433333333333</c:v>
                </c:pt>
                <c:pt idx="309">
                  <c:v>13.461333333333339</c:v>
                </c:pt>
                <c:pt idx="310">
                  <c:v>13.448333333333318</c:v>
                </c:pt>
                <c:pt idx="311">
                  <c:v>13.435333333333336</c:v>
                </c:pt>
                <c:pt idx="312">
                  <c:v>13.422333333333325</c:v>
                </c:pt>
                <c:pt idx="313">
                  <c:v>13.409333333333334</c:v>
                </c:pt>
                <c:pt idx="314">
                  <c:v>13.396333333333324</c:v>
                </c:pt>
                <c:pt idx="315">
                  <c:v>13.360000000000024</c:v>
                </c:pt>
                <c:pt idx="316">
                  <c:v>13.338250000000013</c:v>
                </c:pt>
                <c:pt idx="317">
                  <c:v>13.316500000000024</c:v>
                </c:pt>
                <c:pt idx="318">
                  <c:v>13.294750000000008</c:v>
                </c:pt>
                <c:pt idx="319">
                  <c:v>13.273000000000001</c:v>
                </c:pt>
                <c:pt idx="320">
                  <c:v>13.251250000000001</c:v>
                </c:pt>
                <c:pt idx="321">
                  <c:v>13.229500000000002</c:v>
                </c:pt>
                <c:pt idx="322">
                  <c:v>13.207750000000001</c:v>
                </c:pt>
                <c:pt idx="323">
                  <c:v>13.186000000000002</c:v>
                </c:pt>
                <c:pt idx="324">
                  <c:v>13.164250000000001</c:v>
                </c:pt>
                <c:pt idx="325">
                  <c:v>13.142500000000014</c:v>
                </c:pt>
                <c:pt idx="326">
                  <c:v>13.120750000000001</c:v>
                </c:pt>
                <c:pt idx="327">
                  <c:v>13.099000000000009</c:v>
                </c:pt>
                <c:pt idx="328">
                  <c:v>13.077250000000001</c:v>
                </c:pt>
                <c:pt idx="329">
                  <c:v>13.055500000000068</c:v>
                </c:pt>
                <c:pt idx="330">
                  <c:v>13.033750000000001</c:v>
                </c:pt>
                <c:pt idx="331">
                  <c:v>13.012000000000002</c:v>
                </c:pt>
                <c:pt idx="332">
                  <c:v>12.990250000000001</c:v>
                </c:pt>
                <c:pt idx="333">
                  <c:v>12.968500000000002</c:v>
                </c:pt>
                <c:pt idx="334">
                  <c:v>12.946750000000012</c:v>
                </c:pt>
                <c:pt idx="335">
                  <c:v>12.96</c:v>
                </c:pt>
                <c:pt idx="336">
                  <c:v>12.943500000000007</c:v>
                </c:pt>
                <c:pt idx="337">
                  <c:v>12.927000000000001</c:v>
                </c:pt>
                <c:pt idx="338">
                  <c:v>12.910500000000006</c:v>
                </c:pt>
                <c:pt idx="339">
                  <c:v>12.894000000000002</c:v>
                </c:pt>
                <c:pt idx="340">
                  <c:v>12.877500000000024</c:v>
                </c:pt>
                <c:pt idx="341">
                  <c:v>12.861000000000002</c:v>
                </c:pt>
                <c:pt idx="342">
                  <c:v>12.8445</c:v>
                </c:pt>
                <c:pt idx="343">
                  <c:v>12.82800000000001</c:v>
                </c:pt>
                <c:pt idx="344">
                  <c:v>12.811500000000002</c:v>
                </c:pt>
                <c:pt idx="345">
                  <c:v>12.795000000000009</c:v>
                </c:pt>
                <c:pt idx="346">
                  <c:v>12.778500000000001</c:v>
                </c:pt>
                <c:pt idx="347">
                  <c:v>12.762000000000006</c:v>
                </c:pt>
                <c:pt idx="348">
                  <c:v>12.745500000000002</c:v>
                </c:pt>
                <c:pt idx="349">
                  <c:v>12.729000000000003</c:v>
                </c:pt>
                <c:pt idx="350">
                  <c:v>12.7125</c:v>
                </c:pt>
                <c:pt idx="351">
                  <c:v>12.696000000000002</c:v>
                </c:pt>
                <c:pt idx="352">
                  <c:v>12.67950000000002</c:v>
                </c:pt>
                <c:pt idx="353">
                  <c:v>12.663000000000002</c:v>
                </c:pt>
                <c:pt idx="354">
                  <c:v>12.64650000000001</c:v>
                </c:pt>
                <c:pt idx="355">
                  <c:v>12.629999999999999</c:v>
                </c:pt>
                <c:pt idx="356">
                  <c:v>13.070000000000004</c:v>
                </c:pt>
                <c:pt idx="357">
                  <c:v>13.061000000000002</c:v>
                </c:pt>
                <c:pt idx="358">
                  <c:v>13.052000000000024</c:v>
                </c:pt>
                <c:pt idx="359">
                  <c:v>13.043000000000001</c:v>
                </c:pt>
                <c:pt idx="360">
                  <c:v>13.034000000000001</c:v>
                </c:pt>
                <c:pt idx="361">
                  <c:v>13.025000000000006</c:v>
                </c:pt>
                <c:pt idx="362">
                  <c:v>13.016</c:v>
                </c:pt>
                <c:pt idx="363">
                  <c:v>13.007000000000005</c:v>
                </c:pt>
                <c:pt idx="364">
                  <c:v>12.998000000000001</c:v>
                </c:pt>
                <c:pt idx="365">
                  <c:v>12.989000000000004</c:v>
                </c:pt>
                <c:pt idx="366">
                  <c:v>12.98</c:v>
                </c:pt>
                <c:pt idx="367">
                  <c:v>12.971000000000002</c:v>
                </c:pt>
                <c:pt idx="368">
                  <c:v>12.962000000000026</c:v>
                </c:pt>
                <c:pt idx="369">
                  <c:v>12.953000000000022</c:v>
                </c:pt>
                <c:pt idx="370">
                  <c:v>12.944000000000003</c:v>
                </c:pt>
                <c:pt idx="371">
                  <c:v>12.935</c:v>
                </c:pt>
                <c:pt idx="372">
                  <c:v>12.926000000000005</c:v>
                </c:pt>
                <c:pt idx="373">
                  <c:v>12.917000000000002</c:v>
                </c:pt>
                <c:pt idx="374">
                  <c:v>12.908000000000003</c:v>
                </c:pt>
                <c:pt idx="375">
                  <c:v>12.899000000000004</c:v>
                </c:pt>
                <c:pt idx="376">
                  <c:v>12.876666666666736</c:v>
                </c:pt>
                <c:pt idx="377">
                  <c:v>12.866666666666752</c:v>
                </c:pt>
                <c:pt idx="378">
                  <c:v>12.856666666666749</c:v>
                </c:pt>
                <c:pt idx="379">
                  <c:v>12.846666666666676</c:v>
                </c:pt>
                <c:pt idx="380">
                  <c:v>12.836666666666714</c:v>
                </c:pt>
                <c:pt idx="381">
                  <c:v>12.826666666666727</c:v>
                </c:pt>
                <c:pt idx="382">
                  <c:v>12.816666666666725</c:v>
                </c:pt>
                <c:pt idx="383">
                  <c:v>12.806666666666731</c:v>
                </c:pt>
                <c:pt idx="384">
                  <c:v>12.79666666666667</c:v>
                </c:pt>
                <c:pt idx="385">
                  <c:v>12.786666666666672</c:v>
                </c:pt>
                <c:pt idx="386">
                  <c:v>12.776666666666674</c:v>
                </c:pt>
                <c:pt idx="387">
                  <c:v>12.766666666666676</c:v>
                </c:pt>
                <c:pt idx="388">
                  <c:v>12.756666666666721</c:v>
                </c:pt>
                <c:pt idx="389">
                  <c:v>12.746666666666664</c:v>
                </c:pt>
                <c:pt idx="390">
                  <c:v>12.73666666666667</c:v>
                </c:pt>
                <c:pt idx="391">
                  <c:v>12.72666666666667</c:v>
                </c:pt>
                <c:pt idx="392">
                  <c:v>12.71666666666667</c:v>
                </c:pt>
                <c:pt idx="393">
                  <c:v>12.706666666666672</c:v>
                </c:pt>
                <c:pt idx="394">
                  <c:v>12.696666666666674</c:v>
                </c:pt>
                <c:pt idx="395">
                  <c:v>12.686666666666676</c:v>
                </c:pt>
                <c:pt idx="396">
                  <c:v>12.800000000000002</c:v>
                </c:pt>
                <c:pt idx="397">
                  <c:v>12.798749999999998</c:v>
                </c:pt>
                <c:pt idx="398">
                  <c:v>12.797500000000001</c:v>
                </c:pt>
                <c:pt idx="399">
                  <c:v>12.796250000000001</c:v>
                </c:pt>
                <c:pt idx="400">
                  <c:v>12.795000000000002</c:v>
                </c:pt>
                <c:pt idx="401">
                  <c:v>12.793750000000003</c:v>
                </c:pt>
                <c:pt idx="402">
                  <c:v>12.7925</c:v>
                </c:pt>
                <c:pt idx="403">
                  <c:v>12.791249999999998</c:v>
                </c:pt>
                <c:pt idx="404">
                  <c:v>12.790000000000003</c:v>
                </c:pt>
                <c:pt idx="405">
                  <c:v>12.788749999999999</c:v>
                </c:pt>
                <c:pt idx="406">
                  <c:v>12.787500000000003</c:v>
                </c:pt>
                <c:pt idx="407">
                  <c:v>12.786250000000001</c:v>
                </c:pt>
                <c:pt idx="408">
                  <c:v>12.785000000000002</c:v>
                </c:pt>
                <c:pt idx="409">
                  <c:v>12.783750000000001</c:v>
                </c:pt>
                <c:pt idx="410">
                  <c:v>12.782500000000002</c:v>
                </c:pt>
                <c:pt idx="411">
                  <c:v>12.781249999999998</c:v>
                </c:pt>
                <c:pt idx="412">
                  <c:v>12.780000000000001</c:v>
                </c:pt>
                <c:pt idx="413">
                  <c:v>12.778749999999999</c:v>
                </c:pt>
                <c:pt idx="414">
                  <c:v>12.777500000000002</c:v>
                </c:pt>
                <c:pt idx="415">
                  <c:v>12.776250000000003</c:v>
                </c:pt>
                <c:pt idx="416">
                  <c:v>12.773333333333333</c:v>
                </c:pt>
                <c:pt idx="417">
                  <c:v>12.776833333333332</c:v>
                </c:pt>
                <c:pt idx="418">
                  <c:v>12.780333333333335</c:v>
                </c:pt>
                <c:pt idx="419">
                  <c:v>12.783833333333332</c:v>
                </c:pt>
                <c:pt idx="420">
                  <c:v>12.787333333333335</c:v>
                </c:pt>
                <c:pt idx="421">
                  <c:v>12.790833333333332</c:v>
                </c:pt>
                <c:pt idx="422">
                  <c:v>12.794333333333331</c:v>
                </c:pt>
                <c:pt idx="423">
                  <c:v>12.797833333333333</c:v>
                </c:pt>
                <c:pt idx="424">
                  <c:v>12.80133333333333</c:v>
                </c:pt>
                <c:pt idx="425">
                  <c:v>12.804833333333336</c:v>
                </c:pt>
                <c:pt idx="426">
                  <c:v>12.808333333333332</c:v>
                </c:pt>
                <c:pt idx="427">
                  <c:v>12.811833333333334</c:v>
                </c:pt>
                <c:pt idx="428">
                  <c:v>12.815333333333356</c:v>
                </c:pt>
                <c:pt idx="429">
                  <c:v>12.818833333333334</c:v>
                </c:pt>
                <c:pt idx="430">
                  <c:v>12.822333333333336</c:v>
                </c:pt>
                <c:pt idx="431">
                  <c:v>12.825833333333374</c:v>
                </c:pt>
                <c:pt idx="432">
                  <c:v>12.829333333333334</c:v>
                </c:pt>
                <c:pt idx="433">
                  <c:v>12.832833333333356</c:v>
                </c:pt>
                <c:pt idx="434">
                  <c:v>12.836333333333334</c:v>
                </c:pt>
                <c:pt idx="435">
                  <c:v>12.839833333333354</c:v>
                </c:pt>
                <c:pt idx="436">
                  <c:v>12.780000000000001</c:v>
                </c:pt>
                <c:pt idx="437">
                  <c:v>12.776250000000001</c:v>
                </c:pt>
                <c:pt idx="438">
                  <c:v>12.772500000000004</c:v>
                </c:pt>
                <c:pt idx="439">
                  <c:v>12.768750000000001</c:v>
                </c:pt>
                <c:pt idx="440">
                  <c:v>12.765000000000002</c:v>
                </c:pt>
                <c:pt idx="441">
                  <c:v>12.761249999999999</c:v>
                </c:pt>
                <c:pt idx="442">
                  <c:v>12.757500000000002</c:v>
                </c:pt>
                <c:pt idx="443">
                  <c:v>12.753750000000002</c:v>
                </c:pt>
                <c:pt idx="444">
                  <c:v>12.75</c:v>
                </c:pt>
                <c:pt idx="445">
                  <c:v>12.746249999999998</c:v>
                </c:pt>
                <c:pt idx="446">
                  <c:v>12.7425</c:v>
                </c:pt>
                <c:pt idx="447">
                  <c:v>12.738749999999998</c:v>
                </c:pt>
                <c:pt idx="448">
                  <c:v>12.734999999999999</c:v>
                </c:pt>
                <c:pt idx="449">
                  <c:v>12.731249999999999</c:v>
                </c:pt>
                <c:pt idx="450">
                  <c:v>12.727500000000001</c:v>
                </c:pt>
                <c:pt idx="451">
                  <c:v>12.723750000000001</c:v>
                </c:pt>
                <c:pt idx="452">
                  <c:v>12.719999999999999</c:v>
                </c:pt>
                <c:pt idx="453">
                  <c:v>12.71625</c:v>
                </c:pt>
                <c:pt idx="454">
                  <c:v>12.712500000000002</c:v>
                </c:pt>
                <c:pt idx="455">
                  <c:v>12.70875</c:v>
                </c:pt>
                <c:pt idx="456">
                  <c:v>12.736666666666666</c:v>
                </c:pt>
                <c:pt idx="457">
                  <c:v>12.734166666666667</c:v>
                </c:pt>
                <c:pt idx="458">
                  <c:v>12.731666666666669</c:v>
                </c:pt>
                <c:pt idx="459">
                  <c:v>12.729166666666666</c:v>
                </c:pt>
                <c:pt idx="460">
                  <c:v>12.72666666666667</c:v>
                </c:pt>
                <c:pt idx="461">
                  <c:v>12.724166666666665</c:v>
                </c:pt>
                <c:pt idx="462">
                  <c:v>12.721666666666669</c:v>
                </c:pt>
                <c:pt idx="463">
                  <c:v>12.719166666666666</c:v>
                </c:pt>
                <c:pt idx="464">
                  <c:v>12.71666666666667</c:v>
                </c:pt>
                <c:pt idx="465">
                  <c:v>12.714166666666666</c:v>
                </c:pt>
                <c:pt idx="466">
                  <c:v>12.711666666666666</c:v>
                </c:pt>
                <c:pt idx="467">
                  <c:v>12.70916666666667</c:v>
                </c:pt>
                <c:pt idx="468">
                  <c:v>12.706666666666672</c:v>
                </c:pt>
                <c:pt idx="469">
                  <c:v>12.704166666666667</c:v>
                </c:pt>
                <c:pt idx="470">
                  <c:v>12.701666666666666</c:v>
                </c:pt>
                <c:pt idx="471">
                  <c:v>12.69916666666667</c:v>
                </c:pt>
                <c:pt idx="472">
                  <c:v>12.696666666666674</c:v>
                </c:pt>
                <c:pt idx="473">
                  <c:v>12.694166666666669</c:v>
                </c:pt>
                <c:pt idx="474">
                  <c:v>12.691666666666666</c:v>
                </c:pt>
                <c:pt idx="475">
                  <c:v>12.68916666666667</c:v>
                </c:pt>
                <c:pt idx="476">
                  <c:v>12.709999999999999</c:v>
                </c:pt>
                <c:pt idx="477">
                  <c:v>12.711</c:v>
                </c:pt>
                <c:pt idx="478">
                  <c:v>12.712</c:v>
                </c:pt>
                <c:pt idx="479">
                  <c:v>12.713000000000001</c:v>
                </c:pt>
                <c:pt idx="480">
                  <c:v>12.714</c:v>
                </c:pt>
                <c:pt idx="481">
                  <c:v>12.715</c:v>
                </c:pt>
                <c:pt idx="482">
                  <c:v>12.716000000000001</c:v>
                </c:pt>
                <c:pt idx="483">
                  <c:v>12.717000000000001</c:v>
                </c:pt>
                <c:pt idx="484">
                  <c:v>12.718</c:v>
                </c:pt>
                <c:pt idx="485">
                  <c:v>12.718999999999999</c:v>
                </c:pt>
                <c:pt idx="486">
                  <c:v>12.72</c:v>
                </c:pt>
                <c:pt idx="487">
                  <c:v>12.721</c:v>
                </c:pt>
                <c:pt idx="488">
                  <c:v>12.722000000000001</c:v>
                </c:pt>
                <c:pt idx="489">
                  <c:v>12.723000000000001</c:v>
                </c:pt>
                <c:pt idx="490">
                  <c:v>12.723999999999998</c:v>
                </c:pt>
                <c:pt idx="491">
                  <c:v>12.725000000000001</c:v>
                </c:pt>
                <c:pt idx="492">
                  <c:v>12.726000000000001</c:v>
                </c:pt>
                <c:pt idx="493">
                  <c:v>12.727</c:v>
                </c:pt>
                <c:pt idx="494">
                  <c:v>12.728</c:v>
                </c:pt>
                <c:pt idx="495">
                  <c:v>12.729000000000001</c:v>
                </c:pt>
                <c:pt idx="496">
                  <c:v>12.73</c:v>
                </c:pt>
                <c:pt idx="497">
                  <c:v>12.360000000000024</c:v>
                </c:pt>
                <c:pt idx="498">
                  <c:v>12.373000000000006</c:v>
                </c:pt>
                <c:pt idx="499">
                  <c:v>12.386000000000006</c:v>
                </c:pt>
                <c:pt idx="500">
                  <c:v>12.399000000000004</c:v>
                </c:pt>
                <c:pt idx="501">
                  <c:v>12.412000000000006</c:v>
                </c:pt>
                <c:pt idx="502">
                  <c:v>12.425000000000002</c:v>
                </c:pt>
                <c:pt idx="503">
                  <c:v>12.438000000000001</c:v>
                </c:pt>
                <c:pt idx="504">
                  <c:v>12.451000000000002</c:v>
                </c:pt>
                <c:pt idx="505">
                  <c:v>12.464</c:v>
                </c:pt>
                <c:pt idx="506">
                  <c:v>12.477</c:v>
                </c:pt>
                <c:pt idx="507">
                  <c:v>12.49</c:v>
                </c:pt>
                <c:pt idx="508">
                  <c:v>12.503000000000004</c:v>
                </c:pt>
                <c:pt idx="509">
                  <c:v>12.516000000000002</c:v>
                </c:pt>
                <c:pt idx="510">
                  <c:v>12.529000000000005</c:v>
                </c:pt>
                <c:pt idx="511">
                  <c:v>12.542</c:v>
                </c:pt>
                <c:pt idx="512">
                  <c:v>12.555000000000026</c:v>
                </c:pt>
                <c:pt idx="513">
                  <c:v>12.568000000000001</c:v>
                </c:pt>
                <c:pt idx="514">
                  <c:v>12.581000000000001</c:v>
                </c:pt>
                <c:pt idx="515">
                  <c:v>12.594000000000001</c:v>
                </c:pt>
                <c:pt idx="516">
                  <c:v>12.607000000000001</c:v>
                </c:pt>
                <c:pt idx="517">
                  <c:v>12.830000000000009</c:v>
                </c:pt>
                <c:pt idx="518">
                  <c:v>12.858750000000002</c:v>
                </c:pt>
                <c:pt idx="519">
                  <c:v>12.887500000000022</c:v>
                </c:pt>
                <c:pt idx="520">
                  <c:v>12.916250000000002</c:v>
                </c:pt>
                <c:pt idx="521">
                  <c:v>12.944999999999977</c:v>
                </c:pt>
                <c:pt idx="522">
                  <c:v>12.973750000000004</c:v>
                </c:pt>
                <c:pt idx="523">
                  <c:v>13.002500000000024</c:v>
                </c:pt>
                <c:pt idx="524">
                  <c:v>13.03125</c:v>
                </c:pt>
                <c:pt idx="525">
                  <c:v>13.060000000000002</c:v>
                </c:pt>
                <c:pt idx="526">
                  <c:v>13.088750000000008</c:v>
                </c:pt>
                <c:pt idx="527">
                  <c:v>13.117500000000001</c:v>
                </c:pt>
                <c:pt idx="528">
                  <c:v>13.146250000000013</c:v>
                </c:pt>
                <c:pt idx="529">
                  <c:v>13.175000000000002</c:v>
                </c:pt>
                <c:pt idx="530">
                  <c:v>13.203750000000001</c:v>
                </c:pt>
                <c:pt idx="531">
                  <c:v>13.232500000000002</c:v>
                </c:pt>
                <c:pt idx="532">
                  <c:v>13.261249999999984</c:v>
                </c:pt>
                <c:pt idx="533">
                  <c:v>13.290000000000003</c:v>
                </c:pt>
                <c:pt idx="534">
                  <c:v>13.318750000000001</c:v>
                </c:pt>
                <c:pt idx="535">
                  <c:v>13.347500000000014</c:v>
                </c:pt>
                <c:pt idx="536">
                  <c:v>13.376250000000002</c:v>
                </c:pt>
                <c:pt idx="537">
                  <c:v>13.233333333333313</c:v>
                </c:pt>
                <c:pt idx="538">
                  <c:v>13.257083333333332</c:v>
                </c:pt>
                <c:pt idx="539">
                  <c:v>13.28083333333332</c:v>
                </c:pt>
                <c:pt idx="540">
                  <c:v>13.304583333333374</c:v>
                </c:pt>
                <c:pt idx="541">
                  <c:v>13.328333333333321</c:v>
                </c:pt>
                <c:pt idx="542">
                  <c:v>13.352083333333409</c:v>
                </c:pt>
                <c:pt idx="543">
                  <c:v>13.375833333333386</c:v>
                </c:pt>
                <c:pt idx="544">
                  <c:v>13.399583333333398</c:v>
                </c:pt>
                <c:pt idx="545">
                  <c:v>13.423333333333328</c:v>
                </c:pt>
                <c:pt idx="546">
                  <c:v>13.447083333333349</c:v>
                </c:pt>
                <c:pt idx="547">
                  <c:v>13.470833333333356</c:v>
                </c:pt>
                <c:pt idx="548">
                  <c:v>13.49458333333332</c:v>
                </c:pt>
                <c:pt idx="549">
                  <c:v>13.518333333333333</c:v>
                </c:pt>
                <c:pt idx="550">
                  <c:v>13.54208333333332</c:v>
                </c:pt>
                <c:pt idx="551">
                  <c:v>13.565833333333376</c:v>
                </c:pt>
                <c:pt idx="552">
                  <c:v>13.589583333333326</c:v>
                </c:pt>
                <c:pt idx="553">
                  <c:v>13.613333333333344</c:v>
                </c:pt>
                <c:pt idx="554">
                  <c:v>13.637083333333328</c:v>
                </c:pt>
                <c:pt idx="555">
                  <c:v>13.66083333333332</c:v>
                </c:pt>
                <c:pt idx="556">
                  <c:v>13.684583333333332</c:v>
                </c:pt>
                <c:pt idx="557">
                  <c:v>15.059999999999988</c:v>
                </c:pt>
                <c:pt idx="558">
                  <c:v>15.174750000000003</c:v>
                </c:pt>
                <c:pt idx="559">
                  <c:v>15.289500000000002</c:v>
                </c:pt>
                <c:pt idx="560">
                  <c:v>15.404250000000019</c:v>
                </c:pt>
                <c:pt idx="561">
                  <c:v>15.51899999999995</c:v>
                </c:pt>
                <c:pt idx="562">
                  <c:v>15.633750000000035</c:v>
                </c:pt>
                <c:pt idx="563">
                  <c:v>15.748499999999964</c:v>
                </c:pt>
                <c:pt idx="564">
                  <c:v>15.863249999999976</c:v>
                </c:pt>
                <c:pt idx="565">
                  <c:v>15.978000000000002</c:v>
                </c:pt>
                <c:pt idx="566">
                  <c:v>16.092749999999739</c:v>
                </c:pt>
                <c:pt idx="567">
                  <c:v>16.207499999999989</c:v>
                </c:pt>
                <c:pt idx="568">
                  <c:v>16.322249999999791</c:v>
                </c:pt>
                <c:pt idx="569">
                  <c:v>16.437000000000015</c:v>
                </c:pt>
                <c:pt idx="570">
                  <c:v>16.551749999999839</c:v>
                </c:pt>
                <c:pt idx="571">
                  <c:v>16.666500000000028</c:v>
                </c:pt>
                <c:pt idx="572">
                  <c:v>16.781249999999808</c:v>
                </c:pt>
                <c:pt idx="573">
                  <c:v>16.896000000000043</c:v>
                </c:pt>
                <c:pt idx="574">
                  <c:v>17.010749999999877</c:v>
                </c:pt>
                <c:pt idx="575">
                  <c:v>17.125499999999889</c:v>
                </c:pt>
                <c:pt idx="576">
                  <c:v>17.240250000000003</c:v>
                </c:pt>
                <c:pt idx="577">
                  <c:v>17.776666666666543</c:v>
                </c:pt>
                <c:pt idx="578">
                  <c:v>17.978916666666706</c:v>
                </c:pt>
                <c:pt idx="579">
                  <c:v>18.181166666666591</c:v>
                </c:pt>
                <c:pt idx="580">
                  <c:v>18.383416666666729</c:v>
                </c:pt>
                <c:pt idx="581">
                  <c:v>18.585666666666587</c:v>
                </c:pt>
                <c:pt idx="582">
                  <c:v>18.78791666666649</c:v>
                </c:pt>
                <c:pt idx="583">
                  <c:v>18.990166666666639</c:v>
                </c:pt>
                <c:pt idx="584">
                  <c:v>19.192416666666517</c:v>
                </c:pt>
                <c:pt idx="585">
                  <c:v>19.394666666666691</c:v>
                </c:pt>
                <c:pt idx="586">
                  <c:v>19.596916666666544</c:v>
                </c:pt>
                <c:pt idx="587">
                  <c:v>19.799166666666707</c:v>
                </c:pt>
                <c:pt idx="588">
                  <c:v>20.001416666666575</c:v>
                </c:pt>
                <c:pt idx="589">
                  <c:v>20.203666666666727</c:v>
                </c:pt>
                <c:pt idx="590">
                  <c:v>20.405916666666613</c:v>
                </c:pt>
                <c:pt idx="591">
                  <c:v>20.608166666666495</c:v>
                </c:pt>
                <c:pt idx="592">
                  <c:v>20.81041666666664</c:v>
                </c:pt>
                <c:pt idx="593">
                  <c:v>21.012666666666505</c:v>
                </c:pt>
                <c:pt idx="594">
                  <c:v>21.214916666666731</c:v>
                </c:pt>
                <c:pt idx="595">
                  <c:v>21.417166666666631</c:v>
                </c:pt>
                <c:pt idx="596">
                  <c:v>21.619416666666694</c:v>
                </c:pt>
                <c:pt idx="597">
                  <c:v>21.433333333333067</c:v>
                </c:pt>
                <c:pt idx="598">
                  <c:v>21.594333333333203</c:v>
                </c:pt>
                <c:pt idx="599">
                  <c:v>21.755333333333077</c:v>
                </c:pt>
                <c:pt idx="600">
                  <c:v>21.916333333333004</c:v>
                </c:pt>
                <c:pt idx="601">
                  <c:v>22.077333333333154</c:v>
                </c:pt>
                <c:pt idx="602">
                  <c:v>22.238333333333017</c:v>
                </c:pt>
                <c:pt idx="603">
                  <c:v>22.399333333333157</c:v>
                </c:pt>
                <c:pt idx="604">
                  <c:v>22.560333333333009</c:v>
                </c:pt>
                <c:pt idx="605">
                  <c:v>22.721333333333156</c:v>
                </c:pt>
                <c:pt idx="606">
                  <c:v>22.882333333333015</c:v>
                </c:pt>
                <c:pt idx="607">
                  <c:v>23.04333333333317</c:v>
                </c:pt>
                <c:pt idx="608">
                  <c:v>23.204333333333103</c:v>
                </c:pt>
                <c:pt idx="609">
                  <c:v>23.365333333332963</c:v>
                </c:pt>
                <c:pt idx="610">
                  <c:v>23.526333333333103</c:v>
                </c:pt>
                <c:pt idx="611">
                  <c:v>23.687333333333054</c:v>
                </c:pt>
                <c:pt idx="612">
                  <c:v>23.848333333333109</c:v>
                </c:pt>
                <c:pt idx="613">
                  <c:v>24.009333333333043</c:v>
                </c:pt>
                <c:pt idx="614">
                  <c:v>24.17033333333319</c:v>
                </c:pt>
                <c:pt idx="615">
                  <c:v>24.331333333333145</c:v>
                </c:pt>
                <c:pt idx="616">
                  <c:v>24.492333333333111</c:v>
                </c:pt>
                <c:pt idx="617">
                  <c:v>24.206666666666621</c:v>
                </c:pt>
                <c:pt idx="618">
                  <c:v>24.32566666666655</c:v>
                </c:pt>
                <c:pt idx="619">
                  <c:v>24.444666666666649</c:v>
                </c:pt>
                <c:pt idx="620">
                  <c:v>24.563666666666577</c:v>
                </c:pt>
                <c:pt idx="621">
                  <c:v>24.682666666666677</c:v>
                </c:pt>
                <c:pt idx="622">
                  <c:v>24.801666666666591</c:v>
                </c:pt>
                <c:pt idx="623">
                  <c:v>24.920666666666687</c:v>
                </c:pt>
                <c:pt idx="624">
                  <c:v>25.03966666666663</c:v>
                </c:pt>
                <c:pt idx="625">
                  <c:v>25.158666666666704</c:v>
                </c:pt>
                <c:pt idx="626">
                  <c:v>25.277666666666633</c:v>
                </c:pt>
                <c:pt idx="627">
                  <c:v>25.396666666666547</c:v>
                </c:pt>
                <c:pt idx="628">
                  <c:v>25.515666666666647</c:v>
                </c:pt>
                <c:pt idx="629">
                  <c:v>25.634666666666682</c:v>
                </c:pt>
                <c:pt idx="630">
                  <c:v>25.75366666666666</c:v>
                </c:pt>
                <c:pt idx="631">
                  <c:v>25.872666666666593</c:v>
                </c:pt>
                <c:pt idx="632">
                  <c:v>25.991666666666688</c:v>
                </c:pt>
                <c:pt idx="633">
                  <c:v>26.110666666666631</c:v>
                </c:pt>
                <c:pt idx="634">
                  <c:v>26.229666666666702</c:v>
                </c:pt>
                <c:pt idx="635">
                  <c:v>26.348666666666627</c:v>
                </c:pt>
                <c:pt idx="636">
                  <c:v>26.467666666666542</c:v>
                </c:pt>
                <c:pt idx="637">
                  <c:v>26.419999999999973</c:v>
                </c:pt>
                <c:pt idx="638">
                  <c:v>26.513999999999911</c:v>
                </c:pt>
                <c:pt idx="639">
                  <c:v>26.60799999999999</c:v>
                </c:pt>
                <c:pt idx="640">
                  <c:v>26.701999999999927</c:v>
                </c:pt>
                <c:pt idx="641">
                  <c:v>26.795999999999989</c:v>
                </c:pt>
                <c:pt idx="642">
                  <c:v>26.889999999999926</c:v>
                </c:pt>
                <c:pt idx="643">
                  <c:v>26.984000000000023</c:v>
                </c:pt>
                <c:pt idx="644">
                  <c:v>27.07799999999996</c:v>
                </c:pt>
                <c:pt idx="645">
                  <c:v>27.171999999999898</c:v>
                </c:pt>
                <c:pt idx="646">
                  <c:v>27.26599999999987</c:v>
                </c:pt>
                <c:pt idx="647">
                  <c:v>27.359999999999914</c:v>
                </c:pt>
                <c:pt idx="648">
                  <c:v>27.453999999999986</c:v>
                </c:pt>
                <c:pt idx="649">
                  <c:v>27.547999999999927</c:v>
                </c:pt>
                <c:pt idx="650">
                  <c:v>27.642000000000003</c:v>
                </c:pt>
                <c:pt idx="651">
                  <c:v>27.735999999999926</c:v>
                </c:pt>
                <c:pt idx="652">
                  <c:v>27.83000000000003</c:v>
                </c:pt>
                <c:pt idx="653">
                  <c:v>27.923999999999889</c:v>
                </c:pt>
                <c:pt idx="654">
                  <c:v>28.017999999999894</c:v>
                </c:pt>
                <c:pt idx="655">
                  <c:v>28.111999999999991</c:v>
                </c:pt>
                <c:pt idx="656">
                  <c:v>28.205999999999889</c:v>
                </c:pt>
                <c:pt idx="657">
                  <c:v>28.299999999999983</c:v>
                </c:pt>
                <c:pt idx="658">
                  <c:v>29.109999999999843</c:v>
                </c:pt>
                <c:pt idx="659">
                  <c:v>29.337500000000031</c:v>
                </c:pt>
                <c:pt idx="660">
                  <c:v>29.564999999999884</c:v>
                </c:pt>
                <c:pt idx="661">
                  <c:v>29.792500000000029</c:v>
                </c:pt>
                <c:pt idx="662">
                  <c:v>30.019999999999897</c:v>
                </c:pt>
                <c:pt idx="663">
                  <c:v>30.247499999999729</c:v>
                </c:pt>
                <c:pt idx="664">
                  <c:v>30.474999999999966</c:v>
                </c:pt>
                <c:pt idx="665">
                  <c:v>30.702499999999699</c:v>
                </c:pt>
                <c:pt idx="666">
                  <c:v>30.929999999999929</c:v>
                </c:pt>
                <c:pt idx="667">
                  <c:v>31.157499999999828</c:v>
                </c:pt>
                <c:pt idx="668">
                  <c:v>31.385000000000019</c:v>
                </c:pt>
                <c:pt idx="669">
                  <c:v>31.612499999999869</c:v>
                </c:pt>
                <c:pt idx="670">
                  <c:v>31.84000000000006</c:v>
                </c:pt>
                <c:pt idx="671">
                  <c:v>32.06749999999991</c:v>
                </c:pt>
                <c:pt idx="672">
                  <c:v>32.295000000000009</c:v>
                </c:pt>
                <c:pt idx="673">
                  <c:v>32.522500000000122</c:v>
                </c:pt>
                <c:pt idx="674">
                  <c:v>32.749999999999993</c:v>
                </c:pt>
                <c:pt idx="675">
                  <c:v>32.977499999999964</c:v>
                </c:pt>
                <c:pt idx="676">
                  <c:v>33.204999999999863</c:v>
                </c:pt>
                <c:pt idx="677">
                  <c:v>33.432500000000012</c:v>
                </c:pt>
                <c:pt idx="678">
                  <c:v>32.730000000000011</c:v>
                </c:pt>
                <c:pt idx="679">
                  <c:v>32.88775000000004</c:v>
                </c:pt>
                <c:pt idx="680">
                  <c:v>33.045499999999933</c:v>
                </c:pt>
                <c:pt idx="681">
                  <c:v>33.203249999999862</c:v>
                </c:pt>
                <c:pt idx="682">
                  <c:v>33.360999999999962</c:v>
                </c:pt>
                <c:pt idx="683">
                  <c:v>33.518749999999862</c:v>
                </c:pt>
                <c:pt idx="684">
                  <c:v>33.676500000000011</c:v>
                </c:pt>
                <c:pt idx="685">
                  <c:v>33.834249999999884</c:v>
                </c:pt>
                <c:pt idx="686">
                  <c:v>33.992000000000012</c:v>
                </c:pt>
                <c:pt idx="687">
                  <c:v>34.149749999999933</c:v>
                </c:pt>
                <c:pt idx="688">
                  <c:v>34.307500000000047</c:v>
                </c:pt>
                <c:pt idx="689">
                  <c:v>34.465249999999962</c:v>
                </c:pt>
                <c:pt idx="690">
                  <c:v>34.623000000000012</c:v>
                </c:pt>
                <c:pt idx="691">
                  <c:v>34.780749999999969</c:v>
                </c:pt>
                <c:pt idx="692">
                  <c:v>34.938499999999863</c:v>
                </c:pt>
                <c:pt idx="693">
                  <c:v>35.096250000000012</c:v>
                </c:pt>
                <c:pt idx="694">
                  <c:v>35.253999999999913</c:v>
                </c:pt>
                <c:pt idx="695">
                  <c:v>35.411750000000005</c:v>
                </c:pt>
                <c:pt idx="696">
                  <c:v>35.569499999999962</c:v>
                </c:pt>
                <c:pt idx="697">
                  <c:v>35.727249999999813</c:v>
                </c:pt>
                <c:pt idx="698">
                  <c:v>35.573333333333302</c:v>
                </c:pt>
                <c:pt idx="699">
                  <c:v>35.672833333333237</c:v>
                </c:pt>
                <c:pt idx="700">
                  <c:v>35.772333333333499</c:v>
                </c:pt>
                <c:pt idx="701">
                  <c:v>35.871833333333065</c:v>
                </c:pt>
                <c:pt idx="702">
                  <c:v>35.971333333333327</c:v>
                </c:pt>
                <c:pt idx="703">
                  <c:v>36.070833333333255</c:v>
                </c:pt>
                <c:pt idx="704">
                  <c:v>36.170333333333353</c:v>
                </c:pt>
                <c:pt idx="705">
                  <c:v>36.269833333333288</c:v>
                </c:pt>
                <c:pt idx="706">
                  <c:v>36.369333333333365</c:v>
                </c:pt>
                <c:pt idx="707">
                  <c:v>36.468833333333301</c:v>
                </c:pt>
                <c:pt idx="708">
                  <c:v>36.568333333333413</c:v>
                </c:pt>
                <c:pt idx="709">
                  <c:v>36.667833333333327</c:v>
                </c:pt>
                <c:pt idx="710">
                  <c:v>36.767333333333262</c:v>
                </c:pt>
                <c:pt idx="711">
                  <c:v>36.866833333333325</c:v>
                </c:pt>
                <c:pt idx="712">
                  <c:v>36.966333333333282</c:v>
                </c:pt>
                <c:pt idx="713">
                  <c:v>37.065833333333352</c:v>
                </c:pt>
                <c:pt idx="714">
                  <c:v>37.165333333333486</c:v>
                </c:pt>
                <c:pt idx="715">
                  <c:v>37.264833333333222</c:v>
                </c:pt>
                <c:pt idx="716">
                  <c:v>37.364333333333306</c:v>
                </c:pt>
                <c:pt idx="717">
                  <c:v>37.463833333333248</c:v>
                </c:pt>
                <c:pt idx="718">
                  <c:v>37.953333333333305</c:v>
                </c:pt>
                <c:pt idx="719">
                  <c:v>38.087833333333194</c:v>
                </c:pt>
                <c:pt idx="720">
                  <c:v>38.222333333333573</c:v>
                </c:pt>
                <c:pt idx="721">
                  <c:v>38.35683333333305</c:v>
                </c:pt>
                <c:pt idx="722">
                  <c:v>38.491333333333351</c:v>
                </c:pt>
                <c:pt idx="723">
                  <c:v>38.625833333333262</c:v>
                </c:pt>
                <c:pt idx="724">
                  <c:v>38.76033333333335</c:v>
                </c:pt>
                <c:pt idx="725">
                  <c:v>38.894833333333274</c:v>
                </c:pt>
                <c:pt idx="726">
                  <c:v>39.029333333333213</c:v>
                </c:pt>
                <c:pt idx="727">
                  <c:v>39.163833333333301</c:v>
                </c:pt>
                <c:pt idx="728">
                  <c:v>39.298333333333474</c:v>
                </c:pt>
                <c:pt idx="729">
                  <c:v>39.432833333333321</c:v>
                </c:pt>
                <c:pt idx="730">
                  <c:v>39.567333333333231</c:v>
                </c:pt>
                <c:pt idx="731">
                  <c:v>39.70183333333334</c:v>
                </c:pt>
                <c:pt idx="732">
                  <c:v>39.836333333333243</c:v>
                </c:pt>
                <c:pt idx="733">
                  <c:v>39.970833333333154</c:v>
                </c:pt>
                <c:pt idx="734">
                  <c:v>40.105333333333263</c:v>
                </c:pt>
                <c:pt idx="735">
                  <c:v>40.239833333333181</c:v>
                </c:pt>
                <c:pt idx="736">
                  <c:v>40.374333333333276</c:v>
                </c:pt>
                <c:pt idx="737">
                  <c:v>40.5088333333332</c:v>
                </c:pt>
                <c:pt idx="738">
                  <c:v>40.926666666666243</c:v>
                </c:pt>
                <c:pt idx="739">
                  <c:v>41.09416666666624</c:v>
                </c:pt>
                <c:pt idx="740">
                  <c:v>41.261666666666287</c:v>
                </c:pt>
                <c:pt idx="741">
                  <c:v>41.429166666666298</c:v>
                </c:pt>
                <c:pt idx="742">
                  <c:v>41.596666666666124</c:v>
                </c:pt>
                <c:pt idx="743">
                  <c:v>41.76416666666637</c:v>
                </c:pt>
                <c:pt idx="744">
                  <c:v>41.93166666666599</c:v>
                </c:pt>
                <c:pt idx="745">
                  <c:v>42.099166666666413</c:v>
                </c:pt>
                <c:pt idx="746">
                  <c:v>42.266666666666218</c:v>
                </c:pt>
                <c:pt idx="747">
                  <c:v>42.434166666666265</c:v>
                </c:pt>
                <c:pt idx="748">
                  <c:v>42.601666666666077</c:v>
                </c:pt>
                <c:pt idx="749">
                  <c:v>42.769166666666486</c:v>
                </c:pt>
                <c:pt idx="750">
                  <c:v>42.936666666666142</c:v>
                </c:pt>
                <c:pt idx="751">
                  <c:v>43.104166666666387</c:v>
                </c:pt>
                <c:pt idx="752">
                  <c:v>43.271666666666185</c:v>
                </c:pt>
                <c:pt idx="753">
                  <c:v>43.439166666666175</c:v>
                </c:pt>
                <c:pt idx="754">
                  <c:v>43.606666666666221</c:v>
                </c:pt>
                <c:pt idx="755">
                  <c:v>43.774166666666218</c:v>
                </c:pt>
                <c:pt idx="756">
                  <c:v>43.941666666666094</c:v>
                </c:pt>
                <c:pt idx="757">
                  <c:v>44.109166666666269</c:v>
                </c:pt>
                <c:pt idx="758">
                  <c:v>43.170000000000009</c:v>
                </c:pt>
                <c:pt idx="759">
                  <c:v>43.259249999999959</c:v>
                </c:pt>
                <c:pt idx="760">
                  <c:v>43.348499999999902</c:v>
                </c:pt>
                <c:pt idx="761">
                  <c:v>43.437749999999973</c:v>
                </c:pt>
                <c:pt idx="762">
                  <c:v>43.527000000000008</c:v>
                </c:pt>
                <c:pt idx="763">
                  <c:v>43.616249999999987</c:v>
                </c:pt>
                <c:pt idx="764">
                  <c:v>43.705500000000136</c:v>
                </c:pt>
                <c:pt idx="765">
                  <c:v>43.794750000000185</c:v>
                </c:pt>
                <c:pt idx="766">
                  <c:v>43.883999999999951</c:v>
                </c:pt>
                <c:pt idx="767">
                  <c:v>43.973250000000014</c:v>
                </c:pt>
                <c:pt idx="768">
                  <c:v>44.062500000000149</c:v>
                </c:pt>
                <c:pt idx="769">
                  <c:v>44.1517499999999</c:v>
                </c:pt>
                <c:pt idx="770">
                  <c:v>44.241</c:v>
                </c:pt>
                <c:pt idx="771">
                  <c:v>44.330249999999914</c:v>
                </c:pt>
                <c:pt idx="772">
                  <c:v>44.419499999999992</c:v>
                </c:pt>
                <c:pt idx="773">
                  <c:v>44.508750000000013</c:v>
                </c:pt>
                <c:pt idx="774">
                  <c:v>44.598000000000013</c:v>
                </c:pt>
                <c:pt idx="775">
                  <c:v>44.687249999999942</c:v>
                </c:pt>
                <c:pt idx="776">
                  <c:v>44.776500000000063</c:v>
                </c:pt>
                <c:pt idx="777">
                  <c:v>44.865749999999963</c:v>
                </c:pt>
                <c:pt idx="778">
                  <c:v>44.37</c:v>
                </c:pt>
                <c:pt idx="779">
                  <c:v>44.371500000000005</c:v>
                </c:pt>
                <c:pt idx="780">
                  <c:v>44.373000000000005</c:v>
                </c:pt>
                <c:pt idx="781">
                  <c:v>44.374499999999998</c:v>
                </c:pt>
                <c:pt idx="782">
                  <c:v>44.376000000000005</c:v>
                </c:pt>
                <c:pt idx="783">
                  <c:v>44.377499999999998</c:v>
                </c:pt>
                <c:pt idx="784">
                  <c:v>44.379000000000005</c:v>
                </c:pt>
                <c:pt idx="785">
                  <c:v>44.380499999999998</c:v>
                </c:pt>
                <c:pt idx="786">
                  <c:v>44.381999999999998</c:v>
                </c:pt>
                <c:pt idx="787">
                  <c:v>44.383499999999998</c:v>
                </c:pt>
                <c:pt idx="788">
                  <c:v>44.384999999999998</c:v>
                </c:pt>
                <c:pt idx="789">
                  <c:v>44.386499999999998</c:v>
                </c:pt>
                <c:pt idx="790">
                  <c:v>44.387999999999998</c:v>
                </c:pt>
                <c:pt idx="791">
                  <c:v>44.389499999999998</c:v>
                </c:pt>
                <c:pt idx="792">
                  <c:v>44.391000000000005</c:v>
                </c:pt>
                <c:pt idx="793">
                  <c:v>44.392500000000013</c:v>
                </c:pt>
                <c:pt idx="794">
                  <c:v>44.394000000000005</c:v>
                </c:pt>
                <c:pt idx="795">
                  <c:v>44.395500000000013</c:v>
                </c:pt>
                <c:pt idx="796">
                  <c:v>44.397000000000006</c:v>
                </c:pt>
                <c:pt idx="797">
                  <c:v>44.398500000000013</c:v>
                </c:pt>
                <c:pt idx="798">
                  <c:v>44.4</c:v>
                </c:pt>
                <c:pt idx="799">
                  <c:v>50.549999999999983</c:v>
                </c:pt>
                <c:pt idx="800">
                  <c:v>50.612499999999962</c:v>
                </c:pt>
                <c:pt idx="801">
                  <c:v>50.675000000000011</c:v>
                </c:pt>
                <c:pt idx="802">
                  <c:v>50.737499999999962</c:v>
                </c:pt>
                <c:pt idx="803">
                  <c:v>50.800000000000004</c:v>
                </c:pt>
                <c:pt idx="804">
                  <c:v>50.862499999999969</c:v>
                </c:pt>
                <c:pt idx="805">
                  <c:v>50.924999999999933</c:v>
                </c:pt>
                <c:pt idx="806">
                  <c:v>50.987499999999976</c:v>
                </c:pt>
                <c:pt idx="807">
                  <c:v>51.049999999999933</c:v>
                </c:pt>
                <c:pt idx="808">
                  <c:v>51.112499999999983</c:v>
                </c:pt>
                <c:pt idx="809">
                  <c:v>51.174999999999962</c:v>
                </c:pt>
                <c:pt idx="810">
                  <c:v>51.237500000000011</c:v>
                </c:pt>
                <c:pt idx="811">
                  <c:v>51.300000000000004</c:v>
                </c:pt>
                <c:pt idx="812">
                  <c:v>51.362499999999912</c:v>
                </c:pt>
                <c:pt idx="813">
                  <c:v>51.424999999999969</c:v>
                </c:pt>
                <c:pt idx="814">
                  <c:v>51.487499999999926</c:v>
                </c:pt>
                <c:pt idx="815">
                  <c:v>51.549999999999983</c:v>
                </c:pt>
                <c:pt idx="816">
                  <c:v>51.612499999999933</c:v>
                </c:pt>
                <c:pt idx="817">
                  <c:v>51.674999999999983</c:v>
                </c:pt>
                <c:pt idx="818">
                  <c:v>51.737499999999962</c:v>
                </c:pt>
                <c:pt idx="819">
                  <c:v>52.03</c:v>
                </c:pt>
                <c:pt idx="820">
                  <c:v>52.109749999999963</c:v>
                </c:pt>
                <c:pt idx="821">
                  <c:v>52.18950000000001</c:v>
                </c:pt>
                <c:pt idx="822">
                  <c:v>52.269250000000063</c:v>
                </c:pt>
                <c:pt idx="823">
                  <c:v>52.348999999999911</c:v>
                </c:pt>
                <c:pt idx="824">
                  <c:v>52.428750000000171</c:v>
                </c:pt>
                <c:pt idx="825">
                  <c:v>52.508499999999962</c:v>
                </c:pt>
                <c:pt idx="826">
                  <c:v>52.588249999999988</c:v>
                </c:pt>
                <c:pt idx="827">
                  <c:v>52.668000000000013</c:v>
                </c:pt>
                <c:pt idx="828">
                  <c:v>52.747750000000003</c:v>
                </c:pt>
                <c:pt idx="829">
                  <c:v>52.827499999999951</c:v>
                </c:pt>
                <c:pt idx="830">
                  <c:v>52.907250000000005</c:v>
                </c:pt>
                <c:pt idx="831">
                  <c:v>52.986999999999966</c:v>
                </c:pt>
                <c:pt idx="832">
                  <c:v>53.066749999999963</c:v>
                </c:pt>
                <c:pt idx="833">
                  <c:v>53.146499999999989</c:v>
                </c:pt>
                <c:pt idx="834">
                  <c:v>53.226250000000121</c:v>
                </c:pt>
                <c:pt idx="835">
                  <c:v>53.306000000000004</c:v>
                </c:pt>
                <c:pt idx="836">
                  <c:v>53.385749999999952</c:v>
                </c:pt>
                <c:pt idx="837">
                  <c:v>53.465500000000063</c:v>
                </c:pt>
                <c:pt idx="838">
                  <c:v>53.545249999999967</c:v>
                </c:pt>
                <c:pt idx="839">
                  <c:v>52.64</c:v>
                </c:pt>
                <c:pt idx="840">
                  <c:v>52.654499999999985</c:v>
                </c:pt>
                <c:pt idx="841">
                  <c:v>52.669000000000011</c:v>
                </c:pt>
                <c:pt idx="842">
                  <c:v>52.683499999999988</c:v>
                </c:pt>
                <c:pt idx="843">
                  <c:v>52.698000000000164</c:v>
                </c:pt>
                <c:pt idx="844">
                  <c:v>52.712500000000013</c:v>
                </c:pt>
                <c:pt idx="845">
                  <c:v>52.727000000000011</c:v>
                </c:pt>
                <c:pt idx="846">
                  <c:v>52.741499999999988</c:v>
                </c:pt>
                <c:pt idx="847">
                  <c:v>52.756</c:v>
                </c:pt>
                <c:pt idx="848">
                  <c:v>52.770500000000013</c:v>
                </c:pt>
                <c:pt idx="849">
                  <c:v>52.784999999999982</c:v>
                </c:pt>
                <c:pt idx="850">
                  <c:v>52.799500000000187</c:v>
                </c:pt>
                <c:pt idx="851">
                  <c:v>52.813999999999986</c:v>
                </c:pt>
                <c:pt idx="852">
                  <c:v>52.828500000000012</c:v>
                </c:pt>
                <c:pt idx="853">
                  <c:v>52.842999999999989</c:v>
                </c:pt>
                <c:pt idx="854">
                  <c:v>52.857499999999945</c:v>
                </c:pt>
                <c:pt idx="855">
                  <c:v>52.871999999999993</c:v>
                </c:pt>
                <c:pt idx="856">
                  <c:v>52.886499999999984</c:v>
                </c:pt>
                <c:pt idx="857">
                  <c:v>52.900999999999982</c:v>
                </c:pt>
                <c:pt idx="858">
                  <c:v>52.915499999999987</c:v>
                </c:pt>
                <c:pt idx="859">
                  <c:v>52.123333333333463</c:v>
                </c:pt>
                <c:pt idx="860">
                  <c:v>52.036083333333345</c:v>
                </c:pt>
                <c:pt idx="861">
                  <c:v>51.948833333333404</c:v>
                </c:pt>
                <c:pt idx="862">
                  <c:v>51.861583333333158</c:v>
                </c:pt>
                <c:pt idx="863">
                  <c:v>51.774333333333402</c:v>
                </c:pt>
                <c:pt idx="864">
                  <c:v>51.687083333333121</c:v>
                </c:pt>
                <c:pt idx="865">
                  <c:v>51.599833333333393</c:v>
                </c:pt>
                <c:pt idx="866">
                  <c:v>51.512583333333446</c:v>
                </c:pt>
                <c:pt idx="867">
                  <c:v>51.425333333333413</c:v>
                </c:pt>
                <c:pt idx="868">
                  <c:v>51.338083333333444</c:v>
                </c:pt>
                <c:pt idx="869">
                  <c:v>51.250833333333354</c:v>
                </c:pt>
                <c:pt idx="870">
                  <c:v>51.16358333333342</c:v>
                </c:pt>
                <c:pt idx="871">
                  <c:v>51.076333333333352</c:v>
                </c:pt>
                <c:pt idx="872">
                  <c:v>50.989083333333177</c:v>
                </c:pt>
                <c:pt idx="873">
                  <c:v>50.901833333333244</c:v>
                </c:pt>
                <c:pt idx="874">
                  <c:v>50.814583333333104</c:v>
                </c:pt>
                <c:pt idx="875">
                  <c:v>50.727333333333462</c:v>
                </c:pt>
                <c:pt idx="876">
                  <c:v>50.640083333333344</c:v>
                </c:pt>
                <c:pt idx="877">
                  <c:v>50.552833333333425</c:v>
                </c:pt>
                <c:pt idx="878">
                  <c:v>50.465583333333356</c:v>
                </c:pt>
                <c:pt idx="879">
                  <c:v>50.130000000000081</c:v>
                </c:pt>
                <c:pt idx="880">
                  <c:v>50.014499999999998</c:v>
                </c:pt>
                <c:pt idx="881">
                  <c:v>49.899000000000072</c:v>
                </c:pt>
                <c:pt idx="882">
                  <c:v>49.783499999999982</c:v>
                </c:pt>
                <c:pt idx="883">
                  <c:v>49.668000000000063</c:v>
                </c:pt>
                <c:pt idx="884">
                  <c:v>49.552499999999952</c:v>
                </c:pt>
                <c:pt idx="885">
                  <c:v>49.437000000000026</c:v>
                </c:pt>
                <c:pt idx="886">
                  <c:v>49.3215000000001</c:v>
                </c:pt>
                <c:pt idx="887">
                  <c:v>49.206000000000017</c:v>
                </c:pt>
                <c:pt idx="888">
                  <c:v>49.090500000000112</c:v>
                </c:pt>
                <c:pt idx="889">
                  <c:v>48.975000000000001</c:v>
                </c:pt>
                <c:pt idx="890">
                  <c:v>48.859500000000054</c:v>
                </c:pt>
                <c:pt idx="891">
                  <c:v>48.744</c:v>
                </c:pt>
                <c:pt idx="892">
                  <c:v>48.62850000000028</c:v>
                </c:pt>
                <c:pt idx="893">
                  <c:v>48.513000000000126</c:v>
                </c:pt>
                <c:pt idx="894">
                  <c:v>48.397500000000036</c:v>
                </c:pt>
                <c:pt idx="895">
                  <c:v>48.28200000000011</c:v>
                </c:pt>
                <c:pt idx="896">
                  <c:v>48.166500000000013</c:v>
                </c:pt>
                <c:pt idx="897">
                  <c:v>48.051000000000045</c:v>
                </c:pt>
                <c:pt idx="898">
                  <c:v>47.935500000000012</c:v>
                </c:pt>
                <c:pt idx="899">
                  <c:v>48.776666666666337</c:v>
                </c:pt>
                <c:pt idx="900">
                  <c:v>48.728416666666654</c:v>
                </c:pt>
                <c:pt idx="901">
                  <c:v>48.680166666666345</c:v>
                </c:pt>
                <c:pt idx="902">
                  <c:v>48.631916666666704</c:v>
                </c:pt>
                <c:pt idx="903">
                  <c:v>48.583666666666176</c:v>
                </c:pt>
                <c:pt idx="904">
                  <c:v>48.535416666666706</c:v>
                </c:pt>
                <c:pt idx="905">
                  <c:v>48.487166666666212</c:v>
                </c:pt>
                <c:pt idx="906">
                  <c:v>48.438916666666515</c:v>
                </c:pt>
                <c:pt idx="907">
                  <c:v>48.390666666666228</c:v>
                </c:pt>
                <c:pt idx="908">
                  <c:v>48.342416666666367</c:v>
                </c:pt>
                <c:pt idx="909">
                  <c:v>48.294166666666442</c:v>
                </c:pt>
                <c:pt idx="910">
                  <c:v>48.245916666666645</c:v>
                </c:pt>
                <c:pt idx="911">
                  <c:v>48.19766666666635</c:v>
                </c:pt>
                <c:pt idx="912">
                  <c:v>48.149416666666397</c:v>
                </c:pt>
                <c:pt idx="913">
                  <c:v>48.101166666666373</c:v>
                </c:pt>
                <c:pt idx="914">
                  <c:v>48.052916666666427</c:v>
                </c:pt>
                <c:pt idx="915">
                  <c:v>48.004666666666189</c:v>
                </c:pt>
                <c:pt idx="916">
                  <c:v>47.956416666666257</c:v>
                </c:pt>
                <c:pt idx="917">
                  <c:v>47.908166666666375</c:v>
                </c:pt>
                <c:pt idx="918">
                  <c:v>47.859916666666294</c:v>
                </c:pt>
                <c:pt idx="919">
                  <c:v>48.319999999999979</c:v>
                </c:pt>
                <c:pt idx="920">
                  <c:v>48.347999999999956</c:v>
                </c:pt>
                <c:pt idx="921">
                  <c:v>48.376000000000005</c:v>
                </c:pt>
                <c:pt idx="922">
                  <c:v>48.403999999999968</c:v>
                </c:pt>
                <c:pt idx="923">
                  <c:v>48.432000000000002</c:v>
                </c:pt>
                <c:pt idx="924">
                  <c:v>48.45999999999998</c:v>
                </c:pt>
                <c:pt idx="925">
                  <c:v>48.488</c:v>
                </c:pt>
                <c:pt idx="926">
                  <c:v>48.516000000000005</c:v>
                </c:pt>
                <c:pt idx="927">
                  <c:v>48.544000000000004</c:v>
                </c:pt>
                <c:pt idx="928">
                  <c:v>48.571999999999989</c:v>
                </c:pt>
                <c:pt idx="929">
                  <c:v>48.600000000000009</c:v>
                </c:pt>
                <c:pt idx="930">
                  <c:v>48.628000000000171</c:v>
                </c:pt>
                <c:pt idx="931">
                  <c:v>48.656000000000006</c:v>
                </c:pt>
                <c:pt idx="932">
                  <c:v>48.684000000000005</c:v>
                </c:pt>
                <c:pt idx="933">
                  <c:v>48.711999999999982</c:v>
                </c:pt>
                <c:pt idx="934">
                  <c:v>48.74</c:v>
                </c:pt>
                <c:pt idx="935">
                  <c:v>48.768000000000178</c:v>
                </c:pt>
                <c:pt idx="936">
                  <c:v>48.796000000000063</c:v>
                </c:pt>
                <c:pt idx="937">
                  <c:v>48.824000000000005</c:v>
                </c:pt>
                <c:pt idx="938">
                  <c:v>48.851999999999954</c:v>
                </c:pt>
                <c:pt idx="939">
                  <c:v>48.879999999999995</c:v>
                </c:pt>
                <c:pt idx="940">
                  <c:v>43.690000000000012</c:v>
                </c:pt>
                <c:pt idx="941">
                  <c:v>43.694500000000012</c:v>
                </c:pt>
                <c:pt idx="942">
                  <c:v>43.699000000000012</c:v>
                </c:pt>
                <c:pt idx="943">
                  <c:v>43.703500000000012</c:v>
                </c:pt>
                <c:pt idx="944">
                  <c:v>43.708000000000013</c:v>
                </c:pt>
                <c:pt idx="945">
                  <c:v>43.712500000000013</c:v>
                </c:pt>
                <c:pt idx="946">
                  <c:v>43.717000000000006</c:v>
                </c:pt>
                <c:pt idx="947">
                  <c:v>43.721500000000013</c:v>
                </c:pt>
                <c:pt idx="948">
                  <c:v>43.726000000000013</c:v>
                </c:pt>
                <c:pt idx="949">
                  <c:v>43.730500000000013</c:v>
                </c:pt>
                <c:pt idx="950">
                  <c:v>43.735000000000063</c:v>
                </c:pt>
                <c:pt idx="951">
                  <c:v>43.739500000000113</c:v>
                </c:pt>
                <c:pt idx="952">
                  <c:v>43.744</c:v>
                </c:pt>
                <c:pt idx="953">
                  <c:v>43.748500000000163</c:v>
                </c:pt>
                <c:pt idx="954">
                  <c:v>43.753</c:v>
                </c:pt>
                <c:pt idx="955">
                  <c:v>43.7575</c:v>
                </c:pt>
                <c:pt idx="956">
                  <c:v>43.762000000000178</c:v>
                </c:pt>
                <c:pt idx="957">
                  <c:v>43.766500000000185</c:v>
                </c:pt>
                <c:pt idx="958">
                  <c:v>43.771000000000008</c:v>
                </c:pt>
                <c:pt idx="959">
                  <c:v>43.775500000000193</c:v>
                </c:pt>
                <c:pt idx="960">
                  <c:v>42.353333333333424</c:v>
                </c:pt>
                <c:pt idx="961">
                  <c:v>42.250833333333347</c:v>
                </c:pt>
                <c:pt idx="962">
                  <c:v>42.148333333333412</c:v>
                </c:pt>
                <c:pt idx="963">
                  <c:v>42.045833333333334</c:v>
                </c:pt>
                <c:pt idx="964">
                  <c:v>41.943333333333399</c:v>
                </c:pt>
                <c:pt idx="965">
                  <c:v>41.840833333333279</c:v>
                </c:pt>
                <c:pt idx="966">
                  <c:v>41.738333333333578</c:v>
                </c:pt>
                <c:pt idx="967">
                  <c:v>41.635833333333451</c:v>
                </c:pt>
                <c:pt idx="968">
                  <c:v>41.533333333333353</c:v>
                </c:pt>
                <c:pt idx="969">
                  <c:v>41.430833333333396</c:v>
                </c:pt>
                <c:pt idx="970">
                  <c:v>41.328333333333333</c:v>
                </c:pt>
                <c:pt idx="971">
                  <c:v>41.225833333333412</c:v>
                </c:pt>
                <c:pt idx="972">
                  <c:v>41.123333333333363</c:v>
                </c:pt>
                <c:pt idx="973">
                  <c:v>41.020833333333385</c:v>
                </c:pt>
                <c:pt idx="974">
                  <c:v>40.91833333333345</c:v>
                </c:pt>
                <c:pt idx="975">
                  <c:v>40.815833333333345</c:v>
                </c:pt>
                <c:pt idx="976">
                  <c:v>40.713333333333438</c:v>
                </c:pt>
                <c:pt idx="977">
                  <c:v>40.610833333333346</c:v>
                </c:pt>
                <c:pt idx="978">
                  <c:v>40.508333333333411</c:v>
                </c:pt>
                <c:pt idx="979">
                  <c:v>40.405833333333334</c:v>
                </c:pt>
                <c:pt idx="980">
                  <c:v>40.726666666666745</c:v>
                </c:pt>
                <c:pt idx="981">
                  <c:v>40.602416666666826</c:v>
                </c:pt>
                <c:pt idx="982">
                  <c:v>40.478166666666425</c:v>
                </c:pt>
                <c:pt idx="983">
                  <c:v>40.353916666666507</c:v>
                </c:pt>
                <c:pt idx="984">
                  <c:v>40.229666666666425</c:v>
                </c:pt>
                <c:pt idx="985">
                  <c:v>40.105416666666798</c:v>
                </c:pt>
                <c:pt idx="986">
                  <c:v>39.981166666666212</c:v>
                </c:pt>
                <c:pt idx="987">
                  <c:v>39.85691666666645</c:v>
                </c:pt>
                <c:pt idx="988">
                  <c:v>39.732666666666383</c:v>
                </c:pt>
                <c:pt idx="989">
                  <c:v>39.608416666666756</c:v>
                </c:pt>
                <c:pt idx="990">
                  <c:v>39.484166666666411</c:v>
                </c:pt>
                <c:pt idx="991">
                  <c:v>39.359916666666386</c:v>
                </c:pt>
                <c:pt idx="992">
                  <c:v>39.235666666666795</c:v>
                </c:pt>
                <c:pt idx="993">
                  <c:v>39.111416666666372</c:v>
                </c:pt>
                <c:pt idx="994">
                  <c:v>38.987166666666376</c:v>
                </c:pt>
                <c:pt idx="995">
                  <c:v>38.862916666666706</c:v>
                </c:pt>
                <c:pt idx="996">
                  <c:v>38.738666666666774</c:v>
                </c:pt>
                <c:pt idx="997">
                  <c:v>38.614416666666322</c:v>
                </c:pt>
                <c:pt idx="998">
                  <c:v>38.490166666666745</c:v>
                </c:pt>
                <c:pt idx="999">
                  <c:v>38.365916666666848</c:v>
                </c:pt>
                <c:pt idx="1000">
                  <c:v>39.333333333333336</c:v>
                </c:pt>
                <c:pt idx="1001">
                  <c:v>39.333583333333294</c:v>
                </c:pt>
                <c:pt idx="1002">
                  <c:v>39.333833333333324</c:v>
                </c:pt>
                <c:pt idx="1003">
                  <c:v>39.334083333333083</c:v>
                </c:pt>
                <c:pt idx="1004">
                  <c:v>39.334333333333326</c:v>
                </c:pt>
                <c:pt idx="1005">
                  <c:v>39.334583333333143</c:v>
                </c:pt>
                <c:pt idx="1006">
                  <c:v>39.334833333333194</c:v>
                </c:pt>
                <c:pt idx="1007">
                  <c:v>39.335083333333294</c:v>
                </c:pt>
                <c:pt idx="1008">
                  <c:v>39.335333333333338</c:v>
                </c:pt>
                <c:pt idx="1009">
                  <c:v>39.335583333333325</c:v>
                </c:pt>
                <c:pt idx="1010">
                  <c:v>39.335833333333326</c:v>
                </c:pt>
                <c:pt idx="1011">
                  <c:v>39.336083333333143</c:v>
                </c:pt>
                <c:pt idx="1012">
                  <c:v>39.336333333333336</c:v>
                </c:pt>
                <c:pt idx="1013">
                  <c:v>39.336583333333294</c:v>
                </c:pt>
                <c:pt idx="1014">
                  <c:v>39.336833333333324</c:v>
                </c:pt>
                <c:pt idx="1015">
                  <c:v>39.337083333333076</c:v>
                </c:pt>
                <c:pt idx="1016">
                  <c:v>39.337333333333326</c:v>
                </c:pt>
                <c:pt idx="1017">
                  <c:v>39.337583333333143</c:v>
                </c:pt>
                <c:pt idx="1018">
                  <c:v>39.337833333333244</c:v>
                </c:pt>
                <c:pt idx="1019">
                  <c:v>39.338083333333294</c:v>
                </c:pt>
                <c:pt idx="1020">
                  <c:v>38.540000000000006</c:v>
                </c:pt>
                <c:pt idx="1021">
                  <c:v>38.500000000000036</c:v>
                </c:pt>
                <c:pt idx="1022">
                  <c:v>38.46</c:v>
                </c:pt>
                <c:pt idx="1023">
                  <c:v>38.42000000000003</c:v>
                </c:pt>
                <c:pt idx="1024">
                  <c:v>38.379999999999995</c:v>
                </c:pt>
                <c:pt idx="1025">
                  <c:v>38.340000000000025</c:v>
                </c:pt>
                <c:pt idx="1026">
                  <c:v>38.300000000000047</c:v>
                </c:pt>
                <c:pt idx="1027">
                  <c:v>38.260000000000012</c:v>
                </c:pt>
                <c:pt idx="1028">
                  <c:v>38.220000000000063</c:v>
                </c:pt>
                <c:pt idx="1029">
                  <c:v>38.180000000000007</c:v>
                </c:pt>
                <c:pt idx="1030">
                  <c:v>38.140000000000036</c:v>
                </c:pt>
                <c:pt idx="1031">
                  <c:v>38.1</c:v>
                </c:pt>
                <c:pt idx="1032">
                  <c:v>38.060000000000031</c:v>
                </c:pt>
                <c:pt idx="1033">
                  <c:v>38.020000000000003</c:v>
                </c:pt>
                <c:pt idx="1034">
                  <c:v>37.980000000000004</c:v>
                </c:pt>
                <c:pt idx="1035">
                  <c:v>37.940000000000047</c:v>
                </c:pt>
                <c:pt idx="1036">
                  <c:v>37.900000000000006</c:v>
                </c:pt>
                <c:pt idx="1037">
                  <c:v>37.860000000000042</c:v>
                </c:pt>
                <c:pt idx="1038">
                  <c:v>37.820000000000007</c:v>
                </c:pt>
                <c:pt idx="1039">
                  <c:v>37.780000000000037</c:v>
                </c:pt>
                <c:pt idx="1040">
                  <c:v>37.266666666666424</c:v>
                </c:pt>
                <c:pt idx="1041">
                  <c:v>37.151416666666478</c:v>
                </c:pt>
                <c:pt idx="1042">
                  <c:v>37.036166666666396</c:v>
                </c:pt>
                <c:pt idx="1043">
                  <c:v>36.920916666666784</c:v>
                </c:pt>
                <c:pt idx="1044">
                  <c:v>36.80566666666644</c:v>
                </c:pt>
                <c:pt idx="1045">
                  <c:v>36.690416666666756</c:v>
                </c:pt>
                <c:pt idx="1046">
                  <c:v>36.575166666666824</c:v>
                </c:pt>
                <c:pt idx="1047">
                  <c:v>36.459916666666444</c:v>
                </c:pt>
                <c:pt idx="1048">
                  <c:v>36.344666666666242</c:v>
                </c:pt>
                <c:pt idx="1049">
                  <c:v>36.229416666666722</c:v>
                </c:pt>
                <c:pt idx="1050">
                  <c:v>36.114166666666463</c:v>
                </c:pt>
                <c:pt idx="1051">
                  <c:v>35.998916666666716</c:v>
                </c:pt>
                <c:pt idx="1052">
                  <c:v>35.883666666666265</c:v>
                </c:pt>
                <c:pt idx="1053">
                  <c:v>35.768416666666866</c:v>
                </c:pt>
                <c:pt idx="1054">
                  <c:v>35.653166666666444</c:v>
                </c:pt>
                <c:pt idx="1055">
                  <c:v>35.537916666666845</c:v>
                </c:pt>
                <c:pt idx="1056">
                  <c:v>35.422666666666437</c:v>
                </c:pt>
                <c:pt idx="1057">
                  <c:v>35.307416666666462</c:v>
                </c:pt>
                <c:pt idx="1058">
                  <c:v>35.192166666666708</c:v>
                </c:pt>
                <c:pt idx="1059">
                  <c:v>35.07691666666679</c:v>
                </c:pt>
                <c:pt idx="1060">
                  <c:v>34.990000000000023</c:v>
                </c:pt>
                <c:pt idx="1061">
                  <c:v>34.879000000000104</c:v>
                </c:pt>
                <c:pt idx="1062">
                  <c:v>34.768000000000313</c:v>
                </c:pt>
                <c:pt idx="1063">
                  <c:v>34.657000000000075</c:v>
                </c:pt>
                <c:pt idx="1064">
                  <c:v>34.546000000000156</c:v>
                </c:pt>
                <c:pt idx="1065">
                  <c:v>34.435000000000073</c:v>
                </c:pt>
                <c:pt idx="1066">
                  <c:v>34.32400000000014</c:v>
                </c:pt>
                <c:pt idx="1067">
                  <c:v>34.213000000000051</c:v>
                </c:pt>
                <c:pt idx="1068">
                  <c:v>34.102000000000132</c:v>
                </c:pt>
                <c:pt idx="1069">
                  <c:v>33.991000000000042</c:v>
                </c:pt>
                <c:pt idx="1070">
                  <c:v>33.880000000000095</c:v>
                </c:pt>
                <c:pt idx="1071">
                  <c:v>33.769000000000183</c:v>
                </c:pt>
                <c:pt idx="1072">
                  <c:v>33.658000000000101</c:v>
                </c:pt>
                <c:pt idx="1073">
                  <c:v>33.547000000000146</c:v>
                </c:pt>
                <c:pt idx="1074">
                  <c:v>33.436000000000078</c:v>
                </c:pt>
                <c:pt idx="1075">
                  <c:v>33.325000000000152</c:v>
                </c:pt>
                <c:pt idx="1076">
                  <c:v>33.21400000000007</c:v>
                </c:pt>
                <c:pt idx="1077">
                  <c:v>33.103000000000137</c:v>
                </c:pt>
                <c:pt idx="1078">
                  <c:v>32.992000000000061</c:v>
                </c:pt>
                <c:pt idx="1079">
                  <c:v>32.880999999999993</c:v>
                </c:pt>
                <c:pt idx="1080">
                  <c:v>32.770000000000202</c:v>
                </c:pt>
                <c:pt idx="1081">
                  <c:v>33.410000000000075</c:v>
                </c:pt>
                <c:pt idx="1082">
                  <c:v>33.279500000000162</c:v>
                </c:pt>
                <c:pt idx="1083">
                  <c:v>33.149000000000058</c:v>
                </c:pt>
                <c:pt idx="1084">
                  <c:v>33.018500000000131</c:v>
                </c:pt>
                <c:pt idx="1085">
                  <c:v>32.888000000000034</c:v>
                </c:pt>
                <c:pt idx="1086">
                  <c:v>32.757500000000107</c:v>
                </c:pt>
                <c:pt idx="1087">
                  <c:v>32.62700000000001</c:v>
                </c:pt>
                <c:pt idx="1088">
                  <c:v>32.496500000000111</c:v>
                </c:pt>
                <c:pt idx="1089">
                  <c:v>32.366000000000184</c:v>
                </c:pt>
                <c:pt idx="1090">
                  <c:v>32.235500000000293</c:v>
                </c:pt>
                <c:pt idx="1091">
                  <c:v>32.10500000000016</c:v>
                </c:pt>
                <c:pt idx="1092">
                  <c:v>31.974500000000063</c:v>
                </c:pt>
                <c:pt idx="1093">
                  <c:v>31.844000000000136</c:v>
                </c:pt>
                <c:pt idx="1094">
                  <c:v>31.713500000000039</c:v>
                </c:pt>
                <c:pt idx="1095">
                  <c:v>31.583000000000126</c:v>
                </c:pt>
                <c:pt idx="1096">
                  <c:v>31.45249999999988</c:v>
                </c:pt>
                <c:pt idx="1097">
                  <c:v>31.322000000000116</c:v>
                </c:pt>
                <c:pt idx="1098">
                  <c:v>31.19150000000019</c:v>
                </c:pt>
                <c:pt idx="1099">
                  <c:v>31.061000000000092</c:v>
                </c:pt>
                <c:pt idx="1100">
                  <c:v>30.930500000000166</c:v>
                </c:pt>
                <c:pt idx="1101">
                  <c:v>31.093333333333177</c:v>
                </c:pt>
                <c:pt idx="1102">
                  <c:v>30.984833333333277</c:v>
                </c:pt>
                <c:pt idx="1103">
                  <c:v>30.876333333333182</c:v>
                </c:pt>
                <c:pt idx="1104">
                  <c:v>30.767833333333282</c:v>
                </c:pt>
                <c:pt idx="1105">
                  <c:v>30.659333333333187</c:v>
                </c:pt>
                <c:pt idx="1106">
                  <c:v>30.550833333333284</c:v>
                </c:pt>
                <c:pt idx="1107">
                  <c:v>30.442333333333195</c:v>
                </c:pt>
                <c:pt idx="1108">
                  <c:v>30.333833333333281</c:v>
                </c:pt>
                <c:pt idx="1109">
                  <c:v>30.225333333333221</c:v>
                </c:pt>
                <c:pt idx="1110">
                  <c:v>30.116833333333329</c:v>
                </c:pt>
                <c:pt idx="1111">
                  <c:v>30.008333333333233</c:v>
                </c:pt>
                <c:pt idx="1112">
                  <c:v>29.899833333333227</c:v>
                </c:pt>
                <c:pt idx="1113">
                  <c:v>29.791333333333249</c:v>
                </c:pt>
                <c:pt idx="1114">
                  <c:v>29.682833333333171</c:v>
                </c:pt>
                <c:pt idx="1115">
                  <c:v>29.574333333333254</c:v>
                </c:pt>
                <c:pt idx="1116">
                  <c:v>29.465833333333258</c:v>
                </c:pt>
                <c:pt idx="1117">
                  <c:v>29.357333333333266</c:v>
                </c:pt>
                <c:pt idx="1118">
                  <c:v>29.24883333333327</c:v>
                </c:pt>
                <c:pt idx="1119">
                  <c:v>29.140333333333189</c:v>
                </c:pt>
                <c:pt idx="1120">
                  <c:v>29.031833333333452</c:v>
                </c:pt>
                <c:pt idx="1121">
                  <c:v>28.706666666666706</c:v>
                </c:pt>
                <c:pt idx="1122">
                  <c:v>28.592916666666781</c:v>
                </c:pt>
                <c:pt idx="1123">
                  <c:v>28.479166666666842</c:v>
                </c:pt>
                <c:pt idx="1124">
                  <c:v>28.365416666666729</c:v>
                </c:pt>
                <c:pt idx="1125">
                  <c:v>28.251666666666836</c:v>
                </c:pt>
                <c:pt idx="1126">
                  <c:v>28.137916666666854</c:v>
                </c:pt>
                <c:pt idx="1127">
                  <c:v>28.024166666666815</c:v>
                </c:pt>
                <c:pt idx="1128">
                  <c:v>27.91041666666672</c:v>
                </c:pt>
                <c:pt idx="1129">
                  <c:v>27.796666666666788</c:v>
                </c:pt>
                <c:pt idx="1130">
                  <c:v>27.682916666666699</c:v>
                </c:pt>
                <c:pt idx="1131">
                  <c:v>27.569166666666774</c:v>
                </c:pt>
                <c:pt idx="1132">
                  <c:v>27.455416666666789</c:v>
                </c:pt>
                <c:pt idx="1133">
                  <c:v>27.341666666666754</c:v>
                </c:pt>
                <c:pt idx="1134">
                  <c:v>27.227916666666832</c:v>
                </c:pt>
                <c:pt idx="1135">
                  <c:v>27.114166666666851</c:v>
                </c:pt>
                <c:pt idx="1136">
                  <c:v>27.000416666666787</c:v>
                </c:pt>
                <c:pt idx="1137">
                  <c:v>26.886666666666713</c:v>
                </c:pt>
                <c:pt idx="1138">
                  <c:v>26.772916666666788</c:v>
                </c:pt>
                <c:pt idx="1139">
                  <c:v>26.659166666666735</c:v>
                </c:pt>
                <c:pt idx="1140">
                  <c:v>26.545416666666689</c:v>
                </c:pt>
                <c:pt idx="1141">
                  <c:v>26.436666666666667</c:v>
                </c:pt>
                <c:pt idx="1142">
                  <c:v>26.309666666666743</c:v>
                </c:pt>
                <c:pt idx="1143">
                  <c:v>26.182666666666826</c:v>
                </c:pt>
                <c:pt idx="1144">
                  <c:v>26.055666666666724</c:v>
                </c:pt>
                <c:pt idx="1145">
                  <c:v>25.928666666666789</c:v>
                </c:pt>
                <c:pt idx="1146">
                  <c:v>25.801666666666705</c:v>
                </c:pt>
                <c:pt idx="1147">
                  <c:v>25.67466666666683</c:v>
                </c:pt>
                <c:pt idx="1148">
                  <c:v>25.547666666666693</c:v>
                </c:pt>
                <c:pt idx="1149">
                  <c:v>25.420666666666762</c:v>
                </c:pt>
                <c:pt idx="1150">
                  <c:v>25.293666666666667</c:v>
                </c:pt>
                <c:pt idx="1151">
                  <c:v>25.166666666666742</c:v>
                </c:pt>
                <c:pt idx="1152">
                  <c:v>25.039666666666818</c:v>
                </c:pt>
                <c:pt idx="1153">
                  <c:v>24.912666666666723</c:v>
                </c:pt>
                <c:pt idx="1154">
                  <c:v>24.785666666666703</c:v>
                </c:pt>
                <c:pt idx="1155">
                  <c:v>24.658666666666704</c:v>
                </c:pt>
                <c:pt idx="1156">
                  <c:v>24.531666666666791</c:v>
                </c:pt>
                <c:pt idx="1157">
                  <c:v>24.404666666666685</c:v>
                </c:pt>
                <c:pt idx="1158">
                  <c:v>24.277666666666761</c:v>
                </c:pt>
                <c:pt idx="1159">
                  <c:v>24.150666666666691</c:v>
                </c:pt>
                <c:pt idx="1160">
                  <c:v>24.023666666666742</c:v>
                </c:pt>
                <c:pt idx="1161">
                  <c:v>23.926666666666829</c:v>
                </c:pt>
                <c:pt idx="1162">
                  <c:v>23.808916666666732</c:v>
                </c:pt>
                <c:pt idx="1163">
                  <c:v>23.691166666666831</c:v>
                </c:pt>
                <c:pt idx="1164">
                  <c:v>23.573416666666727</c:v>
                </c:pt>
                <c:pt idx="1165">
                  <c:v>23.455666666666787</c:v>
                </c:pt>
                <c:pt idx="1166">
                  <c:v>23.337916666666807</c:v>
                </c:pt>
                <c:pt idx="1167">
                  <c:v>23.220166666666785</c:v>
                </c:pt>
                <c:pt idx="1168">
                  <c:v>23.102416666666869</c:v>
                </c:pt>
                <c:pt idx="1169">
                  <c:v>22.984666666666726</c:v>
                </c:pt>
                <c:pt idx="1170">
                  <c:v>22.866916666666839</c:v>
                </c:pt>
                <c:pt idx="1171">
                  <c:v>22.749166666666753</c:v>
                </c:pt>
                <c:pt idx="1172">
                  <c:v>22.63141666666683</c:v>
                </c:pt>
                <c:pt idx="1173">
                  <c:v>22.51366666666673</c:v>
                </c:pt>
                <c:pt idx="1174">
                  <c:v>22.395916666666807</c:v>
                </c:pt>
                <c:pt idx="1175">
                  <c:v>22.278166666666721</c:v>
                </c:pt>
                <c:pt idx="1176">
                  <c:v>22.160416666666777</c:v>
                </c:pt>
                <c:pt idx="1177">
                  <c:v>22.042666666666829</c:v>
                </c:pt>
                <c:pt idx="1178">
                  <c:v>21.924916666666775</c:v>
                </c:pt>
                <c:pt idx="1179">
                  <c:v>21.807166666666831</c:v>
                </c:pt>
                <c:pt idx="1180">
                  <c:v>21.689416666666727</c:v>
                </c:pt>
                <c:pt idx="1181">
                  <c:v>21.530000000000143</c:v>
                </c:pt>
                <c:pt idx="1182">
                  <c:v>21.406750000000027</c:v>
                </c:pt>
                <c:pt idx="1183">
                  <c:v>21.283500000000089</c:v>
                </c:pt>
                <c:pt idx="1184">
                  <c:v>21.160250000000048</c:v>
                </c:pt>
                <c:pt idx="1185">
                  <c:v>21.03700000000013</c:v>
                </c:pt>
                <c:pt idx="1186">
                  <c:v>20.913750000000192</c:v>
                </c:pt>
                <c:pt idx="1187">
                  <c:v>20.790500000000087</c:v>
                </c:pt>
                <c:pt idx="1188">
                  <c:v>20.667250000000191</c:v>
                </c:pt>
                <c:pt idx="1189">
                  <c:v>20.544000000000068</c:v>
                </c:pt>
                <c:pt idx="1190">
                  <c:v>20.420750000000126</c:v>
                </c:pt>
                <c:pt idx="1191">
                  <c:v>20.297500000000042</c:v>
                </c:pt>
                <c:pt idx="1192">
                  <c:v>20.174250000000235</c:v>
                </c:pt>
                <c:pt idx="1193">
                  <c:v>20.05100000000003</c:v>
                </c:pt>
                <c:pt idx="1194">
                  <c:v>19.927750000000088</c:v>
                </c:pt>
                <c:pt idx="1195">
                  <c:v>19.804500000000161</c:v>
                </c:pt>
                <c:pt idx="1196">
                  <c:v>19.681250000000091</c:v>
                </c:pt>
                <c:pt idx="1197">
                  <c:v>19.558000000000163</c:v>
                </c:pt>
                <c:pt idx="1198">
                  <c:v>19.434750000000065</c:v>
                </c:pt>
                <c:pt idx="1199">
                  <c:v>19.311500000000137</c:v>
                </c:pt>
                <c:pt idx="1200">
                  <c:v>19.188250000000039</c:v>
                </c:pt>
                <c:pt idx="1201">
                  <c:v>19.380000000000081</c:v>
                </c:pt>
                <c:pt idx="1202">
                  <c:v>19.280000000000012</c:v>
                </c:pt>
                <c:pt idx="1203">
                  <c:v>19.180000000000078</c:v>
                </c:pt>
                <c:pt idx="1204">
                  <c:v>19.079999999999988</c:v>
                </c:pt>
                <c:pt idx="1205">
                  <c:v>18.980000000000029</c:v>
                </c:pt>
                <c:pt idx="1206">
                  <c:v>18.880000000000123</c:v>
                </c:pt>
                <c:pt idx="1207">
                  <c:v>18.780000000000026</c:v>
                </c:pt>
                <c:pt idx="1208">
                  <c:v>18.680000000000106</c:v>
                </c:pt>
                <c:pt idx="1209">
                  <c:v>18.580000000000027</c:v>
                </c:pt>
                <c:pt idx="1210">
                  <c:v>18.480000000000089</c:v>
                </c:pt>
                <c:pt idx="1211">
                  <c:v>18.38000000000001</c:v>
                </c:pt>
                <c:pt idx="1212">
                  <c:v>18.280000000000086</c:v>
                </c:pt>
                <c:pt idx="1213">
                  <c:v>18.180000000000149</c:v>
                </c:pt>
                <c:pt idx="1214">
                  <c:v>18.080000000000069</c:v>
                </c:pt>
                <c:pt idx="1215">
                  <c:v>17.980000000000089</c:v>
                </c:pt>
                <c:pt idx="1216">
                  <c:v>17.880000000000052</c:v>
                </c:pt>
                <c:pt idx="1217">
                  <c:v>17.780000000000086</c:v>
                </c:pt>
                <c:pt idx="1218">
                  <c:v>17.680000000000032</c:v>
                </c:pt>
                <c:pt idx="1219">
                  <c:v>17.580000000000087</c:v>
                </c:pt>
                <c:pt idx="1220">
                  <c:v>17.479999999999986</c:v>
                </c:pt>
                <c:pt idx="1221">
                  <c:v>17.540000000000077</c:v>
                </c:pt>
                <c:pt idx="1222">
                  <c:v>17.464000000000127</c:v>
                </c:pt>
                <c:pt idx="1223">
                  <c:v>17.388000000000176</c:v>
                </c:pt>
                <c:pt idx="1224">
                  <c:v>17.312000000000225</c:v>
                </c:pt>
                <c:pt idx="1225">
                  <c:v>17.236000000000274</c:v>
                </c:pt>
                <c:pt idx="1226">
                  <c:v>17.160000000000323</c:v>
                </c:pt>
                <c:pt idx="1227">
                  <c:v>17.084000000000373</c:v>
                </c:pt>
                <c:pt idx="1228">
                  <c:v>17.008000000000425</c:v>
                </c:pt>
                <c:pt idx="1229">
                  <c:v>16.932000000000471</c:v>
                </c:pt>
                <c:pt idx="1230">
                  <c:v>16.856000000000531</c:v>
                </c:pt>
                <c:pt idx="1231">
                  <c:v>16.780000000000584</c:v>
                </c:pt>
                <c:pt idx="1232">
                  <c:v>16.704000000000633</c:v>
                </c:pt>
                <c:pt idx="1233">
                  <c:v>16.628000000000693</c:v>
                </c:pt>
                <c:pt idx="1234">
                  <c:v>16.552000000000728</c:v>
                </c:pt>
                <c:pt idx="1235">
                  <c:v>16.476000000000781</c:v>
                </c:pt>
                <c:pt idx="1236">
                  <c:v>16.400000000000826</c:v>
                </c:pt>
                <c:pt idx="1237">
                  <c:v>16.32400000000089</c:v>
                </c:pt>
                <c:pt idx="1238">
                  <c:v>16.248000000000889</c:v>
                </c:pt>
                <c:pt idx="1239">
                  <c:v>16.172000000000978</c:v>
                </c:pt>
                <c:pt idx="1240">
                  <c:v>16.096000000001027</c:v>
                </c:pt>
                <c:pt idx="1241">
                  <c:v>16.020000000001062</c:v>
                </c:pt>
                <c:pt idx="1242">
                  <c:v>16.390000000000615</c:v>
                </c:pt>
                <c:pt idx="1243">
                  <c:v>16.347000000000641</c:v>
                </c:pt>
                <c:pt idx="1244">
                  <c:v>16.304000000000691</c:v>
                </c:pt>
                <c:pt idx="1245">
                  <c:v>16.261000000000699</c:v>
                </c:pt>
                <c:pt idx="1246">
                  <c:v>16.218000000000728</c:v>
                </c:pt>
                <c:pt idx="1247">
                  <c:v>16.17500000000075</c:v>
                </c:pt>
                <c:pt idx="1248">
                  <c:v>16.13200000000079</c:v>
                </c:pt>
                <c:pt idx="1249">
                  <c:v>16.089000000000809</c:v>
                </c:pt>
                <c:pt idx="1250">
                  <c:v>16.046000000000827</c:v>
                </c:pt>
                <c:pt idx="1251">
                  <c:v>16.003000000000867</c:v>
                </c:pt>
                <c:pt idx="1252">
                  <c:v>15.960000000000896</c:v>
                </c:pt>
                <c:pt idx="1253">
                  <c:v>15.917000000000925</c:v>
                </c:pt>
                <c:pt idx="1254">
                  <c:v>15.874000000000954</c:v>
                </c:pt>
                <c:pt idx="1255">
                  <c:v>15.831000000000977</c:v>
                </c:pt>
                <c:pt idx="1256">
                  <c:v>15.788000000000999</c:v>
                </c:pt>
                <c:pt idx="1257">
                  <c:v>15.745000000001035</c:v>
                </c:pt>
                <c:pt idx="1258">
                  <c:v>15.702000000001064</c:v>
                </c:pt>
                <c:pt idx="1259">
                  <c:v>15.6590000000011</c:v>
                </c:pt>
                <c:pt idx="1260">
                  <c:v>15.616000000001115</c:v>
                </c:pt>
                <c:pt idx="1261">
                  <c:v>15.573000000001144</c:v>
                </c:pt>
                <c:pt idx="1262">
                  <c:v>15.353333333334874</c:v>
                </c:pt>
                <c:pt idx="1263">
                  <c:v>15.297083333334912</c:v>
                </c:pt>
                <c:pt idx="1264">
                  <c:v>15.240833333334947</c:v>
                </c:pt>
                <c:pt idx="1265">
                  <c:v>15.184583333334984</c:v>
                </c:pt>
                <c:pt idx="1266">
                  <c:v>15.128333333335018</c:v>
                </c:pt>
                <c:pt idx="1267">
                  <c:v>15.072083333335074</c:v>
                </c:pt>
                <c:pt idx="1268">
                  <c:v>15.015833333335102</c:v>
                </c:pt>
                <c:pt idx="1269">
                  <c:v>14.959583333335189</c:v>
                </c:pt>
                <c:pt idx="1270">
                  <c:v>14.903333333335169</c:v>
                </c:pt>
                <c:pt idx="1271">
                  <c:v>14.847083333335206</c:v>
                </c:pt>
                <c:pt idx="1272">
                  <c:v>14.79083333333525</c:v>
                </c:pt>
                <c:pt idx="1273">
                  <c:v>14.73458333333528</c:v>
                </c:pt>
                <c:pt idx="1274">
                  <c:v>14.678333333335317</c:v>
                </c:pt>
                <c:pt idx="1275">
                  <c:v>14.62208333333535</c:v>
                </c:pt>
                <c:pt idx="1276">
                  <c:v>14.565833333335426</c:v>
                </c:pt>
                <c:pt idx="1277">
                  <c:v>14.509583333335422</c:v>
                </c:pt>
                <c:pt idx="1278">
                  <c:v>14.453333333335452</c:v>
                </c:pt>
                <c:pt idx="1279">
                  <c:v>14.397083333335489</c:v>
                </c:pt>
                <c:pt idx="1280">
                  <c:v>14.340833333335523</c:v>
                </c:pt>
                <c:pt idx="1281">
                  <c:v>14.284583333335561</c:v>
                </c:pt>
                <c:pt idx="1282">
                  <c:v>14.240000000002468</c:v>
                </c:pt>
                <c:pt idx="1283">
                  <c:v>14.178000000002518</c:v>
                </c:pt>
                <c:pt idx="1284">
                  <c:v>14.116000000002568</c:v>
                </c:pt>
                <c:pt idx="1285">
                  <c:v>14.054000000002604</c:v>
                </c:pt>
                <c:pt idx="1286">
                  <c:v>13.992000000002674</c:v>
                </c:pt>
                <c:pt idx="1287">
                  <c:v>13.930000000002678</c:v>
                </c:pt>
                <c:pt idx="1288">
                  <c:v>13.868000000002723</c:v>
                </c:pt>
                <c:pt idx="1289">
                  <c:v>13.80600000000277</c:v>
                </c:pt>
                <c:pt idx="1290">
                  <c:v>13.744000000002798</c:v>
                </c:pt>
                <c:pt idx="1291">
                  <c:v>13.682000000002844</c:v>
                </c:pt>
                <c:pt idx="1292">
                  <c:v>13.620000000002888</c:v>
                </c:pt>
                <c:pt idx="1293">
                  <c:v>13.55800000000292</c:v>
                </c:pt>
                <c:pt idx="1294">
                  <c:v>13.496000000002956</c:v>
                </c:pt>
                <c:pt idx="1295">
                  <c:v>13.434000000002996</c:v>
                </c:pt>
                <c:pt idx="1296">
                  <c:v>13.372000000003082</c:v>
                </c:pt>
                <c:pt idx="1297">
                  <c:v>13.310000000003072</c:v>
                </c:pt>
                <c:pt idx="1298">
                  <c:v>13.248000000003065</c:v>
                </c:pt>
                <c:pt idx="1299">
                  <c:v>13.186000000003149</c:v>
                </c:pt>
                <c:pt idx="1300">
                  <c:v>13.124000000003193</c:v>
                </c:pt>
                <c:pt idx="1301">
                  <c:v>13.062000000003298</c:v>
                </c:pt>
                <c:pt idx="1302">
                  <c:v>13.153333333335802</c:v>
                </c:pt>
                <c:pt idx="1303">
                  <c:v>13.106583333335834</c:v>
                </c:pt>
                <c:pt idx="1304">
                  <c:v>13.05983333333587</c:v>
                </c:pt>
                <c:pt idx="1305">
                  <c:v>13.013083333335892</c:v>
                </c:pt>
                <c:pt idx="1306">
                  <c:v>12.966333333335974</c:v>
                </c:pt>
                <c:pt idx="1307">
                  <c:v>12.919583333336016</c:v>
                </c:pt>
                <c:pt idx="1308">
                  <c:v>12.872833333336054</c:v>
                </c:pt>
                <c:pt idx="1309">
                  <c:v>12.826083333336022</c:v>
                </c:pt>
                <c:pt idx="1310">
                  <c:v>12.77933333333605</c:v>
                </c:pt>
                <c:pt idx="1311">
                  <c:v>12.732583333336073</c:v>
                </c:pt>
                <c:pt idx="1312">
                  <c:v>12.685833333336106</c:v>
                </c:pt>
                <c:pt idx="1313">
                  <c:v>12.639083333336131</c:v>
                </c:pt>
                <c:pt idx="1314">
                  <c:v>12.592333333336164</c:v>
                </c:pt>
                <c:pt idx="1315">
                  <c:v>12.545583333336252</c:v>
                </c:pt>
                <c:pt idx="1316">
                  <c:v>12.498833333336222</c:v>
                </c:pt>
                <c:pt idx="1317">
                  <c:v>12.452083333336331</c:v>
                </c:pt>
                <c:pt idx="1318">
                  <c:v>12.405333333336324</c:v>
                </c:pt>
                <c:pt idx="1319">
                  <c:v>12.358583333336373</c:v>
                </c:pt>
                <c:pt idx="1320">
                  <c:v>12.311833333336352</c:v>
                </c:pt>
                <c:pt idx="1321">
                  <c:v>12.265083333336404</c:v>
                </c:pt>
                <c:pt idx="1322">
                  <c:v>12.34000000000222</c:v>
                </c:pt>
                <c:pt idx="1323">
                  <c:v>12.306250000002256</c:v>
                </c:pt>
                <c:pt idx="1324">
                  <c:v>12.272500000002276</c:v>
                </c:pt>
                <c:pt idx="1325">
                  <c:v>12.238750000002268</c:v>
                </c:pt>
                <c:pt idx="1326">
                  <c:v>12.2050000000023</c:v>
                </c:pt>
                <c:pt idx="1327">
                  <c:v>12.171250000002317</c:v>
                </c:pt>
                <c:pt idx="1328">
                  <c:v>12.137500000002342</c:v>
                </c:pt>
                <c:pt idx="1329">
                  <c:v>12.103750000002364</c:v>
                </c:pt>
                <c:pt idx="1330">
                  <c:v>12.070000000002389</c:v>
                </c:pt>
                <c:pt idx="1331">
                  <c:v>12.036250000002401</c:v>
                </c:pt>
                <c:pt idx="1332">
                  <c:v>12.002500000002454</c:v>
                </c:pt>
                <c:pt idx="1333">
                  <c:v>11.968750000002451</c:v>
                </c:pt>
                <c:pt idx="1334">
                  <c:v>11.935000000002475</c:v>
                </c:pt>
                <c:pt idx="1335">
                  <c:v>11.901250000002491</c:v>
                </c:pt>
                <c:pt idx="1336">
                  <c:v>11.86750000000252</c:v>
                </c:pt>
                <c:pt idx="1337">
                  <c:v>11.833750000002539</c:v>
                </c:pt>
                <c:pt idx="1338">
                  <c:v>11.800000000002562</c:v>
                </c:pt>
                <c:pt idx="1339">
                  <c:v>11.766250000002568</c:v>
                </c:pt>
                <c:pt idx="1340">
                  <c:v>11.732500000002602</c:v>
                </c:pt>
                <c:pt idx="1341">
                  <c:v>11.698750000002621</c:v>
                </c:pt>
                <c:pt idx="1342">
                  <c:v>12.379999999998319</c:v>
                </c:pt>
                <c:pt idx="1343">
                  <c:v>12.402499999998323</c:v>
                </c:pt>
                <c:pt idx="1344">
                  <c:v>12.424999999998224</c:v>
                </c:pt>
                <c:pt idx="1345">
                  <c:v>12.447499999998248</c:v>
                </c:pt>
                <c:pt idx="1346">
                  <c:v>12.469999999998256</c:v>
                </c:pt>
                <c:pt idx="1347">
                  <c:v>12.492499999998254</c:v>
                </c:pt>
                <c:pt idx="1348">
                  <c:v>12.51499999999815</c:v>
                </c:pt>
                <c:pt idx="1349">
                  <c:v>12.537499999998136</c:v>
                </c:pt>
                <c:pt idx="1350">
                  <c:v>12.559999999998126</c:v>
                </c:pt>
                <c:pt idx="1351">
                  <c:v>12.582499999998175</c:v>
                </c:pt>
                <c:pt idx="1352">
                  <c:v>12.604999999998094</c:v>
                </c:pt>
                <c:pt idx="1353">
                  <c:v>12.627499999998079</c:v>
                </c:pt>
                <c:pt idx="1354">
                  <c:v>12.649999999998066</c:v>
                </c:pt>
                <c:pt idx="1355">
                  <c:v>12.672499999998124</c:v>
                </c:pt>
                <c:pt idx="1356">
                  <c:v>12.694999999998036</c:v>
                </c:pt>
                <c:pt idx="1357">
                  <c:v>12.717499999998022</c:v>
                </c:pt>
                <c:pt idx="1358">
                  <c:v>12.739999999998009</c:v>
                </c:pt>
                <c:pt idx="1359">
                  <c:v>12.762499999998072</c:v>
                </c:pt>
                <c:pt idx="1360">
                  <c:v>12.784999999997979</c:v>
                </c:pt>
                <c:pt idx="1361">
                  <c:v>12.807499999998042</c:v>
                </c:pt>
                <c:pt idx="1362">
                  <c:v>13.169999999993324</c:v>
                </c:pt>
                <c:pt idx="1363">
                  <c:v>13.24349999999327</c:v>
                </c:pt>
                <c:pt idx="1364">
                  <c:v>13.316999999993273</c:v>
                </c:pt>
                <c:pt idx="1365">
                  <c:v>13.390499999993176</c:v>
                </c:pt>
                <c:pt idx="1366">
                  <c:v>13.463999999993122</c:v>
                </c:pt>
                <c:pt idx="1367">
                  <c:v>13.537499999993074</c:v>
                </c:pt>
                <c:pt idx="1368">
                  <c:v>13.610999999993027</c:v>
                </c:pt>
                <c:pt idx="1369">
                  <c:v>13.684499999993006</c:v>
                </c:pt>
                <c:pt idx="1370">
                  <c:v>13.757999999992936</c:v>
                </c:pt>
                <c:pt idx="1371">
                  <c:v>13.831499999992886</c:v>
                </c:pt>
                <c:pt idx="1372">
                  <c:v>13.904999999992839</c:v>
                </c:pt>
                <c:pt idx="1373">
                  <c:v>13.978499999992804</c:v>
                </c:pt>
                <c:pt idx="1374">
                  <c:v>14.05199999999275</c:v>
                </c:pt>
                <c:pt idx="1375">
                  <c:v>14.125499999992726</c:v>
                </c:pt>
                <c:pt idx="1376">
                  <c:v>14.198999999992651</c:v>
                </c:pt>
                <c:pt idx="1377">
                  <c:v>14.272499999992668</c:v>
                </c:pt>
                <c:pt idx="1378">
                  <c:v>14.345999999992557</c:v>
                </c:pt>
                <c:pt idx="1379">
                  <c:v>14.419499999992524</c:v>
                </c:pt>
                <c:pt idx="1380">
                  <c:v>14.49299999999247</c:v>
                </c:pt>
                <c:pt idx="1381">
                  <c:v>14.566499999992477</c:v>
                </c:pt>
                <c:pt idx="1382">
                  <c:v>14.639999999992369</c:v>
                </c:pt>
                <c:pt idx="1383">
                  <c:v>13.270000000003407</c:v>
                </c:pt>
                <c:pt idx="1384">
                  <c:v>13.237500000003418</c:v>
                </c:pt>
                <c:pt idx="1385">
                  <c:v>13.205000000003444</c:v>
                </c:pt>
                <c:pt idx="1386">
                  <c:v>13.17250000000347</c:v>
                </c:pt>
                <c:pt idx="1387">
                  <c:v>13.140000000003488</c:v>
                </c:pt>
                <c:pt idx="1388">
                  <c:v>13.107500000003512</c:v>
                </c:pt>
                <c:pt idx="1389">
                  <c:v>13.075000000003534</c:v>
                </c:pt>
                <c:pt idx="1390">
                  <c:v>13.04250000000355</c:v>
                </c:pt>
                <c:pt idx="1391">
                  <c:v>13.010000000003568</c:v>
                </c:pt>
                <c:pt idx="1392">
                  <c:v>12.977500000003594</c:v>
                </c:pt>
                <c:pt idx="1393">
                  <c:v>12.94500000000362</c:v>
                </c:pt>
                <c:pt idx="1394">
                  <c:v>12.912500000003689</c:v>
                </c:pt>
                <c:pt idx="1395">
                  <c:v>12.880000000003674</c:v>
                </c:pt>
                <c:pt idx="1396">
                  <c:v>12.847500000003677</c:v>
                </c:pt>
                <c:pt idx="1397">
                  <c:v>12.815000000003726</c:v>
                </c:pt>
                <c:pt idx="1398">
                  <c:v>12.78250000000372</c:v>
                </c:pt>
                <c:pt idx="1399">
                  <c:v>12.75000000000373</c:v>
                </c:pt>
                <c:pt idx="1400">
                  <c:v>12.717500000003753</c:v>
                </c:pt>
                <c:pt idx="1401">
                  <c:v>12.685000000003775</c:v>
                </c:pt>
                <c:pt idx="1402">
                  <c:v>12.652500000003824</c:v>
                </c:pt>
                <c:pt idx="1403">
                  <c:v>12.90000000000135</c:v>
                </c:pt>
                <c:pt idx="1404">
                  <c:v>12.888500000001359</c:v>
                </c:pt>
                <c:pt idx="1405">
                  <c:v>12.87700000000137</c:v>
                </c:pt>
                <c:pt idx="1406">
                  <c:v>12.865500000001441</c:v>
                </c:pt>
                <c:pt idx="1407">
                  <c:v>12.854000000001379</c:v>
                </c:pt>
                <c:pt idx="1408">
                  <c:v>12.842500000001404</c:v>
                </c:pt>
                <c:pt idx="1409">
                  <c:v>12.831000000001392</c:v>
                </c:pt>
                <c:pt idx="1410">
                  <c:v>12.819500000001424</c:v>
                </c:pt>
                <c:pt idx="1411">
                  <c:v>12.808000000001407</c:v>
                </c:pt>
                <c:pt idx="1412">
                  <c:v>12.796500000001416</c:v>
                </c:pt>
                <c:pt idx="1413">
                  <c:v>12.785000000001425</c:v>
                </c:pt>
                <c:pt idx="1414">
                  <c:v>12.77350000000143</c:v>
                </c:pt>
                <c:pt idx="1415">
                  <c:v>12.762000000001439</c:v>
                </c:pt>
                <c:pt idx="1416">
                  <c:v>12.75050000000145</c:v>
                </c:pt>
                <c:pt idx="1417">
                  <c:v>12.739000000001448</c:v>
                </c:pt>
                <c:pt idx="1418">
                  <c:v>12.727500000001458</c:v>
                </c:pt>
                <c:pt idx="1419">
                  <c:v>12.716000000001468</c:v>
                </c:pt>
                <c:pt idx="1420">
                  <c:v>12.704500000001469</c:v>
                </c:pt>
                <c:pt idx="1421">
                  <c:v>12.693000000001483</c:v>
                </c:pt>
                <c:pt idx="1422">
                  <c:v>12.681500000001488</c:v>
                </c:pt>
                <c:pt idx="1423">
                  <c:v>12.714878294105818</c:v>
                </c:pt>
                <c:pt idx="1424">
                  <c:v>12.714798179440765</c:v>
                </c:pt>
                <c:pt idx="1425">
                  <c:v>12.714718064775653</c:v>
                </c:pt>
                <c:pt idx="1426">
                  <c:v>12.714637950110651</c:v>
                </c:pt>
                <c:pt idx="1427">
                  <c:v>12.714557835445596</c:v>
                </c:pt>
                <c:pt idx="1428">
                  <c:v>12.714477720780476</c:v>
                </c:pt>
                <c:pt idx="1429">
                  <c:v>12.714397606115448</c:v>
                </c:pt>
                <c:pt idx="1430">
                  <c:v>12.714317491450343</c:v>
                </c:pt>
                <c:pt idx="1431">
                  <c:v>12.714237376785364</c:v>
                </c:pt>
                <c:pt idx="1432">
                  <c:v>12.714157262120303</c:v>
                </c:pt>
                <c:pt idx="1433">
                  <c:v>12.714077147455248</c:v>
                </c:pt>
                <c:pt idx="1434">
                  <c:v>12.713997032790193</c:v>
                </c:pt>
                <c:pt idx="1435">
                  <c:v>12.713916918125134</c:v>
                </c:pt>
                <c:pt idx="1436">
                  <c:v>12.713836803460079</c:v>
                </c:pt>
                <c:pt idx="1437">
                  <c:v>12.713756688795021</c:v>
                </c:pt>
                <c:pt idx="1438">
                  <c:v>12.713676574130002</c:v>
                </c:pt>
                <c:pt idx="1439">
                  <c:v>12.713596459464975</c:v>
                </c:pt>
              </c:numCache>
            </c:numRef>
          </c:val>
        </c:ser>
        <c:ser>
          <c:idx val="1"/>
          <c:order val="1"/>
          <c:tx>
            <c:strRef>
              <c:f>Hoja1!$O$11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8.6736173798843113E-18</c:v>
                </c:pt>
                <c:pt idx="1">
                  <c:v>6.9444444444446485E-4</c:v>
                </c:pt>
                <c:pt idx="2">
                  <c:v>1.3888888888889113E-3</c:v>
                </c:pt>
                <c:pt idx="3">
                  <c:v>2.0833333333333554E-3</c:v>
                </c:pt>
                <c:pt idx="4">
                  <c:v>2.777777777777826E-3</c:v>
                </c:pt>
                <c:pt idx="5">
                  <c:v>3.4722222222222298E-3</c:v>
                </c:pt>
                <c:pt idx="6">
                  <c:v>4.1666666666666701E-3</c:v>
                </c:pt>
                <c:pt idx="7">
                  <c:v>4.8611111111111424E-3</c:v>
                </c:pt>
                <c:pt idx="8">
                  <c:v>5.5555555555555601E-3</c:v>
                </c:pt>
                <c:pt idx="9">
                  <c:v>6.2500000000000134E-3</c:v>
                </c:pt>
                <c:pt idx="10">
                  <c:v>6.9444444444444857E-3</c:v>
                </c:pt>
                <c:pt idx="11">
                  <c:v>7.6388888888888904E-3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1.0416666666666699E-2</c:v>
                </c:pt>
                <c:pt idx="16">
                  <c:v>1.1111111111111101E-2</c:v>
                </c:pt>
                <c:pt idx="17">
                  <c:v>1.1805555555555604E-2</c:v>
                </c:pt>
                <c:pt idx="18">
                  <c:v>1.2500000000000001E-2</c:v>
                </c:pt>
                <c:pt idx="19">
                  <c:v>1.3194444444444399E-2</c:v>
                </c:pt>
                <c:pt idx="20">
                  <c:v>1.3888888888889003E-2</c:v>
                </c:pt>
                <c:pt idx="21">
                  <c:v>1.4583333333333301E-2</c:v>
                </c:pt>
                <c:pt idx="22">
                  <c:v>1.52777777777778E-2</c:v>
                </c:pt>
                <c:pt idx="23">
                  <c:v>1.59722222222222E-2</c:v>
                </c:pt>
                <c:pt idx="24">
                  <c:v>1.6666666666666701E-2</c:v>
                </c:pt>
                <c:pt idx="25">
                  <c:v>1.7361111111111101E-2</c:v>
                </c:pt>
                <c:pt idx="26">
                  <c:v>1.8055555555555505E-2</c:v>
                </c:pt>
                <c:pt idx="27">
                  <c:v>1.8749999999999999E-2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2.0833333333333412E-2</c:v>
                </c:pt>
                <c:pt idx="31">
                  <c:v>2.1527777777777975E-2</c:v>
                </c:pt>
                <c:pt idx="32">
                  <c:v>2.2222222222222202E-2</c:v>
                </c:pt>
                <c:pt idx="33">
                  <c:v>2.2916666666666752E-2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2.5694444444444402E-2</c:v>
                </c:pt>
                <c:pt idx="38">
                  <c:v>2.6388888888888878E-2</c:v>
                </c:pt>
                <c:pt idx="39">
                  <c:v>2.7083333333333452E-2</c:v>
                </c:pt>
                <c:pt idx="40">
                  <c:v>2.7777777777778099E-2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2.9861111111111244E-2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3.4027777777778025E-2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4.2361111111111502E-2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4.4444444444444432E-2</c:v>
                </c:pt>
                <c:pt idx="65">
                  <c:v>4.5138888888888895E-2</c:v>
                </c:pt>
                <c:pt idx="66">
                  <c:v>4.5833333333333733E-2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4.9305555555555498E-2</c:v>
                </c:pt>
                <c:pt idx="72">
                  <c:v>0.05</c:v>
                </c:pt>
                <c:pt idx="73">
                  <c:v>5.0694444444444424E-2</c:v>
                </c:pt>
                <c:pt idx="74">
                  <c:v>5.1388888888888901E-2</c:v>
                </c:pt>
                <c:pt idx="75">
                  <c:v>5.2083333333333752E-2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5.4166666666666898E-2</c:v>
                </c:pt>
                <c:pt idx="79">
                  <c:v>5.4861111111111506E-2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5.7638888888888899E-2</c:v>
                </c:pt>
                <c:pt idx="84">
                  <c:v>5.8333333333333758E-2</c:v>
                </c:pt>
                <c:pt idx="85">
                  <c:v>5.9027777777777714E-2</c:v>
                </c:pt>
                <c:pt idx="86">
                  <c:v>5.9722222222222662E-2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6.3194444444444414E-2</c:v>
                </c:pt>
                <c:pt idx="92">
                  <c:v>6.3888888888888898E-2</c:v>
                </c:pt>
                <c:pt idx="93">
                  <c:v>6.4583333333333798E-2</c:v>
                </c:pt>
                <c:pt idx="94">
                  <c:v>6.5277777777777699E-2</c:v>
                </c:pt>
                <c:pt idx="95">
                  <c:v>6.5972222222222224E-2</c:v>
                </c:pt>
                <c:pt idx="96">
                  <c:v>6.6666666666666596E-2</c:v>
                </c:pt>
                <c:pt idx="97">
                  <c:v>6.7361111111111538E-2</c:v>
                </c:pt>
                <c:pt idx="98">
                  <c:v>6.8055555555555466E-2</c:v>
                </c:pt>
                <c:pt idx="99">
                  <c:v>6.8750000000000019E-2</c:v>
                </c:pt>
                <c:pt idx="100">
                  <c:v>6.9444444444444434E-2</c:v>
                </c:pt>
                <c:pt idx="101">
                  <c:v>7.0138888888888806E-2</c:v>
                </c:pt>
                <c:pt idx="102">
                  <c:v>7.0833333333333803E-2</c:v>
                </c:pt>
                <c:pt idx="103">
                  <c:v>7.152777777777769E-2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7.3611111111111113E-2</c:v>
                </c:pt>
                <c:pt idx="107">
                  <c:v>7.43055555555555E-2</c:v>
                </c:pt>
                <c:pt idx="108">
                  <c:v>7.5000000000000011E-2</c:v>
                </c:pt>
                <c:pt idx="109">
                  <c:v>7.5694444444444439E-2</c:v>
                </c:pt>
                <c:pt idx="110">
                  <c:v>7.6388888888888798E-2</c:v>
                </c:pt>
                <c:pt idx="111">
                  <c:v>7.7083333333333851E-2</c:v>
                </c:pt>
                <c:pt idx="112">
                  <c:v>7.777777777777771E-2</c:v>
                </c:pt>
                <c:pt idx="113">
                  <c:v>7.8472222222222193E-2</c:v>
                </c:pt>
                <c:pt idx="114">
                  <c:v>7.9166666666666594E-2</c:v>
                </c:pt>
                <c:pt idx="115">
                  <c:v>7.9861111111111591E-2</c:v>
                </c:pt>
                <c:pt idx="116">
                  <c:v>8.0555555555556324E-2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8.2638888888888845E-2</c:v>
                </c:pt>
                <c:pt idx="120">
                  <c:v>8.3333333333333343E-2</c:v>
                </c:pt>
                <c:pt idx="121">
                  <c:v>8.4027777777777701E-2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8.6805555555555525E-2</c:v>
                </c:pt>
                <c:pt idx="126">
                  <c:v>8.7499999999999897E-2</c:v>
                </c:pt>
                <c:pt idx="127">
                  <c:v>8.819444444444513E-2</c:v>
                </c:pt>
                <c:pt idx="128">
                  <c:v>8.8888888888888795E-2</c:v>
                </c:pt>
                <c:pt idx="129">
                  <c:v>8.9583333333333348E-2</c:v>
                </c:pt>
                <c:pt idx="130">
                  <c:v>9.0277777777777693E-2</c:v>
                </c:pt>
                <c:pt idx="131">
                  <c:v>9.0972222222222204E-2</c:v>
                </c:pt>
                <c:pt idx="132">
                  <c:v>9.1666666666667299E-2</c:v>
                </c:pt>
                <c:pt idx="133">
                  <c:v>9.2361111111110589E-2</c:v>
                </c:pt>
                <c:pt idx="134">
                  <c:v>9.3055555555556321E-2</c:v>
                </c:pt>
                <c:pt idx="135">
                  <c:v>9.375000000000068E-2</c:v>
                </c:pt>
                <c:pt idx="136">
                  <c:v>9.4444444444444525E-2</c:v>
                </c:pt>
                <c:pt idx="137">
                  <c:v>9.5138888888888828E-2</c:v>
                </c:pt>
                <c:pt idx="138">
                  <c:v>9.5833333333333298E-2</c:v>
                </c:pt>
                <c:pt idx="139">
                  <c:v>9.6527777777777726E-2</c:v>
                </c:pt>
                <c:pt idx="140">
                  <c:v>9.7222222222222224E-2</c:v>
                </c:pt>
                <c:pt idx="141">
                  <c:v>9.7916666666666596E-2</c:v>
                </c:pt>
                <c:pt idx="142">
                  <c:v>9.8611111111110997E-2</c:v>
                </c:pt>
                <c:pt idx="143">
                  <c:v>9.9305555555555508E-2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0.10347222222222251</c:v>
                </c:pt>
                <c:pt idx="150">
                  <c:v>0.10416666666666743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0.10763888888888951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0.10972222222222298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0.11597222222222243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0.12222222222222194</c:v>
                </c:pt>
                <c:pt idx="177">
                  <c:v>0.12291666666666499</c:v>
                </c:pt>
                <c:pt idx="178">
                  <c:v>0.12361111111110953</c:v>
                </c:pt>
                <c:pt idx="179">
                  <c:v>0.12430555555555343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0.13124999999999401</c:v>
                </c:pt>
                <c:pt idx="190">
                  <c:v>0.13194444444443862</c:v>
                </c:pt>
                <c:pt idx="191">
                  <c:v>0.13263888888888101</c:v>
                </c:pt>
                <c:pt idx="192">
                  <c:v>0.13333333333332587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0.13819444444443418</c:v>
                </c:pt>
                <c:pt idx="200">
                  <c:v>0.13888888888887699</c:v>
                </c:pt>
                <c:pt idx="201">
                  <c:v>0.13958333333332201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0.14236111111109787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0.14444444444443114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0.14861111111109401</c:v>
                </c:pt>
                <c:pt idx="215">
                  <c:v>0.14930555555553701</c:v>
                </c:pt>
                <c:pt idx="216">
                  <c:v>0.14999999999998193</c:v>
                </c:pt>
                <c:pt idx="217">
                  <c:v>0.15069444444442662</c:v>
                </c:pt>
                <c:pt idx="218">
                  <c:v>0.15138888888886987</c:v>
                </c:pt>
                <c:pt idx="219">
                  <c:v>0.15208333333331378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0.15624999999997818</c:v>
                </c:pt>
                <c:pt idx="226">
                  <c:v>0.15694444444442357</c:v>
                </c:pt>
                <c:pt idx="227">
                  <c:v>0.15763888888886599</c:v>
                </c:pt>
                <c:pt idx="228">
                  <c:v>0.15833333333331001</c:v>
                </c:pt>
                <c:pt idx="229">
                  <c:v>0.15902777777775301</c:v>
                </c:pt>
                <c:pt idx="230">
                  <c:v>0.15972222222219787</c:v>
                </c:pt>
                <c:pt idx="231">
                  <c:v>0.16041666666664101</c:v>
                </c:pt>
                <c:pt idx="232">
                  <c:v>0.161111111111085</c:v>
                </c:pt>
                <c:pt idx="233">
                  <c:v>0.161805555555529</c:v>
                </c:pt>
                <c:pt idx="234">
                  <c:v>0.16249999999997344</c:v>
                </c:pt>
                <c:pt idx="235">
                  <c:v>0.16319444444441741</c:v>
                </c:pt>
                <c:pt idx="236">
                  <c:v>0.16388888888886124</c:v>
                </c:pt>
                <c:pt idx="237">
                  <c:v>0.16458333333330499</c:v>
                </c:pt>
                <c:pt idx="238">
                  <c:v>0.16527777777774888</c:v>
                </c:pt>
                <c:pt idx="239">
                  <c:v>0.16597222222219299</c:v>
                </c:pt>
                <c:pt idx="240">
                  <c:v>0.16666666666663688</c:v>
                </c:pt>
                <c:pt idx="241">
                  <c:v>0.16736111111108101</c:v>
                </c:pt>
                <c:pt idx="242">
                  <c:v>0.16805555555552501</c:v>
                </c:pt>
                <c:pt idx="243">
                  <c:v>0.16874999999996987</c:v>
                </c:pt>
                <c:pt idx="244">
                  <c:v>0.16944444444441462</c:v>
                </c:pt>
                <c:pt idx="245">
                  <c:v>0.170138888888857</c:v>
                </c:pt>
                <c:pt idx="246">
                  <c:v>0.17083333333330178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0.17499999999996618</c:v>
                </c:pt>
                <c:pt idx="253">
                  <c:v>0.17569444444440999</c:v>
                </c:pt>
                <c:pt idx="254">
                  <c:v>0.17638888888885301</c:v>
                </c:pt>
                <c:pt idx="255">
                  <c:v>0.17708333333329801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0.17986111111107378</c:v>
                </c:pt>
                <c:pt idx="260">
                  <c:v>0.180555555555517</c:v>
                </c:pt>
                <c:pt idx="261">
                  <c:v>0.18124999999996236</c:v>
                </c:pt>
                <c:pt idx="262">
                  <c:v>0.18194444444440713</c:v>
                </c:pt>
                <c:pt idx="263">
                  <c:v>0.18263888888884899</c:v>
                </c:pt>
                <c:pt idx="264">
                  <c:v>0.18333333333329419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0.18541666666662601</c:v>
                </c:pt>
                <c:pt idx="268">
                  <c:v>0.18611111111107001</c:v>
                </c:pt>
                <c:pt idx="269">
                  <c:v>0.18680555555551301</c:v>
                </c:pt>
                <c:pt idx="270">
                  <c:v>0.18749999999995787</c:v>
                </c:pt>
                <c:pt idx="271">
                  <c:v>0.18819444444440253</c:v>
                </c:pt>
                <c:pt idx="272">
                  <c:v>0.18888888888884578</c:v>
                </c:pt>
                <c:pt idx="273">
                  <c:v>0.18958333333328944</c:v>
                </c:pt>
                <c:pt idx="274">
                  <c:v>0.190277777777733</c:v>
                </c:pt>
                <c:pt idx="275">
                  <c:v>0.190972222222177</c:v>
                </c:pt>
                <c:pt idx="276">
                  <c:v>0.19166666666662097</c:v>
                </c:pt>
                <c:pt idx="277">
                  <c:v>0.19236111111106499</c:v>
                </c:pt>
                <c:pt idx="278">
                  <c:v>0.19305555555550888</c:v>
                </c:pt>
                <c:pt idx="279">
                  <c:v>0.19374999999995299</c:v>
                </c:pt>
                <c:pt idx="280">
                  <c:v>0.19444444444439876</c:v>
                </c:pt>
                <c:pt idx="281">
                  <c:v>0.19513888888884101</c:v>
                </c:pt>
                <c:pt idx="282">
                  <c:v>0.19583333333328501</c:v>
                </c:pt>
                <c:pt idx="283">
                  <c:v>0.19652777777772901</c:v>
                </c:pt>
                <c:pt idx="284">
                  <c:v>0.197222222222173</c:v>
                </c:pt>
                <c:pt idx="285">
                  <c:v>0.197916666666617</c:v>
                </c:pt>
                <c:pt idx="286">
                  <c:v>0.19861111111106144</c:v>
                </c:pt>
                <c:pt idx="287">
                  <c:v>0.199305555555505</c:v>
                </c:pt>
                <c:pt idx="288">
                  <c:v>0.19999999999994941</c:v>
                </c:pt>
                <c:pt idx="289">
                  <c:v>0.20069444444439427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0.20624999999994587</c:v>
                </c:pt>
                <c:pt idx="298">
                  <c:v>0.2069444444443907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0.21180555555549818</c:v>
                </c:pt>
                <c:pt idx="306">
                  <c:v>0.21249999999994201</c:v>
                </c:pt>
                <c:pt idx="307">
                  <c:v>0.21319444444438601</c:v>
                </c:pt>
                <c:pt idx="308">
                  <c:v>0.21388888888882993</c:v>
                </c:pt>
                <c:pt idx="309">
                  <c:v>0.21458333333327387</c:v>
                </c:pt>
                <c:pt idx="310">
                  <c:v>0.21527777777771701</c:v>
                </c:pt>
                <c:pt idx="311">
                  <c:v>0.21597222222216178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0.21805555555549436</c:v>
                </c:pt>
                <c:pt idx="315">
                  <c:v>0.21874999999993827</c:v>
                </c:pt>
                <c:pt idx="316">
                  <c:v>0.21944444444438285</c:v>
                </c:pt>
                <c:pt idx="317">
                  <c:v>0.22013888888882499</c:v>
                </c:pt>
                <c:pt idx="318">
                  <c:v>0.22083333333326899</c:v>
                </c:pt>
                <c:pt idx="319">
                  <c:v>0.22152777777771288</c:v>
                </c:pt>
                <c:pt idx="320">
                  <c:v>0.22222222222215687</c:v>
                </c:pt>
                <c:pt idx="321">
                  <c:v>0.22291666666660101</c:v>
                </c:pt>
                <c:pt idx="322">
                  <c:v>0.22361111111104501</c:v>
                </c:pt>
                <c:pt idx="323">
                  <c:v>0.22430555555548901</c:v>
                </c:pt>
                <c:pt idx="324">
                  <c:v>0.22499999999993378</c:v>
                </c:pt>
                <c:pt idx="325">
                  <c:v>0.22569444444437778</c:v>
                </c:pt>
                <c:pt idx="326">
                  <c:v>0.22638888888882144</c:v>
                </c:pt>
                <c:pt idx="327">
                  <c:v>0.22708333333326541</c:v>
                </c:pt>
                <c:pt idx="328">
                  <c:v>0.227777777777709</c:v>
                </c:pt>
                <c:pt idx="329">
                  <c:v>0.22847222222215297</c:v>
                </c:pt>
                <c:pt idx="330">
                  <c:v>0.22916666666659688</c:v>
                </c:pt>
                <c:pt idx="331">
                  <c:v>0.22986111111104099</c:v>
                </c:pt>
                <c:pt idx="332">
                  <c:v>0.23055555555548499</c:v>
                </c:pt>
                <c:pt idx="333">
                  <c:v>0.23124999999993001</c:v>
                </c:pt>
                <c:pt idx="334">
                  <c:v>0.23194444444437462</c:v>
                </c:pt>
                <c:pt idx="335">
                  <c:v>0.23263888888881701</c:v>
                </c:pt>
                <c:pt idx="336">
                  <c:v>0.23333333333326187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0.23749999999992624</c:v>
                </c:pt>
                <c:pt idx="343">
                  <c:v>0.23819444444437018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0.24236111111103387</c:v>
                </c:pt>
                <c:pt idx="350">
                  <c:v>0.24305555555547784</c:v>
                </c:pt>
                <c:pt idx="351">
                  <c:v>0.24374999999992247</c:v>
                </c:pt>
                <c:pt idx="352">
                  <c:v>0.24444444444436716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0.24861111111103001</c:v>
                </c:pt>
                <c:pt idx="359">
                  <c:v>0.24930555555547401</c:v>
                </c:pt>
                <c:pt idx="360">
                  <c:v>0.24999999999991801</c:v>
                </c:pt>
                <c:pt idx="361">
                  <c:v>0.25069444444436079</c:v>
                </c:pt>
                <c:pt idx="362">
                  <c:v>0.25138888888880823</c:v>
                </c:pt>
                <c:pt idx="363">
                  <c:v>0.25208333333325061</c:v>
                </c:pt>
                <c:pt idx="364">
                  <c:v>0.25277777777769445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0.25902777777769154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0.26249999999991114</c:v>
                </c:pt>
                <c:pt idx="379">
                  <c:v>0.26319444444435303</c:v>
                </c:pt>
                <c:pt idx="380">
                  <c:v>0.26388888888879891</c:v>
                </c:pt>
                <c:pt idx="381">
                  <c:v>0.26458333333324291</c:v>
                </c:pt>
                <c:pt idx="382">
                  <c:v>0.26527777777768691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0.26874999999990662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0.27152777777768389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0.27499999999990354</c:v>
                </c:pt>
                <c:pt idx="397">
                  <c:v>0.27569444444434499</c:v>
                </c:pt>
                <c:pt idx="398">
                  <c:v>0.27638888888879154</c:v>
                </c:pt>
                <c:pt idx="399">
                  <c:v>0.27708333333323298</c:v>
                </c:pt>
                <c:pt idx="400">
                  <c:v>0.27777777777767942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0.28124999999989925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0.28402777777767629</c:v>
                </c:pt>
                <c:pt idx="410">
                  <c:v>0.28472222222211602</c:v>
                </c:pt>
                <c:pt idx="411">
                  <c:v>0.28541666666656185</c:v>
                </c:pt>
                <c:pt idx="412">
                  <c:v>0.28611111111100401</c:v>
                </c:pt>
                <c:pt idx="413">
                  <c:v>0.28680555555544962</c:v>
                </c:pt>
                <c:pt idx="414">
                  <c:v>0.28749999999989523</c:v>
                </c:pt>
                <c:pt idx="415">
                  <c:v>0.28819444444433573</c:v>
                </c:pt>
                <c:pt idx="416">
                  <c:v>0.28888888888878311</c:v>
                </c:pt>
                <c:pt idx="417">
                  <c:v>0.28958333333322545</c:v>
                </c:pt>
                <c:pt idx="418">
                  <c:v>0.29027777777767089</c:v>
                </c:pt>
                <c:pt idx="419">
                  <c:v>0.29097222222211344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0.29374999999989054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0.29652777777766776</c:v>
                </c:pt>
                <c:pt idx="428">
                  <c:v>0.29722222222210798</c:v>
                </c:pt>
                <c:pt idx="429">
                  <c:v>0.29791666666655414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0.29999999999988736</c:v>
                </c:pt>
                <c:pt idx="433">
                  <c:v>0.30069444444432775</c:v>
                </c:pt>
                <c:pt idx="434">
                  <c:v>0.3013888888887753</c:v>
                </c:pt>
                <c:pt idx="435">
                  <c:v>0.30208333333321791</c:v>
                </c:pt>
                <c:pt idx="436">
                  <c:v>0.30277777777766329</c:v>
                </c:pt>
                <c:pt idx="437">
                  <c:v>0.3034722222221059</c:v>
                </c:pt>
                <c:pt idx="438">
                  <c:v>0.30416666666654962</c:v>
                </c:pt>
                <c:pt idx="439">
                  <c:v>0.30486111111099362</c:v>
                </c:pt>
                <c:pt idx="440">
                  <c:v>0.30555555555543601</c:v>
                </c:pt>
                <c:pt idx="441">
                  <c:v>0.30624999999988323</c:v>
                </c:pt>
                <c:pt idx="442">
                  <c:v>0.306944444444324</c:v>
                </c:pt>
                <c:pt idx="443">
                  <c:v>0.30763888888876945</c:v>
                </c:pt>
                <c:pt idx="444">
                  <c:v>0.30833333333321344</c:v>
                </c:pt>
                <c:pt idx="445">
                  <c:v>0.30902777777766033</c:v>
                </c:pt>
                <c:pt idx="446">
                  <c:v>0.30972222222210088</c:v>
                </c:pt>
                <c:pt idx="447">
                  <c:v>0.31041666666654666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0.31249999999988026</c:v>
                </c:pt>
                <c:pt idx="451">
                  <c:v>0.31319444444431999</c:v>
                </c:pt>
                <c:pt idx="452">
                  <c:v>0.31388888888876826</c:v>
                </c:pt>
                <c:pt idx="453">
                  <c:v>0.31458333333321042</c:v>
                </c:pt>
                <c:pt idx="454">
                  <c:v>0.3152777777776557</c:v>
                </c:pt>
                <c:pt idx="455">
                  <c:v>0.31597222222209814</c:v>
                </c:pt>
                <c:pt idx="456">
                  <c:v>0.31666666666653998</c:v>
                </c:pt>
                <c:pt idx="457">
                  <c:v>0.31736111111098614</c:v>
                </c:pt>
                <c:pt idx="458">
                  <c:v>0.31805555555542808</c:v>
                </c:pt>
                <c:pt idx="459">
                  <c:v>0.3187499999998753</c:v>
                </c:pt>
                <c:pt idx="460">
                  <c:v>0.31944444444431602</c:v>
                </c:pt>
                <c:pt idx="461">
                  <c:v>0.32013888888876191</c:v>
                </c:pt>
                <c:pt idx="462">
                  <c:v>0.32083333333320591</c:v>
                </c:pt>
                <c:pt idx="463">
                  <c:v>0.32152777777765235</c:v>
                </c:pt>
                <c:pt idx="464">
                  <c:v>0.32222222222209368</c:v>
                </c:pt>
                <c:pt idx="465">
                  <c:v>0.32291666666653762</c:v>
                </c:pt>
                <c:pt idx="466">
                  <c:v>0.32361111111098162</c:v>
                </c:pt>
                <c:pt idx="467">
                  <c:v>0.32430555555542562</c:v>
                </c:pt>
                <c:pt idx="468">
                  <c:v>0.32499999999987234</c:v>
                </c:pt>
                <c:pt idx="469">
                  <c:v>0.325694444444312</c:v>
                </c:pt>
                <c:pt idx="470">
                  <c:v>0.32638888888876033</c:v>
                </c:pt>
                <c:pt idx="471">
                  <c:v>0.32708333333320289</c:v>
                </c:pt>
                <c:pt idx="472">
                  <c:v>0.32777777777764833</c:v>
                </c:pt>
                <c:pt idx="473">
                  <c:v>0.32847222222209066</c:v>
                </c:pt>
                <c:pt idx="474">
                  <c:v>0.32916666666653238</c:v>
                </c:pt>
                <c:pt idx="475">
                  <c:v>0.32986111111097854</c:v>
                </c:pt>
                <c:pt idx="476">
                  <c:v>0.33055555555542032</c:v>
                </c:pt>
                <c:pt idx="477">
                  <c:v>0.33124999999986826</c:v>
                </c:pt>
                <c:pt idx="478">
                  <c:v>0.33194444444430798</c:v>
                </c:pt>
                <c:pt idx="479">
                  <c:v>0.33263888888875448</c:v>
                </c:pt>
                <c:pt idx="480">
                  <c:v>0.33333333333319598</c:v>
                </c:pt>
                <c:pt idx="481">
                  <c:v>0.33402777777764503</c:v>
                </c:pt>
                <c:pt idx="482">
                  <c:v>0.33472222222208614</c:v>
                </c:pt>
                <c:pt idx="483">
                  <c:v>0.33541666666653014</c:v>
                </c:pt>
                <c:pt idx="484">
                  <c:v>0.33611111111097425</c:v>
                </c:pt>
                <c:pt idx="485">
                  <c:v>0.33680555555541797</c:v>
                </c:pt>
                <c:pt idx="486">
                  <c:v>0.33749999999986491</c:v>
                </c:pt>
                <c:pt idx="487">
                  <c:v>0.33819444444430402</c:v>
                </c:pt>
                <c:pt idx="488">
                  <c:v>0.33888888888875252</c:v>
                </c:pt>
                <c:pt idx="489">
                  <c:v>0.3395833333331939</c:v>
                </c:pt>
                <c:pt idx="490">
                  <c:v>0.34027777777763774</c:v>
                </c:pt>
                <c:pt idx="491">
                  <c:v>0.34097222222208162</c:v>
                </c:pt>
                <c:pt idx="492">
                  <c:v>0.34166666666652401</c:v>
                </c:pt>
                <c:pt idx="493">
                  <c:v>0.34236111111096962</c:v>
                </c:pt>
                <c:pt idx="494">
                  <c:v>0.34305555555541201</c:v>
                </c:pt>
                <c:pt idx="495">
                  <c:v>0.34374999999985906</c:v>
                </c:pt>
                <c:pt idx="496">
                  <c:v>0.3444444444443</c:v>
                </c:pt>
                <c:pt idx="497">
                  <c:v>0.34513888888874544</c:v>
                </c:pt>
                <c:pt idx="498">
                  <c:v>0.345833333333188</c:v>
                </c:pt>
                <c:pt idx="499">
                  <c:v>0.34652777777763466</c:v>
                </c:pt>
                <c:pt idx="500">
                  <c:v>0.34722222222207638</c:v>
                </c:pt>
                <c:pt idx="501">
                  <c:v>0.34791666666652032</c:v>
                </c:pt>
                <c:pt idx="502">
                  <c:v>0.34861111111096432</c:v>
                </c:pt>
                <c:pt idx="503">
                  <c:v>0.34930555555540832</c:v>
                </c:pt>
                <c:pt idx="504">
                  <c:v>0.34999999999985626</c:v>
                </c:pt>
                <c:pt idx="505">
                  <c:v>0.35069444444429593</c:v>
                </c:pt>
                <c:pt idx="506">
                  <c:v>0.35138888888874359</c:v>
                </c:pt>
                <c:pt idx="507">
                  <c:v>0.35208333333318398</c:v>
                </c:pt>
                <c:pt idx="508">
                  <c:v>0.35277777777763014</c:v>
                </c:pt>
                <c:pt idx="509">
                  <c:v>0.35347222222207414</c:v>
                </c:pt>
                <c:pt idx="510">
                  <c:v>0.35416666666651597</c:v>
                </c:pt>
                <c:pt idx="511">
                  <c:v>0.35486111111096202</c:v>
                </c:pt>
                <c:pt idx="512">
                  <c:v>0.35555555555540402</c:v>
                </c:pt>
                <c:pt idx="513">
                  <c:v>0.3562499999998513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0.35902777777762723</c:v>
                </c:pt>
                <c:pt idx="518">
                  <c:v>0.35972222222206962</c:v>
                </c:pt>
                <c:pt idx="519">
                  <c:v>0.36041666666651362</c:v>
                </c:pt>
                <c:pt idx="520">
                  <c:v>0.36111111111095762</c:v>
                </c:pt>
                <c:pt idx="521">
                  <c:v>0.36180555555540161</c:v>
                </c:pt>
                <c:pt idx="522">
                  <c:v>0.36249999999984833</c:v>
                </c:pt>
                <c:pt idx="523">
                  <c:v>0.363194444444288</c:v>
                </c:pt>
                <c:pt idx="524">
                  <c:v>0.36388888888873488</c:v>
                </c:pt>
                <c:pt idx="525">
                  <c:v>0.36458333333317638</c:v>
                </c:pt>
                <c:pt idx="526">
                  <c:v>0.36527777777762266</c:v>
                </c:pt>
                <c:pt idx="527">
                  <c:v>0.36597222222206666</c:v>
                </c:pt>
                <c:pt idx="528">
                  <c:v>0.36666666666650832</c:v>
                </c:pt>
                <c:pt idx="529">
                  <c:v>0.36736111111095454</c:v>
                </c:pt>
                <c:pt idx="530">
                  <c:v>0.36805555555539599</c:v>
                </c:pt>
                <c:pt idx="531">
                  <c:v>0.36874999999984404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0.37152777777761947</c:v>
                </c:pt>
                <c:pt idx="536">
                  <c:v>0.37222222222206214</c:v>
                </c:pt>
                <c:pt idx="537">
                  <c:v>0.37291666666650614</c:v>
                </c:pt>
                <c:pt idx="538">
                  <c:v>0.37361111111094991</c:v>
                </c:pt>
                <c:pt idx="539">
                  <c:v>0.37430555555539202</c:v>
                </c:pt>
                <c:pt idx="540">
                  <c:v>0.3749999999998393</c:v>
                </c:pt>
                <c:pt idx="541">
                  <c:v>0.37569444444428002</c:v>
                </c:pt>
                <c:pt idx="542">
                  <c:v>0.37638888888872729</c:v>
                </c:pt>
                <c:pt idx="543">
                  <c:v>0.37708333333316962</c:v>
                </c:pt>
                <c:pt idx="544">
                  <c:v>0.37777777777761523</c:v>
                </c:pt>
                <c:pt idx="545">
                  <c:v>0.37847222222205923</c:v>
                </c:pt>
                <c:pt idx="546">
                  <c:v>0.37916666666650162</c:v>
                </c:pt>
                <c:pt idx="547">
                  <c:v>0.37986111111094722</c:v>
                </c:pt>
                <c:pt idx="548">
                  <c:v>0.380555555555388</c:v>
                </c:pt>
                <c:pt idx="549">
                  <c:v>0.38124999999983489</c:v>
                </c:pt>
                <c:pt idx="550">
                  <c:v>0.38194444444427744</c:v>
                </c:pt>
                <c:pt idx="551">
                  <c:v>0.38263888888872138</c:v>
                </c:pt>
                <c:pt idx="552">
                  <c:v>0.38333333333316438</c:v>
                </c:pt>
                <c:pt idx="553">
                  <c:v>0.38402777777761227</c:v>
                </c:pt>
                <c:pt idx="554">
                  <c:v>0.38472222222205454</c:v>
                </c:pt>
                <c:pt idx="555">
                  <c:v>0.38541666666649854</c:v>
                </c:pt>
                <c:pt idx="556">
                  <c:v>0.38611111111094254</c:v>
                </c:pt>
                <c:pt idx="557">
                  <c:v>0.38680555555538398</c:v>
                </c:pt>
                <c:pt idx="558">
                  <c:v>0.38749999999983192</c:v>
                </c:pt>
                <c:pt idx="559">
                  <c:v>0.38819444444427198</c:v>
                </c:pt>
                <c:pt idx="560">
                  <c:v>0.3888888888887197</c:v>
                </c:pt>
                <c:pt idx="561">
                  <c:v>0.38958333333316214</c:v>
                </c:pt>
                <c:pt idx="562">
                  <c:v>0.39027777777760719</c:v>
                </c:pt>
                <c:pt idx="563">
                  <c:v>0.39097222222205136</c:v>
                </c:pt>
                <c:pt idx="564">
                  <c:v>0.39166666666649391</c:v>
                </c:pt>
                <c:pt idx="565">
                  <c:v>0.39236111111093791</c:v>
                </c:pt>
                <c:pt idx="566">
                  <c:v>0.39305555555538002</c:v>
                </c:pt>
                <c:pt idx="567">
                  <c:v>0.39374999999982729</c:v>
                </c:pt>
                <c:pt idx="568">
                  <c:v>0.3944444444442699</c:v>
                </c:pt>
                <c:pt idx="569">
                  <c:v>0.39513888888871368</c:v>
                </c:pt>
                <c:pt idx="570">
                  <c:v>0.39583333333315762</c:v>
                </c:pt>
                <c:pt idx="571">
                  <c:v>0.39652777777760434</c:v>
                </c:pt>
                <c:pt idx="572">
                  <c:v>0.39722222222204723</c:v>
                </c:pt>
                <c:pt idx="573">
                  <c:v>0.39791666666649123</c:v>
                </c:pt>
                <c:pt idx="574">
                  <c:v>0.39861111111093361</c:v>
                </c:pt>
                <c:pt idx="575">
                  <c:v>0.39930555555537744</c:v>
                </c:pt>
                <c:pt idx="576">
                  <c:v>0.39999999999982433</c:v>
                </c:pt>
                <c:pt idx="577">
                  <c:v>0.400694444444264</c:v>
                </c:pt>
                <c:pt idx="578">
                  <c:v>0.40138888888871066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0.40347222222204254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0.40624999999981815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0.40902777777759425</c:v>
                </c:pt>
                <c:pt idx="590">
                  <c:v>0.40972222222203608</c:v>
                </c:pt>
                <c:pt idx="591">
                  <c:v>0.41041666666648191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0.41249999999981529</c:v>
                </c:pt>
                <c:pt idx="595">
                  <c:v>0.41319444444425601</c:v>
                </c:pt>
                <c:pt idx="596">
                  <c:v>0.41388888888870323</c:v>
                </c:pt>
                <c:pt idx="597">
                  <c:v>0.41458333333314562</c:v>
                </c:pt>
                <c:pt idx="598">
                  <c:v>0.41527777777758962</c:v>
                </c:pt>
                <c:pt idx="599">
                  <c:v>0.41597222222203362</c:v>
                </c:pt>
                <c:pt idx="600">
                  <c:v>0.41666666666647761</c:v>
                </c:pt>
                <c:pt idx="601">
                  <c:v>0.41736111111092145</c:v>
                </c:pt>
                <c:pt idx="602">
                  <c:v>0.418055555555364</c:v>
                </c:pt>
                <c:pt idx="603">
                  <c:v>0.41874999999981088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0.42152777777758654</c:v>
                </c:pt>
                <c:pt idx="608">
                  <c:v>0.42222222222202832</c:v>
                </c:pt>
                <c:pt idx="609">
                  <c:v>0.42291666666647454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0.4249999999998077</c:v>
                </c:pt>
                <c:pt idx="613">
                  <c:v>0.42569444444424798</c:v>
                </c:pt>
                <c:pt idx="614">
                  <c:v>0.42638888888869547</c:v>
                </c:pt>
                <c:pt idx="615">
                  <c:v>0.42708333333313597</c:v>
                </c:pt>
                <c:pt idx="616">
                  <c:v>0.42777777777758208</c:v>
                </c:pt>
                <c:pt idx="617">
                  <c:v>0.42847222222202591</c:v>
                </c:pt>
                <c:pt idx="618">
                  <c:v>0.42916666666646991</c:v>
                </c:pt>
                <c:pt idx="619">
                  <c:v>0.42986111111091391</c:v>
                </c:pt>
                <c:pt idx="620">
                  <c:v>0.43055555555535602</c:v>
                </c:pt>
                <c:pt idx="621">
                  <c:v>0.43124999999980329</c:v>
                </c:pt>
                <c:pt idx="622">
                  <c:v>0.43194444444424562</c:v>
                </c:pt>
                <c:pt idx="623">
                  <c:v>0.43263888888868962</c:v>
                </c:pt>
                <c:pt idx="624">
                  <c:v>0.43333333333313201</c:v>
                </c:pt>
                <c:pt idx="625">
                  <c:v>0.43402777777757923</c:v>
                </c:pt>
                <c:pt idx="626">
                  <c:v>0.43472222222202161</c:v>
                </c:pt>
                <c:pt idx="627">
                  <c:v>0.43541666666646689</c:v>
                </c:pt>
                <c:pt idx="628">
                  <c:v>0.43611111111090944</c:v>
                </c:pt>
                <c:pt idx="629">
                  <c:v>0.43680555555535344</c:v>
                </c:pt>
                <c:pt idx="630">
                  <c:v>0.43749999999979866</c:v>
                </c:pt>
                <c:pt idx="631">
                  <c:v>0.43819444444423999</c:v>
                </c:pt>
                <c:pt idx="632">
                  <c:v>0.43888888888868827</c:v>
                </c:pt>
                <c:pt idx="633">
                  <c:v>0.43958333333312832</c:v>
                </c:pt>
                <c:pt idx="634">
                  <c:v>0.44027777777757232</c:v>
                </c:pt>
                <c:pt idx="635">
                  <c:v>0.44097222222201632</c:v>
                </c:pt>
                <c:pt idx="636">
                  <c:v>0.44166666666645998</c:v>
                </c:pt>
                <c:pt idx="637">
                  <c:v>0.44236111111090398</c:v>
                </c:pt>
                <c:pt idx="638">
                  <c:v>0.44305555555534776</c:v>
                </c:pt>
                <c:pt idx="639">
                  <c:v>0.44374999999979198</c:v>
                </c:pt>
                <c:pt idx="640">
                  <c:v>0.44444444444423575</c:v>
                </c:pt>
                <c:pt idx="641">
                  <c:v>0.44513888888867997</c:v>
                </c:pt>
                <c:pt idx="642">
                  <c:v>0.44583333333312403</c:v>
                </c:pt>
                <c:pt idx="643">
                  <c:v>0.44652777777756991</c:v>
                </c:pt>
                <c:pt idx="644">
                  <c:v>0.44722222222201202</c:v>
                </c:pt>
                <c:pt idx="645">
                  <c:v>0.44791666666645791</c:v>
                </c:pt>
                <c:pt idx="646">
                  <c:v>0.44861111111090002</c:v>
                </c:pt>
                <c:pt idx="647">
                  <c:v>0.44930555555534402</c:v>
                </c:pt>
                <c:pt idx="648">
                  <c:v>0.44999999999978968</c:v>
                </c:pt>
                <c:pt idx="649">
                  <c:v>0.45069444444423179</c:v>
                </c:pt>
                <c:pt idx="650">
                  <c:v>0.45138888888867923</c:v>
                </c:pt>
                <c:pt idx="651">
                  <c:v>0.45208333333312001</c:v>
                </c:pt>
                <c:pt idx="652">
                  <c:v>0.45277777777756562</c:v>
                </c:pt>
                <c:pt idx="653">
                  <c:v>0.45347222222200956</c:v>
                </c:pt>
                <c:pt idx="654">
                  <c:v>0.45416666666645344</c:v>
                </c:pt>
                <c:pt idx="655">
                  <c:v>0.45486111111089744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0.45902777777756254</c:v>
                </c:pt>
                <c:pt idx="662">
                  <c:v>0.45972222222200398</c:v>
                </c:pt>
                <c:pt idx="663">
                  <c:v>0.46041666666645048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0.46249999999978214</c:v>
                </c:pt>
                <c:pt idx="667">
                  <c:v>0.46319444444422375</c:v>
                </c:pt>
                <c:pt idx="668">
                  <c:v>0.46388888888867136</c:v>
                </c:pt>
                <c:pt idx="669">
                  <c:v>0.46458333333311208</c:v>
                </c:pt>
                <c:pt idx="670">
                  <c:v>0.46527777777755791</c:v>
                </c:pt>
                <c:pt idx="671">
                  <c:v>0.46597222222200191</c:v>
                </c:pt>
                <c:pt idx="672">
                  <c:v>0.46666666666644591</c:v>
                </c:pt>
                <c:pt idx="673">
                  <c:v>0.4673611111108899</c:v>
                </c:pt>
                <c:pt idx="674">
                  <c:v>0.46805555555533179</c:v>
                </c:pt>
                <c:pt idx="675">
                  <c:v>0.46874999999977762</c:v>
                </c:pt>
                <c:pt idx="676">
                  <c:v>0.46944444444422001</c:v>
                </c:pt>
                <c:pt idx="677">
                  <c:v>0.47013888888866562</c:v>
                </c:pt>
                <c:pt idx="678">
                  <c:v>0.47083333333310801</c:v>
                </c:pt>
                <c:pt idx="679">
                  <c:v>0.47152777777755506</c:v>
                </c:pt>
                <c:pt idx="680">
                  <c:v>0.472222222221996</c:v>
                </c:pt>
                <c:pt idx="681">
                  <c:v>0.47291666666644289</c:v>
                </c:pt>
                <c:pt idx="682">
                  <c:v>0.47361111111088544</c:v>
                </c:pt>
                <c:pt idx="683">
                  <c:v>0.474305555555328</c:v>
                </c:pt>
                <c:pt idx="684">
                  <c:v>0.47499999999977466</c:v>
                </c:pt>
                <c:pt idx="685">
                  <c:v>0.47569444444421599</c:v>
                </c:pt>
                <c:pt idx="686">
                  <c:v>0.47638888888866426</c:v>
                </c:pt>
                <c:pt idx="687">
                  <c:v>0.47708333333310432</c:v>
                </c:pt>
                <c:pt idx="688">
                  <c:v>0.47777777777755054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0.47986111111088214</c:v>
                </c:pt>
                <c:pt idx="692">
                  <c:v>0.48055555555532375</c:v>
                </c:pt>
                <c:pt idx="693">
                  <c:v>0.48124999999977014</c:v>
                </c:pt>
                <c:pt idx="694">
                  <c:v>0.48194444444421197</c:v>
                </c:pt>
                <c:pt idx="695">
                  <c:v>0.48263888888865802</c:v>
                </c:pt>
                <c:pt idx="696">
                  <c:v>0.48333333333310002</c:v>
                </c:pt>
                <c:pt idx="697">
                  <c:v>0.4840277777775473</c:v>
                </c:pt>
                <c:pt idx="698">
                  <c:v>0.48472222222198802</c:v>
                </c:pt>
                <c:pt idx="699">
                  <c:v>0.4854166666664339</c:v>
                </c:pt>
                <c:pt idx="700">
                  <c:v>0.4861111111108779</c:v>
                </c:pt>
                <c:pt idx="701">
                  <c:v>0.48680555555532001</c:v>
                </c:pt>
                <c:pt idx="702">
                  <c:v>0.48749999999976723</c:v>
                </c:pt>
                <c:pt idx="703">
                  <c:v>0.48819444444420801</c:v>
                </c:pt>
                <c:pt idx="704">
                  <c:v>0.48888888888865634</c:v>
                </c:pt>
                <c:pt idx="705">
                  <c:v>0.48958333333309761</c:v>
                </c:pt>
                <c:pt idx="706">
                  <c:v>0.49027777777754289</c:v>
                </c:pt>
                <c:pt idx="707">
                  <c:v>0.49097222222198544</c:v>
                </c:pt>
                <c:pt idx="708">
                  <c:v>0.49166666666642944</c:v>
                </c:pt>
                <c:pt idx="709">
                  <c:v>0.49236111111087466</c:v>
                </c:pt>
                <c:pt idx="710">
                  <c:v>0.49305555555531599</c:v>
                </c:pt>
                <c:pt idx="711">
                  <c:v>0.49374999999976266</c:v>
                </c:pt>
                <c:pt idx="712">
                  <c:v>0.49444444444420432</c:v>
                </c:pt>
                <c:pt idx="713">
                  <c:v>0.49513888888865054</c:v>
                </c:pt>
                <c:pt idx="714">
                  <c:v>0.49583333333309232</c:v>
                </c:pt>
                <c:pt idx="715">
                  <c:v>0.49652777777753854</c:v>
                </c:pt>
                <c:pt idx="716">
                  <c:v>0.49722222222197998</c:v>
                </c:pt>
                <c:pt idx="717">
                  <c:v>0.49791666666642614</c:v>
                </c:pt>
                <c:pt idx="718">
                  <c:v>0.49861111111087014</c:v>
                </c:pt>
                <c:pt idx="719">
                  <c:v>0.49930555555531198</c:v>
                </c:pt>
                <c:pt idx="720">
                  <c:v>0.49999999999975919</c:v>
                </c:pt>
                <c:pt idx="721">
                  <c:v>0.50069444444420064</c:v>
                </c:pt>
                <c:pt idx="722">
                  <c:v>0.50138888888864075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0.50694444444420017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0.51319444444419582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0.5194444444441918</c:v>
                </c:pt>
                <c:pt idx="749">
                  <c:v>0.52013888888863158</c:v>
                </c:pt>
                <c:pt idx="750">
                  <c:v>0.52083333333307924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0.52569444444419033</c:v>
                </c:pt>
                <c:pt idx="758">
                  <c:v>0.52638888888862756</c:v>
                </c:pt>
                <c:pt idx="759">
                  <c:v>0.52708333333307522</c:v>
                </c:pt>
                <c:pt idx="760">
                  <c:v>0.527777777777516</c:v>
                </c:pt>
                <c:pt idx="761">
                  <c:v>0.52847222222195711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0.5319444444441852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0.53819444444418074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0.54444444444417628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0.55069444444417315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0.55694444444416724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0.56180555555527523</c:v>
                </c:pt>
                <c:pt idx="810">
                  <c:v>0.562499999999716</c:v>
                </c:pt>
                <c:pt idx="811">
                  <c:v>0.56319444444416322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0.56666666666638288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0.57569444444415641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0.58055555555525618</c:v>
                </c:pt>
                <c:pt idx="837">
                  <c:v>0.5812499999997035</c:v>
                </c:pt>
                <c:pt idx="838">
                  <c:v>0.58194444444414795</c:v>
                </c:pt>
                <c:pt idx="839">
                  <c:v>0.58263888888859205</c:v>
                </c:pt>
                <c:pt idx="840">
                  <c:v>0.5833333333330355</c:v>
                </c:pt>
                <c:pt idx="841">
                  <c:v>0.5840277777774795</c:v>
                </c:pt>
                <c:pt idx="842">
                  <c:v>0.58472222222192349</c:v>
                </c:pt>
                <c:pt idx="843">
                  <c:v>0.58541666666636361</c:v>
                </c:pt>
                <c:pt idx="844">
                  <c:v>0.58611111111081149</c:v>
                </c:pt>
                <c:pt idx="845">
                  <c:v>0.58680555555525549</c:v>
                </c:pt>
                <c:pt idx="846">
                  <c:v>0.58749999999969948</c:v>
                </c:pt>
                <c:pt idx="847">
                  <c:v>0.58819444444414404</c:v>
                </c:pt>
                <c:pt idx="848">
                  <c:v>0.58888888888858804</c:v>
                </c:pt>
                <c:pt idx="849">
                  <c:v>0.58958333333303159</c:v>
                </c:pt>
                <c:pt idx="850">
                  <c:v>0.59027777777747559</c:v>
                </c:pt>
                <c:pt idx="851">
                  <c:v>0.59097222222191959</c:v>
                </c:pt>
                <c:pt idx="852">
                  <c:v>0.59166666666636358</c:v>
                </c:pt>
                <c:pt idx="853">
                  <c:v>0.59236111111080758</c:v>
                </c:pt>
                <c:pt idx="854">
                  <c:v>0.59305555555525158</c:v>
                </c:pt>
                <c:pt idx="855">
                  <c:v>0.59374999999969602</c:v>
                </c:pt>
                <c:pt idx="856">
                  <c:v>0.59444444444414002</c:v>
                </c:pt>
                <c:pt idx="857">
                  <c:v>0.59513888888858402</c:v>
                </c:pt>
                <c:pt idx="858">
                  <c:v>0.59583333333302801</c:v>
                </c:pt>
                <c:pt idx="859">
                  <c:v>0.59652777777747157</c:v>
                </c:pt>
                <c:pt idx="860">
                  <c:v>0.59722222222191557</c:v>
                </c:pt>
                <c:pt idx="861">
                  <c:v>0.59791666666635956</c:v>
                </c:pt>
                <c:pt idx="862">
                  <c:v>0.59861111111080401</c:v>
                </c:pt>
                <c:pt idx="863">
                  <c:v>0.59930555555524756</c:v>
                </c:pt>
                <c:pt idx="864">
                  <c:v>0.599999999999692</c:v>
                </c:pt>
                <c:pt idx="865">
                  <c:v>0.60069444444414177</c:v>
                </c:pt>
                <c:pt idx="866">
                  <c:v>0.60138888888858288</c:v>
                </c:pt>
                <c:pt idx="867">
                  <c:v>0.60208333333302688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0.60694444444413709</c:v>
                </c:pt>
                <c:pt idx="875">
                  <c:v>0.60763888888858109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0.6131944444441324</c:v>
                </c:pt>
                <c:pt idx="884">
                  <c:v>0.6138888888885764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0.61874999999968394</c:v>
                </c:pt>
                <c:pt idx="892">
                  <c:v>0.61944444444412783</c:v>
                </c:pt>
                <c:pt idx="893">
                  <c:v>0.62013888888856805</c:v>
                </c:pt>
                <c:pt idx="894">
                  <c:v>0.62083333333301582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0.62361111111079182</c:v>
                </c:pt>
                <c:pt idx="899">
                  <c:v>0.62430555555523204</c:v>
                </c:pt>
                <c:pt idx="900">
                  <c:v>0.62499999999967981</c:v>
                </c:pt>
                <c:pt idx="901">
                  <c:v>0.6256944444441267</c:v>
                </c:pt>
                <c:pt idx="902">
                  <c:v>0.62638888888856403</c:v>
                </c:pt>
                <c:pt idx="903">
                  <c:v>0.62708333333301181</c:v>
                </c:pt>
                <c:pt idx="904">
                  <c:v>0.62777777777745203</c:v>
                </c:pt>
                <c:pt idx="905">
                  <c:v>0.6284722222218998</c:v>
                </c:pt>
                <c:pt idx="906">
                  <c:v>0.62916666666634002</c:v>
                </c:pt>
                <c:pt idx="907">
                  <c:v>0.62986111111078735</c:v>
                </c:pt>
                <c:pt idx="908">
                  <c:v>0.63055555555522802</c:v>
                </c:pt>
                <c:pt idx="909">
                  <c:v>0.63124999999967524</c:v>
                </c:pt>
                <c:pt idx="910">
                  <c:v>0.63194444444412246</c:v>
                </c:pt>
                <c:pt idx="911">
                  <c:v>0.63263888888856323</c:v>
                </c:pt>
                <c:pt idx="912">
                  <c:v>0.63333333333300723</c:v>
                </c:pt>
                <c:pt idx="913">
                  <c:v>0.63402777777744801</c:v>
                </c:pt>
                <c:pt idx="914">
                  <c:v>0.63472222222189834</c:v>
                </c:pt>
                <c:pt idx="915">
                  <c:v>0.63541666666633601</c:v>
                </c:pt>
                <c:pt idx="916">
                  <c:v>0.63611111111078322</c:v>
                </c:pt>
                <c:pt idx="917">
                  <c:v>0.63680555555522711</c:v>
                </c:pt>
                <c:pt idx="918">
                  <c:v>0.637499999999668</c:v>
                </c:pt>
                <c:pt idx="919">
                  <c:v>0.63819444444411777</c:v>
                </c:pt>
                <c:pt idx="920">
                  <c:v>0.63888888888855888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0.64097222222189321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0.64444444444411308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0.64722222222188897</c:v>
                </c:pt>
                <c:pt idx="933">
                  <c:v>0.64791666666632863</c:v>
                </c:pt>
                <c:pt idx="934">
                  <c:v>0.64861111111077641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0.6506944444441114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0.65347222222188428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0.6569444444441066</c:v>
                </c:pt>
                <c:pt idx="947">
                  <c:v>0.65763888888854782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0.6597222222218827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0.66180555555521181</c:v>
                </c:pt>
                <c:pt idx="954">
                  <c:v>0.66249999999965203</c:v>
                </c:pt>
                <c:pt idx="955">
                  <c:v>0.66319444444410247</c:v>
                </c:pt>
                <c:pt idx="956">
                  <c:v>0.6638888888885438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0.66597222222187846</c:v>
                </c:pt>
                <c:pt idx="960">
                  <c:v>0.66666666666631924</c:v>
                </c:pt>
                <c:pt idx="961">
                  <c:v>0.66736111111076002</c:v>
                </c:pt>
                <c:pt idx="962">
                  <c:v>0.66805555555520724</c:v>
                </c:pt>
                <c:pt idx="963">
                  <c:v>0.66874999999965123</c:v>
                </c:pt>
                <c:pt idx="964">
                  <c:v>0.66944444444409834</c:v>
                </c:pt>
                <c:pt idx="965">
                  <c:v>0.67013888888853923</c:v>
                </c:pt>
                <c:pt idx="966">
                  <c:v>0.67083333333298323</c:v>
                </c:pt>
                <c:pt idx="967">
                  <c:v>0.67152777777742401</c:v>
                </c:pt>
                <c:pt idx="968">
                  <c:v>0.67222222222187233</c:v>
                </c:pt>
                <c:pt idx="969">
                  <c:v>0.67291666666631522</c:v>
                </c:pt>
                <c:pt idx="970">
                  <c:v>0.673611111110759</c:v>
                </c:pt>
                <c:pt idx="971">
                  <c:v>0.67430555555520288</c:v>
                </c:pt>
                <c:pt idx="972">
                  <c:v>0.67499999999964688</c:v>
                </c:pt>
                <c:pt idx="973">
                  <c:v>0.67569444444409654</c:v>
                </c:pt>
                <c:pt idx="974">
                  <c:v>0.67638888888853488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0.68055555555519665</c:v>
                </c:pt>
                <c:pt idx="981">
                  <c:v>0.68124999999963998</c:v>
                </c:pt>
                <c:pt idx="982">
                  <c:v>0.68194444444408908</c:v>
                </c:pt>
                <c:pt idx="983">
                  <c:v>0.68263888888852864</c:v>
                </c:pt>
                <c:pt idx="984">
                  <c:v>0.68333333333297197</c:v>
                </c:pt>
                <c:pt idx="985">
                  <c:v>0.68402777777741597</c:v>
                </c:pt>
                <c:pt idx="986">
                  <c:v>0.68472222222186063</c:v>
                </c:pt>
                <c:pt idx="987">
                  <c:v>0.68541666666630396</c:v>
                </c:pt>
                <c:pt idx="988">
                  <c:v>0.68611111111074796</c:v>
                </c:pt>
                <c:pt idx="989">
                  <c:v>0.6868055555551964</c:v>
                </c:pt>
                <c:pt idx="990">
                  <c:v>0.68749999999963596</c:v>
                </c:pt>
                <c:pt idx="991">
                  <c:v>0.68819444444408429</c:v>
                </c:pt>
                <c:pt idx="992">
                  <c:v>0.68888888888852395</c:v>
                </c:pt>
                <c:pt idx="993">
                  <c:v>0.68958333333296418</c:v>
                </c:pt>
                <c:pt idx="994">
                  <c:v>0.69027777777741151</c:v>
                </c:pt>
                <c:pt idx="995">
                  <c:v>0.69097222222185595</c:v>
                </c:pt>
                <c:pt idx="996">
                  <c:v>0.69166666666629995</c:v>
                </c:pt>
                <c:pt idx="997">
                  <c:v>0.6923611111107435</c:v>
                </c:pt>
                <c:pt idx="998">
                  <c:v>0.69305555555519183</c:v>
                </c:pt>
                <c:pt idx="999">
                  <c:v>0.69374999999963205</c:v>
                </c:pt>
                <c:pt idx="1000">
                  <c:v>0.69444444444407982</c:v>
                </c:pt>
                <c:pt idx="1001">
                  <c:v>0.69513888888852005</c:v>
                </c:pt>
                <c:pt idx="1002">
                  <c:v>0.69583333333296349</c:v>
                </c:pt>
                <c:pt idx="1003">
                  <c:v>0.69652777777740749</c:v>
                </c:pt>
                <c:pt idx="1004">
                  <c:v>0.69722222222185204</c:v>
                </c:pt>
                <c:pt idx="1005">
                  <c:v>0.69791666666629604</c:v>
                </c:pt>
                <c:pt idx="1006">
                  <c:v>0.69861111111074004</c:v>
                </c:pt>
                <c:pt idx="1007">
                  <c:v>0.69930555555518781</c:v>
                </c:pt>
                <c:pt idx="1008">
                  <c:v>0.69999999999962803</c:v>
                </c:pt>
                <c:pt idx="1009">
                  <c:v>0.70069444444407847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0.70555555555518323</c:v>
                </c:pt>
                <c:pt idx="1017">
                  <c:v>0.70624999999962401</c:v>
                </c:pt>
                <c:pt idx="1018">
                  <c:v>0.70694444444407234</c:v>
                </c:pt>
                <c:pt idx="1019">
                  <c:v>0.70763888888851523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0.70972222222184711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0.71180555555518177</c:v>
                </c:pt>
                <c:pt idx="1026">
                  <c:v>0.71249999999961999</c:v>
                </c:pt>
                <c:pt idx="1027">
                  <c:v>0.71319444444406688</c:v>
                </c:pt>
                <c:pt idx="1028">
                  <c:v>0.71388888888850865</c:v>
                </c:pt>
                <c:pt idx="1029">
                  <c:v>0.71458333333294888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0.71805555555517708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0.72569444444406028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0.73194444444405582</c:v>
                </c:pt>
                <c:pt idx="1055">
                  <c:v>0.73263888888849982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0.73472222222183181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0.7368055555551638</c:v>
                </c:pt>
                <c:pt idx="1062">
                  <c:v>0.73749999999960403</c:v>
                </c:pt>
                <c:pt idx="1063">
                  <c:v>0.7381944444440518</c:v>
                </c:pt>
                <c:pt idx="1064">
                  <c:v>0.73888888888849569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0.74097222222182724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0.74305555555515923</c:v>
                </c:pt>
                <c:pt idx="1071">
                  <c:v>0.74374999999960323</c:v>
                </c:pt>
                <c:pt idx="1072">
                  <c:v>0.74444444444404723</c:v>
                </c:pt>
                <c:pt idx="1073">
                  <c:v>0.74513888888849122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0.74722222222182288</c:v>
                </c:pt>
                <c:pt idx="1077">
                  <c:v>0.747916666666264</c:v>
                </c:pt>
                <c:pt idx="1078">
                  <c:v>0.74861111111071088</c:v>
                </c:pt>
                <c:pt idx="1079">
                  <c:v>0.74930555555515488</c:v>
                </c:pt>
                <c:pt idx="1080">
                  <c:v>0.74999999999960065</c:v>
                </c:pt>
                <c:pt idx="1081">
                  <c:v>0.75069444444404521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0.75624999999959708</c:v>
                </c:pt>
                <c:pt idx="1090">
                  <c:v>0.75694444444404085</c:v>
                </c:pt>
                <c:pt idx="1091">
                  <c:v>0.75763888888848441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0.7597222222218164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0.76180555555514828</c:v>
                </c:pt>
                <c:pt idx="1098">
                  <c:v>0.76249999999959228</c:v>
                </c:pt>
                <c:pt idx="1099">
                  <c:v>0.76319444444403628</c:v>
                </c:pt>
                <c:pt idx="1100">
                  <c:v>0.76388888888848028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0.76597222222181183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0.76805555555514382</c:v>
                </c:pt>
                <c:pt idx="1107">
                  <c:v>0.76874999999959071</c:v>
                </c:pt>
                <c:pt idx="1108">
                  <c:v>0.76944444444403182</c:v>
                </c:pt>
                <c:pt idx="1109">
                  <c:v>0.77013888888847581</c:v>
                </c:pt>
                <c:pt idx="1110">
                  <c:v>0.77083333333291604</c:v>
                </c:pt>
                <c:pt idx="1111">
                  <c:v>0.77152777777735959</c:v>
                </c:pt>
                <c:pt idx="1112">
                  <c:v>0.77222222222180781</c:v>
                </c:pt>
                <c:pt idx="1113">
                  <c:v>0.77291666666624803</c:v>
                </c:pt>
                <c:pt idx="1114">
                  <c:v>0.7736111111106958</c:v>
                </c:pt>
                <c:pt idx="1115">
                  <c:v>0.7743055555551398</c:v>
                </c:pt>
                <c:pt idx="1116">
                  <c:v>0.77499999999958646</c:v>
                </c:pt>
                <c:pt idx="1117">
                  <c:v>0.77569444444403046</c:v>
                </c:pt>
                <c:pt idx="1118">
                  <c:v>0.77638888888846802</c:v>
                </c:pt>
                <c:pt idx="1119">
                  <c:v>0.77708333333291202</c:v>
                </c:pt>
                <c:pt idx="1120">
                  <c:v>0.77777777777735602</c:v>
                </c:pt>
                <c:pt idx="1121">
                  <c:v>0.77847222222180323</c:v>
                </c:pt>
                <c:pt idx="1122">
                  <c:v>0.77916666666624401</c:v>
                </c:pt>
                <c:pt idx="1123">
                  <c:v>0.77986111111069123</c:v>
                </c:pt>
                <c:pt idx="1124">
                  <c:v>0.78055555555513201</c:v>
                </c:pt>
                <c:pt idx="1125">
                  <c:v>0.78124999999957923</c:v>
                </c:pt>
                <c:pt idx="1126">
                  <c:v>0.78194444444402322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0.78402777777734911</c:v>
                </c:pt>
                <c:pt idx="1130">
                  <c:v>0.78472222222179888</c:v>
                </c:pt>
                <c:pt idx="1131">
                  <c:v>0.78541666666623711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0.78958333333290076</c:v>
                </c:pt>
                <c:pt idx="1138">
                  <c:v>0.79027777777734476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0.79652777777734018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0.80069444444401217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0.80694444444400681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0.80972222222178281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0.8118055555551148</c:v>
                </c:pt>
                <c:pt idx="1170">
                  <c:v>0.81249999999955502</c:v>
                </c:pt>
                <c:pt idx="1171">
                  <c:v>0.81319444444400224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0.81597222222177823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0.81805555555511023</c:v>
                </c:pt>
                <c:pt idx="1179">
                  <c:v>0.81874999999955422</c:v>
                </c:pt>
                <c:pt idx="1180">
                  <c:v>0.81944444444399822</c:v>
                </c:pt>
                <c:pt idx="1181">
                  <c:v>0.820138888888439</c:v>
                </c:pt>
                <c:pt idx="1182">
                  <c:v>0.82083333333288588</c:v>
                </c:pt>
                <c:pt idx="1183">
                  <c:v>0.82152777777732411</c:v>
                </c:pt>
                <c:pt idx="1184">
                  <c:v>0.82222222222177388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0.8256944444439962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0.8319444444439914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0.83680555555509928</c:v>
                </c:pt>
                <c:pt idx="1206">
                  <c:v>0.83749999999953895</c:v>
                </c:pt>
                <c:pt idx="1207">
                  <c:v>0.83819444444398694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0.84305555555509482</c:v>
                </c:pt>
                <c:pt idx="1215">
                  <c:v>0.84374999999953881</c:v>
                </c:pt>
                <c:pt idx="1216">
                  <c:v>0.84444444444398281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0.84930555555509024</c:v>
                </c:pt>
                <c:pt idx="1224">
                  <c:v>0.84999999999953424</c:v>
                </c:pt>
                <c:pt idx="1225">
                  <c:v>0.85069444444398146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0.85416666666619823</c:v>
                </c:pt>
                <c:pt idx="1231">
                  <c:v>0.854861111110639</c:v>
                </c:pt>
                <c:pt idx="1232">
                  <c:v>0.85555555555508622</c:v>
                </c:pt>
                <c:pt idx="1233">
                  <c:v>0.85624999999953</c:v>
                </c:pt>
                <c:pt idx="1234">
                  <c:v>0.85694444444397677</c:v>
                </c:pt>
                <c:pt idx="1235">
                  <c:v>0.85763888888841788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0.85972222222174965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0.8618055555550842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0.86666666666619185</c:v>
                </c:pt>
                <c:pt idx="1249">
                  <c:v>0.86736111111063097</c:v>
                </c:pt>
                <c:pt idx="1250">
                  <c:v>0.86805555555507941</c:v>
                </c:pt>
                <c:pt idx="1251">
                  <c:v>0.8687499999995234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0.87291666666618728</c:v>
                </c:pt>
                <c:pt idx="1258">
                  <c:v>0.87361111111062695</c:v>
                </c:pt>
                <c:pt idx="1259">
                  <c:v>0.87430555555507505</c:v>
                </c:pt>
                <c:pt idx="1260">
                  <c:v>0.87499999999951883</c:v>
                </c:pt>
                <c:pt idx="1261">
                  <c:v>0.87569444444396283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0.87916666666618282</c:v>
                </c:pt>
                <c:pt idx="1267">
                  <c:v>0.87986111111062304</c:v>
                </c:pt>
                <c:pt idx="1268">
                  <c:v>0.88055555555506659</c:v>
                </c:pt>
                <c:pt idx="1269">
                  <c:v>0.88124999999951104</c:v>
                </c:pt>
                <c:pt idx="1270">
                  <c:v>0.88194444444395503</c:v>
                </c:pt>
                <c:pt idx="1271">
                  <c:v>0.88263888888839903</c:v>
                </c:pt>
                <c:pt idx="1272">
                  <c:v>0.88333333333284259</c:v>
                </c:pt>
                <c:pt idx="1273">
                  <c:v>0.88402777777728658</c:v>
                </c:pt>
                <c:pt idx="1274">
                  <c:v>0.88472222222173103</c:v>
                </c:pt>
                <c:pt idx="1275">
                  <c:v>0.88541666666617502</c:v>
                </c:pt>
                <c:pt idx="1276">
                  <c:v>0.88611111111061858</c:v>
                </c:pt>
                <c:pt idx="1277">
                  <c:v>0.88680555555506302</c:v>
                </c:pt>
                <c:pt idx="1278">
                  <c:v>0.88749999999950702</c:v>
                </c:pt>
                <c:pt idx="1279">
                  <c:v>0.88819444444395101</c:v>
                </c:pt>
                <c:pt idx="1280">
                  <c:v>0.88888888888839501</c:v>
                </c:pt>
                <c:pt idx="1281">
                  <c:v>0.88958333333283857</c:v>
                </c:pt>
                <c:pt idx="1282">
                  <c:v>0.89027777777728256</c:v>
                </c:pt>
                <c:pt idx="1283">
                  <c:v>0.89097222222172701</c:v>
                </c:pt>
                <c:pt idx="1284">
                  <c:v>0.89166666666617422</c:v>
                </c:pt>
                <c:pt idx="1285">
                  <c:v>0.89236111111061456</c:v>
                </c:pt>
                <c:pt idx="1286">
                  <c:v>0.893055555555059</c:v>
                </c:pt>
                <c:pt idx="1287">
                  <c:v>0.89374999999950588</c:v>
                </c:pt>
                <c:pt idx="1288">
                  <c:v>0.894444444443947</c:v>
                </c:pt>
                <c:pt idx="1289">
                  <c:v>0.89513888888839099</c:v>
                </c:pt>
                <c:pt idx="1290">
                  <c:v>0.89583333333283499</c:v>
                </c:pt>
                <c:pt idx="1291">
                  <c:v>0.8965277777772761</c:v>
                </c:pt>
                <c:pt idx="1292">
                  <c:v>0.89722222222172299</c:v>
                </c:pt>
                <c:pt idx="1293">
                  <c:v>0.89791666666616698</c:v>
                </c:pt>
                <c:pt idx="1294">
                  <c:v>0.89861111111061098</c:v>
                </c:pt>
                <c:pt idx="1295">
                  <c:v>0.89930555555505498</c:v>
                </c:pt>
                <c:pt idx="1296">
                  <c:v>0.89999999999949964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0.9152777777772626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0.91874999999949081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0.92152777777725858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0.92361111111059824</c:v>
                </c:pt>
                <c:pt idx="1331">
                  <c:v>0.92430555555503902</c:v>
                </c:pt>
                <c:pt idx="1332">
                  <c:v>0.92499999999948623</c:v>
                </c:pt>
                <c:pt idx="1333">
                  <c:v>0.92569444444393023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0.92986111111059389</c:v>
                </c:pt>
                <c:pt idx="1340">
                  <c:v>0.930555555555035</c:v>
                </c:pt>
                <c:pt idx="1341">
                  <c:v>0.93124999999948188</c:v>
                </c:pt>
                <c:pt idx="1342">
                  <c:v>0.93194444444392588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0.93402777777725177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0.94027777777724775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0.94374999999947529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0.94652777777724317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0.94861111111058283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0.95069444444391482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0.95486111111057881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0.9569444444439108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0.95972222222168624</c:v>
                </c:pt>
                <c:pt idx="1383">
                  <c:v>0.96041666666612702</c:v>
                </c:pt>
                <c:pt idx="1384">
                  <c:v>0.96111111111057423</c:v>
                </c:pt>
                <c:pt idx="1385">
                  <c:v>0.96180555555501823</c:v>
                </c:pt>
                <c:pt idx="1386">
                  <c:v>0.96249999999945901</c:v>
                </c:pt>
                <c:pt idx="1387">
                  <c:v>0.96319444444390623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0.965972222221682</c:v>
                </c:pt>
                <c:pt idx="1392">
                  <c:v>0.96666666666612588</c:v>
                </c:pt>
                <c:pt idx="1393">
                  <c:v>0.967361111110567</c:v>
                </c:pt>
                <c:pt idx="1394">
                  <c:v>0.96805555555501388</c:v>
                </c:pt>
                <c:pt idx="1395">
                  <c:v>0.96874999999945788</c:v>
                </c:pt>
                <c:pt idx="1396">
                  <c:v>0.96944444444390065</c:v>
                </c:pt>
                <c:pt idx="1397">
                  <c:v>0.97013888888834299</c:v>
                </c:pt>
                <c:pt idx="1398">
                  <c:v>0.97083333333278765</c:v>
                </c:pt>
                <c:pt idx="1399">
                  <c:v>0.97152777777722776</c:v>
                </c:pt>
                <c:pt idx="1400">
                  <c:v>0.97222222222167565</c:v>
                </c:pt>
                <c:pt idx="1401">
                  <c:v>0.97291666666611964</c:v>
                </c:pt>
                <c:pt idx="1402">
                  <c:v>0.97361111111056364</c:v>
                </c:pt>
                <c:pt idx="1403">
                  <c:v>0.97430555555500764</c:v>
                </c:pt>
                <c:pt idx="1404">
                  <c:v>0.97499999999945164</c:v>
                </c:pt>
                <c:pt idx="1405">
                  <c:v>0.97569444444390185</c:v>
                </c:pt>
                <c:pt idx="1406">
                  <c:v>0.97638888888833897</c:v>
                </c:pt>
                <c:pt idx="1407">
                  <c:v>0.97708333333278363</c:v>
                </c:pt>
                <c:pt idx="1408">
                  <c:v>0.97777777777722696</c:v>
                </c:pt>
                <c:pt idx="1409">
                  <c:v>0.97847222222167163</c:v>
                </c:pt>
                <c:pt idx="1410">
                  <c:v>0.97916666666611563</c:v>
                </c:pt>
                <c:pt idx="1411">
                  <c:v>0.97986111111055962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0.98194444444389528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0.98402777777721917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0.98819444444389082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0.99027777777721471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0.9944444444438868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0.99652777777721002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Hoja1!$O$12:$O$1451</c:f>
              <c:numCache>
                <c:formatCode>0.00</c:formatCode>
                <c:ptCount val="1440"/>
                <c:pt idx="0">
                  <c:v>16.332381713940855</c:v>
                </c:pt>
                <c:pt idx="1">
                  <c:v>16.382897072118283</c:v>
                </c:pt>
                <c:pt idx="2">
                  <c:v>16.431125293519386</c:v>
                </c:pt>
                <c:pt idx="3">
                  <c:v>16.477171259702075</c:v>
                </c:pt>
                <c:pt idx="4">
                  <c:v>16.521135042655633</c:v>
                </c:pt>
                <c:pt idx="5">
                  <c:v>16.563112125353829</c:v>
                </c:pt>
                <c:pt idx="6">
                  <c:v>16.603193612194143</c:v>
                </c:pt>
                <c:pt idx="7">
                  <c:v>16.641466429786696</c:v>
                </c:pt>
                <c:pt idx="8">
                  <c:v>16.678013518535153</c:v>
                </c:pt>
                <c:pt idx="9">
                  <c:v>16.71291401543429</c:v>
                </c:pt>
                <c:pt idx="10">
                  <c:v>16.746243428481289</c:v>
                </c:pt>
                <c:pt idx="11">
                  <c:v>16.778073803092987</c:v>
                </c:pt>
                <c:pt idx="12">
                  <c:v>16.808473880889029</c:v>
                </c:pt>
                <c:pt idx="13">
                  <c:v>16.837509251194824</c:v>
                </c:pt>
                <c:pt idx="14">
                  <c:v>16.865242495596689</c:v>
                </c:pt>
                <c:pt idx="15">
                  <c:v>16.891733325868227</c:v>
                </c:pt>
                <c:pt idx="16">
                  <c:v>16.91703871557171</c:v>
                </c:pt>
                <c:pt idx="17">
                  <c:v>16.941213025624606</c:v>
                </c:pt>
                <c:pt idx="18">
                  <c:v>16.96430812410804</c:v>
                </c:pt>
                <c:pt idx="19">
                  <c:v>16.986373500580935</c:v>
                </c:pt>
                <c:pt idx="20">
                  <c:v>17.007456375153186</c:v>
                </c:pt>
                <c:pt idx="21">
                  <c:v>17.027601802554273</c:v>
                </c:pt>
                <c:pt idx="22">
                  <c:v>17.046852771433187</c:v>
                </c:pt>
                <c:pt idx="23">
                  <c:v>17.065250299102189</c:v>
                </c:pt>
                <c:pt idx="24">
                  <c:v>17.082833521936717</c:v>
                </c:pt>
                <c:pt idx="25">
                  <c:v>17.09963978163001</c:v>
                </c:pt>
                <c:pt idx="26">
                  <c:v>17.115704707491844</c:v>
                </c:pt>
                <c:pt idx="27">
                  <c:v>17.131062294973454</c:v>
                </c:pt>
                <c:pt idx="28">
                  <c:v>17.145744980591964</c:v>
                </c:pt>
                <c:pt idx="29">
                  <c:v>17.159783713418935</c:v>
                </c:pt>
                <c:pt idx="30">
                  <c:v>17.173208023289035</c:v>
                </c:pt>
                <c:pt idx="31">
                  <c:v>17.186046085883689</c:v>
                </c:pt>
                <c:pt idx="32">
                  <c:v>17.198324784828223</c:v>
                </c:pt>
                <c:pt idx="33">
                  <c:v>17.210069770941182</c:v>
                </c:pt>
                <c:pt idx="34">
                  <c:v>17.26171483132941</c:v>
                </c:pt>
                <c:pt idx="35">
                  <c:v>17.313339745724029</c:v>
                </c:pt>
                <c:pt idx="36">
                  <c:v>17.364945437962177</c:v>
                </c:pt>
                <c:pt idx="37">
                  <c:v>17.416532789517095</c:v>
                </c:pt>
                <c:pt idx="38">
                  <c:v>17.4681026414403</c:v>
                </c:pt>
                <c:pt idx="39">
                  <c:v>17.519655796215144</c:v>
                </c:pt>
                <c:pt idx="40">
                  <c:v>17.57119301952444</c:v>
                </c:pt>
                <c:pt idx="41">
                  <c:v>17.622715041940189</c:v>
                </c:pt>
                <c:pt idx="42">
                  <c:v>17.674222560531739</c:v>
                </c:pt>
                <c:pt idx="43">
                  <c:v>17.725716240403077</c:v>
                </c:pt>
                <c:pt idx="44">
                  <c:v>17.777196716158745</c:v>
                </c:pt>
                <c:pt idx="45">
                  <c:v>17.828664593301099</c:v>
                </c:pt>
                <c:pt idx="46">
                  <c:v>17.880120449566981</c:v>
                </c:pt>
                <c:pt idx="47">
                  <c:v>17.931564836199456</c:v>
                </c:pt>
                <c:pt idx="48">
                  <c:v>17.982998279162729</c:v>
                </c:pt>
                <c:pt idx="49">
                  <c:v>18.034421280302826</c:v>
                </c:pt>
                <c:pt idx="50">
                  <c:v>18.08583431845145</c:v>
                </c:pt>
                <c:pt idx="51">
                  <c:v>18.13723785048305</c:v>
                </c:pt>
                <c:pt idx="52">
                  <c:v>18.188632312320792</c:v>
                </c:pt>
                <c:pt idx="53">
                  <c:v>18.240018119898604</c:v>
                </c:pt>
                <c:pt idx="54">
                  <c:v>18.291395670075129</c:v>
                </c:pt>
                <c:pt idx="55">
                  <c:v>18.36728595434743</c:v>
                </c:pt>
                <c:pt idx="56">
                  <c:v>18.43230876986949</c:v>
                </c:pt>
                <c:pt idx="57">
                  <c:v>18.486962467708299</c:v>
                </c:pt>
                <c:pt idx="58">
                  <c:v>18.531722545974684</c:v>
                </c:pt>
                <c:pt idx="59">
                  <c:v>18.567042697794992</c:v>
                </c:pt>
                <c:pt idx="60">
                  <c:v>18.593355811224761</c:v>
                </c:pt>
                <c:pt idx="61">
                  <c:v>18.611074923310177</c:v>
                </c:pt>
                <c:pt idx="62">
                  <c:v>18.620594130398207</c:v>
                </c:pt>
                <c:pt idx="63">
                  <c:v>18.622289456704216</c:v>
                </c:pt>
                <c:pt idx="64">
                  <c:v>18.616519683046764</c:v>
                </c:pt>
                <c:pt idx="65">
                  <c:v>18.60362713758121</c:v>
                </c:pt>
                <c:pt idx="66">
                  <c:v>18.583938450272214</c:v>
                </c:pt>
                <c:pt idx="67">
                  <c:v>18.557765272766829</c:v>
                </c:pt>
                <c:pt idx="68">
                  <c:v>18.525404965258531</c:v>
                </c:pt>
                <c:pt idx="69">
                  <c:v>18.487141251851629</c:v>
                </c:pt>
                <c:pt idx="70">
                  <c:v>18.443244845873686</c:v>
                </c:pt>
                <c:pt idx="71">
                  <c:v>18.393974046513065</c:v>
                </c:pt>
                <c:pt idx="72">
                  <c:v>18.339575308094538</c:v>
                </c:pt>
                <c:pt idx="73">
                  <c:v>18.280283783251729</c:v>
                </c:pt>
                <c:pt idx="74">
                  <c:v>18.216323841191056</c:v>
                </c:pt>
                <c:pt idx="75">
                  <c:v>18.200563371711667</c:v>
                </c:pt>
                <c:pt idx="76">
                  <c:v>18.182087310904222</c:v>
                </c:pt>
                <c:pt idx="77">
                  <c:v>18.161020188027983</c:v>
                </c:pt>
                <c:pt idx="78">
                  <c:v>18.137480821786603</c:v>
                </c:pt>
                <c:pt idx="79">
                  <c:v>18.111582582196942</c:v>
                </c:pt>
                <c:pt idx="80">
                  <c:v>18.083433640451279</c:v>
                </c:pt>
                <c:pt idx="81">
                  <c:v>18.053137207320109</c:v>
                </c:pt>
                <c:pt idx="82">
                  <c:v>18.020791760622632</c:v>
                </c:pt>
                <c:pt idx="83">
                  <c:v>17.986491262266426</c:v>
                </c:pt>
                <c:pt idx="84">
                  <c:v>17.95032536533488</c:v>
                </c:pt>
                <c:pt idx="85">
                  <c:v>17.912379611676887</c:v>
                </c:pt>
                <c:pt idx="86">
                  <c:v>17.872735620436647</c:v>
                </c:pt>
                <c:pt idx="87">
                  <c:v>17.831471267937591</c:v>
                </c:pt>
                <c:pt idx="88">
                  <c:v>17.788660859317204</c:v>
                </c:pt>
                <c:pt idx="89">
                  <c:v>17.744375292292531</c:v>
                </c:pt>
                <c:pt idx="90">
                  <c:v>17.69868221341256</c:v>
                </c:pt>
                <c:pt idx="91">
                  <c:v>17.651646167149863</c:v>
                </c:pt>
                <c:pt idx="92">
                  <c:v>17.6033287381515</c:v>
                </c:pt>
                <c:pt idx="93">
                  <c:v>17.553788686968627</c:v>
                </c:pt>
                <c:pt idx="94">
                  <c:v>17.503082079561256</c:v>
                </c:pt>
                <c:pt idx="95">
                  <c:v>17.482133839436589</c:v>
                </c:pt>
                <c:pt idx="96">
                  <c:v>17.462997779323441</c:v>
                </c:pt>
                <c:pt idx="97">
                  <c:v>17.445590797824089</c:v>
                </c:pt>
                <c:pt idx="98">
                  <c:v>17.42983360433329</c:v>
                </c:pt>
                <c:pt idx="99">
                  <c:v>17.415650544287089</c:v>
                </c:pt>
                <c:pt idx="100">
                  <c:v>17.402969432422889</c:v>
                </c:pt>
                <c:pt idx="101">
                  <c:v>17.391721393688531</c:v>
                </c:pt>
                <c:pt idx="102">
                  <c:v>17.381840711444635</c:v>
                </c:pt>
                <c:pt idx="103">
                  <c:v>17.373264682629276</c:v>
                </c:pt>
                <c:pt idx="104">
                  <c:v>17.365933479563779</c:v>
                </c:pt>
                <c:pt idx="105">
                  <c:v>17.359790018096334</c:v>
                </c:pt>
                <c:pt idx="106">
                  <c:v>17.354779831790289</c:v>
                </c:pt>
                <c:pt idx="107">
                  <c:v>17.350850951885</c:v>
                </c:pt>
                <c:pt idx="108">
                  <c:v>17.347953792757991</c:v>
                </c:pt>
                <c:pt idx="109">
                  <c:v>17.346041042642465</c:v>
                </c:pt>
                <c:pt idx="110">
                  <c:v>17.345067559353673</c:v>
                </c:pt>
                <c:pt idx="111">
                  <c:v>17.344990270798558</c:v>
                </c:pt>
                <c:pt idx="112">
                  <c:v>17.345768080047183</c:v>
                </c:pt>
                <c:pt idx="113">
                  <c:v>17.347361774757431</c:v>
                </c:pt>
                <c:pt idx="114">
                  <c:v>17.349733940752927</c:v>
                </c:pt>
                <c:pt idx="115">
                  <c:v>17.352947331946162</c:v>
                </c:pt>
                <c:pt idx="116">
                  <c:v>17.35704272334312</c:v>
                </c:pt>
                <c:pt idx="117">
                  <c:v>17.361979668934591</c:v>
                </c:pt>
                <c:pt idx="118">
                  <c:v>17.367719577449538</c:v>
                </c:pt>
                <c:pt idx="119">
                  <c:v>17.374225627302831</c:v>
                </c:pt>
                <c:pt idx="120">
                  <c:v>17.381462685441189</c:v>
                </c:pt>
                <c:pt idx="121">
                  <c:v>17.389397229913673</c:v>
                </c:pt>
                <c:pt idx="122">
                  <c:v>17.397997275989553</c:v>
                </c:pt>
                <c:pt idx="123">
                  <c:v>17.40723230566671</c:v>
                </c:pt>
                <c:pt idx="124">
                  <c:v>17.417073200411725</c:v>
                </c:pt>
                <c:pt idx="125">
                  <c:v>17.427492176983172</c:v>
                </c:pt>
                <c:pt idx="126">
                  <c:v>17.438462726200736</c:v>
                </c:pt>
                <c:pt idx="127">
                  <c:v>17.449959554518287</c:v>
                </c:pt>
                <c:pt idx="128">
                  <c:v>17.461958528280231</c:v>
                </c:pt>
                <c:pt idx="129">
                  <c:v>17.474436620530856</c:v>
                </c:pt>
                <c:pt idx="130">
                  <c:v>17.487371860265682</c:v>
                </c:pt>
                <c:pt idx="131">
                  <c:v>17.500743284006731</c:v>
                </c:pt>
                <c:pt idx="132">
                  <c:v>17.51453088960217</c:v>
                </c:pt>
                <c:pt idx="133">
                  <c:v>17.528715592140795</c:v>
                </c:pt>
                <c:pt idx="134">
                  <c:v>17.543279181891787</c:v>
                </c:pt>
                <c:pt idx="135">
                  <c:v>17.549948569884101</c:v>
                </c:pt>
                <c:pt idx="136">
                  <c:v>17.556640779512726</c:v>
                </c:pt>
                <c:pt idx="137">
                  <c:v>17.563354764242735</c:v>
                </c:pt>
                <c:pt idx="138">
                  <c:v>17.570089525530086</c:v>
                </c:pt>
                <c:pt idx="139">
                  <c:v>17.576844110621263</c:v>
                </c:pt>
                <c:pt idx="140">
                  <c:v>17.583617610453189</c:v>
                </c:pt>
                <c:pt idx="141">
                  <c:v>17.590409157650104</c:v>
                </c:pt>
                <c:pt idx="142">
                  <c:v>17.597217924611208</c:v>
                </c:pt>
                <c:pt idx="143">
                  <c:v>17.60404312168739</c:v>
                </c:pt>
                <c:pt idx="144">
                  <c:v>17.610883995440652</c:v>
                </c:pt>
                <c:pt idx="145">
                  <c:v>17.617739826982916</c:v>
                </c:pt>
                <c:pt idx="146">
                  <c:v>17.624609930393081</c:v>
                </c:pt>
                <c:pt idx="147">
                  <c:v>17.631493651204231</c:v>
                </c:pt>
                <c:pt idx="148">
                  <c:v>17.638390364960902</c:v>
                </c:pt>
                <c:pt idx="149">
                  <c:v>17.6452994758438</c:v>
                </c:pt>
                <c:pt idx="150">
                  <c:v>17.652220415356435</c:v>
                </c:pt>
                <c:pt idx="151">
                  <c:v>17.659152641071259</c:v>
                </c:pt>
                <c:pt idx="152">
                  <c:v>17.666095635435493</c:v>
                </c:pt>
                <c:pt idx="153">
                  <c:v>17.673048904629567</c:v>
                </c:pt>
                <c:pt idx="154">
                  <c:v>17.680011977479186</c:v>
                </c:pt>
                <c:pt idx="155">
                  <c:v>17.675600952035726</c:v>
                </c:pt>
                <c:pt idx="156">
                  <c:v>17.670598275044764</c:v>
                </c:pt>
                <c:pt idx="157">
                  <c:v>17.66503107795571</c:v>
                </c:pt>
                <c:pt idx="158">
                  <c:v>17.658925248047641</c:v>
                </c:pt>
                <c:pt idx="159">
                  <c:v>17.652305485482522</c:v>
                </c:pt>
                <c:pt idx="160">
                  <c:v>17.645195357743383</c:v>
                </c:pt>
                <c:pt idx="161">
                  <c:v>17.637617351576388</c:v>
                </c:pt>
                <c:pt idx="162">
                  <c:v>17.629592922549289</c:v>
                </c:pt>
                <c:pt idx="163">
                  <c:v>17.621142542338962</c:v>
                </c:pt>
                <c:pt idx="164">
                  <c:v>17.612285743849931</c:v>
                </c:pt>
                <c:pt idx="165">
                  <c:v>17.603041164262905</c:v>
                </c:pt>
                <c:pt idx="166">
                  <c:v>17.593426586111068</c:v>
                </c:pt>
                <c:pt idx="167">
                  <c:v>17.583458976471839</c:v>
                </c:pt>
                <c:pt idx="168">
                  <c:v>17.573154524360387</c:v>
                </c:pt>
                <c:pt idx="169">
                  <c:v>17.562528676409816</c:v>
                </c:pt>
                <c:pt idx="170">
                  <c:v>17.551596170915527</c:v>
                </c:pt>
                <c:pt idx="171">
                  <c:v>17.540371070315889</c:v>
                </c:pt>
                <c:pt idx="172">
                  <c:v>17.52886679218669</c:v>
                </c:pt>
                <c:pt idx="173">
                  <c:v>17.517096138811691</c:v>
                </c:pt>
                <c:pt idx="174">
                  <c:v>17.505071325398628</c:v>
                </c:pt>
                <c:pt idx="175">
                  <c:v>17.493205435571802</c:v>
                </c:pt>
                <c:pt idx="176">
                  <c:v>17.480827395835824</c:v>
                </c:pt>
                <c:pt idx="177">
                  <c:v>17.467960691922119</c:v>
                </c:pt>
                <c:pt idx="178">
                  <c:v>17.454627732573407</c:v>
                </c:pt>
                <c:pt idx="179">
                  <c:v>17.440849898931994</c:v>
                </c:pt>
                <c:pt idx="180">
                  <c:v>17.426647591661876</c:v>
                </c:pt>
                <c:pt idx="181">
                  <c:v>17.412040275910933</c:v>
                </c:pt>
                <c:pt idx="182">
                  <c:v>17.397046524210996</c:v>
                </c:pt>
                <c:pt idx="183">
                  <c:v>17.38168405741029</c:v>
                </c:pt>
                <c:pt idx="184">
                  <c:v>17.365969783729881</c:v>
                </c:pt>
                <c:pt idx="185">
                  <c:v>17.349919836028477</c:v>
                </c:pt>
                <c:pt idx="186">
                  <c:v>17.333549607357167</c:v>
                </c:pt>
                <c:pt idx="187">
                  <c:v>17.316873784886738</c:v>
                </c:pt>
                <c:pt idx="188">
                  <c:v>17.29990638227487</c:v>
                </c:pt>
                <c:pt idx="189">
                  <c:v>17.282660770554227</c:v>
                </c:pt>
                <c:pt idx="190">
                  <c:v>17.26514970759974</c:v>
                </c:pt>
                <c:pt idx="191">
                  <c:v>17.247385366246753</c:v>
                </c:pt>
                <c:pt idx="192">
                  <c:v>17.229379361118287</c:v>
                </c:pt>
                <c:pt idx="193">
                  <c:v>17.211142774225024</c:v>
                </c:pt>
                <c:pt idx="194">
                  <c:v>17.192686179388026</c:v>
                </c:pt>
                <c:pt idx="195">
                  <c:v>17.17617014173327</c:v>
                </c:pt>
                <c:pt idx="196">
                  <c:v>17.159677768091054</c:v>
                </c:pt>
                <c:pt idx="197">
                  <c:v>17.143207973297063</c:v>
                </c:pt>
                <c:pt idx="198">
                  <c:v>17.126759721950165</c:v>
                </c:pt>
                <c:pt idx="199">
                  <c:v>17.110332026129289</c:v>
                </c:pt>
                <c:pt idx="200">
                  <c:v>17.093923943216833</c:v>
                </c:pt>
                <c:pt idx="201">
                  <c:v>17.077534573820689</c:v>
                </c:pt>
                <c:pt idx="202">
                  <c:v>17.061163059792698</c:v>
                </c:pt>
                <c:pt idx="203">
                  <c:v>17.044808582336501</c:v>
                </c:pt>
                <c:pt idx="204">
                  <c:v>17.028470360203652</c:v>
                </c:pt>
                <c:pt idx="205">
                  <c:v>17.012147647971357</c:v>
                </c:pt>
                <c:pt idx="206">
                  <c:v>16.995839734400189</c:v>
                </c:pt>
                <c:pt idx="207">
                  <c:v>16.979545940865489</c:v>
                </c:pt>
                <c:pt idx="208">
                  <c:v>16.963265619863027</c:v>
                </c:pt>
                <c:pt idx="209">
                  <c:v>16.94699815358079</c:v>
                </c:pt>
                <c:pt idx="210">
                  <c:v>16.930742952537809</c:v>
                </c:pt>
                <c:pt idx="211">
                  <c:v>16.914499454285927</c:v>
                </c:pt>
                <c:pt idx="212">
                  <c:v>16.898267122167979</c:v>
                </c:pt>
                <c:pt idx="213">
                  <c:v>16.882045444137031</c:v>
                </c:pt>
                <c:pt idx="214">
                  <c:v>16.865833931627307</c:v>
                </c:pt>
                <c:pt idx="215">
                  <c:v>16.849632118477089</c:v>
                </c:pt>
                <c:pt idx="216">
                  <c:v>16.844610417044091</c:v>
                </c:pt>
                <c:pt idx="217">
                  <c:v>16.836926103633903</c:v>
                </c:pt>
                <c:pt idx="218">
                  <c:v>16.826701278024277</c:v>
                </c:pt>
                <c:pt idx="219">
                  <c:v>16.81405244084657</c:v>
                </c:pt>
                <c:pt idx="220">
                  <c:v>16.799090750344714</c:v>
                </c:pt>
                <c:pt idx="221">
                  <c:v>16.781922267364589</c:v>
                </c:pt>
                <c:pt idx="222">
                  <c:v>16.762648189103849</c:v>
                </c:pt>
                <c:pt idx="223">
                  <c:v>16.741365072146518</c:v>
                </c:pt>
                <c:pt idx="224">
                  <c:v>16.718165045266641</c:v>
                </c:pt>
                <c:pt idx="225">
                  <c:v>16.693136012476543</c:v>
                </c:pt>
                <c:pt idx="226">
                  <c:v>16.666361846761529</c:v>
                </c:pt>
                <c:pt idx="227">
                  <c:v>16.637922574931427</c:v>
                </c:pt>
                <c:pt idx="228">
                  <c:v>16.607894553995298</c:v>
                </c:pt>
                <c:pt idx="229">
                  <c:v>16.576350639447792</c:v>
                </c:pt>
                <c:pt idx="230">
                  <c:v>16.543360345838813</c:v>
                </c:pt>
                <c:pt idx="231">
                  <c:v>16.508989999979622</c:v>
                </c:pt>
                <c:pt idx="232">
                  <c:v>16.473302887123143</c:v>
                </c:pt>
                <c:pt idx="233">
                  <c:v>16.436359390442448</c:v>
                </c:pt>
                <c:pt idx="234">
                  <c:v>16.398217124109287</c:v>
                </c:pt>
                <c:pt idx="235">
                  <c:v>16.358931060275125</c:v>
                </c:pt>
                <c:pt idx="236">
                  <c:v>16.349636507368064</c:v>
                </c:pt>
                <c:pt idx="237">
                  <c:v>16.340206497530289</c:v>
                </c:pt>
                <c:pt idx="238">
                  <c:v>16.330647242429208</c:v>
                </c:pt>
                <c:pt idx="239">
                  <c:v>16.3209646688838</c:v>
                </c:pt>
                <c:pt idx="240">
                  <c:v>16.311164431924897</c:v>
                </c:pt>
                <c:pt idx="241">
                  <c:v>16.301251927260935</c:v>
                </c:pt>
                <c:pt idx="242">
                  <c:v>16.291232303167789</c:v>
                </c:pt>
                <c:pt idx="243">
                  <c:v>16.281110471836989</c:v>
                </c:pt>
                <c:pt idx="244">
                  <c:v>16.270891120199941</c:v>
                </c:pt>
                <c:pt idx="245">
                  <c:v>16.260578720259364</c:v>
                </c:pt>
                <c:pt idx="246">
                  <c:v>16.250177538944627</c:v>
                </c:pt>
                <c:pt idx="247">
                  <c:v>16.239691647515887</c:v>
                </c:pt>
                <c:pt idx="248">
                  <c:v>16.229124930536862</c:v>
                </c:pt>
                <c:pt idx="249">
                  <c:v>16.21848109443669</c:v>
                </c:pt>
                <c:pt idx="250">
                  <c:v>16.207763675677523</c:v>
                </c:pt>
                <c:pt idx="251">
                  <c:v>16.196976048550091</c:v>
                </c:pt>
                <c:pt idx="252">
                  <c:v>16.186121432609418</c:v>
                </c:pt>
                <c:pt idx="253">
                  <c:v>16.175202899771065</c:v>
                </c:pt>
                <c:pt idx="254">
                  <c:v>16.164223381081726</c:v>
                </c:pt>
                <c:pt idx="255">
                  <c:v>16.153185673177859</c:v>
                </c:pt>
                <c:pt idx="256">
                  <c:v>16.160438396831687</c:v>
                </c:pt>
                <c:pt idx="257">
                  <c:v>16.169338406300842</c:v>
                </c:pt>
                <c:pt idx="258">
                  <c:v>16.17981016176433</c:v>
                </c:pt>
                <c:pt idx="259">
                  <c:v>16.191781587441561</c:v>
                </c:pt>
                <c:pt idx="260">
                  <c:v>16.20518391274118</c:v>
                </c:pt>
                <c:pt idx="261">
                  <c:v>16.219951520695293</c:v>
                </c:pt>
                <c:pt idx="262">
                  <c:v>16.236021803341426</c:v>
                </c:pt>
                <c:pt idx="263">
                  <c:v>16.253335023740636</c:v>
                </c:pt>
                <c:pt idx="264">
                  <c:v>16.271834184318731</c:v>
                </c:pt>
                <c:pt idx="265">
                  <c:v>16.291464901247327</c:v>
                </c:pt>
                <c:pt idx="266">
                  <c:v>16.312175284585432</c:v>
                </c:pt>
                <c:pt idx="267">
                  <c:v>16.333915823916264</c:v>
                </c:pt>
                <c:pt idx="268">
                  <c:v>16.356639279228851</c:v>
                </c:pt>
                <c:pt idx="269">
                  <c:v>16.380300576805201</c:v>
                </c:pt>
                <c:pt idx="270">
                  <c:v>16.404856709878686</c:v>
                </c:pt>
                <c:pt idx="271">
                  <c:v>16.430266643849418</c:v>
                </c:pt>
                <c:pt idx="272">
                  <c:v>16.45649122584819</c:v>
                </c:pt>
                <c:pt idx="273">
                  <c:v>16.483493098443727</c:v>
                </c:pt>
                <c:pt idx="274">
                  <c:v>16.511236617310505</c:v>
                </c:pt>
                <c:pt idx="275">
                  <c:v>16.539687772669122</c:v>
                </c:pt>
                <c:pt idx="276">
                  <c:v>16.47156590004613</c:v>
                </c:pt>
                <c:pt idx="277">
                  <c:v>16.401359330439089</c:v>
                </c:pt>
                <c:pt idx="278">
                  <c:v>16.329163662095535</c:v>
                </c:pt>
                <c:pt idx="279">
                  <c:v>16.255070109400254</c:v>
                </c:pt>
                <c:pt idx="280">
                  <c:v>16.179165703907191</c:v>
                </c:pt>
                <c:pt idx="281">
                  <c:v>16.101533486151659</c:v>
                </c:pt>
                <c:pt idx="282">
                  <c:v>16.022252688667489</c:v>
                </c:pt>
                <c:pt idx="283">
                  <c:v>15.941398910610809</c:v>
                </c:pt>
                <c:pt idx="284">
                  <c:v>15.859044284376576</c:v>
                </c:pt>
                <c:pt idx="285">
                  <c:v>15.775257634573812</c:v>
                </c:pt>
                <c:pt idx="286">
                  <c:v>15.69010462971203</c:v>
                </c:pt>
                <c:pt idx="287">
                  <c:v>15.603647926930346</c:v>
                </c:pt>
                <c:pt idx="288">
                  <c:v>15.515947310090494</c:v>
                </c:pt>
                <c:pt idx="289">
                  <c:v>15.427059821537163</c:v>
                </c:pt>
                <c:pt idx="290">
                  <c:v>15.33703988781607</c:v>
                </c:pt>
                <c:pt idx="291">
                  <c:v>15.245939439627026</c:v>
                </c:pt>
                <c:pt idx="292">
                  <c:v>15.153808026276371</c:v>
                </c:pt>
                <c:pt idx="293">
                  <c:v>15.060692924880804</c:v>
                </c:pt>
                <c:pt idx="294">
                  <c:v>14.966639244563577</c:v>
                </c:pt>
                <c:pt idx="295">
                  <c:v>14.871690025872194</c:v>
                </c:pt>
                <c:pt idx="296">
                  <c:v>14.86465609754295</c:v>
                </c:pt>
                <c:pt idx="297">
                  <c:v>14.855694492927034</c:v>
                </c:pt>
                <c:pt idx="298">
                  <c:v>14.844893609751228</c:v>
                </c:pt>
                <c:pt idx="299">
                  <c:v>14.83233779207545</c:v>
                </c:pt>
                <c:pt idx="300">
                  <c:v>14.818107516181676</c:v>
                </c:pt>
                <c:pt idx="301">
                  <c:v>14.802279567939562</c:v>
                </c:pt>
                <c:pt idx="302">
                  <c:v>14.784927212038285</c:v>
                </c:pt>
                <c:pt idx="303">
                  <c:v>14.766120353457625</c:v>
                </c:pt>
                <c:pt idx="304">
                  <c:v>14.745925691534698</c:v>
                </c:pt>
                <c:pt idx="305">
                  <c:v>14.724406866965754</c:v>
                </c:pt>
                <c:pt idx="306">
                  <c:v>14.701624602066259</c:v>
                </c:pt>
                <c:pt idx="307">
                  <c:v>14.677636834600111</c:v>
                </c:pt>
                <c:pt idx="308">
                  <c:v>14.65249884547047</c:v>
                </c:pt>
                <c:pt idx="309">
                  <c:v>14.626263380556644</c:v>
                </c:pt>
                <c:pt idx="310">
                  <c:v>14.598980766962548</c:v>
                </c:pt>
                <c:pt idx="311">
                  <c:v>14.570699023934656</c:v>
                </c:pt>
                <c:pt idx="312">
                  <c:v>14.541463968694114</c:v>
                </c:pt>
                <c:pt idx="313">
                  <c:v>14.511319317415419</c:v>
                </c:pt>
                <c:pt idx="314">
                  <c:v>14.480306781573891</c:v>
                </c:pt>
                <c:pt idx="315">
                  <c:v>14.448466159875959</c:v>
                </c:pt>
                <c:pt idx="316">
                  <c:v>14.424014592639924</c:v>
                </c:pt>
                <c:pt idx="317">
                  <c:v>14.404226072272818</c:v>
                </c:pt>
                <c:pt idx="318">
                  <c:v>14.388886764768326</c:v>
                </c:pt>
                <c:pt idx="319">
                  <c:v>14.377792641936464</c:v>
                </c:pt>
                <c:pt idx="320">
                  <c:v>14.370749031737418</c:v>
                </c:pt>
                <c:pt idx="321">
                  <c:v>14.367570189234518</c:v>
                </c:pt>
                <c:pt idx="322">
                  <c:v>14.368078887223602</c:v>
                </c:pt>
                <c:pt idx="323">
                  <c:v>14.372106025633476</c:v>
                </c:pt>
                <c:pt idx="324">
                  <c:v>14.379490258839215</c:v>
                </c:pt>
                <c:pt idx="325">
                  <c:v>14.390077640064902</c:v>
                </c:pt>
                <c:pt idx="326">
                  <c:v>14.403721282094468</c:v>
                </c:pt>
                <c:pt idx="327">
                  <c:v>14.42028103353956</c:v>
                </c:pt>
                <c:pt idx="328">
                  <c:v>14.439623169954068</c:v>
                </c:pt>
                <c:pt idx="329">
                  <c:v>14.461620099113036</c:v>
                </c:pt>
                <c:pt idx="330">
                  <c:v>14.486150079806336</c:v>
                </c:pt>
                <c:pt idx="331">
                  <c:v>14.513096953527773</c:v>
                </c:pt>
                <c:pt idx="332">
                  <c:v>14.5423498884685</c:v>
                </c:pt>
                <c:pt idx="333">
                  <c:v>14.573803135249859</c:v>
                </c:pt>
                <c:pt idx="334">
                  <c:v>14.607355793857348</c:v>
                </c:pt>
                <c:pt idx="335">
                  <c:v>14.642911591263053</c:v>
                </c:pt>
                <c:pt idx="336">
                  <c:v>14.649944502578094</c:v>
                </c:pt>
                <c:pt idx="337">
                  <c:v>14.655631547531422</c:v>
                </c:pt>
                <c:pt idx="338">
                  <c:v>14.660034443709026</c:v>
                </c:pt>
                <c:pt idx="339">
                  <c:v>14.663212078504722</c:v>
                </c:pt>
                <c:pt idx="340">
                  <c:v>14.66522063890482</c:v>
                </c:pt>
                <c:pt idx="341">
                  <c:v>14.666113735320847</c:v>
                </c:pt>
                <c:pt idx="342">
                  <c:v>14.665942519744176</c:v>
                </c:pt>
                <c:pt idx="343">
                  <c:v>14.66475579848165</c:v>
                </c:pt>
                <c:pt idx="344">
                  <c:v>14.662600139722826</c:v>
                </c:pt>
                <c:pt idx="345">
                  <c:v>14.659519976172772</c:v>
                </c:pt>
                <c:pt idx="346">
                  <c:v>14.655557702979802</c:v>
                </c:pt>
                <c:pt idx="347">
                  <c:v>14.650753771171818</c:v>
                </c:pt>
                <c:pt idx="348">
                  <c:v>14.645146776808257</c:v>
                </c:pt>
                <c:pt idx="349">
                  <c:v>14.63877354604324</c:v>
                </c:pt>
                <c:pt idx="350">
                  <c:v>14.631669216289104</c:v>
                </c:pt>
                <c:pt idx="351">
                  <c:v>14.623867313656499</c:v>
                </c:pt>
                <c:pt idx="352">
                  <c:v>14.615399826844676</c:v>
                </c:pt>
                <c:pt idx="353">
                  <c:v>14.606297277642359</c:v>
                </c:pt>
                <c:pt idx="354">
                  <c:v>14.59658878819625</c:v>
                </c:pt>
                <c:pt idx="355">
                  <c:v>14.586302145194781</c:v>
                </c:pt>
                <c:pt idx="356">
                  <c:v>14.575463861108124</c:v>
                </c:pt>
                <c:pt idx="357">
                  <c:v>14.626026161191401</c:v>
                </c:pt>
                <c:pt idx="358">
                  <c:v>14.669929604370985</c:v>
                </c:pt>
                <c:pt idx="359">
                  <c:v>14.707479546798996</c:v>
                </c:pt>
                <c:pt idx="360">
                  <c:v>14.738967341867037</c:v>
                </c:pt>
                <c:pt idx="361">
                  <c:v>14.764670982332726</c:v>
                </c:pt>
                <c:pt idx="362">
                  <c:v>14.784855712999969</c:v>
                </c:pt>
                <c:pt idx="363">
                  <c:v>14.799774615303704</c:v>
                </c:pt>
                <c:pt idx="364">
                  <c:v>14.80966916508752</c:v>
                </c:pt>
                <c:pt idx="365">
                  <c:v>14.814769764802664</c:v>
                </c:pt>
                <c:pt idx="366">
                  <c:v>14.815296251302399</c:v>
                </c:pt>
                <c:pt idx="367">
                  <c:v>14.811458380349604</c:v>
                </c:pt>
                <c:pt idx="368">
                  <c:v>14.803456288907835</c:v>
                </c:pt>
                <c:pt idx="369">
                  <c:v>14.791480936230553</c:v>
                </c:pt>
                <c:pt idx="370">
                  <c:v>14.775714524726174</c:v>
                </c:pt>
                <c:pt idx="371">
                  <c:v>14.75633090152072</c:v>
                </c:pt>
                <c:pt idx="372">
                  <c:v>14.733495941608002</c:v>
                </c:pt>
                <c:pt idx="373">
                  <c:v>14.707367913428421</c:v>
                </c:pt>
                <c:pt idx="374">
                  <c:v>14.678097827683954</c:v>
                </c:pt>
                <c:pt idx="375">
                  <c:v>14.645829770157148</c:v>
                </c:pt>
                <c:pt idx="376">
                  <c:v>14.610701219268424</c:v>
                </c:pt>
                <c:pt idx="377">
                  <c:v>14.593770491927669</c:v>
                </c:pt>
                <c:pt idx="378">
                  <c:v>14.574845480797848</c:v>
                </c:pt>
                <c:pt idx="379">
                  <c:v>14.55401763803556</c:v>
                </c:pt>
                <c:pt idx="380">
                  <c:v>14.531374222062798</c:v>
                </c:pt>
                <c:pt idx="381">
                  <c:v>14.506998489879642</c:v>
                </c:pt>
                <c:pt idx="382">
                  <c:v>14.480969880558028</c:v>
                </c:pt>
                <c:pt idx="383">
                  <c:v>14.45336419032102</c:v>
                </c:pt>
                <c:pt idx="384">
                  <c:v>14.424253739593448</c:v>
                </c:pt>
                <c:pt idx="385">
                  <c:v>14.393707532392106</c:v>
                </c:pt>
                <c:pt idx="386">
                  <c:v>14.36179140840672</c:v>
                </c:pt>
                <c:pt idx="387">
                  <c:v>14.328568188106923</c:v>
                </c:pt>
                <c:pt idx="388">
                  <c:v>14.294097811195169</c:v>
                </c:pt>
                <c:pt idx="389">
                  <c:v>14.258437468710378</c:v>
                </c:pt>
                <c:pt idx="390">
                  <c:v>14.221641729073756</c:v>
                </c:pt>
                <c:pt idx="391">
                  <c:v>14.183762658354869</c:v>
                </c:pt>
                <c:pt idx="392">
                  <c:v>14.144849935021751</c:v>
                </c:pt>
                <c:pt idx="393">
                  <c:v>14.104950959430051</c:v>
                </c:pt>
                <c:pt idx="394">
                  <c:v>14.064110958290485</c:v>
                </c:pt>
                <c:pt idx="395">
                  <c:v>14.022373084346031</c:v>
                </c:pt>
                <c:pt idx="396">
                  <c:v>13.979778511478177</c:v>
                </c:pt>
                <c:pt idx="397">
                  <c:v>13.987369620690011</c:v>
                </c:pt>
                <c:pt idx="398">
                  <c:v>13.996451944750849</c:v>
                </c:pt>
                <c:pt idx="399">
                  <c:v>14.006957100808332</c:v>
                </c:pt>
                <c:pt idx="400">
                  <c:v>14.018819841852315</c:v>
                </c:pt>
                <c:pt idx="401">
                  <c:v>14.031977912914098</c:v>
                </c:pt>
                <c:pt idx="402">
                  <c:v>14.046371913860098</c:v>
                </c:pt>
                <c:pt idx="403">
                  <c:v>14.061945168477028</c:v>
                </c:pt>
                <c:pt idx="404">
                  <c:v>14.078643599560777</c:v>
                </c:pt>
                <c:pt idx="405">
                  <c:v>14.096415609733402</c:v>
                </c:pt>
                <c:pt idx="406">
                  <c:v>14.115211967725253</c:v>
                </c:pt>
                <c:pt idx="407">
                  <c:v>14.134985699872049</c:v>
                </c:pt>
                <c:pt idx="408">
                  <c:v>14.15569198658755</c:v>
                </c:pt>
                <c:pt idx="409">
                  <c:v>14.177288063583655</c:v>
                </c:pt>
                <c:pt idx="410">
                  <c:v>14.199733127620375</c:v>
                </c:pt>
                <c:pt idx="411">
                  <c:v>14.2229882465777</c:v>
                </c:pt>
                <c:pt idx="412">
                  <c:v>14.247016273651401</c:v>
                </c:pt>
                <c:pt idx="413">
                  <c:v>14.271781765483539</c:v>
                </c:pt>
                <c:pt idx="414">
                  <c:v>14.297250904047468</c:v>
                </c:pt>
                <c:pt idx="415">
                  <c:v>14.323391422114348</c:v>
                </c:pt>
                <c:pt idx="416">
                  <c:v>14.350172532138474</c:v>
                </c:pt>
                <c:pt idx="417">
                  <c:v>14.357218429831448</c:v>
                </c:pt>
                <c:pt idx="418">
                  <c:v>14.365774794216009</c:v>
                </c:pt>
                <c:pt idx="419">
                  <c:v>14.375772359605181</c:v>
                </c:pt>
                <c:pt idx="420">
                  <c:v>14.38714503663857</c:v>
                </c:pt>
                <c:pt idx="421">
                  <c:v>14.399829766625206</c:v>
                </c:pt>
                <c:pt idx="422">
                  <c:v>14.413766382565322</c:v>
                </c:pt>
                <c:pt idx="423">
                  <c:v>14.428897476545878</c:v>
                </c:pt>
                <c:pt idx="424">
                  <c:v>14.445168273216764</c:v>
                </c:pt>
                <c:pt idx="425">
                  <c:v>14.462526509069013</c:v>
                </c:pt>
                <c:pt idx="426">
                  <c:v>14.480922317248414</c:v>
                </c:pt>
                <c:pt idx="427">
                  <c:v>14.500308117652748</c:v>
                </c:pt>
                <c:pt idx="428">
                  <c:v>14.520638512067174</c:v>
                </c:pt>
                <c:pt idx="429">
                  <c:v>14.541870184109094</c:v>
                </c:pt>
                <c:pt idx="430">
                  <c:v>14.563961803761782</c:v>
                </c:pt>
                <c:pt idx="431">
                  <c:v>14.586873936284629</c:v>
                </c:pt>
                <c:pt idx="432">
                  <c:v>14.610568955301785</c:v>
                </c:pt>
                <c:pt idx="433">
                  <c:v>14.635010959875444</c:v>
                </c:pt>
                <c:pt idx="434">
                  <c:v>14.66016569538222</c:v>
                </c:pt>
                <c:pt idx="435">
                  <c:v>14.686000478017904</c:v>
                </c:pt>
                <c:pt idx="436">
                  <c:v>14.712484122764154</c:v>
                </c:pt>
                <c:pt idx="437">
                  <c:v>14.72640877942035</c:v>
                </c:pt>
                <c:pt idx="438">
                  <c:v>14.739016998249896</c:v>
                </c:pt>
                <c:pt idx="439">
                  <c:v>14.750369147330249</c:v>
                </c:pt>
                <c:pt idx="440">
                  <c:v>14.760522826431355</c:v>
                </c:pt>
                <c:pt idx="441">
                  <c:v>14.769532993962329</c:v>
                </c:pt>
                <c:pt idx="442">
                  <c:v>14.777452088096373</c:v>
                </c:pt>
                <c:pt idx="443">
                  <c:v>14.784330142342345</c:v>
                </c:pt>
                <c:pt idx="444">
                  <c:v>14.790214895815039</c:v>
                </c:pt>
                <c:pt idx="445">
                  <c:v>14.795151898449966</c:v>
                </c:pt>
                <c:pt idx="446">
                  <c:v>14.799184611392533</c:v>
                </c:pt>
                <c:pt idx="447">
                  <c:v>14.802354502784524</c:v>
                </c:pt>
                <c:pt idx="448">
                  <c:v>14.80470113915692</c:v>
                </c:pt>
                <c:pt idx="449">
                  <c:v>14.80626227263283</c:v>
                </c:pt>
                <c:pt idx="450">
                  <c:v>14.807073924130748</c:v>
                </c:pt>
                <c:pt idx="451">
                  <c:v>14.807170462752818</c:v>
                </c:pt>
                <c:pt idx="452">
                  <c:v>14.806584681532472</c:v>
                </c:pt>
                <c:pt idx="453">
                  <c:v>14.805347869708092</c:v>
                </c:pt>
                <c:pt idx="454">
                  <c:v>14.803489881683038</c:v>
                </c:pt>
                <c:pt idx="455">
                  <c:v>14.801039202823089</c:v>
                </c:pt>
                <c:pt idx="456">
                  <c:v>14.798023012236476</c:v>
                </c:pt>
                <c:pt idx="457">
                  <c:v>14.813855099818324</c:v>
                </c:pt>
                <c:pt idx="458">
                  <c:v>14.83000474452667</c:v>
                </c:pt>
                <c:pt idx="459">
                  <c:v>14.84645738409912</c:v>
                </c:pt>
                <c:pt idx="460">
                  <c:v>14.863199124056894</c:v>
                </c:pt>
                <c:pt idx="461">
                  <c:v>14.880216707082322</c:v>
                </c:pt>
                <c:pt idx="462">
                  <c:v>14.89749748380043</c:v>
                </c:pt>
                <c:pt idx="463">
                  <c:v>14.915029384900473</c:v>
                </c:pt>
                <c:pt idx="464">
                  <c:v>14.932800894535784</c:v>
                </c:pt>
                <c:pt idx="465">
                  <c:v>14.950801024943534</c:v>
                </c:pt>
                <c:pt idx="466">
                  <c:v>14.969019292228385</c:v>
                </c:pt>
                <c:pt idx="467">
                  <c:v>14.98744569325615</c:v>
                </c:pt>
                <c:pt idx="468">
                  <c:v>15.006070683608296</c:v>
                </c:pt>
                <c:pt idx="469">
                  <c:v>15.02488515654572</c:v>
                </c:pt>
                <c:pt idx="470">
                  <c:v>15.04388042293844</c:v>
                </c:pt>
                <c:pt idx="471">
                  <c:v>15.063048192115151</c:v>
                </c:pt>
                <c:pt idx="472">
                  <c:v>15.082380553591054</c:v>
                </c:pt>
                <c:pt idx="473">
                  <c:v>15.101869959633548</c:v>
                </c:pt>
                <c:pt idx="474">
                  <c:v>15.121509208627534</c:v>
                </c:pt>
                <c:pt idx="475">
                  <c:v>15.141291429203308</c:v>
                </c:pt>
                <c:pt idx="476">
                  <c:v>15.161210065092748</c:v>
                </c:pt>
                <c:pt idx="477">
                  <c:v>15.189170289250718</c:v>
                </c:pt>
                <c:pt idx="478">
                  <c:v>15.218078623129365</c:v>
                </c:pt>
                <c:pt idx="479">
                  <c:v>15.247891589125969</c:v>
                </c:pt>
                <c:pt idx="480">
                  <c:v>15.278567703396098</c:v>
                </c:pt>
                <c:pt idx="481">
                  <c:v>15.310067384426134</c:v>
                </c:pt>
                <c:pt idx="482">
                  <c:v>15.342352865797501</c:v>
                </c:pt>
                <c:pt idx="483">
                  <c:v>15.3753881129517</c:v>
                </c:pt>
                <c:pt idx="484">
                  <c:v>15.409138743772099</c:v>
                </c:pt>
                <c:pt idx="485">
                  <c:v>15.443571952807757</c:v>
                </c:pt>
                <c:pt idx="486">
                  <c:v>15.478656438971926</c:v>
                </c:pt>
                <c:pt idx="487">
                  <c:v>15.514362336556253</c:v>
                </c:pt>
                <c:pt idx="488">
                  <c:v>15.550661149408512</c:v>
                </c:pt>
                <c:pt idx="489">
                  <c:v>15.587525688128547</c:v>
                </c:pt>
                <c:pt idx="490">
                  <c:v>15.62493001014442</c:v>
                </c:pt>
                <c:pt idx="491">
                  <c:v>15.662849362536424</c:v>
                </c:pt>
                <c:pt idx="492">
                  <c:v>15.701260127482998</c:v>
                </c:pt>
                <c:pt idx="493">
                  <c:v>15.740139770208497</c:v>
                </c:pt>
                <c:pt idx="494">
                  <c:v>15.77946678931756</c:v>
                </c:pt>
                <c:pt idx="495">
                  <c:v>15.819220669407482</c:v>
                </c:pt>
                <c:pt idx="496">
                  <c:v>15.859381835853341</c:v>
                </c:pt>
                <c:pt idx="497">
                  <c:v>15.899931611666402</c:v>
                </c:pt>
                <c:pt idx="498">
                  <c:v>15.921434033474315</c:v>
                </c:pt>
                <c:pt idx="499">
                  <c:v>15.941752772796383</c:v>
                </c:pt>
                <c:pt idx="500">
                  <c:v>15.960942109929677</c:v>
                </c:pt>
                <c:pt idx="501">
                  <c:v>15.979053836031452</c:v>
                </c:pt>
                <c:pt idx="502">
                  <c:v>15.996137367264884</c:v>
                </c:pt>
                <c:pt idx="503">
                  <c:v>16.012239853708795</c:v>
                </c:pt>
                <c:pt idx="504">
                  <c:v>16.027406283274573</c:v>
                </c:pt>
                <c:pt idx="505">
                  <c:v>16.041679580855789</c:v>
                </c:pt>
                <c:pt idx="506">
                  <c:v>16.055100702933789</c:v>
                </c:pt>
                <c:pt idx="507">
                  <c:v>16.067708727842195</c:v>
                </c:pt>
                <c:pt idx="508">
                  <c:v>16.079540941893892</c:v>
                </c:pt>
                <c:pt idx="509">
                  <c:v>16.090632921558587</c:v>
                </c:pt>
                <c:pt idx="510">
                  <c:v>16.101018611870035</c:v>
                </c:pt>
                <c:pt idx="511">
                  <c:v>16.110730401240001</c:v>
                </c:pt>
                <c:pt idx="512">
                  <c:v>16.119799192840311</c:v>
                </c:pt>
                <c:pt idx="513">
                  <c:v>16.128254472711525</c:v>
                </c:pt>
                <c:pt idx="514">
                  <c:v>16.13612437474864</c:v>
                </c:pt>
                <c:pt idx="515">
                  <c:v>16.143435742706625</c:v>
                </c:pt>
                <c:pt idx="516">
                  <c:v>16.150214189362536</c:v>
                </c:pt>
                <c:pt idx="517">
                  <c:v>16.156484152964691</c:v>
                </c:pt>
                <c:pt idx="518">
                  <c:v>16.180934189188232</c:v>
                </c:pt>
                <c:pt idx="519">
                  <c:v>16.205465266607842</c:v>
                </c:pt>
                <c:pt idx="520">
                  <c:v>16.230073668905785</c:v>
                </c:pt>
                <c:pt idx="521">
                  <c:v>16.254755850184061</c:v>
                </c:pt>
                <c:pt idx="522">
                  <c:v>16.279508427149434</c:v>
                </c:pt>
                <c:pt idx="523">
                  <c:v>16.304328171656831</c:v>
                </c:pt>
                <c:pt idx="524">
                  <c:v>16.329212003594659</c:v>
                </c:pt>
                <c:pt idx="525">
                  <c:v>16.354156984096619</c:v>
                </c:pt>
                <c:pt idx="526">
                  <c:v>16.379160309063877</c:v>
                </c:pt>
                <c:pt idx="527">
                  <c:v>16.404219302986224</c:v>
                </c:pt>
                <c:pt idx="528">
                  <c:v>16.429331413044633</c:v>
                </c:pt>
                <c:pt idx="529">
                  <c:v>16.45449420348454</c:v>
                </c:pt>
                <c:pt idx="530">
                  <c:v>16.479705350248565</c:v>
                </c:pt>
                <c:pt idx="531">
                  <c:v>16.504962635853833</c:v>
                </c:pt>
                <c:pt idx="532">
                  <c:v>16.53026394450492</c:v>
                </c:pt>
                <c:pt idx="533">
                  <c:v>16.555607257430722</c:v>
                </c:pt>
                <c:pt idx="534">
                  <c:v>16.580990648435186</c:v>
                </c:pt>
                <c:pt idx="535">
                  <c:v>16.606412279652186</c:v>
                </c:pt>
                <c:pt idx="536">
                  <c:v>16.631870397495028</c:v>
                </c:pt>
                <c:pt idx="537">
                  <c:v>16.657363328790794</c:v>
                </c:pt>
                <c:pt idx="538">
                  <c:v>16.661543524713089</c:v>
                </c:pt>
                <c:pt idx="539">
                  <c:v>16.665833278794089</c:v>
                </c:pt>
                <c:pt idx="540">
                  <c:v>16.670227567009324</c:v>
                </c:pt>
                <c:pt idx="541">
                  <c:v>16.674721595722087</c:v>
                </c:pt>
                <c:pt idx="542">
                  <c:v>16.679310791118191</c:v>
                </c:pt>
                <c:pt idx="543">
                  <c:v>16.683990789125389</c:v>
                </c:pt>
                <c:pt idx="544">
                  <c:v>16.68875742579543</c:v>
                </c:pt>
                <c:pt idx="545">
                  <c:v>16.693606728126721</c:v>
                </c:pt>
                <c:pt idx="546">
                  <c:v>16.698534905308229</c:v>
                </c:pt>
                <c:pt idx="547">
                  <c:v>16.703538340364624</c:v>
                </c:pt>
                <c:pt idx="548">
                  <c:v>16.708613582184881</c:v>
                </c:pt>
                <c:pt idx="549">
                  <c:v>16.713757337916224</c:v>
                </c:pt>
                <c:pt idx="550">
                  <c:v>16.718966465705993</c:v>
                </c:pt>
                <c:pt idx="551">
                  <c:v>16.724237967778524</c:v>
                </c:pt>
                <c:pt idx="552">
                  <c:v>16.729568983827452</c:v>
                </c:pt>
                <c:pt idx="553">
                  <c:v>16.734956784711851</c:v>
                </c:pt>
                <c:pt idx="554">
                  <c:v>16.74039876644143</c:v>
                </c:pt>
                <c:pt idx="555">
                  <c:v>16.74589244443726</c:v>
                </c:pt>
                <c:pt idx="556">
                  <c:v>16.751435448056757</c:v>
                </c:pt>
                <c:pt idx="557">
                  <c:v>16.757025515367086</c:v>
                </c:pt>
                <c:pt idx="558">
                  <c:v>16.931464059591196</c:v>
                </c:pt>
                <c:pt idx="559">
                  <c:v>17.109714422001591</c:v>
                </c:pt>
                <c:pt idx="560">
                  <c:v>17.291601803507035</c:v>
                </c:pt>
                <c:pt idx="561">
                  <c:v>17.476959420803645</c:v>
                </c:pt>
                <c:pt idx="562">
                  <c:v>17.665628138792712</c:v>
                </c:pt>
                <c:pt idx="563">
                  <c:v>17.857456119857002</c:v>
                </c:pt>
                <c:pt idx="564">
                  <c:v>18.0522984892179</c:v>
                </c:pt>
                <c:pt idx="565">
                  <c:v>18.250017015641106</c:v>
                </c:pt>
                <c:pt idx="566">
                  <c:v>18.450479806781026</c:v>
                </c:pt>
                <c:pt idx="567">
                  <c:v>18.653561018499126</c:v>
                </c:pt>
                <c:pt idx="568">
                  <c:v>18.859140577508029</c:v>
                </c:pt>
                <c:pt idx="569">
                  <c:v>19.067103916739629</c:v>
                </c:pt>
                <c:pt idx="570">
                  <c:v>19.277341722843691</c:v>
                </c:pt>
                <c:pt idx="571">
                  <c:v>19.489749695267523</c:v>
                </c:pt>
                <c:pt idx="572">
                  <c:v>19.704228316384967</c:v>
                </c:pt>
                <c:pt idx="573">
                  <c:v>19.920682632162134</c:v>
                </c:pt>
                <c:pt idx="574">
                  <c:v>20.139022042887706</c:v>
                </c:pt>
                <c:pt idx="575">
                  <c:v>20.359160103492759</c:v>
                </c:pt>
                <c:pt idx="576">
                  <c:v>20.581014333032673</c:v>
                </c:pt>
                <c:pt idx="577">
                  <c:v>20.804506032903699</c:v>
                </c:pt>
                <c:pt idx="578">
                  <c:v>21.001739637204402</c:v>
                </c:pt>
                <c:pt idx="579">
                  <c:v>21.20655856479349</c:v>
                </c:pt>
                <c:pt idx="580">
                  <c:v>21.418614974417427</c:v>
                </c:pt>
                <c:pt idx="581">
                  <c:v>21.637576975828601</c:v>
                </c:pt>
                <c:pt idx="582">
                  <c:v>21.863127898317821</c:v>
                </c:pt>
                <c:pt idx="583">
                  <c:v>22.094965592790238</c:v>
                </c:pt>
                <c:pt idx="584">
                  <c:v>22.332801765844795</c:v>
                </c:pt>
                <c:pt idx="585">
                  <c:v>22.576361344391763</c:v>
                </c:pt>
                <c:pt idx="586">
                  <c:v>22.825381869408435</c:v>
                </c:pt>
                <c:pt idx="587">
                  <c:v>23.079612917492128</c:v>
                </c:pt>
                <c:pt idx="588">
                  <c:v>23.338815548942318</c:v>
                </c:pt>
                <c:pt idx="589">
                  <c:v>23.602761781150274</c:v>
                </c:pt>
                <c:pt idx="590">
                  <c:v>23.871234086138418</c:v>
                </c:pt>
                <c:pt idx="591">
                  <c:v>24.14402491114069</c:v>
                </c:pt>
                <c:pt idx="592">
                  <c:v>24.420936221167661</c:v>
                </c:pt>
                <c:pt idx="593">
                  <c:v>24.701779062549427</c:v>
                </c:pt>
                <c:pt idx="594">
                  <c:v>24.986373146490564</c:v>
                </c:pt>
                <c:pt idx="595">
                  <c:v>25.27454645172508</c:v>
                </c:pt>
                <c:pt idx="596">
                  <c:v>25.566134845391144</c:v>
                </c:pt>
                <c:pt idx="597">
                  <c:v>25.860981721290823</c:v>
                </c:pt>
                <c:pt idx="598">
                  <c:v>26.096524797594633</c:v>
                </c:pt>
                <c:pt idx="599">
                  <c:v>26.328719523542215</c:v>
                </c:pt>
                <c:pt idx="600">
                  <c:v>26.557719444914511</c:v>
                </c:pt>
                <c:pt idx="601">
                  <c:v>26.783671066320789</c:v>
                </c:pt>
                <c:pt idx="602">
                  <c:v>27.006714174088447</c:v>
                </c:pt>
                <c:pt idx="603">
                  <c:v>27.226982144342678</c:v>
                </c:pt>
                <c:pt idx="604">
                  <c:v>27.444602236960723</c:v>
                </c:pt>
                <c:pt idx="605">
                  <c:v>27.659695876046328</c:v>
                </c:pt>
                <c:pt idx="606">
                  <c:v>27.872378917539329</c:v>
                </c:pt>
                <c:pt idx="607">
                  <c:v>28.082761904558183</c:v>
                </c:pt>
                <c:pt idx="608">
                  <c:v>28.290950311029441</c:v>
                </c:pt>
                <c:pt idx="609">
                  <c:v>28.497044774146786</c:v>
                </c:pt>
                <c:pt idx="610">
                  <c:v>28.701141316169689</c:v>
                </c:pt>
                <c:pt idx="611">
                  <c:v>28.903331556051409</c:v>
                </c:pt>
                <c:pt idx="612">
                  <c:v>29.103702911361154</c:v>
                </c:pt>
                <c:pt idx="613">
                  <c:v>29.302338790949172</c:v>
                </c:pt>
                <c:pt idx="614">
                  <c:v>29.499318778772956</c:v>
                </c:pt>
                <c:pt idx="615">
                  <c:v>29.694718809298191</c:v>
                </c:pt>
                <c:pt idx="616">
                  <c:v>29.888611334852026</c:v>
                </c:pt>
                <c:pt idx="617">
                  <c:v>30.08106548530553</c:v>
                </c:pt>
                <c:pt idx="618">
                  <c:v>30.27902614900275</c:v>
                </c:pt>
                <c:pt idx="619">
                  <c:v>30.475785295121664</c:v>
                </c:pt>
                <c:pt idx="620">
                  <c:v>30.671398021826171</c:v>
                </c:pt>
                <c:pt idx="621">
                  <c:v>30.865916900634272</c:v>
                </c:pt>
                <c:pt idx="622">
                  <c:v>31.059392092285702</c:v>
                </c:pt>
                <c:pt idx="623">
                  <c:v>31.251871457291593</c:v>
                </c:pt>
                <c:pt idx="624">
                  <c:v>31.443400661416121</c:v>
                </c:pt>
                <c:pt idx="625">
                  <c:v>31.63402327632301</c:v>
                </c:pt>
                <c:pt idx="626">
                  <c:v>31.823780875603589</c:v>
                </c:pt>
                <c:pt idx="627">
                  <c:v>32.012713126403106</c:v>
                </c:pt>
                <c:pt idx="628">
                  <c:v>32.200857876844097</c:v>
                </c:pt>
                <c:pt idx="629">
                  <c:v>32.388251239443392</c:v>
                </c:pt>
                <c:pt idx="630">
                  <c:v>32.574927670701044</c:v>
                </c:pt>
                <c:pt idx="631">
                  <c:v>32.760920047039413</c:v>
                </c:pt>
                <c:pt idx="632">
                  <c:v>32.946259737262586</c:v>
                </c:pt>
                <c:pt idx="633">
                  <c:v>33.130976671691492</c:v>
                </c:pt>
                <c:pt idx="634">
                  <c:v>33.315099408127445</c:v>
                </c:pt>
                <c:pt idx="635">
                  <c:v>33.49865519479242</c:v>
                </c:pt>
                <c:pt idx="636">
                  <c:v>33.681670030383145</c:v>
                </c:pt>
                <c:pt idx="637">
                  <c:v>33.864168721370355</c:v>
                </c:pt>
                <c:pt idx="638">
                  <c:v>34.050231127147086</c:v>
                </c:pt>
                <c:pt idx="639">
                  <c:v>34.236246064030674</c:v>
                </c:pt>
                <c:pt idx="640">
                  <c:v>34.422215708808658</c:v>
                </c:pt>
                <c:pt idx="641">
                  <c:v>34.608142138447263</c:v>
                </c:pt>
                <c:pt idx="642">
                  <c:v>34.794027334669501</c:v>
                </c:pt>
                <c:pt idx="643">
                  <c:v>34.979873188322244</c:v>
                </c:pt>
                <c:pt idx="644">
                  <c:v>35.165681503542984</c:v>
                </c:pt>
                <c:pt idx="645">
                  <c:v>35.351454001737089</c:v>
                </c:pt>
                <c:pt idx="646">
                  <c:v>35.537192325372011</c:v>
                </c:pt>
                <c:pt idx="647">
                  <c:v>35.7228980415941</c:v>
                </c:pt>
                <c:pt idx="648">
                  <c:v>35.908572645686277</c:v>
                </c:pt>
                <c:pt idx="649">
                  <c:v>36.094217564362104</c:v>
                </c:pt>
                <c:pt idx="650">
                  <c:v>36.279834158910646</c:v>
                </c:pt>
                <c:pt idx="651">
                  <c:v>36.465423728194629</c:v>
                </c:pt>
                <c:pt idx="652">
                  <c:v>36.650987511515424</c:v>
                </c:pt>
                <c:pt idx="653">
                  <c:v>36.836526691344218</c:v>
                </c:pt>
                <c:pt idx="654">
                  <c:v>37.022042395927123</c:v>
                </c:pt>
                <c:pt idx="655">
                  <c:v>37.207535701770539</c:v>
                </c:pt>
                <c:pt idx="656">
                  <c:v>37.393007636017494</c:v>
                </c:pt>
                <c:pt idx="657">
                  <c:v>37.57845917870857</c:v>
                </c:pt>
                <c:pt idx="658">
                  <c:v>37.763891264941812</c:v>
                </c:pt>
                <c:pt idx="659">
                  <c:v>37.921909251220427</c:v>
                </c:pt>
                <c:pt idx="660">
                  <c:v>38.076138591271572</c:v>
                </c:pt>
                <c:pt idx="661">
                  <c:v>38.226753021586013</c:v>
                </c:pt>
                <c:pt idx="662">
                  <c:v>38.373918311595958</c:v>
                </c:pt>
                <c:pt idx="663">
                  <c:v>38.517792629020889</c:v>
                </c:pt>
                <c:pt idx="664">
                  <c:v>38.658526888461253</c:v>
                </c:pt>
                <c:pt idx="665">
                  <c:v>38.796265084004418</c:v>
                </c:pt>
                <c:pt idx="666">
                  <c:v>38.931144606580524</c:v>
                </c:pt>
                <c:pt idx="667">
                  <c:v>39.063296546764228</c:v>
                </c:pt>
                <c:pt idx="668">
                  <c:v>39.19284598369093</c:v>
                </c:pt>
                <c:pt idx="669">
                  <c:v>39.319912260724273</c:v>
                </c:pt>
                <c:pt idx="670">
                  <c:v>39.444609248482195</c:v>
                </c:pt>
                <c:pt idx="671">
                  <c:v>39.567045595801574</c:v>
                </c:pt>
                <c:pt idx="672">
                  <c:v>39.687324969193845</c:v>
                </c:pt>
                <c:pt idx="673">
                  <c:v>39.805546281320545</c:v>
                </c:pt>
                <c:pt idx="674">
                  <c:v>39.921803908991166</c:v>
                </c:pt>
                <c:pt idx="675">
                  <c:v>40.036187901164304</c:v>
                </c:pt>
                <c:pt idx="676">
                  <c:v>40.14878417741042</c:v>
                </c:pt>
                <c:pt idx="677">
                  <c:v>40.259674717274855</c:v>
                </c:pt>
                <c:pt idx="678">
                  <c:v>40.368937740954109</c:v>
                </c:pt>
                <c:pt idx="679">
                  <c:v>40.482815976928038</c:v>
                </c:pt>
                <c:pt idx="680">
                  <c:v>40.595392296652257</c:v>
                </c:pt>
                <c:pt idx="681">
                  <c:v>40.706726402286094</c:v>
                </c:pt>
                <c:pt idx="682">
                  <c:v>40.816875258218801</c:v>
                </c:pt>
                <c:pt idx="683">
                  <c:v>40.925893216615485</c:v>
                </c:pt>
                <c:pt idx="684">
                  <c:v>41.033832137205515</c:v>
                </c:pt>
                <c:pt idx="685">
                  <c:v>41.140741501579917</c:v>
                </c:pt>
                <c:pt idx="686">
                  <c:v>41.246668522245145</c:v>
                </c:pt>
                <c:pt idx="687">
                  <c:v>41.351658246677005</c:v>
                </c:pt>
                <c:pt idx="688">
                  <c:v>41.455753656602795</c:v>
                </c:pt>
                <c:pt idx="689">
                  <c:v>41.558995762730547</c:v>
                </c:pt>
                <c:pt idx="690">
                  <c:v>41.661423695134424</c:v>
                </c:pt>
                <c:pt idx="691">
                  <c:v>41.763074789495235</c:v>
                </c:pt>
                <c:pt idx="692">
                  <c:v>41.863984669385843</c:v>
                </c:pt>
                <c:pt idx="693">
                  <c:v>41.964187324784739</c:v>
                </c:pt>
                <c:pt idx="694">
                  <c:v>42.063715186986144</c:v>
                </c:pt>
                <c:pt idx="695">
                  <c:v>42.162599200077672</c:v>
                </c:pt>
                <c:pt idx="696">
                  <c:v>42.260868889140148</c:v>
                </c:pt>
                <c:pt idx="697">
                  <c:v>42.358552425318486</c:v>
                </c:pt>
                <c:pt idx="698">
                  <c:v>42.455676687909595</c:v>
                </c:pt>
                <c:pt idx="699">
                  <c:v>42.57797375217325</c:v>
                </c:pt>
                <c:pt idx="700">
                  <c:v>42.700742122490013</c:v>
                </c:pt>
                <c:pt idx="701">
                  <c:v>42.823960186110718</c:v>
                </c:pt>
                <c:pt idx="702">
                  <c:v>42.947607321385213</c:v>
                </c:pt>
                <c:pt idx="703">
                  <c:v>43.071663852313719</c:v>
                </c:pt>
                <c:pt idx="704">
                  <c:v>43.196111005181564</c:v>
                </c:pt>
                <c:pt idx="705">
                  <c:v>43.320930867181566</c:v>
                </c:pt>
                <c:pt idx="706">
                  <c:v>43.446106346938613</c:v>
                </c:pt>
                <c:pt idx="707">
                  <c:v>43.571621136838196</c:v>
                </c:pt>
                <c:pt idx="708">
                  <c:v>43.697459677086705</c:v>
                </c:pt>
                <c:pt idx="709">
                  <c:v>43.823607121417901</c:v>
                </c:pt>
                <c:pt idx="710">
                  <c:v>43.950049304373707</c:v>
                </c:pt>
                <c:pt idx="711">
                  <c:v>44.076772710082359</c:v>
                </c:pt>
                <c:pt idx="712">
                  <c:v>44.203764442472085</c:v>
                </c:pt>
                <c:pt idx="713">
                  <c:v>44.331012196847936</c:v>
                </c:pt>
                <c:pt idx="714">
                  <c:v>44.45850423277313</c:v>
                </c:pt>
                <c:pt idx="715">
                  <c:v>44.586229348193761</c:v>
                </c:pt>
                <c:pt idx="716">
                  <c:v>44.714176854750079</c:v>
                </c:pt>
                <c:pt idx="717">
                  <c:v>44.84233655422004</c:v>
                </c:pt>
                <c:pt idx="718">
                  <c:v>44.970698716042875</c:v>
                </c:pt>
                <c:pt idx="719">
                  <c:v>45.051211913016175</c:v>
                </c:pt>
                <c:pt idx="720">
                  <c:v>45.131357683385993</c:v>
                </c:pt>
                <c:pt idx="721">
                  <c:v>45.211152876286</c:v>
                </c:pt>
                <c:pt idx="722">
                  <c:v>45.290613568196861</c:v>
                </c:pt>
                <c:pt idx="723">
                  <c:v>45.369755098379095</c:v>
                </c:pt>
                <c:pt idx="724">
                  <c:v>45.448592102676812</c:v>
                </c:pt>
                <c:pt idx="725">
                  <c:v>45.527138545777618</c:v>
                </c:pt>
                <c:pt idx="726">
                  <c:v>45.605407751987485</c:v>
                </c:pt>
                <c:pt idx="727">
                  <c:v>45.683412434598885</c:v>
                </c:pt>
                <c:pt idx="728">
                  <c:v>45.761164723907122</c:v>
                </c:pt>
                <c:pt idx="729">
                  <c:v>45.838676193948594</c:v>
                </c:pt>
                <c:pt idx="730">
                  <c:v>45.915957888006908</c:v>
                </c:pt>
                <c:pt idx="731">
                  <c:v>45.993020342952143</c:v>
                </c:pt>
                <c:pt idx="732">
                  <c:v>46.06987361246297</c:v>
                </c:pt>
                <c:pt idx="733">
                  <c:v>46.146527289186444</c:v>
                </c:pt>
                <c:pt idx="734">
                  <c:v>46.222990525877513</c:v>
                </c:pt>
                <c:pt idx="735">
                  <c:v>46.299272055571606</c:v>
                </c:pt>
                <c:pt idx="736">
                  <c:v>46.375380210832354</c:v>
                </c:pt>
                <c:pt idx="737">
                  <c:v>46.451322942116356</c:v>
                </c:pt>
                <c:pt idx="738">
                  <c:v>46.527107835294295</c:v>
                </c:pt>
                <c:pt idx="739">
                  <c:v>46.620557604561213</c:v>
                </c:pt>
                <c:pt idx="740">
                  <c:v>46.712157123694524</c:v>
                </c:pt>
                <c:pt idx="741">
                  <c:v>46.801991239879037</c:v>
                </c:pt>
                <c:pt idx="742">
                  <c:v>46.890140909449961</c:v>
                </c:pt>
                <c:pt idx="743">
                  <c:v>46.976683376315997</c:v>
                </c:pt>
                <c:pt idx="744">
                  <c:v>47.061692342202008</c:v>
                </c:pt>
                <c:pt idx="745">
                  <c:v>47.145238129080617</c:v>
                </c:pt>
                <c:pt idx="746">
                  <c:v>47.227387834161163</c:v>
                </c:pt>
                <c:pt idx="747">
                  <c:v>47.308205477765298</c:v>
                </c:pt>
                <c:pt idx="748">
                  <c:v>47.387752144427651</c:v>
                </c:pt>
                <c:pt idx="749">
                  <c:v>47.466086117518444</c:v>
                </c:pt>
                <c:pt idx="750">
                  <c:v>47.543263007700247</c:v>
                </c:pt>
                <c:pt idx="751">
                  <c:v>47.619335875490009</c:v>
                </c:pt>
                <c:pt idx="752">
                  <c:v>47.69435534819965</c:v>
                </c:pt>
                <c:pt idx="753">
                  <c:v>47.768369731517161</c:v>
                </c:pt>
                <c:pt idx="754">
                  <c:v>47.841425115971504</c:v>
                </c:pt>
                <c:pt idx="755">
                  <c:v>47.913565478510144</c:v>
                </c:pt>
                <c:pt idx="756">
                  <c:v>47.984832779423826</c:v>
                </c:pt>
                <c:pt idx="757">
                  <c:v>48.055267054823993</c:v>
                </c:pt>
                <c:pt idx="758">
                  <c:v>48.12490650488116</c:v>
                </c:pt>
                <c:pt idx="759">
                  <c:v>48.181065554204444</c:v>
                </c:pt>
                <c:pt idx="760">
                  <c:v>48.237911202838013</c:v>
                </c:pt>
                <c:pt idx="761">
                  <c:v>48.295411965298051</c:v>
                </c:pt>
                <c:pt idx="762">
                  <c:v>48.353537799936795</c:v>
                </c:pt>
                <c:pt idx="763">
                  <c:v>48.412260042729969</c:v>
                </c:pt>
                <c:pt idx="764">
                  <c:v>48.471551344103631</c:v>
                </c:pt>
                <c:pt idx="765">
                  <c:v>48.531385608657146</c:v>
                </c:pt>
                <c:pt idx="766">
                  <c:v>48.591737937650421</c:v>
                </c:pt>
                <c:pt idx="767">
                  <c:v>48.65258457412844</c:v>
                </c:pt>
                <c:pt idx="768">
                  <c:v>48.713902850562249</c:v>
                </c:pt>
                <c:pt idx="769">
                  <c:v>48.775671138891063</c:v>
                </c:pt>
                <c:pt idx="770">
                  <c:v>48.837868802854999</c:v>
                </c:pt>
                <c:pt idx="771">
                  <c:v>48.900476152514344</c:v>
                </c:pt>
                <c:pt idx="772">
                  <c:v>48.963474400853407</c:v>
                </c:pt>
                <c:pt idx="773">
                  <c:v>49.02684562237615</c:v>
                </c:pt>
                <c:pt idx="774">
                  <c:v>49.090572713597453</c:v>
                </c:pt>
                <c:pt idx="775">
                  <c:v>49.154639355349794</c:v>
                </c:pt>
                <c:pt idx="776">
                  <c:v>49.219029976816245</c:v>
                </c:pt>
                <c:pt idx="777">
                  <c:v>49.283729721212218</c:v>
                </c:pt>
                <c:pt idx="778">
                  <c:v>49.348724413044003</c:v>
                </c:pt>
                <c:pt idx="779">
                  <c:v>49.395766479245829</c:v>
                </c:pt>
                <c:pt idx="780">
                  <c:v>49.441178116411919</c:v>
                </c:pt>
                <c:pt idx="781">
                  <c:v>49.485034091359196</c:v>
                </c:pt>
                <c:pt idx="782">
                  <c:v>49.527405742312446</c:v>
                </c:pt>
                <c:pt idx="783">
                  <c:v>49.568361136129475</c:v>
                </c:pt>
                <c:pt idx="784">
                  <c:v>49.607965218315123</c:v>
                </c:pt>
                <c:pt idx="785">
                  <c:v>49.646279956160839</c:v>
                </c:pt>
                <c:pt idx="786">
                  <c:v>49.683364475313532</c:v>
                </c:pt>
                <c:pt idx="787">
                  <c:v>49.719275190088688</c:v>
                </c:pt>
                <c:pt idx="788">
                  <c:v>49.754065927800205</c:v>
                </c:pt>
                <c:pt idx="789">
                  <c:v>49.78778804739639</c:v>
                </c:pt>
                <c:pt idx="790">
                  <c:v>49.820490552651449</c:v>
                </c:pt>
                <c:pt idx="791">
                  <c:v>49.852220200165654</c:v>
                </c:pt>
                <c:pt idx="792">
                  <c:v>49.883021602414878</c:v>
                </c:pt>
                <c:pt idx="793">
                  <c:v>49.912937326075912</c:v>
                </c:pt>
                <c:pt idx="794">
                  <c:v>49.942007985836895</c:v>
                </c:pt>
                <c:pt idx="795">
                  <c:v>49.970272333914863</c:v>
                </c:pt>
                <c:pt idx="796">
                  <c:v>49.997767345459479</c:v>
                </c:pt>
                <c:pt idx="797">
                  <c:v>50.024528300046143</c:v>
                </c:pt>
                <c:pt idx="798">
                  <c:v>50.050588859429595</c:v>
                </c:pt>
                <c:pt idx="799">
                  <c:v>50.075981141732797</c:v>
                </c:pt>
                <c:pt idx="800">
                  <c:v>50.140566149376134</c:v>
                </c:pt>
                <c:pt idx="801">
                  <c:v>50.207558473097357</c:v>
                </c:pt>
                <c:pt idx="802">
                  <c:v>50.276847720259731</c:v>
                </c:pt>
                <c:pt idx="803">
                  <c:v>50.348328560516244</c:v>
                </c:pt>
                <c:pt idx="804">
                  <c:v>50.421900493669725</c:v>
                </c:pt>
                <c:pt idx="805">
                  <c:v>50.497467628174249</c:v>
                </c:pt>
                <c:pt idx="806">
                  <c:v>50.574938469796145</c:v>
                </c:pt>
                <c:pt idx="807">
                  <c:v>50.654225719967194</c:v>
                </c:pt>
                <c:pt idx="808">
                  <c:v>50.735246083380055</c:v>
                </c:pt>
                <c:pt idx="809">
                  <c:v>50.817920084413267</c:v>
                </c:pt>
                <c:pt idx="810">
                  <c:v>50.902171891971314</c:v>
                </c:pt>
                <c:pt idx="811">
                  <c:v>50.987929152353217</c:v>
                </c:pt>
                <c:pt idx="812">
                  <c:v>51.075122829795561</c:v>
                </c:pt>
                <c:pt idx="813">
                  <c:v>51.16368705431465</c:v>
                </c:pt>
                <c:pt idx="814">
                  <c:v>51.253558976538557</c:v>
                </c:pt>
                <c:pt idx="815">
                  <c:v>51.344678629185594</c:v>
                </c:pt>
                <c:pt idx="816">
                  <c:v>51.436988794904337</c:v>
                </c:pt>
                <c:pt idx="817">
                  <c:v>51.530434880166524</c:v>
                </c:pt>
                <c:pt idx="818">
                  <c:v>51.624964794947395</c:v>
                </c:pt>
                <c:pt idx="819">
                  <c:v>51.72052883792221</c:v>
                </c:pt>
                <c:pt idx="820">
                  <c:v>51.7609026821642</c:v>
                </c:pt>
                <c:pt idx="821">
                  <c:v>51.800580829405853</c:v>
                </c:pt>
                <c:pt idx="822">
                  <c:v>51.839595182324182</c:v>
                </c:pt>
                <c:pt idx="823">
                  <c:v>51.877976180629993</c:v>
                </c:pt>
                <c:pt idx="824">
                  <c:v>51.915752868156602</c:v>
                </c:pt>
                <c:pt idx="825">
                  <c:v>51.952952956869368</c:v>
                </c:pt>
                <c:pt idx="826">
                  <c:v>51.989602887942297</c:v>
                </c:pt>
                <c:pt idx="827">
                  <c:v>52.025727890033863</c:v>
                </c:pt>
                <c:pt idx="828">
                  <c:v>52.061352034886163</c:v>
                </c:pt>
                <c:pt idx="829">
                  <c:v>52.09649829038198</c:v>
                </c:pt>
                <c:pt idx="830">
                  <c:v>52.13118857116104</c:v>
                </c:pt>
                <c:pt idx="831">
                  <c:v>52.165443786922012</c:v>
                </c:pt>
                <c:pt idx="832">
                  <c:v>52.199283888502571</c:v>
                </c:pt>
                <c:pt idx="833">
                  <c:v>52.232727911853942</c:v>
                </c:pt>
                <c:pt idx="834">
                  <c:v>52.265794019991269</c:v>
                </c:pt>
                <c:pt idx="835">
                  <c:v>52.298499543027063</c:v>
                </c:pt>
                <c:pt idx="836">
                  <c:v>52.330861016363237</c:v>
                </c:pt>
                <c:pt idx="837">
                  <c:v>52.362894217137175</c:v>
                </c:pt>
                <c:pt idx="838">
                  <c:v>52.394614198989551</c:v>
                </c:pt>
                <c:pt idx="839">
                  <c:v>52.42603532524555</c:v>
                </c:pt>
                <c:pt idx="840">
                  <c:v>52.474884514853713</c:v>
                </c:pt>
                <c:pt idx="841">
                  <c:v>52.521871209481709</c:v>
                </c:pt>
                <c:pt idx="842">
                  <c:v>52.567080817827254</c:v>
                </c:pt>
                <c:pt idx="843">
                  <c:v>52.61059483199012</c:v>
                </c:pt>
                <c:pt idx="844">
                  <c:v>52.652491007074929</c:v>
                </c:pt>
                <c:pt idx="845">
                  <c:v>52.692843532559614</c:v>
                </c:pt>
                <c:pt idx="846">
                  <c:v>52.731723195803838</c:v>
                </c:pt>
                <c:pt idx="847">
                  <c:v>52.769197538062329</c:v>
                </c:pt>
                <c:pt idx="848">
                  <c:v>52.805331003340044</c:v>
                </c:pt>
                <c:pt idx="849">
                  <c:v>52.84018508042444</c:v>
                </c:pt>
                <c:pt idx="850">
                  <c:v>52.873818438402445</c:v>
                </c:pt>
                <c:pt idx="851">
                  <c:v>52.906287055964228</c:v>
                </c:pt>
                <c:pt idx="852">
                  <c:v>52.937644344778626</c:v>
                </c:pt>
                <c:pt idx="853">
                  <c:v>52.967941267205291</c:v>
                </c:pt>
                <c:pt idx="854">
                  <c:v>52.99722644861815</c:v>
                </c:pt>
                <c:pt idx="855">
                  <c:v>53.025546284569415</c:v>
                </c:pt>
                <c:pt idx="856">
                  <c:v>53.052945043042854</c:v>
                </c:pt>
                <c:pt idx="857">
                  <c:v>53.079464962020815</c:v>
                </c:pt>
                <c:pt idx="858">
                  <c:v>53.105146342571786</c:v>
                </c:pt>
                <c:pt idx="859">
                  <c:v>53.130027637670928</c:v>
                </c:pt>
                <c:pt idx="860">
                  <c:v>53.165042322666629</c:v>
                </c:pt>
                <c:pt idx="861">
                  <c:v>53.201363744964667</c:v>
                </c:pt>
                <c:pt idx="862">
                  <c:v>53.238931981326012</c:v>
                </c:pt>
                <c:pt idx="863">
                  <c:v>53.277689856419492</c:v>
                </c:pt>
                <c:pt idx="864">
                  <c:v>53.317582816812774</c:v>
                </c:pt>
                <c:pt idx="865">
                  <c:v>53.35855881073639</c:v>
                </c:pt>
                <c:pt idx="866">
                  <c:v>53.400568173367013</c:v>
                </c:pt>
                <c:pt idx="867">
                  <c:v>53.443563517368844</c:v>
                </c:pt>
                <c:pt idx="868">
                  <c:v>53.487499628452397</c:v>
                </c:pt>
                <c:pt idx="869">
                  <c:v>53.532333365728263</c:v>
                </c:pt>
                <c:pt idx="870">
                  <c:v>53.578023566622996</c:v>
                </c:pt>
                <c:pt idx="871">
                  <c:v>53.624530956162467</c:v>
                </c:pt>
                <c:pt idx="872">
                  <c:v>53.671818060410175</c:v>
                </c:pt>
                <c:pt idx="873">
                  <c:v>53.719849123877395</c:v>
                </c:pt>
                <c:pt idx="874">
                  <c:v>53.768590030720226</c:v>
                </c:pt>
                <c:pt idx="875">
                  <c:v>53.818008229548624</c:v>
                </c:pt>
                <c:pt idx="876">
                  <c:v>53.868072661688196</c:v>
                </c:pt>
                <c:pt idx="877">
                  <c:v>53.918753692725389</c:v>
                </c:pt>
                <c:pt idx="878">
                  <c:v>53.970023047196243</c:v>
                </c:pt>
                <c:pt idx="879">
                  <c:v>54.021853746269592</c:v>
                </c:pt>
                <c:pt idx="880">
                  <c:v>54.023759691143177</c:v>
                </c:pt>
                <c:pt idx="881">
                  <c:v>54.024255966973413</c:v>
                </c:pt>
                <c:pt idx="882">
                  <c:v>54.023407217154585</c:v>
                </c:pt>
                <c:pt idx="883">
                  <c:v>54.021275120720453</c:v>
                </c:pt>
                <c:pt idx="884">
                  <c:v>54.017918528280006</c:v>
                </c:pt>
                <c:pt idx="885">
                  <c:v>54.013393591721325</c:v>
                </c:pt>
                <c:pt idx="886">
                  <c:v>54.007753887967766</c:v>
                </c:pt>
                <c:pt idx="887">
                  <c:v>54.001050537057765</c:v>
                </c:pt>
                <c:pt idx="888">
                  <c:v>53.993332314811255</c:v>
                </c:pt>
                <c:pt idx="889">
                  <c:v>53.984645760326892</c:v>
                </c:pt>
                <c:pt idx="890">
                  <c:v>53.975035278556113</c:v>
                </c:pt>
                <c:pt idx="891">
                  <c:v>53.964543238163373</c:v>
                </c:pt>
                <c:pt idx="892">
                  <c:v>53.953210064908674</c:v>
                </c:pt>
                <c:pt idx="893">
                  <c:v>53.941074330741827</c:v>
                </c:pt>
                <c:pt idx="894">
                  <c:v>53.92817283881346</c:v>
                </c:pt>
                <c:pt idx="895">
                  <c:v>53.914540704585853</c:v>
                </c:pt>
                <c:pt idx="896">
                  <c:v>53.900211433228044</c:v>
                </c:pt>
                <c:pt idx="897">
                  <c:v>53.885216993456851</c:v>
                </c:pt>
                <c:pt idx="898">
                  <c:v>53.869587887995124</c:v>
                </c:pt>
                <c:pt idx="899">
                  <c:v>53.853353220798155</c:v>
                </c:pt>
                <c:pt idx="900">
                  <c:v>53.707103737386909</c:v>
                </c:pt>
                <c:pt idx="901">
                  <c:v>53.554863605285888</c:v>
                </c:pt>
                <c:pt idx="902">
                  <c:v>53.396907538529312</c:v>
                </c:pt>
                <c:pt idx="903">
                  <c:v>53.233497653547744</c:v>
                </c:pt>
                <c:pt idx="904">
                  <c:v>53.064884046863078</c:v>
                </c:pt>
                <c:pt idx="905">
                  <c:v>52.891305346285463</c:v>
                </c:pt>
                <c:pt idx="906">
                  <c:v>52.712989236833863</c:v>
                </c:pt>
                <c:pt idx="907">
                  <c:v>52.530152962544413</c:v>
                </c:pt>
                <c:pt idx="908">
                  <c:v>52.343003805261318</c:v>
                </c:pt>
                <c:pt idx="909">
                  <c:v>52.151739541477106</c:v>
                </c:pt>
                <c:pt idx="910">
                  <c:v>51.956548878217305</c:v>
                </c:pt>
                <c:pt idx="911">
                  <c:v>51.757611868944544</c:v>
                </c:pt>
                <c:pt idx="912">
                  <c:v>51.555100310382656</c:v>
                </c:pt>
                <c:pt idx="913">
                  <c:v>51.349178121149023</c:v>
                </c:pt>
                <c:pt idx="914">
                  <c:v>51.140001703021646</c:v>
                </c:pt>
                <c:pt idx="915">
                  <c:v>50.927720285639857</c:v>
                </c:pt>
                <c:pt idx="916">
                  <c:v>50.712476255397995</c:v>
                </c:pt>
                <c:pt idx="917">
                  <c:v>50.494405469256918</c:v>
                </c:pt>
                <c:pt idx="918">
                  <c:v>50.273637554166413</c:v>
                </c:pt>
                <c:pt idx="919">
                  <c:v>50.050296192753741</c:v>
                </c:pt>
                <c:pt idx="920">
                  <c:v>50.003710009940256</c:v>
                </c:pt>
                <c:pt idx="921">
                  <c:v>49.956125365720325</c:v>
                </c:pt>
                <c:pt idx="922">
                  <c:v>49.90758804668134</c:v>
                </c:pt>
                <c:pt idx="923">
                  <c:v>49.858141739768328</c:v>
                </c:pt>
                <c:pt idx="924">
                  <c:v>49.807828128568715</c:v>
                </c:pt>
                <c:pt idx="925">
                  <c:v>49.756686985178455</c:v>
                </c:pt>
                <c:pt idx="926">
                  <c:v>49.704756257859664</c:v>
                </c:pt>
                <c:pt idx="927">
                  <c:v>49.652072154675309</c:v>
                </c:pt>
                <c:pt idx="928">
                  <c:v>49.598669223290095</c:v>
                </c:pt>
                <c:pt idx="929">
                  <c:v>49.544580427111335</c:v>
                </c:pt>
                <c:pt idx="930">
                  <c:v>49.489837217939424</c:v>
                </c:pt>
                <c:pt idx="931">
                  <c:v>49.434469605283532</c:v>
                </c:pt>
                <c:pt idx="932">
                  <c:v>49.378506222504988</c:v>
                </c:pt>
                <c:pt idx="933">
                  <c:v>49.321974389917344</c:v>
                </c:pt>
                <c:pt idx="934">
                  <c:v>49.264900175006346</c:v>
                </c:pt>
                <c:pt idx="935">
                  <c:v>49.207308449875171</c:v>
                </c:pt>
                <c:pt idx="936">
                  <c:v>49.149222946063453</c:v>
                </c:pt>
                <c:pt idx="937">
                  <c:v>49.090666306851261</c:v>
                </c:pt>
                <c:pt idx="938">
                  <c:v>49.031660137161779</c:v>
                </c:pt>
                <c:pt idx="939">
                  <c:v>48.97222505117832</c:v>
                </c:pt>
                <c:pt idx="940">
                  <c:v>48.912380717776472</c:v>
                </c:pt>
                <c:pt idx="941">
                  <c:v>48.828961583663158</c:v>
                </c:pt>
                <c:pt idx="942">
                  <c:v>48.75312192910463</c:v>
                </c:pt>
                <c:pt idx="943">
                  <c:v>48.684514180823307</c:v>
                </c:pt>
                <c:pt idx="944">
                  <c:v>48.622806704260242</c:v>
                </c:pt>
                <c:pt idx="945">
                  <c:v>48.567683072669233</c:v>
                </c:pt>
                <c:pt idx="946">
                  <c:v>48.518841369731369</c:v>
                </c:pt>
                <c:pt idx="947">
                  <c:v>48.475993524146986</c:v>
                </c:pt>
                <c:pt idx="948">
                  <c:v>48.438864674742213</c:v>
                </c:pt>
                <c:pt idx="949">
                  <c:v>48.407192564693744</c:v>
                </c:pt>
                <c:pt idx="950">
                  <c:v>48.380726963524225</c:v>
                </c:pt>
                <c:pt idx="951">
                  <c:v>48.35922911561201</c:v>
                </c:pt>
                <c:pt idx="952">
                  <c:v>48.342471213987864</c:v>
                </c:pt>
                <c:pt idx="953">
                  <c:v>48.330235898256184</c:v>
                </c:pt>
                <c:pt idx="954">
                  <c:v>48.322315775550358</c:v>
                </c:pt>
                <c:pt idx="955">
                  <c:v>48.318512963446594</c:v>
                </c:pt>
                <c:pt idx="956">
                  <c:v>48.318638653845113</c:v>
                </c:pt>
                <c:pt idx="957">
                  <c:v>48.32251269684587</c:v>
                </c:pt>
                <c:pt idx="958">
                  <c:v>48.329963203706825</c:v>
                </c:pt>
                <c:pt idx="959">
                  <c:v>48.340826168014488</c:v>
                </c:pt>
                <c:pt idx="960">
                  <c:v>48.354945104220775</c:v>
                </c:pt>
                <c:pt idx="961">
                  <c:v>48.311646907298162</c:v>
                </c:pt>
                <c:pt idx="962">
                  <c:v>48.264206474121103</c:v>
                </c:pt>
                <c:pt idx="963">
                  <c:v>48.212813755807836</c:v>
                </c:pt>
                <c:pt idx="964">
                  <c:v>48.157649992862844</c:v>
                </c:pt>
                <c:pt idx="965">
                  <c:v>48.098888114618802</c:v>
                </c:pt>
                <c:pt idx="966">
                  <c:v>48.036693120362706</c:v>
                </c:pt>
                <c:pt idx="967">
                  <c:v>47.971222442986075</c:v>
                </c:pt>
                <c:pt idx="968">
                  <c:v>47.902626295957717</c:v>
                </c:pt>
                <c:pt idx="969">
                  <c:v>47.831048004385941</c:v>
                </c:pt>
                <c:pt idx="970">
                  <c:v>47.7566243208991</c:v>
                </c:pt>
                <c:pt idx="971">
                  <c:v>47.679485727040728</c:v>
                </c:pt>
                <c:pt idx="972">
                  <c:v>47.599756720843573</c:v>
                </c:pt>
                <c:pt idx="973">
                  <c:v>47.517556091215994</c:v>
                </c:pt>
                <c:pt idx="974">
                  <c:v>47.432997179747368</c:v>
                </c:pt>
                <c:pt idx="975">
                  <c:v>47.346188130505013</c:v>
                </c:pt>
                <c:pt idx="976">
                  <c:v>47.257232128377538</c:v>
                </c:pt>
                <c:pt idx="977">
                  <c:v>47.166227626490496</c:v>
                </c:pt>
                <c:pt idx="978">
                  <c:v>47.073268563189998</c:v>
                </c:pt>
                <c:pt idx="979">
                  <c:v>46.978444569077944</c:v>
                </c:pt>
                <c:pt idx="980">
                  <c:v>46.881841164552839</c:v>
                </c:pt>
                <c:pt idx="981">
                  <c:v>46.794886257816337</c:v>
                </c:pt>
                <c:pt idx="982">
                  <c:v>46.707131301089163</c:v>
                </c:pt>
                <c:pt idx="983">
                  <c:v>46.6186129823774</c:v>
                </c:pt>
                <c:pt idx="984">
                  <c:v>46.529366307280505</c:v>
                </c:pt>
                <c:pt idx="985">
                  <c:v>46.439424676141826</c:v>
                </c:pt>
                <c:pt idx="986">
                  <c:v>46.348819957659494</c:v>
                </c:pt>
                <c:pt idx="987">
                  <c:v>46.257582559124998</c:v>
                </c:pt>
                <c:pt idx="988">
                  <c:v>46.165741493437395</c:v>
                </c:pt>
                <c:pt idx="989">
                  <c:v>46.073324443047824</c:v>
                </c:pt>
                <c:pt idx="990">
                  <c:v>45.980357820968962</c:v>
                </c:pt>
                <c:pt idx="991">
                  <c:v>45.886866828988275</c:v>
                </c:pt>
                <c:pt idx="992">
                  <c:v>45.792875513211271</c:v>
                </c:pt>
                <c:pt idx="993">
                  <c:v>45.698406817057965</c:v>
                </c:pt>
                <c:pt idx="994">
                  <c:v>45.603482631827852</c:v>
                </c:pt>
                <c:pt idx="995">
                  <c:v>45.508123844949466</c:v>
                </c:pt>
                <c:pt idx="996">
                  <c:v>45.412350386011937</c:v>
                </c:pt>
                <c:pt idx="997">
                  <c:v>45.316181270690933</c:v>
                </c:pt>
                <c:pt idx="998">
                  <c:v>45.219634642658967</c:v>
                </c:pt>
                <c:pt idx="999">
                  <c:v>45.122727813569362</c:v>
                </c:pt>
                <c:pt idx="1000">
                  <c:v>45.025477301213705</c:v>
                </c:pt>
                <c:pt idx="1001">
                  <c:v>44.937206127828937</c:v>
                </c:pt>
                <c:pt idx="1002">
                  <c:v>44.849074175394819</c:v>
                </c:pt>
                <c:pt idx="1003">
                  <c:v>44.761075059637044</c:v>
                </c:pt>
                <c:pt idx="1004">
                  <c:v>44.673202689044594</c:v>
                </c:pt>
                <c:pt idx="1005">
                  <c:v>44.585451251446159</c:v>
                </c:pt>
                <c:pt idx="1006">
                  <c:v>44.497815201201057</c:v>
                </c:pt>
                <c:pt idx="1007">
                  <c:v>44.41028924697401</c:v>
                </c:pt>
                <c:pt idx="1008">
                  <c:v>44.322868340076511</c:v>
                </c:pt>
                <c:pt idx="1009">
                  <c:v>44.235547663338146</c:v>
                </c:pt>
                <c:pt idx="1010">
                  <c:v>44.148322620490262</c:v>
                </c:pt>
                <c:pt idx="1011">
                  <c:v>44.061188826036009</c:v>
                </c:pt>
                <c:pt idx="1012">
                  <c:v>43.974142095584178</c:v>
                </c:pt>
                <c:pt idx="1013">
                  <c:v>43.887178436628986</c:v>
                </c:pt>
                <c:pt idx="1014">
                  <c:v>43.800294039748408</c:v>
                </c:pt>
                <c:pt idx="1015">
                  <c:v>43.713485270211095</c:v>
                </c:pt>
                <c:pt idx="1016">
                  <c:v>43.626748659962324</c:v>
                </c:pt>
                <c:pt idx="1017">
                  <c:v>43.540080899983494</c:v>
                </c:pt>
                <c:pt idx="1018">
                  <c:v>43.453478832998002</c:v>
                </c:pt>
                <c:pt idx="1019">
                  <c:v>43.366939446512831</c:v>
                </c:pt>
                <c:pt idx="1020">
                  <c:v>43.280459866179363</c:v>
                </c:pt>
                <c:pt idx="1021">
                  <c:v>43.169199254220352</c:v>
                </c:pt>
                <c:pt idx="1022">
                  <c:v>43.057527825324044</c:v>
                </c:pt>
                <c:pt idx="1023">
                  <c:v>42.945464418381249</c:v>
                </c:pt>
                <c:pt idx="1024">
                  <c:v>42.833027008385798</c:v>
                </c:pt>
                <c:pt idx="1025">
                  <c:v>42.720232746048737</c:v>
                </c:pt>
                <c:pt idx="1026">
                  <c:v>42.607097995598345</c:v>
                </c:pt>
                <c:pt idx="1027">
                  <c:v>42.493638370847485</c:v>
                </c:pt>
                <c:pt idx="1028">
                  <c:v>42.379868769602659</c:v>
                </c:pt>
                <c:pt idx="1029">
                  <c:v>42.265803406501362</c:v>
                </c:pt>
                <c:pt idx="1030">
                  <c:v>42.151455844336155</c:v>
                </c:pt>
                <c:pt idx="1031">
                  <c:v>42.036839023950279</c:v>
                </c:pt>
                <c:pt idx="1032">
                  <c:v>41.921965292756376</c:v>
                </c:pt>
                <c:pt idx="1033">
                  <c:v>41.806846431949893</c:v>
                </c:pt>
                <c:pt idx="1034">
                  <c:v>41.691493682475063</c:v>
                </c:pt>
                <c:pt idx="1035">
                  <c:v>41.575917769797194</c:v>
                </c:pt>
                <c:pt idx="1036">
                  <c:v>41.460128927543913</c:v>
                </c:pt>
                <c:pt idx="1037">
                  <c:v>41.344136920056648</c:v>
                </c:pt>
                <c:pt idx="1038">
                  <c:v>41.227951063912727</c:v>
                </c:pt>
                <c:pt idx="1039">
                  <c:v>41.111580248457692</c:v>
                </c:pt>
                <c:pt idx="1040">
                  <c:v>40.995032955397093</c:v>
                </c:pt>
                <c:pt idx="1041">
                  <c:v>40.898195729871418</c:v>
                </c:pt>
                <c:pt idx="1042">
                  <c:v>40.800716432830008</c:v>
                </c:pt>
                <c:pt idx="1043">
                  <c:v>40.70262450783882</c:v>
                </c:pt>
                <c:pt idx="1044">
                  <c:v>40.603948048265138</c:v>
                </c:pt>
                <c:pt idx="1045">
                  <c:v>40.504713859194773</c:v>
                </c:pt>
                <c:pt idx="1046">
                  <c:v>40.404947516508905</c:v>
                </c:pt>
                <c:pt idx="1047">
                  <c:v>40.304673423251728</c:v>
                </c:pt>
                <c:pt idx="1048">
                  <c:v>40.203914863414305</c:v>
                </c:pt>
                <c:pt idx="1049">
                  <c:v>40.102694053248925</c:v>
                </c:pt>
                <c:pt idx="1050">
                  <c:v>40.001032190236025</c:v>
                </c:pt>
                <c:pt idx="1051">
                  <c:v>39.898949499797958</c:v>
                </c:pt>
                <c:pt idx="1052">
                  <c:v>39.796465279879115</c:v>
                </c:pt>
                <c:pt idx="1053">
                  <c:v>39.693597943473293</c:v>
                </c:pt>
                <c:pt idx="1054">
                  <c:v>39.590365059208196</c:v>
                </c:pt>
                <c:pt idx="1055">
                  <c:v>39.486783390064545</c:v>
                </c:pt>
                <c:pt idx="1056">
                  <c:v>39.382868930320264</c:v>
                </c:pt>
                <c:pt idx="1057">
                  <c:v>39.27863694080169</c:v>
                </c:pt>
                <c:pt idx="1058">
                  <c:v>39.174101982516127</c:v>
                </c:pt>
                <c:pt idx="1059">
                  <c:v>39.069277948746524</c:v>
                </c:pt>
                <c:pt idx="1060">
                  <c:v>38.964178095668345</c:v>
                </c:pt>
                <c:pt idx="1061">
                  <c:v>38.862400294745861</c:v>
                </c:pt>
                <c:pt idx="1062">
                  <c:v>38.776184081229644</c:v>
                </c:pt>
                <c:pt idx="1063">
                  <c:v>38.691390354076212</c:v>
                </c:pt>
                <c:pt idx="1064">
                  <c:v>38.607953882125237</c:v>
                </c:pt>
                <c:pt idx="1065">
                  <c:v>38.525812425530461</c:v>
                </c:pt>
                <c:pt idx="1066">
                  <c:v>38.444906598588304</c:v>
                </c:pt>
                <c:pt idx="1067">
                  <c:v>38.365179738853264</c:v>
                </c:pt>
                <c:pt idx="1068">
                  <c:v>38.286577782257126</c:v>
                </c:pt>
                <c:pt idx="1069">
                  <c:v>38.209049143956506</c:v>
                </c:pt>
                <c:pt idx="1070">
                  <c:v>38.132544604640827</c:v>
                </c:pt>
                <c:pt idx="1071">
                  <c:v>38.057017202056429</c:v>
                </c:pt>
                <c:pt idx="1072">
                  <c:v>37.982422127505203</c:v>
                </c:pt>
                <c:pt idx="1073">
                  <c:v>37.908716627086783</c:v>
                </c:pt>
                <c:pt idx="1074">
                  <c:v>37.835859907473264</c:v>
                </c:pt>
                <c:pt idx="1075">
                  <c:v>37.763813046002063</c:v>
                </c:pt>
                <c:pt idx="1076">
                  <c:v>37.692538904892771</c:v>
                </c:pt>
                <c:pt idx="1077">
                  <c:v>37.622002049396812</c:v>
                </c:pt>
                <c:pt idx="1078">
                  <c:v>37.552168669702944</c:v>
                </c:pt>
                <c:pt idx="1079">
                  <c:v>37.483006506420985</c:v>
                </c:pt>
                <c:pt idx="1080">
                  <c:v>37.41448477948321</c:v>
                </c:pt>
                <c:pt idx="1081">
                  <c:v>37.346574120310244</c:v>
                </c:pt>
                <c:pt idx="1082">
                  <c:v>37.207908129996987</c:v>
                </c:pt>
                <c:pt idx="1083">
                  <c:v>37.110083950035175</c:v>
                </c:pt>
                <c:pt idx="1084">
                  <c:v>37.005230600326009</c:v>
                </c:pt>
                <c:pt idx="1085">
                  <c:v>36.893670418510425</c:v>
                </c:pt>
                <c:pt idx="1086">
                  <c:v>36.775710960746913</c:v>
                </c:pt>
                <c:pt idx="1087">
                  <c:v>36.651645679545958</c:v>
                </c:pt>
                <c:pt idx="1088">
                  <c:v>36.521754570526575</c:v>
                </c:pt>
                <c:pt idx="1089">
                  <c:v>36.386304789505999</c:v>
                </c:pt>
                <c:pt idx="1090">
                  <c:v>36.245551241301364</c:v>
                </c:pt>
                <c:pt idx="1091">
                  <c:v>36.099737141521267</c:v>
                </c:pt>
                <c:pt idx="1092">
                  <c:v>35.949094552601849</c:v>
                </c:pt>
                <c:pt idx="1093">
                  <c:v>35.793844895260854</c:v>
                </c:pt>
                <c:pt idx="1094">
                  <c:v>35.634199436491961</c:v>
                </c:pt>
                <c:pt idx="1095">
                  <c:v>35.470359755189428</c:v>
                </c:pt>
                <c:pt idx="1096">
                  <c:v>35.302518186415213</c:v>
                </c:pt>
                <c:pt idx="1097">
                  <c:v>35.130858245294789</c:v>
                </c:pt>
                <c:pt idx="1098">
                  <c:v>34.955555031474312</c:v>
                </c:pt>
                <c:pt idx="1099">
                  <c:v>34.776775615030466</c:v>
                </c:pt>
                <c:pt idx="1100">
                  <c:v>34.594679404683284</c:v>
                </c:pt>
                <c:pt idx="1101">
                  <c:v>34.409418499125387</c:v>
                </c:pt>
                <c:pt idx="1102">
                  <c:v>34.264018498427163</c:v>
                </c:pt>
                <c:pt idx="1103">
                  <c:v>34.116987054903795</c:v>
                </c:pt>
                <c:pt idx="1104">
                  <c:v>33.968398981862038</c:v>
                </c:pt>
                <c:pt idx="1105">
                  <c:v>33.818325661884025</c:v>
                </c:pt>
                <c:pt idx="1106">
                  <c:v>33.666835204151099</c:v>
                </c:pt>
                <c:pt idx="1107">
                  <c:v>33.513992594550636</c:v>
                </c:pt>
                <c:pt idx="1108">
                  <c:v>33.359859838905052</c:v>
                </c:pt>
                <c:pt idx="1109">
                  <c:v>33.204496099625494</c:v>
                </c:pt>
                <c:pt idx="1110">
                  <c:v>33.047957826104351</c:v>
                </c:pt>
                <c:pt idx="1111">
                  <c:v>32.890298879126092</c:v>
                </c:pt>
                <c:pt idx="1112">
                  <c:v>32.731570649573563</c:v>
                </c:pt>
                <c:pt idx="1113">
                  <c:v>32.571822171690137</c:v>
                </c:pt>
                <c:pt idx="1114">
                  <c:v>32.41110023115035</c:v>
                </c:pt>
                <c:pt idx="1115">
                  <c:v>32.249449468169246</c:v>
                </c:pt>
                <c:pt idx="1116">
                  <c:v>32.086912475890415</c:v>
                </c:pt>
                <c:pt idx="1117">
                  <c:v>31.923529894257708</c:v>
                </c:pt>
                <c:pt idx="1118">
                  <c:v>31.759340499582827</c:v>
                </c:pt>
                <c:pt idx="1119">
                  <c:v>31.594381290006531</c:v>
                </c:pt>
                <c:pt idx="1120">
                  <c:v>31.428687567040722</c:v>
                </c:pt>
                <c:pt idx="1121">
                  <c:v>31.262293013370801</c:v>
                </c:pt>
                <c:pt idx="1122">
                  <c:v>31.115567148043631</c:v>
                </c:pt>
                <c:pt idx="1123">
                  <c:v>30.970403961683449</c:v>
                </c:pt>
                <c:pt idx="1124">
                  <c:v>30.826731794297793</c:v>
                </c:pt>
                <c:pt idx="1125">
                  <c:v>30.684482272016528</c:v>
                </c:pt>
                <c:pt idx="1126">
                  <c:v>30.543590156399883</c:v>
                </c:pt>
                <c:pt idx="1127">
                  <c:v>30.403993200656515</c:v>
                </c:pt>
                <c:pt idx="1128">
                  <c:v>30.265632012454944</c:v>
                </c:pt>
                <c:pt idx="1129">
                  <c:v>30.128449923026889</c:v>
                </c:pt>
                <c:pt idx="1130">
                  <c:v>29.992392862270904</c:v>
                </c:pt>
                <c:pt idx="1131">
                  <c:v>29.857409239586989</c:v>
                </c:pt>
                <c:pt idx="1132">
                  <c:v>29.723449830171521</c:v>
                </c:pt>
                <c:pt idx="1133">
                  <c:v>29.590467666531183</c:v>
                </c:pt>
                <c:pt idx="1134">
                  <c:v>29.458417934965876</c:v>
                </c:pt>
                <c:pt idx="1135">
                  <c:v>29.327257876805607</c:v>
                </c:pt>
                <c:pt idx="1136">
                  <c:v>29.196946694169245</c:v>
                </c:pt>
                <c:pt idx="1137">
                  <c:v>29.067445460051132</c:v>
                </c:pt>
                <c:pt idx="1138">
                  <c:v>28.938717032525823</c:v>
                </c:pt>
                <c:pt idx="1139">
                  <c:v>28.810725972891749</c:v>
                </c:pt>
                <c:pt idx="1140">
                  <c:v>28.683438467563526</c:v>
                </c:pt>
                <c:pt idx="1141">
                  <c:v>28.556822253551086</c:v>
                </c:pt>
                <c:pt idx="1142">
                  <c:v>28.415939166400225</c:v>
                </c:pt>
                <c:pt idx="1143">
                  <c:v>28.275191414388694</c:v>
                </c:pt>
                <c:pt idx="1144">
                  <c:v>28.134572791433694</c:v>
                </c:pt>
                <c:pt idx="1145">
                  <c:v>27.994077376045627</c:v>
                </c:pt>
                <c:pt idx="1146">
                  <c:v>27.853699518277502</c:v>
                </c:pt>
                <c:pt idx="1147">
                  <c:v>27.713433827272727</c:v>
                </c:pt>
                <c:pt idx="1148">
                  <c:v>27.573275159384131</c:v>
                </c:pt>
                <c:pt idx="1149">
                  <c:v>27.433218606837123</c:v>
                </c:pt>
                <c:pt idx="1150">
                  <c:v>27.293259486914128</c:v>
                </c:pt>
                <c:pt idx="1151">
                  <c:v>27.153393331633289</c:v>
                </c:pt>
                <c:pt idx="1152">
                  <c:v>27.013615877901714</c:v>
                </c:pt>
                <c:pt idx="1153">
                  <c:v>26.873923058119992</c:v>
                </c:pt>
                <c:pt idx="1154">
                  <c:v>26.734310991216745</c:v>
                </c:pt>
                <c:pt idx="1155">
                  <c:v>26.594775974095771</c:v>
                </c:pt>
                <c:pt idx="1156">
                  <c:v>26.455314473474189</c:v>
                </c:pt>
                <c:pt idx="1157">
                  <c:v>26.315923118095547</c:v>
                </c:pt>
                <c:pt idx="1158">
                  <c:v>26.176598691299031</c:v>
                </c:pt>
                <c:pt idx="1159">
                  <c:v>26.037338123931431</c:v>
                </c:pt>
                <c:pt idx="1160">
                  <c:v>25.898138487581676</c:v>
                </c:pt>
                <c:pt idx="1161">
                  <c:v>25.758996988127251</c:v>
                </c:pt>
                <c:pt idx="1162">
                  <c:v>25.627562269100437</c:v>
                </c:pt>
                <c:pt idx="1163">
                  <c:v>25.495865110045997</c:v>
                </c:pt>
                <c:pt idx="1164">
                  <c:v>25.363917545713889</c:v>
                </c:pt>
                <c:pt idx="1165">
                  <c:v>25.23173105897477</c:v>
                </c:pt>
                <c:pt idx="1166">
                  <c:v>25.09931660612741</c:v>
                </c:pt>
                <c:pt idx="1167">
                  <c:v>24.966684641046552</c:v>
                </c:pt>
                <c:pt idx="1168">
                  <c:v>24.833845138221491</c:v>
                </c:pt>
                <c:pt idx="1169">
                  <c:v>24.700807614740175</c:v>
                </c:pt>
                <c:pt idx="1170">
                  <c:v>24.56758115126426</c:v>
                </c:pt>
                <c:pt idx="1171">
                  <c:v>24.43417441204214</c:v>
                </c:pt>
                <c:pt idx="1172">
                  <c:v>24.300595664004131</c:v>
                </c:pt>
                <c:pt idx="1173">
                  <c:v>24.166852794983388</c:v>
                </c:pt>
                <c:pt idx="1174">
                  <c:v>24.03295333109919</c:v>
                </c:pt>
                <c:pt idx="1175">
                  <c:v>23.898904453344535</c:v>
                </c:pt>
                <c:pt idx="1176">
                  <c:v>23.764713013412592</c:v>
                </c:pt>
                <c:pt idx="1177">
                  <c:v>23.630385548797555</c:v>
                </c:pt>
                <c:pt idx="1178">
                  <c:v>23.49592829720272</c:v>
                </c:pt>
                <c:pt idx="1179">
                  <c:v>23.361347210288162</c:v>
                </c:pt>
                <c:pt idx="1180">
                  <c:v>23.226647966787713</c:v>
                </c:pt>
                <c:pt idx="1181">
                  <c:v>23.091835985025156</c:v>
                </c:pt>
                <c:pt idx="1182">
                  <c:v>22.990362268188484</c:v>
                </c:pt>
                <c:pt idx="1183">
                  <c:v>22.890316721081032</c:v>
                </c:pt>
                <c:pt idx="1184">
                  <c:v>22.791633851919489</c:v>
                </c:pt>
                <c:pt idx="1185">
                  <c:v>22.694251172186735</c:v>
                </c:pt>
                <c:pt idx="1186">
                  <c:v>22.598109058910179</c:v>
                </c:pt>
                <c:pt idx="1187">
                  <c:v>22.503150623256897</c:v>
                </c:pt>
                <c:pt idx="1188">
                  <c:v>22.409321585152629</c:v>
                </c:pt>
                <c:pt idx="1189">
                  <c:v>22.316570153653075</c:v>
                </c:pt>
                <c:pt idx="1190">
                  <c:v>22.224846912797787</c:v>
                </c:pt>
                <c:pt idx="1191">
                  <c:v>22.134104712701834</c:v>
                </c:pt>
                <c:pt idx="1192">
                  <c:v>22.044298565638847</c:v>
                </c:pt>
                <c:pt idx="1193">
                  <c:v>21.955385546891179</c:v>
                </c:pt>
                <c:pt idx="1194">
                  <c:v>21.867324700146085</c:v>
                </c:pt>
                <c:pt idx="1195">
                  <c:v>21.780076947230192</c:v>
                </c:pt>
                <c:pt idx="1196">
                  <c:v>21.693605001983929</c:v>
                </c:pt>
                <c:pt idx="1197">
                  <c:v>21.607873288083891</c:v>
                </c:pt>
                <c:pt idx="1198">
                  <c:v>21.522847860635512</c:v>
                </c:pt>
                <c:pt idx="1199">
                  <c:v>21.438496331359957</c:v>
                </c:pt>
                <c:pt idx="1200">
                  <c:v>21.354787797213035</c:v>
                </c:pt>
                <c:pt idx="1201">
                  <c:v>21.271692772274552</c:v>
                </c:pt>
                <c:pt idx="1202">
                  <c:v>21.189893718003695</c:v>
                </c:pt>
                <c:pt idx="1203">
                  <c:v>21.109650073935789</c:v>
                </c:pt>
                <c:pt idx="1204">
                  <c:v>21.03089051340303</c:v>
                </c:pt>
                <c:pt idx="1205">
                  <c:v>20.953546980574533</c:v>
                </c:pt>
                <c:pt idx="1206">
                  <c:v>20.877554540466058</c:v>
                </c:pt>
                <c:pt idx="1207">
                  <c:v>20.802851235825226</c:v>
                </c:pt>
                <c:pt idx="1208">
                  <c:v>20.729377950582986</c:v>
                </c:pt>
                <c:pt idx="1209">
                  <c:v>20.657078279563972</c:v>
                </c:pt>
                <c:pt idx="1210">
                  <c:v>20.585898404173086</c:v>
                </c:pt>
                <c:pt idx="1211">
                  <c:v>20.515786973782205</c:v>
                </c:pt>
                <c:pt idx="1212">
                  <c:v>20.446694992556587</c:v>
                </c:pt>
                <c:pt idx="1213">
                  <c:v>20.378575711469939</c:v>
                </c:pt>
                <c:pt idx="1214">
                  <c:v>20.31138452527313</c:v>
                </c:pt>
                <c:pt idx="1215">
                  <c:v>20.245078874186056</c:v>
                </c:pt>
                <c:pt idx="1216">
                  <c:v>20.179618150099095</c:v>
                </c:pt>
                <c:pt idx="1217">
                  <c:v>20.114963607073797</c:v>
                </c:pt>
                <c:pt idx="1218">
                  <c:v>20.051078275949877</c:v>
                </c:pt>
                <c:pt idx="1219">
                  <c:v>19.98792688286748</c:v>
                </c:pt>
                <c:pt idx="1220">
                  <c:v>19.92547577152509</c:v>
                </c:pt>
                <c:pt idx="1221">
                  <c:v>19.863692829002989</c:v>
                </c:pt>
                <c:pt idx="1222">
                  <c:v>19.796394914987687</c:v>
                </c:pt>
                <c:pt idx="1223">
                  <c:v>19.729064555315063</c:v>
                </c:pt>
                <c:pt idx="1224">
                  <c:v>19.661703237850272</c:v>
                </c:pt>
                <c:pt idx="1225">
                  <c:v>19.594312382229106</c:v>
                </c:pt>
                <c:pt idx="1226">
                  <c:v>19.526893342987329</c:v>
                </c:pt>
                <c:pt idx="1227">
                  <c:v>19.459447412544989</c:v>
                </c:pt>
                <c:pt idx="1228">
                  <c:v>19.391975824055969</c:v>
                </c:pt>
                <c:pt idx="1229">
                  <c:v>19.324479754124511</c:v>
                </c:pt>
                <c:pt idx="1230">
                  <c:v>19.256960325400147</c:v>
                </c:pt>
                <c:pt idx="1231">
                  <c:v>19.189418609049916</c:v>
                </c:pt>
                <c:pt idx="1232">
                  <c:v>19.121855627121111</c:v>
                </c:pt>
                <c:pt idx="1233">
                  <c:v>19.054272354791969</c:v>
                </c:pt>
                <c:pt idx="1234">
                  <c:v>18.986669722522503</c:v>
                </c:pt>
                <c:pt idx="1235">
                  <c:v>18.919048618104437</c:v>
                </c:pt>
                <c:pt idx="1236">
                  <c:v>18.851409888617454</c:v>
                </c:pt>
                <c:pt idx="1237">
                  <c:v>18.783754342296927</c:v>
                </c:pt>
                <c:pt idx="1238">
                  <c:v>18.716082750314843</c:v>
                </c:pt>
                <c:pt idx="1239">
                  <c:v>18.648395848479289</c:v>
                </c:pt>
                <c:pt idx="1240">
                  <c:v>18.580694338856606</c:v>
                </c:pt>
                <c:pt idx="1241">
                  <c:v>18.512978891317985</c:v>
                </c:pt>
                <c:pt idx="1242">
                  <c:v>18.445250145016495</c:v>
                </c:pt>
                <c:pt idx="1243">
                  <c:v>18.429472245509661</c:v>
                </c:pt>
                <c:pt idx="1244">
                  <c:v>18.415997482537687</c:v>
                </c:pt>
                <c:pt idx="1245">
                  <c:v>18.404720240838863</c:v>
                </c:pt>
                <c:pt idx="1246">
                  <c:v>18.395539748366616</c:v>
                </c:pt>
                <c:pt idx="1247">
                  <c:v>18.388359854192089</c:v>
                </c:pt>
                <c:pt idx="1248">
                  <c:v>18.383088816593286</c:v>
                </c:pt>
                <c:pt idx="1249">
                  <c:v>18.379639100861429</c:v>
                </c:pt>
                <c:pt idx="1250">
                  <c:v>18.377927186379633</c:v>
                </c:pt>
                <c:pt idx="1251">
                  <c:v>18.377873382547605</c:v>
                </c:pt>
                <c:pt idx="1252">
                  <c:v>18.379401653148445</c:v>
                </c:pt>
                <c:pt idx="1253">
                  <c:v>18.382439448768697</c:v>
                </c:pt>
                <c:pt idx="1254">
                  <c:v>18.386917546904428</c:v>
                </c:pt>
                <c:pt idx="1255">
                  <c:v>18.392769899396889</c:v>
                </c:pt>
                <c:pt idx="1256">
                  <c:v>18.399933486867926</c:v>
                </c:pt>
                <c:pt idx="1257">
                  <c:v>18.408348179827676</c:v>
                </c:pt>
                <c:pt idx="1258">
                  <c:v>18.417956606153378</c:v>
                </c:pt>
                <c:pt idx="1259">
                  <c:v>18.428704024643089</c:v>
                </c:pt>
                <c:pt idx="1260">
                  <c:v>18.44053820437059</c:v>
                </c:pt>
                <c:pt idx="1261">
                  <c:v>18.453409309570727</c:v>
                </c:pt>
                <c:pt idx="1262">
                  <c:v>18.467269789803922</c:v>
                </c:pt>
                <c:pt idx="1263">
                  <c:v>18.462466894205402</c:v>
                </c:pt>
                <c:pt idx="1264">
                  <c:v>18.45799329924813</c:v>
                </c:pt>
                <c:pt idx="1265">
                  <c:v>18.4538339041451</c:v>
                </c:pt>
                <c:pt idx="1266">
                  <c:v>18.449974300589126</c:v>
                </c:pt>
                <c:pt idx="1267">
                  <c:v>18.446400740996129</c:v>
                </c:pt>
                <c:pt idx="1268">
                  <c:v>18.443100108207329</c:v>
                </c:pt>
                <c:pt idx="1269">
                  <c:v>18.440059886579117</c:v>
                </c:pt>
                <c:pt idx="1270">
                  <c:v>18.437268134400231</c:v>
                </c:pt>
                <c:pt idx="1271">
                  <c:v>18.434713457570989</c:v>
                </c:pt>
                <c:pt idx="1272">
                  <c:v>18.432384984493581</c:v>
                </c:pt>
                <c:pt idx="1273">
                  <c:v>18.430272342110122</c:v>
                </c:pt>
                <c:pt idx="1274">
                  <c:v>18.428365633041672</c:v>
                </c:pt>
                <c:pt idx="1275">
                  <c:v>18.4266554137748</c:v>
                </c:pt>
                <c:pt idx="1276">
                  <c:v>18.425132673848474</c:v>
                </c:pt>
                <c:pt idx="1277">
                  <c:v>18.423788815996129</c:v>
                </c:pt>
                <c:pt idx="1278">
                  <c:v>18.422615637196589</c:v>
                </c:pt>
                <c:pt idx="1279">
                  <c:v>18.421605310596373</c:v>
                </c:pt>
                <c:pt idx="1280">
                  <c:v>18.420750368258791</c:v>
                </c:pt>
                <c:pt idx="1281">
                  <c:v>18.420043684705373</c:v>
                </c:pt>
                <c:pt idx="1282">
                  <c:v>18.419478461212488</c:v>
                </c:pt>
                <c:pt idx="1283">
                  <c:v>18.41383213939643</c:v>
                </c:pt>
                <c:pt idx="1284">
                  <c:v>18.407427313195189</c:v>
                </c:pt>
                <c:pt idx="1285">
                  <c:v>18.400298765452735</c:v>
                </c:pt>
                <c:pt idx="1286">
                  <c:v>18.392479683970727</c:v>
                </c:pt>
                <c:pt idx="1287">
                  <c:v>18.384001734654191</c:v>
                </c:pt>
                <c:pt idx="1288">
                  <c:v>18.374895131299137</c:v>
                </c:pt>
                <c:pt idx="1289">
                  <c:v>18.365188702183382</c:v>
                </c:pt>
                <c:pt idx="1290">
                  <c:v>18.354909953602945</c:v>
                </c:pt>
                <c:pt idx="1291">
                  <c:v>18.344085130493131</c:v>
                </c:pt>
                <c:pt idx="1292">
                  <c:v>18.332739274271439</c:v>
                </c:pt>
                <c:pt idx="1293">
                  <c:v>18.320896278028229</c:v>
                </c:pt>
                <c:pt idx="1294">
                  <c:v>18.308578939184084</c:v>
                </c:pt>
                <c:pt idx="1295">
                  <c:v>18.295809009735429</c:v>
                </c:pt>
                <c:pt idx="1296">
                  <c:v>18.28260724419426</c:v>
                </c:pt>
                <c:pt idx="1297">
                  <c:v>18.268993445330235</c:v>
                </c:pt>
                <c:pt idx="1298">
                  <c:v>18.254986507814191</c:v>
                </c:pt>
                <c:pt idx="1299">
                  <c:v>18.240604459861189</c:v>
                </c:pt>
                <c:pt idx="1300">
                  <c:v>18.225864502964416</c:v>
                </c:pt>
                <c:pt idx="1301">
                  <c:v>18.210783049805286</c:v>
                </c:pt>
                <c:pt idx="1302">
                  <c:v>18.195375760426831</c:v>
                </c:pt>
                <c:pt idx="1303">
                  <c:v>18.179638529127729</c:v>
                </c:pt>
                <c:pt idx="1304">
                  <c:v>18.163776140863853</c:v>
                </c:pt>
                <c:pt idx="1305">
                  <c:v>18.147794334976286</c:v>
                </c:pt>
                <c:pt idx="1306">
                  <c:v>18.131698587615748</c:v>
                </c:pt>
                <c:pt idx="1307">
                  <c:v>18.115494123812894</c:v>
                </c:pt>
                <c:pt idx="1308">
                  <c:v>18.099185928992735</c:v>
                </c:pt>
                <c:pt idx="1309">
                  <c:v>18.082778759963595</c:v>
                </c:pt>
                <c:pt idx="1310">
                  <c:v>18.06627715540019</c:v>
                </c:pt>
                <c:pt idx="1311">
                  <c:v>18.049685445845917</c:v>
                </c:pt>
                <c:pt idx="1312">
                  <c:v>18.033007763258528</c:v>
                </c:pt>
                <c:pt idx="1313">
                  <c:v>18.016248050115177</c:v>
                </c:pt>
                <c:pt idx="1314">
                  <c:v>17.999410068103167</c:v>
                </c:pt>
                <c:pt idx="1315">
                  <c:v>17.982497406409216</c:v>
                </c:pt>
                <c:pt idx="1316">
                  <c:v>17.965513489630105</c:v>
                </c:pt>
                <c:pt idx="1317">
                  <c:v>17.948461585320448</c:v>
                </c:pt>
                <c:pt idx="1318">
                  <c:v>17.931344811194229</c:v>
                </c:pt>
                <c:pt idx="1319">
                  <c:v>17.914166141995732</c:v>
                </c:pt>
                <c:pt idx="1320">
                  <c:v>17.896928416056308</c:v>
                </c:pt>
                <c:pt idx="1321">
                  <c:v>17.879634341548972</c:v>
                </c:pt>
                <c:pt idx="1322">
                  <c:v>17.862286502458467</c:v>
                </c:pt>
                <c:pt idx="1323">
                  <c:v>17.838072840465689</c:v>
                </c:pt>
                <c:pt idx="1324">
                  <c:v>17.813524904972962</c:v>
                </c:pt>
                <c:pt idx="1325">
                  <c:v>17.788658024807788</c:v>
                </c:pt>
                <c:pt idx="1326">
                  <c:v>17.763486825861499</c:v>
                </c:pt>
                <c:pt idx="1327">
                  <c:v>17.738025263324229</c:v>
                </c:pt>
                <c:pt idx="1328">
                  <c:v>17.712286652440405</c:v>
                </c:pt>
                <c:pt idx="1329">
                  <c:v>17.686283697855654</c:v>
                </c:pt>
                <c:pt idx="1330">
                  <c:v>17.660028521616891</c:v>
                </c:pt>
                <c:pt idx="1331">
                  <c:v>17.633532689888447</c:v>
                </c:pt>
                <c:pt idx="1332">
                  <c:v>17.60680723844359</c:v>
                </c:pt>
                <c:pt idx="1333">
                  <c:v>17.579862696986435</c:v>
                </c:pt>
                <c:pt idx="1334">
                  <c:v>17.552709112358887</c:v>
                </c:pt>
                <c:pt idx="1335">
                  <c:v>17.525356070683589</c:v>
                </c:pt>
                <c:pt idx="1336">
                  <c:v>17.497812718490891</c:v>
                </c:pt>
                <c:pt idx="1337">
                  <c:v>17.470087782877222</c:v>
                </c:pt>
                <c:pt idx="1338">
                  <c:v>17.442189590739385</c:v>
                </c:pt>
                <c:pt idx="1339">
                  <c:v>17.414126087127009</c:v>
                </c:pt>
                <c:pt idx="1340">
                  <c:v>17.385904852751729</c:v>
                </c:pt>
                <c:pt idx="1341">
                  <c:v>17.357533120695631</c:v>
                </c:pt>
                <c:pt idx="1342">
                  <c:v>17.329017792352293</c:v>
                </c:pt>
                <c:pt idx="1343">
                  <c:v>17.320418071684887</c:v>
                </c:pt>
                <c:pt idx="1344">
                  <c:v>17.31205983463666</c:v>
                </c:pt>
                <c:pt idx="1345">
                  <c:v>17.303932007458791</c:v>
                </c:pt>
                <c:pt idx="1346">
                  <c:v>17.29602402421293</c:v>
                </c:pt>
                <c:pt idx="1347">
                  <c:v>17.288325803484486</c:v>
                </c:pt>
                <c:pt idx="1348">
                  <c:v>17.280827726163729</c:v>
                </c:pt>
                <c:pt idx="1349">
                  <c:v>17.273520614245829</c:v>
                </c:pt>
                <c:pt idx="1350">
                  <c:v>17.266395710603032</c:v>
                </c:pt>
                <c:pt idx="1351">
                  <c:v>17.25944465968443</c:v>
                </c:pt>
                <c:pt idx="1352">
                  <c:v>17.252659489100786</c:v>
                </c:pt>
                <c:pt idx="1353">
                  <c:v>17.246032592053776</c:v>
                </c:pt>
                <c:pt idx="1354">
                  <c:v>17.239556710571627</c:v>
                </c:pt>
                <c:pt idx="1355">
                  <c:v>17.23322491951161</c:v>
                </c:pt>
                <c:pt idx="1356">
                  <c:v>17.227030611298765</c:v>
                </c:pt>
                <c:pt idx="1357">
                  <c:v>17.220967481362539</c:v>
                </c:pt>
                <c:pt idx="1358">
                  <c:v>17.215029514241845</c:v>
                </c:pt>
                <c:pt idx="1359">
                  <c:v>17.209210970327717</c:v>
                </c:pt>
                <c:pt idx="1360">
                  <c:v>17.203506373213212</c:v>
                </c:pt>
                <c:pt idx="1361">
                  <c:v>17.197910497623631</c:v>
                </c:pt>
                <c:pt idx="1362">
                  <c:v>17.192418357900209</c:v>
                </c:pt>
                <c:pt idx="1363">
                  <c:v>17.198466030345589</c:v>
                </c:pt>
                <c:pt idx="1364">
                  <c:v>17.205799623811789</c:v>
                </c:pt>
                <c:pt idx="1365">
                  <c:v>17.214360169634897</c:v>
                </c:pt>
                <c:pt idx="1366">
                  <c:v>17.224091403284991</c:v>
                </c:pt>
                <c:pt idx="1367">
                  <c:v>17.234939640363489</c:v>
                </c:pt>
                <c:pt idx="1368">
                  <c:v>17.246853658284635</c:v>
                </c:pt>
                <c:pt idx="1369">
                  <c:v>17.259784583383698</c:v>
                </c:pt>
                <c:pt idx="1370">
                  <c:v>17.273685783203533</c:v>
                </c:pt>
                <c:pt idx="1371">
                  <c:v>17.288512763717073</c:v>
                </c:pt>
                <c:pt idx="1372">
                  <c:v>17.304223071267224</c:v>
                </c:pt>
                <c:pt idx="1373">
                  <c:v>17.320776198999827</c:v>
                </c:pt>
                <c:pt idx="1374">
                  <c:v>17.338133497589126</c:v>
                </c:pt>
                <c:pt idx="1375">
                  <c:v>17.356258090057569</c:v>
                </c:pt>
                <c:pt idx="1376">
                  <c:v>17.375114790499691</c:v>
                </c:pt>
                <c:pt idx="1377">
                  <c:v>17.394670026535927</c:v>
                </c:pt>
                <c:pt idx="1378">
                  <c:v>17.414891765319812</c:v>
                </c:pt>
                <c:pt idx="1379">
                  <c:v>17.435749442938985</c:v>
                </c:pt>
                <c:pt idx="1380">
                  <c:v>17.457213897056437</c:v>
                </c:pt>
                <c:pt idx="1381">
                  <c:v>17.479257302634878</c:v>
                </c:pt>
                <c:pt idx="1382">
                  <c:v>17.501853110614846</c:v>
                </c:pt>
                <c:pt idx="1383">
                  <c:v>17.52497598939993</c:v>
                </c:pt>
                <c:pt idx="1384">
                  <c:v>17.456714233315527</c:v>
                </c:pt>
                <c:pt idx="1385">
                  <c:v>17.392532373474573</c:v>
                </c:pt>
                <c:pt idx="1386">
                  <c:v>17.332243317492161</c:v>
                </c:pt>
                <c:pt idx="1387">
                  <c:v>17.275668552505262</c:v>
                </c:pt>
                <c:pt idx="1388">
                  <c:v>17.22263775174147</c:v>
                </c:pt>
                <c:pt idx="1389">
                  <c:v>17.172988399127096</c:v>
                </c:pt>
                <c:pt idx="1390">
                  <c:v>17.126565431111075</c:v>
                </c:pt>
                <c:pt idx="1391">
                  <c:v>17.08322089491395</c:v>
                </c:pt>
                <c:pt idx="1392">
                  <c:v>17.042813622448385</c:v>
                </c:pt>
                <c:pt idx="1393">
                  <c:v>17.005208919191485</c:v>
                </c:pt>
                <c:pt idx="1394">
                  <c:v>16.970278267326787</c:v>
                </c:pt>
                <c:pt idx="1395">
                  <c:v>16.93789904249763</c:v>
                </c:pt>
                <c:pt idx="1396">
                  <c:v>16.907954243549892</c:v>
                </c:pt>
                <c:pt idx="1397">
                  <c:v>16.88033223466801</c:v>
                </c:pt>
                <c:pt idx="1398">
                  <c:v>16.854926499336695</c:v>
                </c:pt>
                <c:pt idx="1399">
                  <c:v>16.831635405582531</c:v>
                </c:pt>
                <c:pt idx="1400">
                  <c:v>16.810361981984705</c:v>
                </c:pt>
                <c:pt idx="1401">
                  <c:v>16.791013703954793</c:v>
                </c:pt>
                <c:pt idx="1402">
                  <c:v>16.773502289817266</c:v>
                </c:pt>
                <c:pt idx="1403">
                  <c:v>16.757743506242583</c:v>
                </c:pt>
                <c:pt idx="1404">
                  <c:v>16.746652458790578</c:v>
                </c:pt>
                <c:pt idx="1405">
                  <c:v>16.737244282943049</c:v>
                </c:pt>
                <c:pt idx="1406">
                  <c:v>16.729441807016727</c:v>
                </c:pt>
                <c:pt idx="1407">
                  <c:v>16.723171398200691</c:v>
                </c:pt>
                <c:pt idx="1408">
                  <c:v>16.718362800274583</c:v>
                </c:pt>
                <c:pt idx="1409">
                  <c:v>16.714948978767683</c:v>
                </c:pt>
                <c:pt idx="1410">
                  <c:v>16.712865973218616</c:v>
                </c:pt>
                <c:pt idx="1411">
                  <c:v>16.712052756209431</c:v>
                </c:pt>
                <c:pt idx="1412">
                  <c:v>16.71245109886609</c:v>
                </c:pt>
                <c:pt idx="1413">
                  <c:v>16.714005442523778</c:v>
                </c:pt>
                <c:pt idx="1414">
                  <c:v>16.716662776279456</c:v>
                </c:pt>
                <c:pt idx="1415">
                  <c:v>16.720372520158623</c:v>
                </c:pt>
                <c:pt idx="1416">
                  <c:v>16.725086413639886</c:v>
                </c:pt>
                <c:pt idx="1417">
                  <c:v>16.730758409291631</c:v>
                </c:pt>
                <c:pt idx="1418">
                  <c:v>16.737344571285426</c:v>
                </c:pt>
                <c:pt idx="1419">
                  <c:v>16.744802978564923</c:v>
                </c:pt>
                <c:pt idx="1420">
                  <c:v>16.753093632453702</c:v>
                </c:pt>
                <c:pt idx="1421">
                  <c:v>16.76217836849974</c:v>
                </c:pt>
                <c:pt idx="1422">
                  <c:v>16.772020772364087</c:v>
                </c:pt>
                <c:pt idx="1423">
                  <c:v>16.782586099565599</c:v>
                </c:pt>
                <c:pt idx="1424">
                  <c:v>16.781658761984925</c:v>
                </c:pt>
                <c:pt idx="1425">
                  <c:v>16.780795088972162</c:v>
                </c:pt>
                <c:pt idx="1426">
                  <c:v>16.779992161052821</c:v>
                </c:pt>
                <c:pt idx="1427">
                  <c:v>16.779247192629789</c:v>
                </c:pt>
                <c:pt idx="1428">
                  <c:v>16.778557525846608</c:v>
                </c:pt>
                <c:pt idx="1429">
                  <c:v>16.777920624727926</c:v>
                </c:pt>
                <c:pt idx="1430">
                  <c:v>16.777334069591227</c:v>
                </c:pt>
                <c:pt idx="1431">
                  <c:v>16.776795551713526</c:v>
                </c:pt>
                <c:pt idx="1432">
                  <c:v>16.776302868243427</c:v>
                </c:pt>
                <c:pt idx="1433">
                  <c:v>16.775853917345927</c:v>
                </c:pt>
                <c:pt idx="1434">
                  <c:v>16.775446693570029</c:v>
                </c:pt>
                <c:pt idx="1435">
                  <c:v>16.775079283429562</c:v>
                </c:pt>
                <c:pt idx="1436">
                  <c:v>16.774749861184684</c:v>
                </c:pt>
                <c:pt idx="1437">
                  <c:v>16.774456684819199</c:v>
                </c:pt>
                <c:pt idx="1438">
                  <c:v>16.774198092200521</c:v>
                </c:pt>
                <c:pt idx="1439">
                  <c:v>16.773972497416743</c:v>
                </c:pt>
              </c:numCache>
            </c:numRef>
          </c:val>
        </c:ser>
        <c:marker val="1"/>
        <c:axId val="69864832"/>
        <c:axId val="69870720"/>
      </c:lineChart>
      <c:catAx>
        <c:axId val="69864832"/>
        <c:scaling>
          <c:orientation val="minMax"/>
        </c:scaling>
        <c:axPos val="b"/>
        <c:numFmt formatCode="h:mm:ss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69870720"/>
        <c:crosses val="autoZero"/>
        <c:auto val="1"/>
        <c:lblAlgn val="ctr"/>
        <c:lblOffset val="100"/>
      </c:catAx>
      <c:valAx>
        <c:axId val="69870720"/>
        <c:scaling>
          <c:orientation val="minMax"/>
          <c:max val="60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69864832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69520000000000004"/>
          <c:y val="0.42402914558775501"/>
          <c:w val="0.25749570707070712"/>
          <c:h val="0.17211511617609529"/>
        </c:manualLayout>
      </c:layout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s-E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Hoja1!$N$11</c:f>
              <c:strCache>
                <c:ptCount val="1"/>
                <c:pt idx="0">
                  <c:v>T1S2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8.6736173798842774E-18</c:v>
                </c:pt>
                <c:pt idx="1">
                  <c:v>6.944444444444642E-4</c:v>
                </c:pt>
                <c:pt idx="2">
                  <c:v>1.3888888888889098E-3</c:v>
                </c:pt>
                <c:pt idx="3">
                  <c:v>2.0833333333333537E-3</c:v>
                </c:pt>
                <c:pt idx="4">
                  <c:v>2.7777777777778221E-3</c:v>
                </c:pt>
                <c:pt idx="5">
                  <c:v>3.4722222222222298E-3</c:v>
                </c:pt>
                <c:pt idx="6">
                  <c:v>4.1666666666666701E-3</c:v>
                </c:pt>
                <c:pt idx="7">
                  <c:v>4.8611111111111424E-3</c:v>
                </c:pt>
                <c:pt idx="8">
                  <c:v>5.5555555555555601E-3</c:v>
                </c:pt>
                <c:pt idx="9">
                  <c:v>6.2500000000000134E-3</c:v>
                </c:pt>
                <c:pt idx="10">
                  <c:v>6.9444444444444822E-3</c:v>
                </c:pt>
                <c:pt idx="11">
                  <c:v>7.6388888888888904E-3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1.0416666666666699E-2</c:v>
                </c:pt>
                <c:pt idx="16">
                  <c:v>1.1111111111111101E-2</c:v>
                </c:pt>
                <c:pt idx="17">
                  <c:v>1.180555555555559E-2</c:v>
                </c:pt>
                <c:pt idx="18">
                  <c:v>1.2500000000000001E-2</c:v>
                </c:pt>
                <c:pt idx="19">
                  <c:v>1.3194444444444399E-2</c:v>
                </c:pt>
                <c:pt idx="20">
                  <c:v>1.388888888888899E-2</c:v>
                </c:pt>
                <c:pt idx="21">
                  <c:v>1.4583333333333301E-2</c:v>
                </c:pt>
                <c:pt idx="22">
                  <c:v>1.52777777777778E-2</c:v>
                </c:pt>
                <c:pt idx="23">
                  <c:v>1.59722222222222E-2</c:v>
                </c:pt>
                <c:pt idx="24">
                  <c:v>1.6666666666666701E-2</c:v>
                </c:pt>
                <c:pt idx="25">
                  <c:v>1.7361111111111101E-2</c:v>
                </c:pt>
                <c:pt idx="26">
                  <c:v>1.8055555555555505E-2</c:v>
                </c:pt>
                <c:pt idx="27">
                  <c:v>1.8749999999999999E-2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2.0833333333333412E-2</c:v>
                </c:pt>
                <c:pt idx="31">
                  <c:v>2.1527777777777948E-2</c:v>
                </c:pt>
                <c:pt idx="32">
                  <c:v>2.2222222222222202E-2</c:v>
                </c:pt>
                <c:pt idx="33">
                  <c:v>2.2916666666666752E-2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2.5694444444444402E-2</c:v>
                </c:pt>
                <c:pt idx="38">
                  <c:v>2.6388888888888878E-2</c:v>
                </c:pt>
                <c:pt idx="39">
                  <c:v>2.7083333333333445E-2</c:v>
                </c:pt>
                <c:pt idx="40">
                  <c:v>2.7777777777778064E-2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2.9861111111111227E-2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3.4027777777778004E-2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4.2361111111111446E-2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4.4444444444444432E-2</c:v>
                </c:pt>
                <c:pt idx="65">
                  <c:v>4.5138888888888895E-2</c:v>
                </c:pt>
                <c:pt idx="66">
                  <c:v>4.5833333333333684E-2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4.9305555555555498E-2</c:v>
                </c:pt>
                <c:pt idx="72">
                  <c:v>0.05</c:v>
                </c:pt>
                <c:pt idx="73">
                  <c:v>5.0694444444444424E-2</c:v>
                </c:pt>
                <c:pt idx="74">
                  <c:v>5.1388888888888901E-2</c:v>
                </c:pt>
                <c:pt idx="75">
                  <c:v>5.2083333333333703E-2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5.416666666666687E-2</c:v>
                </c:pt>
                <c:pt idx="79">
                  <c:v>5.4861111111111457E-2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5.7638888888888899E-2</c:v>
                </c:pt>
                <c:pt idx="84">
                  <c:v>5.8333333333333695E-2</c:v>
                </c:pt>
                <c:pt idx="85">
                  <c:v>5.9027777777777714E-2</c:v>
                </c:pt>
                <c:pt idx="86">
                  <c:v>5.97222222222226E-2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6.3194444444444414E-2</c:v>
                </c:pt>
                <c:pt idx="92">
                  <c:v>6.3888888888888898E-2</c:v>
                </c:pt>
                <c:pt idx="93">
                  <c:v>6.4583333333333742E-2</c:v>
                </c:pt>
                <c:pt idx="94">
                  <c:v>6.5277777777777699E-2</c:v>
                </c:pt>
                <c:pt idx="95">
                  <c:v>6.5972222222222224E-2</c:v>
                </c:pt>
                <c:pt idx="96">
                  <c:v>6.6666666666666596E-2</c:v>
                </c:pt>
                <c:pt idx="97">
                  <c:v>6.7361111111111496E-2</c:v>
                </c:pt>
                <c:pt idx="98">
                  <c:v>6.8055555555555466E-2</c:v>
                </c:pt>
                <c:pt idx="99">
                  <c:v>6.8750000000000019E-2</c:v>
                </c:pt>
                <c:pt idx="100">
                  <c:v>6.9444444444444434E-2</c:v>
                </c:pt>
                <c:pt idx="101">
                  <c:v>7.0138888888888806E-2</c:v>
                </c:pt>
                <c:pt idx="102">
                  <c:v>7.0833333333333734E-2</c:v>
                </c:pt>
                <c:pt idx="103">
                  <c:v>7.152777777777769E-2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7.3611111111111113E-2</c:v>
                </c:pt>
                <c:pt idx="107">
                  <c:v>7.43055555555555E-2</c:v>
                </c:pt>
                <c:pt idx="108">
                  <c:v>7.5000000000000011E-2</c:v>
                </c:pt>
                <c:pt idx="109">
                  <c:v>7.5694444444444439E-2</c:v>
                </c:pt>
                <c:pt idx="110">
                  <c:v>7.6388888888888798E-2</c:v>
                </c:pt>
                <c:pt idx="111">
                  <c:v>7.7083333333333795E-2</c:v>
                </c:pt>
                <c:pt idx="112">
                  <c:v>7.777777777777771E-2</c:v>
                </c:pt>
                <c:pt idx="113">
                  <c:v>7.8472222222222193E-2</c:v>
                </c:pt>
                <c:pt idx="114">
                  <c:v>7.9166666666666594E-2</c:v>
                </c:pt>
                <c:pt idx="115">
                  <c:v>7.9861111111111549E-2</c:v>
                </c:pt>
                <c:pt idx="116">
                  <c:v>8.0555555555556213E-2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8.2638888888888845E-2</c:v>
                </c:pt>
                <c:pt idx="120">
                  <c:v>8.3333333333333343E-2</c:v>
                </c:pt>
                <c:pt idx="121">
                  <c:v>8.4027777777777701E-2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8.6805555555555525E-2</c:v>
                </c:pt>
                <c:pt idx="126">
                  <c:v>8.7499999999999897E-2</c:v>
                </c:pt>
                <c:pt idx="127">
                  <c:v>8.8194444444445061E-2</c:v>
                </c:pt>
                <c:pt idx="128">
                  <c:v>8.8888888888888795E-2</c:v>
                </c:pt>
                <c:pt idx="129">
                  <c:v>8.9583333333333348E-2</c:v>
                </c:pt>
                <c:pt idx="130">
                  <c:v>9.0277777777777693E-2</c:v>
                </c:pt>
                <c:pt idx="131">
                  <c:v>9.0972222222222204E-2</c:v>
                </c:pt>
                <c:pt idx="132">
                  <c:v>9.1666666666667243E-2</c:v>
                </c:pt>
                <c:pt idx="133">
                  <c:v>9.2361111111110589E-2</c:v>
                </c:pt>
                <c:pt idx="134">
                  <c:v>9.3055555555556224E-2</c:v>
                </c:pt>
                <c:pt idx="135">
                  <c:v>9.3750000000000583E-2</c:v>
                </c:pt>
                <c:pt idx="136">
                  <c:v>9.4444444444444525E-2</c:v>
                </c:pt>
                <c:pt idx="137">
                  <c:v>9.5138888888888828E-2</c:v>
                </c:pt>
                <c:pt idx="138">
                  <c:v>9.5833333333333298E-2</c:v>
                </c:pt>
                <c:pt idx="139">
                  <c:v>9.6527777777777726E-2</c:v>
                </c:pt>
                <c:pt idx="140">
                  <c:v>9.7222222222222224E-2</c:v>
                </c:pt>
                <c:pt idx="141">
                  <c:v>9.7916666666666596E-2</c:v>
                </c:pt>
                <c:pt idx="142">
                  <c:v>9.8611111111110997E-2</c:v>
                </c:pt>
                <c:pt idx="143">
                  <c:v>9.9305555555555508E-2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0.10347222222222244</c:v>
                </c:pt>
                <c:pt idx="150">
                  <c:v>0.10416666666666737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0.10763888888888944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0.10972222222222286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0.11597222222222237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0.12222222222222182</c:v>
                </c:pt>
                <c:pt idx="177">
                  <c:v>0.12291666666666499</c:v>
                </c:pt>
                <c:pt idx="178">
                  <c:v>0.12361111111110946</c:v>
                </c:pt>
                <c:pt idx="179">
                  <c:v>0.12430555555555337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0.13124999999999393</c:v>
                </c:pt>
                <c:pt idx="190">
                  <c:v>0.13194444444443845</c:v>
                </c:pt>
                <c:pt idx="191">
                  <c:v>0.13263888888888101</c:v>
                </c:pt>
                <c:pt idx="192">
                  <c:v>0.13333333333332578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0.13819444444443402</c:v>
                </c:pt>
                <c:pt idx="200">
                  <c:v>0.13888888888887699</c:v>
                </c:pt>
                <c:pt idx="201">
                  <c:v>0.13958333333332193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0.14236111111109778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0.14444444444443089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0.14861111111109393</c:v>
                </c:pt>
                <c:pt idx="215">
                  <c:v>0.14930555555553701</c:v>
                </c:pt>
                <c:pt idx="216">
                  <c:v>0.14999999999998181</c:v>
                </c:pt>
                <c:pt idx="217">
                  <c:v>0.15069444444442645</c:v>
                </c:pt>
                <c:pt idx="218">
                  <c:v>0.15138888888886978</c:v>
                </c:pt>
                <c:pt idx="219">
                  <c:v>0.15208333333331367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0.15624999999997802</c:v>
                </c:pt>
                <c:pt idx="226">
                  <c:v>0.15694444444442329</c:v>
                </c:pt>
                <c:pt idx="227">
                  <c:v>0.15763888888886587</c:v>
                </c:pt>
                <c:pt idx="228">
                  <c:v>0.15833333333330993</c:v>
                </c:pt>
                <c:pt idx="229">
                  <c:v>0.15902777777775301</c:v>
                </c:pt>
                <c:pt idx="230">
                  <c:v>0.15972222222219778</c:v>
                </c:pt>
                <c:pt idx="231">
                  <c:v>0.16041666666664101</c:v>
                </c:pt>
                <c:pt idx="232">
                  <c:v>0.161111111111085</c:v>
                </c:pt>
                <c:pt idx="233">
                  <c:v>0.161805555555529</c:v>
                </c:pt>
                <c:pt idx="234">
                  <c:v>0.16249999999997344</c:v>
                </c:pt>
                <c:pt idx="235">
                  <c:v>0.16319444444441741</c:v>
                </c:pt>
                <c:pt idx="236">
                  <c:v>0.16388888888886124</c:v>
                </c:pt>
                <c:pt idx="237">
                  <c:v>0.16458333333330499</c:v>
                </c:pt>
                <c:pt idx="238">
                  <c:v>0.16527777777774888</c:v>
                </c:pt>
                <c:pt idx="239">
                  <c:v>0.16597222222219299</c:v>
                </c:pt>
                <c:pt idx="240">
                  <c:v>0.16666666666663688</c:v>
                </c:pt>
                <c:pt idx="241">
                  <c:v>0.16736111111108101</c:v>
                </c:pt>
                <c:pt idx="242">
                  <c:v>0.16805555555552501</c:v>
                </c:pt>
                <c:pt idx="243">
                  <c:v>0.16874999999996979</c:v>
                </c:pt>
                <c:pt idx="244">
                  <c:v>0.16944444444441445</c:v>
                </c:pt>
                <c:pt idx="245">
                  <c:v>0.170138888888857</c:v>
                </c:pt>
                <c:pt idx="246">
                  <c:v>0.17083333333330167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0.17499999999996602</c:v>
                </c:pt>
                <c:pt idx="253">
                  <c:v>0.17569444444440988</c:v>
                </c:pt>
                <c:pt idx="254">
                  <c:v>0.17638888888885301</c:v>
                </c:pt>
                <c:pt idx="255">
                  <c:v>0.17708333333329793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0.17986111111107367</c:v>
                </c:pt>
                <c:pt idx="260">
                  <c:v>0.180555555555517</c:v>
                </c:pt>
                <c:pt idx="261">
                  <c:v>0.18124999999996219</c:v>
                </c:pt>
                <c:pt idx="262">
                  <c:v>0.18194444444440688</c:v>
                </c:pt>
                <c:pt idx="263">
                  <c:v>0.18263888888884899</c:v>
                </c:pt>
                <c:pt idx="264">
                  <c:v>0.18333333333329402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0.18541666666662593</c:v>
                </c:pt>
                <c:pt idx="268">
                  <c:v>0.18611111111106993</c:v>
                </c:pt>
                <c:pt idx="269">
                  <c:v>0.18680555555551301</c:v>
                </c:pt>
                <c:pt idx="270">
                  <c:v>0.18749999999995778</c:v>
                </c:pt>
                <c:pt idx="271">
                  <c:v>0.18819444444440236</c:v>
                </c:pt>
                <c:pt idx="272">
                  <c:v>0.18888888888884567</c:v>
                </c:pt>
                <c:pt idx="273">
                  <c:v>0.18958333333328944</c:v>
                </c:pt>
                <c:pt idx="274">
                  <c:v>0.190277777777733</c:v>
                </c:pt>
                <c:pt idx="275">
                  <c:v>0.190972222222177</c:v>
                </c:pt>
                <c:pt idx="276">
                  <c:v>0.19166666666662097</c:v>
                </c:pt>
                <c:pt idx="277">
                  <c:v>0.19236111111106499</c:v>
                </c:pt>
                <c:pt idx="278">
                  <c:v>0.19305555555550888</c:v>
                </c:pt>
                <c:pt idx="279">
                  <c:v>0.19374999999995299</c:v>
                </c:pt>
                <c:pt idx="280">
                  <c:v>0.19444444444439854</c:v>
                </c:pt>
                <c:pt idx="281">
                  <c:v>0.19513888888884101</c:v>
                </c:pt>
                <c:pt idx="282">
                  <c:v>0.19583333333328501</c:v>
                </c:pt>
                <c:pt idx="283">
                  <c:v>0.19652777777772901</c:v>
                </c:pt>
                <c:pt idx="284">
                  <c:v>0.197222222222173</c:v>
                </c:pt>
                <c:pt idx="285">
                  <c:v>0.197916666666617</c:v>
                </c:pt>
                <c:pt idx="286">
                  <c:v>0.19861111111106144</c:v>
                </c:pt>
                <c:pt idx="287">
                  <c:v>0.199305555555505</c:v>
                </c:pt>
                <c:pt idx="288">
                  <c:v>0.19999999999994941</c:v>
                </c:pt>
                <c:pt idx="289">
                  <c:v>0.20069444444439413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0.20624999999994578</c:v>
                </c:pt>
                <c:pt idx="298">
                  <c:v>0.20694444444439045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0.21180555555549802</c:v>
                </c:pt>
                <c:pt idx="306">
                  <c:v>0.21249999999994193</c:v>
                </c:pt>
                <c:pt idx="307">
                  <c:v>0.21319444444438593</c:v>
                </c:pt>
                <c:pt idx="308">
                  <c:v>0.21388888888882981</c:v>
                </c:pt>
                <c:pt idx="309">
                  <c:v>0.21458333333327378</c:v>
                </c:pt>
                <c:pt idx="310">
                  <c:v>0.21527777777771701</c:v>
                </c:pt>
                <c:pt idx="311">
                  <c:v>0.21597222222216167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0.21805555555549419</c:v>
                </c:pt>
                <c:pt idx="315">
                  <c:v>0.21874999999993813</c:v>
                </c:pt>
                <c:pt idx="316">
                  <c:v>0.21944444444438263</c:v>
                </c:pt>
                <c:pt idx="317">
                  <c:v>0.22013888888882499</c:v>
                </c:pt>
                <c:pt idx="318">
                  <c:v>0.22083333333326899</c:v>
                </c:pt>
                <c:pt idx="319">
                  <c:v>0.22152777777771288</c:v>
                </c:pt>
                <c:pt idx="320">
                  <c:v>0.22222222222215687</c:v>
                </c:pt>
                <c:pt idx="321">
                  <c:v>0.22291666666660101</c:v>
                </c:pt>
                <c:pt idx="322">
                  <c:v>0.22361111111104501</c:v>
                </c:pt>
                <c:pt idx="323">
                  <c:v>0.22430555555548901</c:v>
                </c:pt>
                <c:pt idx="324">
                  <c:v>0.22499999999993367</c:v>
                </c:pt>
                <c:pt idx="325">
                  <c:v>0.22569444444437767</c:v>
                </c:pt>
                <c:pt idx="326">
                  <c:v>0.22638888888882144</c:v>
                </c:pt>
                <c:pt idx="327">
                  <c:v>0.22708333333326541</c:v>
                </c:pt>
                <c:pt idx="328">
                  <c:v>0.227777777777709</c:v>
                </c:pt>
                <c:pt idx="329">
                  <c:v>0.22847222222215297</c:v>
                </c:pt>
                <c:pt idx="330">
                  <c:v>0.22916666666659688</c:v>
                </c:pt>
                <c:pt idx="331">
                  <c:v>0.22986111111104099</c:v>
                </c:pt>
                <c:pt idx="332">
                  <c:v>0.23055555555548499</c:v>
                </c:pt>
                <c:pt idx="333">
                  <c:v>0.23124999999992993</c:v>
                </c:pt>
                <c:pt idx="334">
                  <c:v>0.23194444444437445</c:v>
                </c:pt>
                <c:pt idx="335">
                  <c:v>0.23263888888881701</c:v>
                </c:pt>
                <c:pt idx="336">
                  <c:v>0.23333333333326178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0.23749999999992608</c:v>
                </c:pt>
                <c:pt idx="343">
                  <c:v>0.23819444444437002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0.24236111111103378</c:v>
                </c:pt>
                <c:pt idx="350">
                  <c:v>0.24305555555547775</c:v>
                </c:pt>
                <c:pt idx="351">
                  <c:v>0.24374999999992231</c:v>
                </c:pt>
                <c:pt idx="352">
                  <c:v>0.24444444444436694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0.24861111111102993</c:v>
                </c:pt>
                <c:pt idx="359">
                  <c:v>0.24930555555547393</c:v>
                </c:pt>
                <c:pt idx="360">
                  <c:v>0.24999999999991793</c:v>
                </c:pt>
                <c:pt idx="361">
                  <c:v>0.25069444444436079</c:v>
                </c:pt>
                <c:pt idx="362">
                  <c:v>0.25138888888880789</c:v>
                </c:pt>
                <c:pt idx="363">
                  <c:v>0.25208333333325045</c:v>
                </c:pt>
                <c:pt idx="364">
                  <c:v>0.25277777777769428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0.25902777777769126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0.26249999999991092</c:v>
                </c:pt>
                <c:pt idx="379">
                  <c:v>0.26319444444435303</c:v>
                </c:pt>
                <c:pt idx="380">
                  <c:v>0.26388888888879863</c:v>
                </c:pt>
                <c:pt idx="381">
                  <c:v>0.26458333333324263</c:v>
                </c:pt>
                <c:pt idx="382">
                  <c:v>0.26527777777768663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0.26874999999990645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0.27152777777768355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0.27499999999990327</c:v>
                </c:pt>
                <c:pt idx="397">
                  <c:v>0.27569444444434499</c:v>
                </c:pt>
                <c:pt idx="398">
                  <c:v>0.27638888888879126</c:v>
                </c:pt>
                <c:pt idx="399">
                  <c:v>0.27708333333323298</c:v>
                </c:pt>
                <c:pt idx="400">
                  <c:v>0.27777777777767915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0.28124999999989897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0.28402777777767596</c:v>
                </c:pt>
                <c:pt idx="410">
                  <c:v>0.28472222222211602</c:v>
                </c:pt>
                <c:pt idx="411">
                  <c:v>0.28541666666656162</c:v>
                </c:pt>
                <c:pt idx="412">
                  <c:v>0.28611111111100401</c:v>
                </c:pt>
                <c:pt idx="413">
                  <c:v>0.28680555555544945</c:v>
                </c:pt>
                <c:pt idx="414">
                  <c:v>0.2874999999998949</c:v>
                </c:pt>
                <c:pt idx="415">
                  <c:v>0.28819444444433573</c:v>
                </c:pt>
                <c:pt idx="416">
                  <c:v>0.28888888888878278</c:v>
                </c:pt>
                <c:pt idx="417">
                  <c:v>0.28958333333322528</c:v>
                </c:pt>
                <c:pt idx="418">
                  <c:v>0.29027777777767055</c:v>
                </c:pt>
                <c:pt idx="419">
                  <c:v>0.29097222222211327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0.29374999999989027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0.29652777777766737</c:v>
                </c:pt>
                <c:pt idx="428">
                  <c:v>0.29722222222210798</c:v>
                </c:pt>
                <c:pt idx="429">
                  <c:v>0.29791666666655392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0.29999999999988697</c:v>
                </c:pt>
                <c:pt idx="433">
                  <c:v>0.30069444444432775</c:v>
                </c:pt>
                <c:pt idx="434">
                  <c:v>0.30138888888877491</c:v>
                </c:pt>
                <c:pt idx="435">
                  <c:v>0.30208333333321763</c:v>
                </c:pt>
                <c:pt idx="436">
                  <c:v>0.30277777777766296</c:v>
                </c:pt>
                <c:pt idx="437">
                  <c:v>0.30347222222210563</c:v>
                </c:pt>
                <c:pt idx="438">
                  <c:v>0.30416666666654946</c:v>
                </c:pt>
                <c:pt idx="439">
                  <c:v>0.30486111111099345</c:v>
                </c:pt>
                <c:pt idx="440">
                  <c:v>0.30555555555543601</c:v>
                </c:pt>
                <c:pt idx="441">
                  <c:v>0.30624999999988289</c:v>
                </c:pt>
                <c:pt idx="442">
                  <c:v>0.306944444444324</c:v>
                </c:pt>
                <c:pt idx="443">
                  <c:v>0.30763888888876928</c:v>
                </c:pt>
                <c:pt idx="444">
                  <c:v>0.30833333333321328</c:v>
                </c:pt>
                <c:pt idx="445">
                  <c:v>0.30902777777765983</c:v>
                </c:pt>
                <c:pt idx="446">
                  <c:v>0.30972222222210088</c:v>
                </c:pt>
                <c:pt idx="447">
                  <c:v>0.31041666666654638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0.31249999999987976</c:v>
                </c:pt>
                <c:pt idx="451">
                  <c:v>0.31319444444431999</c:v>
                </c:pt>
                <c:pt idx="452">
                  <c:v>0.31388888888876776</c:v>
                </c:pt>
                <c:pt idx="453">
                  <c:v>0.31458333333321015</c:v>
                </c:pt>
                <c:pt idx="454">
                  <c:v>0.31527777777765525</c:v>
                </c:pt>
                <c:pt idx="455">
                  <c:v>0.31597222222209792</c:v>
                </c:pt>
                <c:pt idx="456">
                  <c:v>0.31666666666653998</c:v>
                </c:pt>
                <c:pt idx="457">
                  <c:v>0.31736111111098592</c:v>
                </c:pt>
                <c:pt idx="458">
                  <c:v>0.31805555555542808</c:v>
                </c:pt>
                <c:pt idx="459">
                  <c:v>0.31874999999987491</c:v>
                </c:pt>
                <c:pt idx="460">
                  <c:v>0.31944444444431602</c:v>
                </c:pt>
                <c:pt idx="461">
                  <c:v>0.32013888888876163</c:v>
                </c:pt>
                <c:pt idx="462">
                  <c:v>0.32083333333320563</c:v>
                </c:pt>
                <c:pt idx="463">
                  <c:v>0.32152777777765185</c:v>
                </c:pt>
                <c:pt idx="464">
                  <c:v>0.32222222222209351</c:v>
                </c:pt>
                <c:pt idx="465">
                  <c:v>0.32291666666653746</c:v>
                </c:pt>
                <c:pt idx="466">
                  <c:v>0.32361111111098145</c:v>
                </c:pt>
                <c:pt idx="467">
                  <c:v>0.32430555555542545</c:v>
                </c:pt>
                <c:pt idx="468">
                  <c:v>0.32499999999987184</c:v>
                </c:pt>
                <c:pt idx="469">
                  <c:v>0.325694444444312</c:v>
                </c:pt>
                <c:pt idx="470">
                  <c:v>0.32638888888875983</c:v>
                </c:pt>
                <c:pt idx="471">
                  <c:v>0.32708333333320255</c:v>
                </c:pt>
                <c:pt idx="472">
                  <c:v>0.32777777777764783</c:v>
                </c:pt>
                <c:pt idx="473">
                  <c:v>0.32847222222209038</c:v>
                </c:pt>
                <c:pt idx="474">
                  <c:v>0.32916666666653238</c:v>
                </c:pt>
                <c:pt idx="475">
                  <c:v>0.32986111111097827</c:v>
                </c:pt>
                <c:pt idx="476">
                  <c:v>0.33055555555542032</c:v>
                </c:pt>
                <c:pt idx="477">
                  <c:v>0.33124999999986776</c:v>
                </c:pt>
                <c:pt idx="478">
                  <c:v>0.33194444444430798</c:v>
                </c:pt>
                <c:pt idx="479">
                  <c:v>0.33263888888875426</c:v>
                </c:pt>
                <c:pt idx="480">
                  <c:v>0.33333333333319598</c:v>
                </c:pt>
                <c:pt idx="481">
                  <c:v>0.33402777777764447</c:v>
                </c:pt>
                <c:pt idx="482">
                  <c:v>0.33472222222208592</c:v>
                </c:pt>
                <c:pt idx="483">
                  <c:v>0.33541666666652992</c:v>
                </c:pt>
                <c:pt idx="484">
                  <c:v>0.33611111111097397</c:v>
                </c:pt>
                <c:pt idx="485">
                  <c:v>0.33680555555541775</c:v>
                </c:pt>
                <c:pt idx="486">
                  <c:v>0.33749999999986435</c:v>
                </c:pt>
                <c:pt idx="487">
                  <c:v>0.33819444444430402</c:v>
                </c:pt>
                <c:pt idx="488">
                  <c:v>0.33888888888875202</c:v>
                </c:pt>
                <c:pt idx="489">
                  <c:v>0.33958333333319363</c:v>
                </c:pt>
                <c:pt idx="490">
                  <c:v>0.34027777777763757</c:v>
                </c:pt>
                <c:pt idx="491">
                  <c:v>0.34097222222208146</c:v>
                </c:pt>
                <c:pt idx="492">
                  <c:v>0.34166666666652401</c:v>
                </c:pt>
                <c:pt idx="493">
                  <c:v>0.34236111111096945</c:v>
                </c:pt>
                <c:pt idx="494">
                  <c:v>0.34305555555541201</c:v>
                </c:pt>
                <c:pt idx="495">
                  <c:v>0.34374999999985872</c:v>
                </c:pt>
                <c:pt idx="496">
                  <c:v>0.3444444444443</c:v>
                </c:pt>
                <c:pt idx="497">
                  <c:v>0.34513888888874528</c:v>
                </c:pt>
                <c:pt idx="498">
                  <c:v>0.345833333333188</c:v>
                </c:pt>
                <c:pt idx="499">
                  <c:v>0.34652777777763438</c:v>
                </c:pt>
                <c:pt idx="500">
                  <c:v>0.34722222222207638</c:v>
                </c:pt>
                <c:pt idx="501">
                  <c:v>0.34791666666652032</c:v>
                </c:pt>
                <c:pt idx="502">
                  <c:v>0.34861111111096432</c:v>
                </c:pt>
                <c:pt idx="503">
                  <c:v>0.34930555555540832</c:v>
                </c:pt>
                <c:pt idx="504">
                  <c:v>0.34999999999985576</c:v>
                </c:pt>
                <c:pt idx="505">
                  <c:v>0.35069444444429593</c:v>
                </c:pt>
                <c:pt idx="506">
                  <c:v>0.3513888888887432</c:v>
                </c:pt>
                <c:pt idx="507">
                  <c:v>0.35208333333318398</c:v>
                </c:pt>
                <c:pt idx="508">
                  <c:v>0.35277777777762992</c:v>
                </c:pt>
                <c:pt idx="509">
                  <c:v>0.35347222222207392</c:v>
                </c:pt>
                <c:pt idx="510">
                  <c:v>0.35416666666651597</c:v>
                </c:pt>
                <c:pt idx="511">
                  <c:v>0.35486111111096186</c:v>
                </c:pt>
                <c:pt idx="512">
                  <c:v>0.35555555555540402</c:v>
                </c:pt>
                <c:pt idx="513">
                  <c:v>0.35624999999985091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0.3590277777776269</c:v>
                </c:pt>
                <c:pt idx="518">
                  <c:v>0.35972222222206945</c:v>
                </c:pt>
                <c:pt idx="519">
                  <c:v>0.36041666666651345</c:v>
                </c:pt>
                <c:pt idx="520">
                  <c:v>0.36111111111095745</c:v>
                </c:pt>
                <c:pt idx="521">
                  <c:v>0.36180555555540145</c:v>
                </c:pt>
                <c:pt idx="522">
                  <c:v>0.36249999999984783</c:v>
                </c:pt>
                <c:pt idx="523">
                  <c:v>0.363194444444288</c:v>
                </c:pt>
                <c:pt idx="524">
                  <c:v>0.36388888888873455</c:v>
                </c:pt>
                <c:pt idx="525">
                  <c:v>0.36458333333317638</c:v>
                </c:pt>
                <c:pt idx="526">
                  <c:v>0.36527777777762238</c:v>
                </c:pt>
                <c:pt idx="527">
                  <c:v>0.36597222222206638</c:v>
                </c:pt>
                <c:pt idx="528">
                  <c:v>0.36666666666650832</c:v>
                </c:pt>
                <c:pt idx="529">
                  <c:v>0.36736111111095426</c:v>
                </c:pt>
                <c:pt idx="530">
                  <c:v>0.36805555555539599</c:v>
                </c:pt>
                <c:pt idx="531">
                  <c:v>0.36874999999984359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0.37152777777761908</c:v>
                </c:pt>
                <c:pt idx="536">
                  <c:v>0.37222222222206192</c:v>
                </c:pt>
                <c:pt idx="537">
                  <c:v>0.37291666666650597</c:v>
                </c:pt>
                <c:pt idx="538">
                  <c:v>0.37361111111094963</c:v>
                </c:pt>
                <c:pt idx="539">
                  <c:v>0.37430555555539202</c:v>
                </c:pt>
                <c:pt idx="540">
                  <c:v>0.37499999999983891</c:v>
                </c:pt>
                <c:pt idx="541">
                  <c:v>0.37569444444428002</c:v>
                </c:pt>
                <c:pt idx="542">
                  <c:v>0.37638888888872696</c:v>
                </c:pt>
                <c:pt idx="543">
                  <c:v>0.37708333333316946</c:v>
                </c:pt>
                <c:pt idx="544">
                  <c:v>0.3777777777776149</c:v>
                </c:pt>
                <c:pt idx="545">
                  <c:v>0.3784722222220589</c:v>
                </c:pt>
                <c:pt idx="546">
                  <c:v>0.37916666666650145</c:v>
                </c:pt>
                <c:pt idx="547">
                  <c:v>0.37986111111094689</c:v>
                </c:pt>
                <c:pt idx="548">
                  <c:v>0.380555555555388</c:v>
                </c:pt>
                <c:pt idx="549">
                  <c:v>0.38124999999983455</c:v>
                </c:pt>
                <c:pt idx="550">
                  <c:v>0.38194444444427728</c:v>
                </c:pt>
                <c:pt idx="551">
                  <c:v>0.38263888888872127</c:v>
                </c:pt>
                <c:pt idx="552">
                  <c:v>0.38333333333316438</c:v>
                </c:pt>
                <c:pt idx="553">
                  <c:v>0.38402777777761177</c:v>
                </c:pt>
                <c:pt idx="554">
                  <c:v>0.38472222222205427</c:v>
                </c:pt>
                <c:pt idx="555">
                  <c:v>0.38541666666649826</c:v>
                </c:pt>
                <c:pt idx="556">
                  <c:v>0.38611111111094226</c:v>
                </c:pt>
                <c:pt idx="557">
                  <c:v>0.38680555555538398</c:v>
                </c:pt>
                <c:pt idx="558">
                  <c:v>0.38749999999983148</c:v>
                </c:pt>
                <c:pt idx="559">
                  <c:v>0.38819444444427198</c:v>
                </c:pt>
                <c:pt idx="560">
                  <c:v>0.38888888888871925</c:v>
                </c:pt>
                <c:pt idx="561">
                  <c:v>0.38958333333316192</c:v>
                </c:pt>
                <c:pt idx="562">
                  <c:v>0.39027777777760686</c:v>
                </c:pt>
                <c:pt idx="563">
                  <c:v>0.39097222222205097</c:v>
                </c:pt>
                <c:pt idx="564">
                  <c:v>0.39166666666649363</c:v>
                </c:pt>
                <c:pt idx="565">
                  <c:v>0.39236111111093763</c:v>
                </c:pt>
                <c:pt idx="566">
                  <c:v>0.39305555555538002</c:v>
                </c:pt>
                <c:pt idx="567">
                  <c:v>0.39374999999982696</c:v>
                </c:pt>
                <c:pt idx="568">
                  <c:v>0.39444444444426963</c:v>
                </c:pt>
                <c:pt idx="569">
                  <c:v>0.39513888888871351</c:v>
                </c:pt>
                <c:pt idx="570">
                  <c:v>0.39583333333315746</c:v>
                </c:pt>
                <c:pt idx="571">
                  <c:v>0.39652777777760384</c:v>
                </c:pt>
                <c:pt idx="572">
                  <c:v>0.39722222222204689</c:v>
                </c:pt>
                <c:pt idx="573">
                  <c:v>0.39791666666649089</c:v>
                </c:pt>
                <c:pt idx="574">
                  <c:v>0.39861111111093345</c:v>
                </c:pt>
                <c:pt idx="575">
                  <c:v>0.39930555555537728</c:v>
                </c:pt>
                <c:pt idx="576">
                  <c:v>0.39999999999982383</c:v>
                </c:pt>
                <c:pt idx="577">
                  <c:v>0.400694444444264</c:v>
                </c:pt>
                <c:pt idx="578">
                  <c:v>0.40138888888871038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0.40347222222204226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0.40624999999981792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0.40902777777759397</c:v>
                </c:pt>
                <c:pt idx="590">
                  <c:v>0.40972222222203608</c:v>
                </c:pt>
                <c:pt idx="591">
                  <c:v>0.41041666666648163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0.41249999999981496</c:v>
                </c:pt>
                <c:pt idx="595">
                  <c:v>0.41319444444425601</c:v>
                </c:pt>
                <c:pt idx="596">
                  <c:v>0.4138888888887029</c:v>
                </c:pt>
                <c:pt idx="597">
                  <c:v>0.41458333333314545</c:v>
                </c:pt>
                <c:pt idx="598">
                  <c:v>0.41527777777758945</c:v>
                </c:pt>
                <c:pt idx="599">
                  <c:v>0.41597222222203345</c:v>
                </c:pt>
                <c:pt idx="600">
                  <c:v>0.41666666666647745</c:v>
                </c:pt>
                <c:pt idx="601">
                  <c:v>0.41736111111092128</c:v>
                </c:pt>
                <c:pt idx="602">
                  <c:v>0.418055555555364</c:v>
                </c:pt>
                <c:pt idx="603">
                  <c:v>0.41874999999981055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0.42152777777758627</c:v>
                </c:pt>
                <c:pt idx="608">
                  <c:v>0.42222222222202832</c:v>
                </c:pt>
                <c:pt idx="609">
                  <c:v>0.42291666666647426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0.42499999999980725</c:v>
                </c:pt>
                <c:pt idx="613">
                  <c:v>0.42569444444424798</c:v>
                </c:pt>
                <c:pt idx="614">
                  <c:v>0.42638888888869508</c:v>
                </c:pt>
                <c:pt idx="615">
                  <c:v>0.42708333333313597</c:v>
                </c:pt>
                <c:pt idx="616">
                  <c:v>0.42777777777758191</c:v>
                </c:pt>
                <c:pt idx="617">
                  <c:v>0.42847222222202563</c:v>
                </c:pt>
                <c:pt idx="618">
                  <c:v>0.42916666666646963</c:v>
                </c:pt>
                <c:pt idx="619">
                  <c:v>0.42986111111091363</c:v>
                </c:pt>
                <c:pt idx="620">
                  <c:v>0.43055555555535602</c:v>
                </c:pt>
                <c:pt idx="621">
                  <c:v>0.43124999999980296</c:v>
                </c:pt>
                <c:pt idx="622">
                  <c:v>0.43194444444424546</c:v>
                </c:pt>
                <c:pt idx="623">
                  <c:v>0.43263888888868945</c:v>
                </c:pt>
                <c:pt idx="624">
                  <c:v>0.43333333333313201</c:v>
                </c:pt>
                <c:pt idx="625">
                  <c:v>0.43402777777757889</c:v>
                </c:pt>
                <c:pt idx="626">
                  <c:v>0.43472222222202145</c:v>
                </c:pt>
                <c:pt idx="627">
                  <c:v>0.43541666666646656</c:v>
                </c:pt>
                <c:pt idx="628">
                  <c:v>0.43611111111090928</c:v>
                </c:pt>
                <c:pt idx="629">
                  <c:v>0.43680555555535328</c:v>
                </c:pt>
                <c:pt idx="630">
                  <c:v>0.43749999999979838</c:v>
                </c:pt>
                <c:pt idx="631">
                  <c:v>0.43819444444423999</c:v>
                </c:pt>
                <c:pt idx="632">
                  <c:v>0.43888888888868777</c:v>
                </c:pt>
                <c:pt idx="633">
                  <c:v>0.43958333333312832</c:v>
                </c:pt>
                <c:pt idx="634">
                  <c:v>0.44027777777757232</c:v>
                </c:pt>
                <c:pt idx="635">
                  <c:v>0.44097222222201632</c:v>
                </c:pt>
                <c:pt idx="636">
                  <c:v>0.44166666666645998</c:v>
                </c:pt>
                <c:pt idx="637">
                  <c:v>0.44236111111090398</c:v>
                </c:pt>
                <c:pt idx="638">
                  <c:v>0.44305555555534776</c:v>
                </c:pt>
                <c:pt idx="639">
                  <c:v>0.44374999999979198</c:v>
                </c:pt>
                <c:pt idx="640">
                  <c:v>0.44444444444423575</c:v>
                </c:pt>
                <c:pt idx="641">
                  <c:v>0.44513888888867997</c:v>
                </c:pt>
                <c:pt idx="642">
                  <c:v>0.44583333333312403</c:v>
                </c:pt>
                <c:pt idx="643">
                  <c:v>0.44652777777756963</c:v>
                </c:pt>
                <c:pt idx="644">
                  <c:v>0.44722222222201202</c:v>
                </c:pt>
                <c:pt idx="645">
                  <c:v>0.44791666666645763</c:v>
                </c:pt>
                <c:pt idx="646">
                  <c:v>0.44861111111090002</c:v>
                </c:pt>
                <c:pt idx="647">
                  <c:v>0.44930555555534402</c:v>
                </c:pt>
                <c:pt idx="648">
                  <c:v>0.44999999999978951</c:v>
                </c:pt>
                <c:pt idx="649">
                  <c:v>0.45069444444423179</c:v>
                </c:pt>
                <c:pt idx="650">
                  <c:v>0.4513888888886789</c:v>
                </c:pt>
                <c:pt idx="651">
                  <c:v>0.45208333333312001</c:v>
                </c:pt>
                <c:pt idx="652">
                  <c:v>0.45277777777756545</c:v>
                </c:pt>
                <c:pt idx="653">
                  <c:v>0.45347222222200939</c:v>
                </c:pt>
                <c:pt idx="654">
                  <c:v>0.45416666666645328</c:v>
                </c:pt>
                <c:pt idx="655">
                  <c:v>0.45486111111089728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0.45902777777756226</c:v>
                </c:pt>
                <c:pt idx="662">
                  <c:v>0.45972222222200398</c:v>
                </c:pt>
                <c:pt idx="663">
                  <c:v>0.46041666666645026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0.46249999999978192</c:v>
                </c:pt>
                <c:pt idx="667">
                  <c:v>0.46319444444422375</c:v>
                </c:pt>
                <c:pt idx="668">
                  <c:v>0.46388888888867097</c:v>
                </c:pt>
                <c:pt idx="669">
                  <c:v>0.46458333333311208</c:v>
                </c:pt>
                <c:pt idx="670">
                  <c:v>0.46527777777755763</c:v>
                </c:pt>
                <c:pt idx="671">
                  <c:v>0.46597222222200163</c:v>
                </c:pt>
                <c:pt idx="672">
                  <c:v>0.46666666666644563</c:v>
                </c:pt>
                <c:pt idx="673">
                  <c:v>0.46736111111088963</c:v>
                </c:pt>
                <c:pt idx="674">
                  <c:v>0.46805555555533179</c:v>
                </c:pt>
                <c:pt idx="675">
                  <c:v>0.46874999999977746</c:v>
                </c:pt>
                <c:pt idx="676">
                  <c:v>0.46944444444422001</c:v>
                </c:pt>
                <c:pt idx="677">
                  <c:v>0.47013888888866545</c:v>
                </c:pt>
                <c:pt idx="678">
                  <c:v>0.47083333333310801</c:v>
                </c:pt>
                <c:pt idx="679">
                  <c:v>0.47152777777755472</c:v>
                </c:pt>
                <c:pt idx="680">
                  <c:v>0.472222222221996</c:v>
                </c:pt>
                <c:pt idx="681">
                  <c:v>0.47291666666644255</c:v>
                </c:pt>
                <c:pt idx="682">
                  <c:v>0.47361111111088527</c:v>
                </c:pt>
                <c:pt idx="683">
                  <c:v>0.474305555555328</c:v>
                </c:pt>
                <c:pt idx="684">
                  <c:v>0.47499999999977438</c:v>
                </c:pt>
                <c:pt idx="685">
                  <c:v>0.47569444444421599</c:v>
                </c:pt>
                <c:pt idx="686">
                  <c:v>0.47638888888866376</c:v>
                </c:pt>
                <c:pt idx="687">
                  <c:v>0.47708333333310432</c:v>
                </c:pt>
                <c:pt idx="688">
                  <c:v>0.47777777777755026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0.47986111111088192</c:v>
                </c:pt>
                <c:pt idx="692">
                  <c:v>0.48055555555532375</c:v>
                </c:pt>
                <c:pt idx="693">
                  <c:v>0.48124999999976992</c:v>
                </c:pt>
                <c:pt idx="694">
                  <c:v>0.48194444444421197</c:v>
                </c:pt>
                <c:pt idx="695">
                  <c:v>0.48263888888865786</c:v>
                </c:pt>
                <c:pt idx="696">
                  <c:v>0.48333333333310002</c:v>
                </c:pt>
                <c:pt idx="697">
                  <c:v>0.48402777777754691</c:v>
                </c:pt>
                <c:pt idx="698">
                  <c:v>0.48472222222198802</c:v>
                </c:pt>
                <c:pt idx="699">
                  <c:v>0.48541666666643363</c:v>
                </c:pt>
                <c:pt idx="700">
                  <c:v>0.48611111111087763</c:v>
                </c:pt>
                <c:pt idx="701">
                  <c:v>0.48680555555532001</c:v>
                </c:pt>
                <c:pt idx="702">
                  <c:v>0.4874999999997669</c:v>
                </c:pt>
                <c:pt idx="703">
                  <c:v>0.48819444444420801</c:v>
                </c:pt>
                <c:pt idx="704">
                  <c:v>0.48888888888865584</c:v>
                </c:pt>
                <c:pt idx="705">
                  <c:v>0.48958333333309745</c:v>
                </c:pt>
                <c:pt idx="706">
                  <c:v>0.49027777777754256</c:v>
                </c:pt>
                <c:pt idx="707">
                  <c:v>0.49097222222198528</c:v>
                </c:pt>
                <c:pt idx="708">
                  <c:v>0.49166666666642928</c:v>
                </c:pt>
                <c:pt idx="709">
                  <c:v>0.49236111111087438</c:v>
                </c:pt>
                <c:pt idx="710">
                  <c:v>0.49305555555531599</c:v>
                </c:pt>
                <c:pt idx="711">
                  <c:v>0.49374999999976238</c:v>
                </c:pt>
                <c:pt idx="712">
                  <c:v>0.49444444444420432</c:v>
                </c:pt>
                <c:pt idx="713">
                  <c:v>0.49513888888865026</c:v>
                </c:pt>
                <c:pt idx="714">
                  <c:v>0.49583333333309232</c:v>
                </c:pt>
                <c:pt idx="715">
                  <c:v>0.49652777777753826</c:v>
                </c:pt>
                <c:pt idx="716">
                  <c:v>0.49722222222197998</c:v>
                </c:pt>
                <c:pt idx="717">
                  <c:v>0.49791666666642592</c:v>
                </c:pt>
                <c:pt idx="718">
                  <c:v>0.49861111111086992</c:v>
                </c:pt>
                <c:pt idx="719">
                  <c:v>0.49930555555531198</c:v>
                </c:pt>
                <c:pt idx="720">
                  <c:v>0.49999999999975886</c:v>
                </c:pt>
                <c:pt idx="721">
                  <c:v>0.50069444444420064</c:v>
                </c:pt>
                <c:pt idx="722">
                  <c:v>0.50138888888864108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0.50694444444419984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0.51319444444419526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0.51944444444419124</c:v>
                </c:pt>
                <c:pt idx="749">
                  <c:v>0.52013888888863158</c:v>
                </c:pt>
                <c:pt idx="750">
                  <c:v>0.52083333333307891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0.52569444444418956</c:v>
                </c:pt>
                <c:pt idx="758">
                  <c:v>0.52638888888862756</c:v>
                </c:pt>
                <c:pt idx="759">
                  <c:v>0.52708333333307489</c:v>
                </c:pt>
                <c:pt idx="760">
                  <c:v>0.527777777777516</c:v>
                </c:pt>
                <c:pt idx="761">
                  <c:v>0.52847222222195744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0.53194444444418465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0.53819444444418019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0.54444444444417583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0.55069444444417237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0.55694444444416691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0.56180555555527489</c:v>
                </c:pt>
                <c:pt idx="810">
                  <c:v>0.562499999999716</c:v>
                </c:pt>
                <c:pt idx="811">
                  <c:v>0.56319444444416289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0.56666666666638255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0.57569444444415585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0.58055555555525651</c:v>
                </c:pt>
                <c:pt idx="837">
                  <c:v>0.5812499999997035</c:v>
                </c:pt>
                <c:pt idx="838">
                  <c:v>0.58194444444414795</c:v>
                </c:pt>
                <c:pt idx="839">
                  <c:v>0.58263888888859205</c:v>
                </c:pt>
                <c:pt idx="840">
                  <c:v>0.5833333333330355</c:v>
                </c:pt>
                <c:pt idx="841">
                  <c:v>0.5840277777774795</c:v>
                </c:pt>
                <c:pt idx="842">
                  <c:v>0.58472222222192349</c:v>
                </c:pt>
                <c:pt idx="843">
                  <c:v>0.58541666666636416</c:v>
                </c:pt>
                <c:pt idx="844">
                  <c:v>0.58611111111081149</c:v>
                </c:pt>
                <c:pt idx="845">
                  <c:v>0.58680555555525549</c:v>
                </c:pt>
                <c:pt idx="846">
                  <c:v>0.58749999999969948</c:v>
                </c:pt>
                <c:pt idx="847">
                  <c:v>0.58819444444414404</c:v>
                </c:pt>
                <c:pt idx="848">
                  <c:v>0.58888888888858804</c:v>
                </c:pt>
                <c:pt idx="849">
                  <c:v>0.58958333333303159</c:v>
                </c:pt>
                <c:pt idx="850">
                  <c:v>0.59027777777747559</c:v>
                </c:pt>
                <c:pt idx="851">
                  <c:v>0.59097222222191959</c:v>
                </c:pt>
                <c:pt idx="852">
                  <c:v>0.59166666666636358</c:v>
                </c:pt>
                <c:pt idx="853">
                  <c:v>0.59236111111080758</c:v>
                </c:pt>
                <c:pt idx="854">
                  <c:v>0.59305555555525158</c:v>
                </c:pt>
                <c:pt idx="855">
                  <c:v>0.59374999999969602</c:v>
                </c:pt>
                <c:pt idx="856">
                  <c:v>0.59444444444414002</c:v>
                </c:pt>
                <c:pt idx="857">
                  <c:v>0.59513888888858402</c:v>
                </c:pt>
                <c:pt idx="858">
                  <c:v>0.59583333333302801</c:v>
                </c:pt>
                <c:pt idx="859">
                  <c:v>0.59652777777747157</c:v>
                </c:pt>
                <c:pt idx="860">
                  <c:v>0.59722222222191557</c:v>
                </c:pt>
                <c:pt idx="861">
                  <c:v>0.59791666666635956</c:v>
                </c:pt>
                <c:pt idx="862">
                  <c:v>0.59861111111080401</c:v>
                </c:pt>
                <c:pt idx="863">
                  <c:v>0.59930555555524756</c:v>
                </c:pt>
                <c:pt idx="864">
                  <c:v>0.599999999999692</c:v>
                </c:pt>
                <c:pt idx="865">
                  <c:v>0.60069444444414111</c:v>
                </c:pt>
                <c:pt idx="866">
                  <c:v>0.60138888888858255</c:v>
                </c:pt>
                <c:pt idx="867">
                  <c:v>0.60208333333302655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0.60694444444413664</c:v>
                </c:pt>
                <c:pt idx="875">
                  <c:v>0.60763888888858053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0.61319444444413185</c:v>
                </c:pt>
                <c:pt idx="884">
                  <c:v>0.61388888888857585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0.61874999999968361</c:v>
                </c:pt>
                <c:pt idx="892">
                  <c:v>0.61944444444412738</c:v>
                </c:pt>
                <c:pt idx="893">
                  <c:v>0.62013888888856805</c:v>
                </c:pt>
                <c:pt idx="894">
                  <c:v>0.62083333333301538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0.62361111111079126</c:v>
                </c:pt>
                <c:pt idx="899">
                  <c:v>0.62430555555523204</c:v>
                </c:pt>
                <c:pt idx="900">
                  <c:v>0.62499999999967926</c:v>
                </c:pt>
                <c:pt idx="901">
                  <c:v>0.62569444444412592</c:v>
                </c:pt>
                <c:pt idx="902">
                  <c:v>0.62638888888856403</c:v>
                </c:pt>
                <c:pt idx="903">
                  <c:v>0.62708333333301125</c:v>
                </c:pt>
                <c:pt idx="904">
                  <c:v>0.62777777777745203</c:v>
                </c:pt>
                <c:pt idx="905">
                  <c:v>0.62847222222189925</c:v>
                </c:pt>
                <c:pt idx="906">
                  <c:v>0.62916666666634002</c:v>
                </c:pt>
                <c:pt idx="907">
                  <c:v>0.62986111111078702</c:v>
                </c:pt>
                <c:pt idx="908">
                  <c:v>0.63055555555522802</c:v>
                </c:pt>
                <c:pt idx="909">
                  <c:v>0.6312499999996749</c:v>
                </c:pt>
                <c:pt idx="910">
                  <c:v>0.63194444444412179</c:v>
                </c:pt>
                <c:pt idx="911">
                  <c:v>0.6326388888885629</c:v>
                </c:pt>
                <c:pt idx="912">
                  <c:v>0.6333333333330069</c:v>
                </c:pt>
                <c:pt idx="913">
                  <c:v>0.63402777777744801</c:v>
                </c:pt>
                <c:pt idx="914">
                  <c:v>0.63472222222189756</c:v>
                </c:pt>
                <c:pt idx="915">
                  <c:v>0.63541666666633601</c:v>
                </c:pt>
                <c:pt idx="916">
                  <c:v>0.63611111111078289</c:v>
                </c:pt>
                <c:pt idx="917">
                  <c:v>0.63680555555522678</c:v>
                </c:pt>
                <c:pt idx="918">
                  <c:v>0.637499999999668</c:v>
                </c:pt>
                <c:pt idx="919">
                  <c:v>0.6381944444441171</c:v>
                </c:pt>
                <c:pt idx="920">
                  <c:v>0.63888888888855855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0.64097222222189265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0.64444444444411253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0.64722222222188852</c:v>
                </c:pt>
                <c:pt idx="933">
                  <c:v>0.64791666666632863</c:v>
                </c:pt>
                <c:pt idx="934">
                  <c:v>0.64861111111077585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0.65069444444411051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0.65347222222188384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0.65694444444410582</c:v>
                </c:pt>
                <c:pt idx="947">
                  <c:v>0.65763888888854738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0.65972222222188193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0.66180555555521126</c:v>
                </c:pt>
                <c:pt idx="954">
                  <c:v>0.66249999999965203</c:v>
                </c:pt>
                <c:pt idx="955">
                  <c:v>0.6631944444441018</c:v>
                </c:pt>
                <c:pt idx="956">
                  <c:v>0.66388888888854325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0.6659722222218778</c:v>
                </c:pt>
                <c:pt idx="960">
                  <c:v>0.66666666666631891</c:v>
                </c:pt>
                <c:pt idx="961">
                  <c:v>0.66736111111076002</c:v>
                </c:pt>
                <c:pt idx="962">
                  <c:v>0.6680555555552069</c:v>
                </c:pt>
                <c:pt idx="963">
                  <c:v>0.6687499999996509</c:v>
                </c:pt>
                <c:pt idx="964">
                  <c:v>0.66944444444409756</c:v>
                </c:pt>
                <c:pt idx="965">
                  <c:v>0.6701388888885389</c:v>
                </c:pt>
                <c:pt idx="966">
                  <c:v>0.6708333333329829</c:v>
                </c:pt>
                <c:pt idx="967">
                  <c:v>0.67152777777742401</c:v>
                </c:pt>
                <c:pt idx="968">
                  <c:v>0.67222222222187156</c:v>
                </c:pt>
                <c:pt idx="969">
                  <c:v>0.67291666666631489</c:v>
                </c:pt>
                <c:pt idx="970">
                  <c:v>0.67361111111075866</c:v>
                </c:pt>
                <c:pt idx="971">
                  <c:v>0.67430555555520255</c:v>
                </c:pt>
                <c:pt idx="972">
                  <c:v>0.67499999999964655</c:v>
                </c:pt>
                <c:pt idx="973">
                  <c:v>0.67569444444409565</c:v>
                </c:pt>
                <c:pt idx="974">
                  <c:v>0.67638888888853455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0.68055555555519665</c:v>
                </c:pt>
                <c:pt idx="981">
                  <c:v>0.68124999999963998</c:v>
                </c:pt>
                <c:pt idx="982">
                  <c:v>0.68194444444408853</c:v>
                </c:pt>
                <c:pt idx="983">
                  <c:v>0.68263888888852864</c:v>
                </c:pt>
                <c:pt idx="984">
                  <c:v>0.68333333333297197</c:v>
                </c:pt>
                <c:pt idx="985">
                  <c:v>0.68402777777741597</c:v>
                </c:pt>
                <c:pt idx="986">
                  <c:v>0.68472222222186063</c:v>
                </c:pt>
                <c:pt idx="987">
                  <c:v>0.68541666666630396</c:v>
                </c:pt>
                <c:pt idx="988">
                  <c:v>0.68611111111074796</c:v>
                </c:pt>
                <c:pt idx="989">
                  <c:v>0.68680555555519585</c:v>
                </c:pt>
                <c:pt idx="990">
                  <c:v>0.68749999999963596</c:v>
                </c:pt>
                <c:pt idx="991">
                  <c:v>0.68819444444408384</c:v>
                </c:pt>
                <c:pt idx="992">
                  <c:v>0.68888888888852395</c:v>
                </c:pt>
                <c:pt idx="993">
                  <c:v>0.68958333333296451</c:v>
                </c:pt>
                <c:pt idx="994">
                  <c:v>0.69027777777741151</c:v>
                </c:pt>
                <c:pt idx="995">
                  <c:v>0.69097222222185595</c:v>
                </c:pt>
                <c:pt idx="996">
                  <c:v>0.69166666666629995</c:v>
                </c:pt>
                <c:pt idx="997">
                  <c:v>0.6923611111107435</c:v>
                </c:pt>
                <c:pt idx="998">
                  <c:v>0.69305555555519138</c:v>
                </c:pt>
                <c:pt idx="999">
                  <c:v>0.69374999999963205</c:v>
                </c:pt>
                <c:pt idx="1000">
                  <c:v>0.69444444444407938</c:v>
                </c:pt>
                <c:pt idx="1001">
                  <c:v>0.69513888888852005</c:v>
                </c:pt>
                <c:pt idx="1002">
                  <c:v>0.69583333333296349</c:v>
                </c:pt>
                <c:pt idx="1003">
                  <c:v>0.69652777777740749</c:v>
                </c:pt>
                <c:pt idx="1004">
                  <c:v>0.69722222222185204</c:v>
                </c:pt>
                <c:pt idx="1005">
                  <c:v>0.69791666666629604</c:v>
                </c:pt>
                <c:pt idx="1006">
                  <c:v>0.69861111111074004</c:v>
                </c:pt>
                <c:pt idx="1007">
                  <c:v>0.69930555555518725</c:v>
                </c:pt>
                <c:pt idx="1008">
                  <c:v>0.69999999999962803</c:v>
                </c:pt>
                <c:pt idx="1009">
                  <c:v>0.7006944444440778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0.7055555555551829</c:v>
                </c:pt>
                <c:pt idx="1017">
                  <c:v>0.70624999999962401</c:v>
                </c:pt>
                <c:pt idx="1018">
                  <c:v>0.70694444444407156</c:v>
                </c:pt>
                <c:pt idx="1019">
                  <c:v>0.70763888888851489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0.70972222222184678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0.7118055555551811</c:v>
                </c:pt>
                <c:pt idx="1026">
                  <c:v>0.71249999999961999</c:v>
                </c:pt>
                <c:pt idx="1027">
                  <c:v>0.71319444444406654</c:v>
                </c:pt>
                <c:pt idx="1028">
                  <c:v>0.71388888888850865</c:v>
                </c:pt>
                <c:pt idx="1029">
                  <c:v>0.71458333333294921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0.71805555555517653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0.72569444444405984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0.73194444444405526</c:v>
                </c:pt>
                <c:pt idx="1055">
                  <c:v>0.73263888888849926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0.73472222222183126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0.73680555555516325</c:v>
                </c:pt>
                <c:pt idx="1062">
                  <c:v>0.73749999999960403</c:v>
                </c:pt>
                <c:pt idx="1063">
                  <c:v>0.73819444444405125</c:v>
                </c:pt>
                <c:pt idx="1064">
                  <c:v>0.73888888888849524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0.7409722222218269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0.7430555555551589</c:v>
                </c:pt>
                <c:pt idx="1071">
                  <c:v>0.7437499999996029</c:v>
                </c:pt>
                <c:pt idx="1072">
                  <c:v>0.74444444444404689</c:v>
                </c:pt>
                <c:pt idx="1073">
                  <c:v>0.74513888888849089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0.74722222222182255</c:v>
                </c:pt>
                <c:pt idx="1077">
                  <c:v>0.747916666666264</c:v>
                </c:pt>
                <c:pt idx="1078">
                  <c:v>0.74861111111071055</c:v>
                </c:pt>
                <c:pt idx="1079">
                  <c:v>0.74930555555515455</c:v>
                </c:pt>
                <c:pt idx="1080">
                  <c:v>0.74999999999960054</c:v>
                </c:pt>
                <c:pt idx="1081">
                  <c:v>0.75069444444404465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0.75624999999959652</c:v>
                </c:pt>
                <c:pt idx="1090">
                  <c:v>0.75694444444404041</c:v>
                </c:pt>
                <c:pt idx="1091">
                  <c:v>0.75763888888848385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0.75972222222181585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0.76180555555514784</c:v>
                </c:pt>
                <c:pt idx="1098">
                  <c:v>0.76249999999959184</c:v>
                </c:pt>
                <c:pt idx="1099">
                  <c:v>0.76319444444403584</c:v>
                </c:pt>
                <c:pt idx="1100">
                  <c:v>0.76388888888847983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0.76597222222181138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0.76805555555514327</c:v>
                </c:pt>
                <c:pt idx="1107">
                  <c:v>0.76874999999958993</c:v>
                </c:pt>
                <c:pt idx="1108">
                  <c:v>0.76944444444403126</c:v>
                </c:pt>
                <c:pt idx="1109">
                  <c:v>0.77013888888847526</c:v>
                </c:pt>
                <c:pt idx="1110">
                  <c:v>0.77083333333291604</c:v>
                </c:pt>
                <c:pt idx="1111">
                  <c:v>0.77152777777735959</c:v>
                </c:pt>
                <c:pt idx="1112">
                  <c:v>0.77222222222180725</c:v>
                </c:pt>
                <c:pt idx="1113">
                  <c:v>0.77291666666624803</c:v>
                </c:pt>
                <c:pt idx="1114">
                  <c:v>0.77361111111069525</c:v>
                </c:pt>
                <c:pt idx="1115">
                  <c:v>0.77430555555513925</c:v>
                </c:pt>
                <c:pt idx="1116">
                  <c:v>0.7749999999995858</c:v>
                </c:pt>
                <c:pt idx="1117">
                  <c:v>0.7756944444440298</c:v>
                </c:pt>
                <c:pt idx="1118">
                  <c:v>0.77638888888846802</c:v>
                </c:pt>
                <c:pt idx="1119">
                  <c:v>0.77708333333291202</c:v>
                </c:pt>
                <c:pt idx="1120">
                  <c:v>0.77777777777735602</c:v>
                </c:pt>
                <c:pt idx="1121">
                  <c:v>0.7784722222218029</c:v>
                </c:pt>
                <c:pt idx="1122">
                  <c:v>0.77916666666624401</c:v>
                </c:pt>
                <c:pt idx="1123">
                  <c:v>0.7798611111106909</c:v>
                </c:pt>
                <c:pt idx="1124">
                  <c:v>0.78055555555513201</c:v>
                </c:pt>
                <c:pt idx="1125">
                  <c:v>0.78124999999957889</c:v>
                </c:pt>
                <c:pt idx="1126">
                  <c:v>0.78194444444402289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0.78402777777734944</c:v>
                </c:pt>
                <c:pt idx="1130">
                  <c:v>0.78472222222179855</c:v>
                </c:pt>
                <c:pt idx="1131">
                  <c:v>0.78541666666623744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0.78958333333290109</c:v>
                </c:pt>
                <c:pt idx="1138">
                  <c:v>0.79027777777734509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0.79652777777734063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0.80069444444401183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0.80694444444400626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0.80972222222178225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0.81180555555511424</c:v>
                </c:pt>
                <c:pt idx="1170">
                  <c:v>0.81249999999955502</c:v>
                </c:pt>
                <c:pt idx="1171">
                  <c:v>0.81319444444400191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0.8159722222217779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0.81805555555510989</c:v>
                </c:pt>
                <c:pt idx="1179">
                  <c:v>0.81874999999955389</c:v>
                </c:pt>
                <c:pt idx="1180">
                  <c:v>0.81944444444399789</c:v>
                </c:pt>
                <c:pt idx="1181">
                  <c:v>0.820138888888439</c:v>
                </c:pt>
                <c:pt idx="1182">
                  <c:v>0.82083333333288555</c:v>
                </c:pt>
                <c:pt idx="1183">
                  <c:v>0.82152777777732444</c:v>
                </c:pt>
                <c:pt idx="1184">
                  <c:v>0.82222222222177355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0.82569444444399565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0.83194444444399085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0.83680555555509883</c:v>
                </c:pt>
                <c:pt idx="1206">
                  <c:v>0.83749999999953895</c:v>
                </c:pt>
                <c:pt idx="1207">
                  <c:v>0.83819444444398661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0.84305555555509426</c:v>
                </c:pt>
                <c:pt idx="1215">
                  <c:v>0.84374999999953826</c:v>
                </c:pt>
                <c:pt idx="1216">
                  <c:v>0.84444444444398226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0.84930555555508991</c:v>
                </c:pt>
                <c:pt idx="1224">
                  <c:v>0.84999999999953391</c:v>
                </c:pt>
                <c:pt idx="1225">
                  <c:v>0.85069444444398079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0.85416666666619789</c:v>
                </c:pt>
                <c:pt idx="1231">
                  <c:v>0.854861111110639</c:v>
                </c:pt>
                <c:pt idx="1232">
                  <c:v>0.85555555555508589</c:v>
                </c:pt>
                <c:pt idx="1233">
                  <c:v>0.85624999999952967</c:v>
                </c:pt>
                <c:pt idx="1234">
                  <c:v>0.85694444444397611</c:v>
                </c:pt>
                <c:pt idx="1235">
                  <c:v>0.85763888888841755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0.85972222222174954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0.86180555555508365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0.86666666666619141</c:v>
                </c:pt>
                <c:pt idx="1249">
                  <c:v>0.86736111111063097</c:v>
                </c:pt>
                <c:pt idx="1250">
                  <c:v>0.86805555555507885</c:v>
                </c:pt>
                <c:pt idx="1251">
                  <c:v>0.86874999999952285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0.87291666666618684</c:v>
                </c:pt>
                <c:pt idx="1258">
                  <c:v>0.87361111111062695</c:v>
                </c:pt>
                <c:pt idx="1259">
                  <c:v>0.87430555555507472</c:v>
                </c:pt>
                <c:pt idx="1260">
                  <c:v>0.87499999999951839</c:v>
                </c:pt>
                <c:pt idx="1261">
                  <c:v>0.87569444444396238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0.87916666666618226</c:v>
                </c:pt>
                <c:pt idx="1267">
                  <c:v>0.87986111111062304</c:v>
                </c:pt>
                <c:pt idx="1268">
                  <c:v>0.88055555555506659</c:v>
                </c:pt>
                <c:pt idx="1269">
                  <c:v>0.88124999999951104</c:v>
                </c:pt>
                <c:pt idx="1270">
                  <c:v>0.88194444444395503</c:v>
                </c:pt>
                <c:pt idx="1271">
                  <c:v>0.88263888888839903</c:v>
                </c:pt>
                <c:pt idx="1272">
                  <c:v>0.88333333333284259</c:v>
                </c:pt>
                <c:pt idx="1273">
                  <c:v>0.88402777777728658</c:v>
                </c:pt>
                <c:pt idx="1274">
                  <c:v>0.88472222222173103</c:v>
                </c:pt>
                <c:pt idx="1275">
                  <c:v>0.88541666666617502</c:v>
                </c:pt>
                <c:pt idx="1276">
                  <c:v>0.88611111111061858</c:v>
                </c:pt>
                <c:pt idx="1277">
                  <c:v>0.88680555555506302</c:v>
                </c:pt>
                <c:pt idx="1278">
                  <c:v>0.88749999999950702</c:v>
                </c:pt>
                <c:pt idx="1279">
                  <c:v>0.88819444444395101</c:v>
                </c:pt>
                <c:pt idx="1280">
                  <c:v>0.88888888888839501</c:v>
                </c:pt>
                <c:pt idx="1281">
                  <c:v>0.88958333333283857</c:v>
                </c:pt>
                <c:pt idx="1282">
                  <c:v>0.89027777777728256</c:v>
                </c:pt>
                <c:pt idx="1283">
                  <c:v>0.89097222222172701</c:v>
                </c:pt>
                <c:pt idx="1284">
                  <c:v>0.89166666666617389</c:v>
                </c:pt>
                <c:pt idx="1285">
                  <c:v>0.89236111111061456</c:v>
                </c:pt>
                <c:pt idx="1286">
                  <c:v>0.893055555555059</c:v>
                </c:pt>
                <c:pt idx="1287">
                  <c:v>0.89374999999950555</c:v>
                </c:pt>
                <c:pt idx="1288">
                  <c:v>0.894444444443947</c:v>
                </c:pt>
                <c:pt idx="1289">
                  <c:v>0.89513888888839099</c:v>
                </c:pt>
                <c:pt idx="1290">
                  <c:v>0.89583333333283499</c:v>
                </c:pt>
                <c:pt idx="1291">
                  <c:v>0.89652777777727644</c:v>
                </c:pt>
                <c:pt idx="1292">
                  <c:v>0.89722222222172299</c:v>
                </c:pt>
                <c:pt idx="1293">
                  <c:v>0.89791666666616698</c:v>
                </c:pt>
                <c:pt idx="1294">
                  <c:v>0.89861111111061098</c:v>
                </c:pt>
                <c:pt idx="1295">
                  <c:v>0.89930555555505498</c:v>
                </c:pt>
                <c:pt idx="1296">
                  <c:v>0.89999999999949964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0.91527777777726316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0.91874999999949025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0.92152777777725925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0.9236111111105979</c:v>
                </c:pt>
                <c:pt idx="1331">
                  <c:v>0.92430555555503902</c:v>
                </c:pt>
                <c:pt idx="1332">
                  <c:v>0.9249999999994859</c:v>
                </c:pt>
                <c:pt idx="1333">
                  <c:v>0.9256944444439299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0.92986111111059355</c:v>
                </c:pt>
                <c:pt idx="1340">
                  <c:v>0.930555555555035</c:v>
                </c:pt>
                <c:pt idx="1341">
                  <c:v>0.93124999999948155</c:v>
                </c:pt>
                <c:pt idx="1342">
                  <c:v>0.93194444444392555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0.9340277777772521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0.94027777777724808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0.94374999999947484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0.94652777777724351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0.94861111111058238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0.95069444444391438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0.95486111111057825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0.95694444444391025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0.95972222222168591</c:v>
                </c:pt>
                <c:pt idx="1383">
                  <c:v>0.96041666666612702</c:v>
                </c:pt>
                <c:pt idx="1384">
                  <c:v>0.9611111111105739</c:v>
                </c:pt>
                <c:pt idx="1385">
                  <c:v>0.9618055555550179</c:v>
                </c:pt>
                <c:pt idx="1386">
                  <c:v>0.96249999999945901</c:v>
                </c:pt>
                <c:pt idx="1387">
                  <c:v>0.96319444444390589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0.96597222222168166</c:v>
                </c:pt>
                <c:pt idx="1392">
                  <c:v>0.96666666666612555</c:v>
                </c:pt>
                <c:pt idx="1393">
                  <c:v>0.967361111110567</c:v>
                </c:pt>
                <c:pt idx="1394">
                  <c:v>0.96805555555501355</c:v>
                </c:pt>
                <c:pt idx="1395">
                  <c:v>0.96874999999945755</c:v>
                </c:pt>
                <c:pt idx="1396">
                  <c:v>0.96944444444390065</c:v>
                </c:pt>
                <c:pt idx="1397">
                  <c:v>0.97013888888834299</c:v>
                </c:pt>
                <c:pt idx="1398">
                  <c:v>0.97083333333278765</c:v>
                </c:pt>
                <c:pt idx="1399">
                  <c:v>0.9715277777772281</c:v>
                </c:pt>
                <c:pt idx="1400">
                  <c:v>0.97222222222167565</c:v>
                </c:pt>
                <c:pt idx="1401">
                  <c:v>0.97291666666611964</c:v>
                </c:pt>
                <c:pt idx="1402">
                  <c:v>0.97361111111056364</c:v>
                </c:pt>
                <c:pt idx="1403">
                  <c:v>0.97430555555500764</c:v>
                </c:pt>
                <c:pt idx="1404">
                  <c:v>0.97499999999945164</c:v>
                </c:pt>
                <c:pt idx="1405">
                  <c:v>0.97569444444390141</c:v>
                </c:pt>
                <c:pt idx="1406">
                  <c:v>0.97638888888833897</c:v>
                </c:pt>
                <c:pt idx="1407">
                  <c:v>0.97708333333278363</c:v>
                </c:pt>
                <c:pt idx="1408">
                  <c:v>0.97777777777722696</c:v>
                </c:pt>
                <c:pt idx="1409">
                  <c:v>0.97847222222167163</c:v>
                </c:pt>
                <c:pt idx="1410">
                  <c:v>0.97916666666611563</c:v>
                </c:pt>
                <c:pt idx="1411">
                  <c:v>0.97986111111055962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0.98194444444389484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0.9840277777772195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0.98819444444389026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0.99027777777721526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0.99444444444388624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0.99652777777721047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Hoja1!$N$12:$N$1451</c:f>
              <c:numCache>
                <c:formatCode>0.00</c:formatCode>
                <c:ptCount val="1440"/>
                <c:pt idx="0">
                  <c:v>16.519538372560756</c:v>
                </c:pt>
                <c:pt idx="1">
                  <c:v>16.519728626030993</c:v>
                </c:pt>
                <c:pt idx="2">
                  <c:v>16.519918879501102</c:v>
                </c:pt>
                <c:pt idx="3">
                  <c:v>16.520109132971083</c:v>
                </c:pt>
                <c:pt idx="4">
                  <c:v>16.520299386441252</c:v>
                </c:pt>
                <c:pt idx="5">
                  <c:v>16.520489639911482</c:v>
                </c:pt>
                <c:pt idx="6">
                  <c:v>16.520679893381498</c:v>
                </c:pt>
                <c:pt idx="7">
                  <c:v>16.520870146851738</c:v>
                </c:pt>
                <c:pt idx="8">
                  <c:v>16.521060400321829</c:v>
                </c:pt>
                <c:pt idx="9">
                  <c:v>16.521250653791988</c:v>
                </c:pt>
                <c:pt idx="10">
                  <c:v>16.521440907262086</c:v>
                </c:pt>
                <c:pt idx="11">
                  <c:v>16.521631160732227</c:v>
                </c:pt>
                <c:pt idx="12">
                  <c:v>16.521821414202524</c:v>
                </c:pt>
                <c:pt idx="13">
                  <c:v>16.522011667672501</c:v>
                </c:pt>
                <c:pt idx="14">
                  <c:v>16.522201921142628</c:v>
                </c:pt>
                <c:pt idx="15">
                  <c:v>16.522392174612726</c:v>
                </c:pt>
                <c:pt idx="16">
                  <c:v>16.522582428082881</c:v>
                </c:pt>
                <c:pt idx="17">
                  <c:v>16.522772681552883</c:v>
                </c:pt>
                <c:pt idx="18">
                  <c:v>16.522962935023045</c:v>
                </c:pt>
                <c:pt idx="19">
                  <c:v>16.523153188493261</c:v>
                </c:pt>
                <c:pt idx="20">
                  <c:v>16.52334344196321</c:v>
                </c:pt>
                <c:pt idx="21">
                  <c:v>16.523533695433489</c:v>
                </c:pt>
                <c:pt idx="22">
                  <c:v>16.523723948903527</c:v>
                </c:pt>
                <c:pt idx="23">
                  <c:v>16.523914202373689</c:v>
                </c:pt>
                <c:pt idx="24">
                  <c:v>16.524104455843894</c:v>
                </c:pt>
                <c:pt idx="25">
                  <c:v>16.524294709314031</c:v>
                </c:pt>
                <c:pt idx="26">
                  <c:v>16.524484962784147</c:v>
                </c:pt>
                <c:pt idx="27">
                  <c:v>16.524675216254291</c:v>
                </c:pt>
                <c:pt idx="28">
                  <c:v>16.52486546972456</c:v>
                </c:pt>
                <c:pt idx="29">
                  <c:v>16.52505572319464</c:v>
                </c:pt>
                <c:pt idx="30">
                  <c:v>16.525245976664589</c:v>
                </c:pt>
                <c:pt idx="31">
                  <c:v>16.525436230134584</c:v>
                </c:pt>
                <c:pt idx="32">
                  <c:v>16.525626483604889</c:v>
                </c:pt>
                <c:pt idx="33">
                  <c:v>16.68</c:v>
                </c:pt>
                <c:pt idx="34">
                  <c:v>16.695500000000003</c:v>
                </c:pt>
                <c:pt idx="35">
                  <c:v>16.71100000000003</c:v>
                </c:pt>
                <c:pt idx="36">
                  <c:v>16.726499999999902</c:v>
                </c:pt>
                <c:pt idx="37">
                  <c:v>16.741999999999987</c:v>
                </c:pt>
                <c:pt idx="38">
                  <c:v>16.757500000000007</c:v>
                </c:pt>
                <c:pt idx="39">
                  <c:v>16.773000000000007</c:v>
                </c:pt>
                <c:pt idx="40">
                  <c:v>16.788499999999857</c:v>
                </c:pt>
                <c:pt idx="41">
                  <c:v>16.80400000000003</c:v>
                </c:pt>
                <c:pt idx="42">
                  <c:v>16.81950000000003</c:v>
                </c:pt>
                <c:pt idx="43">
                  <c:v>16.835000000000015</c:v>
                </c:pt>
                <c:pt idx="44">
                  <c:v>16.850500000000014</c:v>
                </c:pt>
                <c:pt idx="45">
                  <c:v>16.866000000000014</c:v>
                </c:pt>
                <c:pt idx="46">
                  <c:v>16.881500000000017</c:v>
                </c:pt>
                <c:pt idx="47">
                  <c:v>16.89700000000003</c:v>
                </c:pt>
                <c:pt idx="48">
                  <c:v>16.912500000000019</c:v>
                </c:pt>
                <c:pt idx="49">
                  <c:v>16.928000000000019</c:v>
                </c:pt>
                <c:pt idx="50">
                  <c:v>16.943500000000022</c:v>
                </c:pt>
                <c:pt idx="51">
                  <c:v>16.959000000000021</c:v>
                </c:pt>
                <c:pt idx="52">
                  <c:v>16.974500000000024</c:v>
                </c:pt>
                <c:pt idx="53">
                  <c:v>16.990000000000023</c:v>
                </c:pt>
                <c:pt idx="54">
                  <c:v>16.409999999999929</c:v>
                </c:pt>
                <c:pt idx="55">
                  <c:v>16.377499999999927</c:v>
                </c:pt>
                <c:pt idx="56">
                  <c:v>16.344999999999928</c:v>
                </c:pt>
                <c:pt idx="57">
                  <c:v>16.312499999999929</c:v>
                </c:pt>
                <c:pt idx="58">
                  <c:v>16.279999999999927</c:v>
                </c:pt>
                <c:pt idx="59">
                  <c:v>16.247499999999889</c:v>
                </c:pt>
                <c:pt idx="60">
                  <c:v>16.214999999999932</c:v>
                </c:pt>
                <c:pt idx="61">
                  <c:v>16.182499999999816</c:v>
                </c:pt>
                <c:pt idx="62">
                  <c:v>16.14999999999992</c:v>
                </c:pt>
                <c:pt idx="63">
                  <c:v>16.117499999999918</c:v>
                </c:pt>
                <c:pt idx="64">
                  <c:v>16.084999999999916</c:v>
                </c:pt>
                <c:pt idx="65">
                  <c:v>16.052499999999824</c:v>
                </c:pt>
                <c:pt idx="66">
                  <c:v>16.019999999999911</c:v>
                </c:pt>
                <c:pt idx="67">
                  <c:v>15.987499999999981</c:v>
                </c:pt>
                <c:pt idx="68">
                  <c:v>15.954999999999965</c:v>
                </c:pt>
                <c:pt idx="69">
                  <c:v>15.922499999999989</c:v>
                </c:pt>
                <c:pt idx="70">
                  <c:v>15.889999999999974</c:v>
                </c:pt>
                <c:pt idx="71">
                  <c:v>15.857499999999991</c:v>
                </c:pt>
                <c:pt idx="72">
                  <c:v>15.824999999999896</c:v>
                </c:pt>
                <c:pt idx="73">
                  <c:v>15.792499999999958</c:v>
                </c:pt>
                <c:pt idx="74">
                  <c:v>16.193333333333182</c:v>
                </c:pt>
                <c:pt idx="75">
                  <c:v>16.193333333333182</c:v>
                </c:pt>
                <c:pt idx="76">
                  <c:v>16.193333333333182</c:v>
                </c:pt>
                <c:pt idx="77">
                  <c:v>16.193333333333182</c:v>
                </c:pt>
                <c:pt idx="78">
                  <c:v>16.193333333333182</c:v>
                </c:pt>
                <c:pt idx="79">
                  <c:v>16.193333333333182</c:v>
                </c:pt>
                <c:pt idx="80">
                  <c:v>16.193333333333182</c:v>
                </c:pt>
                <c:pt idx="81">
                  <c:v>16.193333333333182</c:v>
                </c:pt>
                <c:pt idx="82">
                  <c:v>16.193333333333182</c:v>
                </c:pt>
                <c:pt idx="83">
                  <c:v>16.193333333333182</c:v>
                </c:pt>
                <c:pt idx="84">
                  <c:v>16.193333333333182</c:v>
                </c:pt>
                <c:pt idx="85">
                  <c:v>16.193333333333182</c:v>
                </c:pt>
                <c:pt idx="86">
                  <c:v>16.193333333333182</c:v>
                </c:pt>
                <c:pt idx="87">
                  <c:v>16.193333333333182</c:v>
                </c:pt>
                <c:pt idx="88">
                  <c:v>16.193333333333182</c:v>
                </c:pt>
                <c:pt idx="89">
                  <c:v>16.193333333333182</c:v>
                </c:pt>
                <c:pt idx="90">
                  <c:v>16.193333333333182</c:v>
                </c:pt>
                <c:pt idx="91">
                  <c:v>16.193333333333182</c:v>
                </c:pt>
                <c:pt idx="92">
                  <c:v>16.193333333333182</c:v>
                </c:pt>
                <c:pt idx="93">
                  <c:v>16.193333333333182</c:v>
                </c:pt>
                <c:pt idx="94">
                  <c:v>15.933333333333319</c:v>
                </c:pt>
                <c:pt idx="95">
                  <c:v>15.93008333333332</c:v>
                </c:pt>
                <c:pt idx="96">
                  <c:v>15.92683333333332</c:v>
                </c:pt>
                <c:pt idx="97">
                  <c:v>15.923583333333324</c:v>
                </c:pt>
                <c:pt idx="98">
                  <c:v>15.920333333333319</c:v>
                </c:pt>
                <c:pt idx="99">
                  <c:v>15.917083333333316</c:v>
                </c:pt>
                <c:pt idx="100">
                  <c:v>15.91383333333332</c:v>
                </c:pt>
                <c:pt idx="101">
                  <c:v>15.910583333333324</c:v>
                </c:pt>
                <c:pt idx="102">
                  <c:v>15.907333333333316</c:v>
                </c:pt>
                <c:pt idx="103">
                  <c:v>15.904083333333316</c:v>
                </c:pt>
                <c:pt idx="104">
                  <c:v>15.90083333333332</c:v>
                </c:pt>
                <c:pt idx="105">
                  <c:v>15.897583333333326</c:v>
                </c:pt>
                <c:pt idx="106">
                  <c:v>15.894333333333316</c:v>
                </c:pt>
                <c:pt idx="107">
                  <c:v>15.89108333333332</c:v>
                </c:pt>
                <c:pt idx="108">
                  <c:v>15.887833333333322</c:v>
                </c:pt>
                <c:pt idx="109">
                  <c:v>15.884583333333326</c:v>
                </c:pt>
                <c:pt idx="110">
                  <c:v>15.881333333333314</c:v>
                </c:pt>
                <c:pt idx="111">
                  <c:v>15.87808333333332</c:v>
                </c:pt>
                <c:pt idx="112">
                  <c:v>15.874833333333322</c:v>
                </c:pt>
                <c:pt idx="113">
                  <c:v>15.871583333333326</c:v>
                </c:pt>
                <c:pt idx="114">
                  <c:v>15.653333333333084</c:v>
                </c:pt>
                <c:pt idx="115">
                  <c:v>15.616083333333082</c:v>
                </c:pt>
                <c:pt idx="116">
                  <c:v>15.57883333333308</c:v>
                </c:pt>
                <c:pt idx="117">
                  <c:v>15.541583333333071</c:v>
                </c:pt>
                <c:pt idx="118">
                  <c:v>15.504333333333069</c:v>
                </c:pt>
                <c:pt idx="119">
                  <c:v>15.46708333333307</c:v>
                </c:pt>
                <c:pt idx="120">
                  <c:v>15.429833333333066</c:v>
                </c:pt>
                <c:pt idx="121">
                  <c:v>15.392583333333114</c:v>
                </c:pt>
                <c:pt idx="122">
                  <c:v>15.355333333333109</c:v>
                </c:pt>
                <c:pt idx="123">
                  <c:v>15.318083333333057</c:v>
                </c:pt>
                <c:pt idx="124">
                  <c:v>15.280833333333055</c:v>
                </c:pt>
                <c:pt idx="125">
                  <c:v>15.243583333333053</c:v>
                </c:pt>
                <c:pt idx="126">
                  <c:v>15.206333333333049</c:v>
                </c:pt>
                <c:pt idx="127">
                  <c:v>15.169083333333052</c:v>
                </c:pt>
                <c:pt idx="128">
                  <c:v>15.131833333333041</c:v>
                </c:pt>
                <c:pt idx="129">
                  <c:v>15.094583333333039</c:v>
                </c:pt>
                <c:pt idx="130">
                  <c:v>15.057333333333037</c:v>
                </c:pt>
                <c:pt idx="131">
                  <c:v>15.020083333333034</c:v>
                </c:pt>
                <c:pt idx="132">
                  <c:v>14.982833333333074</c:v>
                </c:pt>
                <c:pt idx="133">
                  <c:v>14.945583333333026</c:v>
                </c:pt>
                <c:pt idx="134">
                  <c:v>15.029999999999776</c:v>
                </c:pt>
                <c:pt idx="135">
                  <c:v>15.002749999999825</c:v>
                </c:pt>
                <c:pt idx="136">
                  <c:v>14.975499999999849</c:v>
                </c:pt>
                <c:pt idx="137">
                  <c:v>14.948249999999769</c:v>
                </c:pt>
                <c:pt idx="138">
                  <c:v>14.92099999999977</c:v>
                </c:pt>
                <c:pt idx="139">
                  <c:v>14.893749999999816</c:v>
                </c:pt>
                <c:pt idx="140">
                  <c:v>14.866499999999839</c:v>
                </c:pt>
                <c:pt idx="141">
                  <c:v>14.839249999999772</c:v>
                </c:pt>
                <c:pt idx="142">
                  <c:v>14.81199999999977</c:v>
                </c:pt>
                <c:pt idx="143">
                  <c:v>14.784749999999756</c:v>
                </c:pt>
                <c:pt idx="144">
                  <c:v>14.757499999999776</c:v>
                </c:pt>
                <c:pt idx="145">
                  <c:v>14.730249999999744</c:v>
                </c:pt>
                <c:pt idx="146">
                  <c:v>14.70299999999977</c:v>
                </c:pt>
                <c:pt idx="147">
                  <c:v>14.675749999999791</c:v>
                </c:pt>
                <c:pt idx="148">
                  <c:v>14.648499999999757</c:v>
                </c:pt>
                <c:pt idx="149">
                  <c:v>14.621249999999735</c:v>
                </c:pt>
                <c:pt idx="150">
                  <c:v>14.593999999999754</c:v>
                </c:pt>
                <c:pt idx="151">
                  <c:v>14.566749999999784</c:v>
                </c:pt>
                <c:pt idx="152">
                  <c:v>14.539499999999776</c:v>
                </c:pt>
                <c:pt idx="153">
                  <c:v>14.512249999999726</c:v>
                </c:pt>
                <c:pt idx="154">
                  <c:v>14.533333333333148</c:v>
                </c:pt>
                <c:pt idx="155">
                  <c:v>14.513833333333135</c:v>
                </c:pt>
                <c:pt idx="156">
                  <c:v>14.494333333333147</c:v>
                </c:pt>
                <c:pt idx="157">
                  <c:v>14.474833333333132</c:v>
                </c:pt>
                <c:pt idx="158">
                  <c:v>14.455333333333154</c:v>
                </c:pt>
                <c:pt idx="159">
                  <c:v>14.435833333333129</c:v>
                </c:pt>
                <c:pt idx="160">
                  <c:v>14.41633333333314</c:v>
                </c:pt>
                <c:pt idx="161">
                  <c:v>14.396833333333126</c:v>
                </c:pt>
                <c:pt idx="162">
                  <c:v>14.377333333333137</c:v>
                </c:pt>
                <c:pt idx="163">
                  <c:v>14.357833333333122</c:v>
                </c:pt>
                <c:pt idx="164">
                  <c:v>14.338333333333118</c:v>
                </c:pt>
                <c:pt idx="165">
                  <c:v>14.318833333333119</c:v>
                </c:pt>
                <c:pt idx="166">
                  <c:v>14.299333333333131</c:v>
                </c:pt>
                <c:pt idx="167">
                  <c:v>14.279833333333116</c:v>
                </c:pt>
                <c:pt idx="168">
                  <c:v>14.260333333333119</c:v>
                </c:pt>
                <c:pt idx="169">
                  <c:v>14.240833333333113</c:v>
                </c:pt>
                <c:pt idx="170">
                  <c:v>14.221333333333098</c:v>
                </c:pt>
                <c:pt idx="171">
                  <c:v>14.201833333333099</c:v>
                </c:pt>
                <c:pt idx="172">
                  <c:v>14.182333333333123</c:v>
                </c:pt>
                <c:pt idx="173">
                  <c:v>14.162833333333106</c:v>
                </c:pt>
                <c:pt idx="174">
                  <c:v>14.183333333333145</c:v>
                </c:pt>
                <c:pt idx="175">
                  <c:v>14.166583333333136</c:v>
                </c:pt>
                <c:pt idx="176">
                  <c:v>14.149833333333143</c:v>
                </c:pt>
                <c:pt idx="177">
                  <c:v>14.133083333333119</c:v>
                </c:pt>
                <c:pt idx="178">
                  <c:v>14.116333333333142</c:v>
                </c:pt>
                <c:pt idx="179">
                  <c:v>14.099583333333127</c:v>
                </c:pt>
                <c:pt idx="180">
                  <c:v>14.08283333333315</c:v>
                </c:pt>
                <c:pt idx="181">
                  <c:v>14.066083333333125</c:v>
                </c:pt>
                <c:pt idx="182">
                  <c:v>14.049333333333133</c:v>
                </c:pt>
                <c:pt idx="183">
                  <c:v>14.032583333333122</c:v>
                </c:pt>
                <c:pt idx="184">
                  <c:v>14.015833333333132</c:v>
                </c:pt>
                <c:pt idx="185">
                  <c:v>13.99908333333312</c:v>
                </c:pt>
                <c:pt idx="186">
                  <c:v>13.982333333333132</c:v>
                </c:pt>
                <c:pt idx="187">
                  <c:v>13.965583333333171</c:v>
                </c:pt>
                <c:pt idx="188">
                  <c:v>13.948833333333118</c:v>
                </c:pt>
                <c:pt idx="189">
                  <c:v>13.932083333333114</c:v>
                </c:pt>
                <c:pt idx="190">
                  <c:v>13.915333333333125</c:v>
                </c:pt>
                <c:pt idx="191">
                  <c:v>13.898583333333114</c:v>
                </c:pt>
                <c:pt idx="192">
                  <c:v>13.881833333333123</c:v>
                </c:pt>
                <c:pt idx="193">
                  <c:v>13.865083333333157</c:v>
                </c:pt>
                <c:pt idx="194">
                  <c:v>13.869999999999878</c:v>
                </c:pt>
                <c:pt idx="195">
                  <c:v>13.856499999999892</c:v>
                </c:pt>
                <c:pt idx="196">
                  <c:v>13.842999999999822</c:v>
                </c:pt>
                <c:pt idx="197">
                  <c:v>13.829499999999868</c:v>
                </c:pt>
                <c:pt idx="198">
                  <c:v>13.815999999999866</c:v>
                </c:pt>
                <c:pt idx="199">
                  <c:v>13.802499999999881</c:v>
                </c:pt>
                <c:pt idx="200">
                  <c:v>13.788999999999819</c:v>
                </c:pt>
                <c:pt idx="201">
                  <c:v>13.775499999999861</c:v>
                </c:pt>
                <c:pt idx="202">
                  <c:v>13.761999999999816</c:v>
                </c:pt>
                <c:pt idx="203">
                  <c:v>13.748499999999805</c:v>
                </c:pt>
                <c:pt idx="204">
                  <c:v>13.734999999999815</c:v>
                </c:pt>
                <c:pt idx="205">
                  <c:v>13.721499999999804</c:v>
                </c:pt>
                <c:pt idx="206">
                  <c:v>13.707999999999812</c:v>
                </c:pt>
                <c:pt idx="207">
                  <c:v>13.694499999999802</c:v>
                </c:pt>
                <c:pt idx="208">
                  <c:v>13.680999999999809</c:v>
                </c:pt>
                <c:pt idx="209">
                  <c:v>13.667499999999826</c:v>
                </c:pt>
                <c:pt idx="210">
                  <c:v>13.653999999999822</c:v>
                </c:pt>
                <c:pt idx="211">
                  <c:v>13.6404999999998</c:v>
                </c:pt>
                <c:pt idx="212">
                  <c:v>13.626999999999805</c:v>
                </c:pt>
                <c:pt idx="213">
                  <c:v>13.613499999999824</c:v>
                </c:pt>
                <c:pt idx="214">
                  <c:v>13.599999999999802</c:v>
                </c:pt>
                <c:pt idx="215">
                  <c:v>13.999999999999854</c:v>
                </c:pt>
                <c:pt idx="216">
                  <c:v>13.989499999999909</c:v>
                </c:pt>
                <c:pt idx="217">
                  <c:v>13.978999999999839</c:v>
                </c:pt>
                <c:pt idx="218">
                  <c:v>13.968499999999874</c:v>
                </c:pt>
                <c:pt idx="219">
                  <c:v>13.957999999999856</c:v>
                </c:pt>
                <c:pt idx="220">
                  <c:v>13.947499999999852</c:v>
                </c:pt>
                <c:pt idx="221">
                  <c:v>13.936999999999836</c:v>
                </c:pt>
                <c:pt idx="222">
                  <c:v>13.926499999999876</c:v>
                </c:pt>
                <c:pt idx="223">
                  <c:v>13.915999999999856</c:v>
                </c:pt>
                <c:pt idx="224">
                  <c:v>13.905499999999909</c:v>
                </c:pt>
                <c:pt idx="225">
                  <c:v>13.894999999999834</c:v>
                </c:pt>
                <c:pt idx="226">
                  <c:v>13.884499999999889</c:v>
                </c:pt>
                <c:pt idx="227">
                  <c:v>13.873999999999874</c:v>
                </c:pt>
                <c:pt idx="228">
                  <c:v>13.86349999999991</c:v>
                </c:pt>
                <c:pt idx="229">
                  <c:v>13.852999999999891</c:v>
                </c:pt>
                <c:pt idx="230">
                  <c:v>13.842499999999887</c:v>
                </c:pt>
                <c:pt idx="231">
                  <c:v>13.831999999999827</c:v>
                </c:pt>
                <c:pt idx="232">
                  <c:v>13.821499999999856</c:v>
                </c:pt>
                <c:pt idx="233">
                  <c:v>13.810999999999826</c:v>
                </c:pt>
                <c:pt idx="234">
                  <c:v>13.800499999999891</c:v>
                </c:pt>
                <c:pt idx="235">
                  <c:v>13.836666666666552</c:v>
                </c:pt>
                <c:pt idx="236">
                  <c:v>13.829666666666554</c:v>
                </c:pt>
                <c:pt idx="237">
                  <c:v>13.822666666666574</c:v>
                </c:pt>
                <c:pt idx="238">
                  <c:v>13.815666666666576</c:v>
                </c:pt>
                <c:pt idx="239">
                  <c:v>13.80866666666655</c:v>
                </c:pt>
                <c:pt idx="240">
                  <c:v>13.801666666666552</c:v>
                </c:pt>
                <c:pt idx="241">
                  <c:v>13.794666666666547</c:v>
                </c:pt>
                <c:pt idx="242">
                  <c:v>13.787666666666551</c:v>
                </c:pt>
                <c:pt idx="243">
                  <c:v>13.780666666666546</c:v>
                </c:pt>
                <c:pt idx="244">
                  <c:v>13.77366666666655</c:v>
                </c:pt>
                <c:pt idx="245">
                  <c:v>13.76666666666655</c:v>
                </c:pt>
                <c:pt idx="246">
                  <c:v>13.759666666666552</c:v>
                </c:pt>
                <c:pt idx="247">
                  <c:v>13.752666666666554</c:v>
                </c:pt>
                <c:pt idx="248">
                  <c:v>13.745666666666549</c:v>
                </c:pt>
                <c:pt idx="249">
                  <c:v>13.738666666666543</c:v>
                </c:pt>
                <c:pt idx="250">
                  <c:v>13.731666666666547</c:v>
                </c:pt>
                <c:pt idx="251">
                  <c:v>13.724666666666542</c:v>
                </c:pt>
                <c:pt idx="252">
                  <c:v>13.717666666666545</c:v>
                </c:pt>
                <c:pt idx="253">
                  <c:v>13.71066666666654</c:v>
                </c:pt>
                <c:pt idx="254">
                  <c:v>13.703666666666544</c:v>
                </c:pt>
                <c:pt idx="255">
                  <c:v>13.699999999999926</c:v>
                </c:pt>
                <c:pt idx="256">
                  <c:v>13.69499999999992</c:v>
                </c:pt>
                <c:pt idx="257">
                  <c:v>13.689999999999953</c:v>
                </c:pt>
                <c:pt idx="258">
                  <c:v>13.684999999999922</c:v>
                </c:pt>
                <c:pt idx="259">
                  <c:v>13.679999999999957</c:v>
                </c:pt>
                <c:pt idx="260">
                  <c:v>13.674999999999924</c:v>
                </c:pt>
                <c:pt idx="261">
                  <c:v>13.669999999999961</c:v>
                </c:pt>
                <c:pt idx="262">
                  <c:v>13.664999999999926</c:v>
                </c:pt>
                <c:pt idx="263">
                  <c:v>13.659999999999965</c:v>
                </c:pt>
                <c:pt idx="264">
                  <c:v>13.654999999999955</c:v>
                </c:pt>
                <c:pt idx="265">
                  <c:v>13.649999999999904</c:v>
                </c:pt>
                <c:pt idx="266">
                  <c:v>13.644999999999907</c:v>
                </c:pt>
                <c:pt idx="267">
                  <c:v>13.639999999999906</c:v>
                </c:pt>
                <c:pt idx="268">
                  <c:v>13.634999999999906</c:v>
                </c:pt>
                <c:pt idx="269">
                  <c:v>13.629999999999924</c:v>
                </c:pt>
                <c:pt idx="270">
                  <c:v>13.624999999999904</c:v>
                </c:pt>
                <c:pt idx="271">
                  <c:v>13.619999999999926</c:v>
                </c:pt>
                <c:pt idx="272">
                  <c:v>13.614999999999904</c:v>
                </c:pt>
                <c:pt idx="273">
                  <c:v>13.609999999999946</c:v>
                </c:pt>
                <c:pt idx="274">
                  <c:v>13.604999999999906</c:v>
                </c:pt>
                <c:pt idx="275">
                  <c:v>13.609999999999948</c:v>
                </c:pt>
                <c:pt idx="276">
                  <c:v>13.604999999999906</c:v>
                </c:pt>
                <c:pt idx="277">
                  <c:v>13.599999999999948</c:v>
                </c:pt>
                <c:pt idx="278">
                  <c:v>13.594999999999906</c:v>
                </c:pt>
                <c:pt idx="279">
                  <c:v>13.589999999999954</c:v>
                </c:pt>
                <c:pt idx="280">
                  <c:v>13.584999999999924</c:v>
                </c:pt>
                <c:pt idx="281">
                  <c:v>13.579999999999957</c:v>
                </c:pt>
                <c:pt idx="282">
                  <c:v>13.574999999999926</c:v>
                </c:pt>
                <c:pt idx="283">
                  <c:v>13.569999999999958</c:v>
                </c:pt>
                <c:pt idx="284">
                  <c:v>13.564999999999946</c:v>
                </c:pt>
                <c:pt idx="285">
                  <c:v>13.559999999999969</c:v>
                </c:pt>
                <c:pt idx="286">
                  <c:v>13.554999999999952</c:v>
                </c:pt>
                <c:pt idx="287">
                  <c:v>13.549999999999896</c:v>
                </c:pt>
                <c:pt idx="288">
                  <c:v>13.544999999999899</c:v>
                </c:pt>
                <c:pt idx="289">
                  <c:v>13.539999999999896</c:v>
                </c:pt>
                <c:pt idx="290">
                  <c:v>13.534999999999899</c:v>
                </c:pt>
                <c:pt idx="291">
                  <c:v>13.529999999999896</c:v>
                </c:pt>
                <c:pt idx="292">
                  <c:v>13.524999999999897</c:v>
                </c:pt>
                <c:pt idx="293">
                  <c:v>13.519999999999937</c:v>
                </c:pt>
                <c:pt idx="294">
                  <c:v>13.514999999999896</c:v>
                </c:pt>
                <c:pt idx="295">
                  <c:v>13.326666666666334</c:v>
                </c:pt>
                <c:pt idx="296">
                  <c:v>13.308666666666324</c:v>
                </c:pt>
                <c:pt idx="297">
                  <c:v>13.290666666666279</c:v>
                </c:pt>
                <c:pt idx="298">
                  <c:v>13.272666666666339</c:v>
                </c:pt>
                <c:pt idx="299">
                  <c:v>13.254666666666274</c:v>
                </c:pt>
                <c:pt idx="300">
                  <c:v>13.2366666666663</c:v>
                </c:pt>
                <c:pt idx="301">
                  <c:v>13.218666666666273</c:v>
                </c:pt>
                <c:pt idx="302">
                  <c:v>13.200666666666304</c:v>
                </c:pt>
                <c:pt idx="303">
                  <c:v>13.182666666666323</c:v>
                </c:pt>
                <c:pt idx="304">
                  <c:v>13.164666666666324</c:v>
                </c:pt>
                <c:pt idx="305">
                  <c:v>13.14666666666627</c:v>
                </c:pt>
                <c:pt idx="306">
                  <c:v>13.128666666666277</c:v>
                </c:pt>
                <c:pt idx="307">
                  <c:v>13.110666666666274</c:v>
                </c:pt>
                <c:pt idx="308">
                  <c:v>13.09266666666633</c:v>
                </c:pt>
                <c:pt idx="309">
                  <c:v>13.074666666666309</c:v>
                </c:pt>
                <c:pt idx="310">
                  <c:v>13.056666666666334</c:v>
                </c:pt>
                <c:pt idx="311">
                  <c:v>13.038666666666259</c:v>
                </c:pt>
                <c:pt idx="312">
                  <c:v>13.020666666666274</c:v>
                </c:pt>
                <c:pt idx="313">
                  <c:v>13.002666666666315</c:v>
                </c:pt>
                <c:pt idx="314">
                  <c:v>12.984666666666314</c:v>
                </c:pt>
                <c:pt idx="315">
                  <c:v>13.023333333332848</c:v>
                </c:pt>
                <c:pt idx="316">
                  <c:v>13.002333333332864</c:v>
                </c:pt>
                <c:pt idx="317">
                  <c:v>12.981333333332845</c:v>
                </c:pt>
                <c:pt idx="318">
                  <c:v>12.960333333332859</c:v>
                </c:pt>
                <c:pt idx="319">
                  <c:v>12.939333333332844</c:v>
                </c:pt>
                <c:pt idx="320">
                  <c:v>12.918333333332848</c:v>
                </c:pt>
                <c:pt idx="321">
                  <c:v>12.897333333332838</c:v>
                </c:pt>
                <c:pt idx="322">
                  <c:v>12.876333333332852</c:v>
                </c:pt>
                <c:pt idx="323">
                  <c:v>12.855333333332856</c:v>
                </c:pt>
                <c:pt idx="324">
                  <c:v>12.834333333332848</c:v>
                </c:pt>
                <c:pt idx="325">
                  <c:v>12.813333333332832</c:v>
                </c:pt>
                <c:pt idx="326">
                  <c:v>12.792333333332847</c:v>
                </c:pt>
                <c:pt idx="327">
                  <c:v>12.771333333332818</c:v>
                </c:pt>
                <c:pt idx="328">
                  <c:v>12.750333333332843</c:v>
                </c:pt>
                <c:pt idx="329">
                  <c:v>12.729333333332818</c:v>
                </c:pt>
                <c:pt idx="330">
                  <c:v>12.70833333333279</c:v>
                </c:pt>
                <c:pt idx="331">
                  <c:v>12.687333333332818</c:v>
                </c:pt>
                <c:pt idx="332">
                  <c:v>12.666333333332837</c:v>
                </c:pt>
                <c:pt idx="333">
                  <c:v>12.645333333332818</c:v>
                </c:pt>
                <c:pt idx="334">
                  <c:v>12.624333333332798</c:v>
                </c:pt>
                <c:pt idx="335">
                  <c:v>12.679999999999772</c:v>
                </c:pt>
                <c:pt idx="336">
                  <c:v>12.670499999999814</c:v>
                </c:pt>
                <c:pt idx="337">
                  <c:v>12.66099999999977</c:v>
                </c:pt>
                <c:pt idx="338">
                  <c:v>12.651499999999814</c:v>
                </c:pt>
                <c:pt idx="339">
                  <c:v>12.641999999999761</c:v>
                </c:pt>
                <c:pt idx="340">
                  <c:v>12.632499999999776</c:v>
                </c:pt>
                <c:pt idx="341">
                  <c:v>12.62299999999977</c:v>
                </c:pt>
                <c:pt idx="342">
                  <c:v>12.613499999999776</c:v>
                </c:pt>
                <c:pt idx="343">
                  <c:v>12.603999999999759</c:v>
                </c:pt>
                <c:pt idx="344">
                  <c:v>12.594499999999774</c:v>
                </c:pt>
                <c:pt idx="345">
                  <c:v>12.584999999999756</c:v>
                </c:pt>
                <c:pt idx="346">
                  <c:v>12.575499999999835</c:v>
                </c:pt>
                <c:pt idx="347">
                  <c:v>12.565999999999807</c:v>
                </c:pt>
                <c:pt idx="348">
                  <c:v>12.556499999999829</c:v>
                </c:pt>
                <c:pt idx="349">
                  <c:v>12.546999999999754</c:v>
                </c:pt>
                <c:pt idx="350">
                  <c:v>12.53749999999977</c:v>
                </c:pt>
                <c:pt idx="351">
                  <c:v>12.527999999999752</c:v>
                </c:pt>
                <c:pt idx="352">
                  <c:v>12.51849999999977</c:v>
                </c:pt>
                <c:pt idx="353">
                  <c:v>12.508999999999752</c:v>
                </c:pt>
                <c:pt idx="354">
                  <c:v>12.499499999999818</c:v>
                </c:pt>
                <c:pt idx="355">
                  <c:v>12.489999999999776</c:v>
                </c:pt>
                <c:pt idx="356">
                  <c:v>12.89000000000002</c:v>
                </c:pt>
                <c:pt idx="357">
                  <c:v>12.890500000000022</c:v>
                </c:pt>
                <c:pt idx="358">
                  <c:v>12.891000000000012</c:v>
                </c:pt>
                <c:pt idx="359">
                  <c:v>12.89150000000002</c:v>
                </c:pt>
                <c:pt idx="360">
                  <c:v>12.892000000000024</c:v>
                </c:pt>
                <c:pt idx="361">
                  <c:v>12.89250000000006</c:v>
                </c:pt>
                <c:pt idx="362">
                  <c:v>12.89300000000002</c:v>
                </c:pt>
                <c:pt idx="363">
                  <c:v>12.893500000000024</c:v>
                </c:pt>
                <c:pt idx="364">
                  <c:v>12.894000000000014</c:v>
                </c:pt>
                <c:pt idx="365">
                  <c:v>12.89450000000002</c:v>
                </c:pt>
                <c:pt idx="366">
                  <c:v>12.895000000000024</c:v>
                </c:pt>
                <c:pt idx="367">
                  <c:v>12.895500000000064</c:v>
                </c:pt>
                <c:pt idx="368">
                  <c:v>12.89600000000002</c:v>
                </c:pt>
                <c:pt idx="369">
                  <c:v>12.896500000000024</c:v>
                </c:pt>
                <c:pt idx="370">
                  <c:v>12.897000000000014</c:v>
                </c:pt>
                <c:pt idx="371">
                  <c:v>12.89750000000002</c:v>
                </c:pt>
                <c:pt idx="372">
                  <c:v>12.898000000000012</c:v>
                </c:pt>
                <c:pt idx="373">
                  <c:v>12.898500000000016</c:v>
                </c:pt>
                <c:pt idx="374">
                  <c:v>12.89900000000002</c:v>
                </c:pt>
                <c:pt idx="375">
                  <c:v>12.899500000000026</c:v>
                </c:pt>
                <c:pt idx="376">
                  <c:v>12.709999999999624</c:v>
                </c:pt>
                <c:pt idx="377">
                  <c:v>12.696249999999624</c:v>
                </c:pt>
                <c:pt idx="378">
                  <c:v>12.682499999999692</c:v>
                </c:pt>
                <c:pt idx="379">
                  <c:v>12.668749999999624</c:v>
                </c:pt>
                <c:pt idx="380">
                  <c:v>12.654999999999626</c:v>
                </c:pt>
                <c:pt idx="381">
                  <c:v>12.641249999999609</c:v>
                </c:pt>
                <c:pt idx="382">
                  <c:v>12.627499999999626</c:v>
                </c:pt>
                <c:pt idx="383">
                  <c:v>12.613749999999655</c:v>
                </c:pt>
                <c:pt idx="384">
                  <c:v>12.599999999999662</c:v>
                </c:pt>
                <c:pt idx="385">
                  <c:v>12.586249999999653</c:v>
                </c:pt>
                <c:pt idx="386">
                  <c:v>12.5724999999997</c:v>
                </c:pt>
                <c:pt idx="387">
                  <c:v>12.558749999999652</c:v>
                </c:pt>
                <c:pt idx="388">
                  <c:v>12.544999999999614</c:v>
                </c:pt>
                <c:pt idx="389">
                  <c:v>12.531249999999599</c:v>
                </c:pt>
                <c:pt idx="390">
                  <c:v>12.517499999999664</c:v>
                </c:pt>
                <c:pt idx="391">
                  <c:v>12.503749999999654</c:v>
                </c:pt>
                <c:pt idx="392">
                  <c:v>12.489999999999664</c:v>
                </c:pt>
                <c:pt idx="393">
                  <c:v>12.476249999999654</c:v>
                </c:pt>
                <c:pt idx="394">
                  <c:v>12.462499999999707</c:v>
                </c:pt>
                <c:pt idx="395">
                  <c:v>12.448749999999592</c:v>
                </c:pt>
                <c:pt idx="396">
                  <c:v>12.67333333333325</c:v>
                </c:pt>
                <c:pt idx="397">
                  <c:v>12.67033333333325</c:v>
                </c:pt>
                <c:pt idx="398">
                  <c:v>12.66733333333325</c:v>
                </c:pt>
                <c:pt idx="399">
                  <c:v>12.664333333333246</c:v>
                </c:pt>
                <c:pt idx="400">
                  <c:v>12.661333333333246</c:v>
                </c:pt>
                <c:pt idx="401">
                  <c:v>12.658333333333244</c:v>
                </c:pt>
                <c:pt idx="402">
                  <c:v>12.655333333333274</c:v>
                </c:pt>
                <c:pt idx="403">
                  <c:v>12.652333333333274</c:v>
                </c:pt>
                <c:pt idx="404">
                  <c:v>12.649333333333246</c:v>
                </c:pt>
                <c:pt idx="405">
                  <c:v>12.646333333333242</c:v>
                </c:pt>
                <c:pt idx="406">
                  <c:v>12.643333333333244</c:v>
                </c:pt>
                <c:pt idx="407">
                  <c:v>12.640333333333242</c:v>
                </c:pt>
                <c:pt idx="408">
                  <c:v>12.637333333333244</c:v>
                </c:pt>
                <c:pt idx="409">
                  <c:v>12.634333333333242</c:v>
                </c:pt>
                <c:pt idx="410">
                  <c:v>12.631333333333243</c:v>
                </c:pt>
                <c:pt idx="411">
                  <c:v>12.628333333333241</c:v>
                </c:pt>
                <c:pt idx="412">
                  <c:v>12.62533333333325</c:v>
                </c:pt>
                <c:pt idx="413">
                  <c:v>12.62233333333325</c:v>
                </c:pt>
                <c:pt idx="414">
                  <c:v>12.619333333333246</c:v>
                </c:pt>
                <c:pt idx="415">
                  <c:v>12.616333333333246</c:v>
                </c:pt>
                <c:pt idx="416">
                  <c:v>12.533333333333438</c:v>
                </c:pt>
                <c:pt idx="417">
                  <c:v>12.536833333333442</c:v>
                </c:pt>
                <c:pt idx="418">
                  <c:v>12.540333333333438</c:v>
                </c:pt>
                <c:pt idx="419">
                  <c:v>12.543833333333442</c:v>
                </c:pt>
                <c:pt idx="420">
                  <c:v>12.547333333333418</c:v>
                </c:pt>
                <c:pt idx="421">
                  <c:v>12.550833333333452</c:v>
                </c:pt>
                <c:pt idx="422">
                  <c:v>12.554333333333439</c:v>
                </c:pt>
                <c:pt idx="423">
                  <c:v>12.55783333333345</c:v>
                </c:pt>
                <c:pt idx="424">
                  <c:v>12.56133333333344</c:v>
                </c:pt>
                <c:pt idx="425">
                  <c:v>12.564833333333446</c:v>
                </c:pt>
                <c:pt idx="426">
                  <c:v>12.568333333333442</c:v>
                </c:pt>
                <c:pt idx="427">
                  <c:v>12.571833333333444</c:v>
                </c:pt>
                <c:pt idx="428">
                  <c:v>12.57533333333345</c:v>
                </c:pt>
                <c:pt idx="429">
                  <c:v>12.578833333333444</c:v>
                </c:pt>
                <c:pt idx="430">
                  <c:v>12.582333333333446</c:v>
                </c:pt>
                <c:pt idx="431">
                  <c:v>12.585833333333452</c:v>
                </c:pt>
                <c:pt idx="432">
                  <c:v>12.589333333333444</c:v>
                </c:pt>
                <c:pt idx="433">
                  <c:v>12.59283333333345</c:v>
                </c:pt>
                <c:pt idx="434">
                  <c:v>12.596333333333444</c:v>
                </c:pt>
                <c:pt idx="435">
                  <c:v>12.599833333333446</c:v>
                </c:pt>
                <c:pt idx="436">
                  <c:v>12.603333333333149</c:v>
                </c:pt>
                <c:pt idx="437">
                  <c:v>12.597583333333144</c:v>
                </c:pt>
                <c:pt idx="438">
                  <c:v>12.591833333333147</c:v>
                </c:pt>
                <c:pt idx="439">
                  <c:v>12.586083333333146</c:v>
                </c:pt>
                <c:pt idx="440">
                  <c:v>12.580333333333147</c:v>
                </c:pt>
                <c:pt idx="441">
                  <c:v>12.574583333333146</c:v>
                </c:pt>
                <c:pt idx="442">
                  <c:v>12.568833333333146</c:v>
                </c:pt>
                <c:pt idx="443">
                  <c:v>12.56308333333315</c:v>
                </c:pt>
                <c:pt idx="444">
                  <c:v>12.557333333333146</c:v>
                </c:pt>
                <c:pt idx="445">
                  <c:v>12.55158333333315</c:v>
                </c:pt>
                <c:pt idx="446">
                  <c:v>12.545833333333144</c:v>
                </c:pt>
                <c:pt idx="447">
                  <c:v>12.54008333333314</c:v>
                </c:pt>
                <c:pt idx="448">
                  <c:v>12.534333333333143</c:v>
                </c:pt>
                <c:pt idx="449">
                  <c:v>12.528583333333138</c:v>
                </c:pt>
                <c:pt idx="450">
                  <c:v>12.522833333333146</c:v>
                </c:pt>
                <c:pt idx="451">
                  <c:v>12.517083333333138</c:v>
                </c:pt>
                <c:pt idx="452">
                  <c:v>12.511333333333141</c:v>
                </c:pt>
                <c:pt idx="453">
                  <c:v>12.505583333333156</c:v>
                </c:pt>
                <c:pt idx="454">
                  <c:v>12.49983333333315</c:v>
                </c:pt>
                <c:pt idx="455">
                  <c:v>12.494083333333137</c:v>
                </c:pt>
                <c:pt idx="456">
                  <c:v>12.536666666666752</c:v>
                </c:pt>
                <c:pt idx="457">
                  <c:v>12.539166666666754</c:v>
                </c:pt>
                <c:pt idx="458">
                  <c:v>12.541666666666751</c:v>
                </c:pt>
                <c:pt idx="459">
                  <c:v>12.544166666666753</c:v>
                </c:pt>
                <c:pt idx="460">
                  <c:v>12.546666666666752</c:v>
                </c:pt>
                <c:pt idx="461">
                  <c:v>12.549166666666753</c:v>
                </c:pt>
                <c:pt idx="462">
                  <c:v>12.551666666666756</c:v>
                </c:pt>
                <c:pt idx="463">
                  <c:v>12.554166666666754</c:v>
                </c:pt>
                <c:pt idx="464">
                  <c:v>12.556666666666803</c:v>
                </c:pt>
                <c:pt idx="465">
                  <c:v>12.559166666666776</c:v>
                </c:pt>
                <c:pt idx="466">
                  <c:v>12.561666666666754</c:v>
                </c:pt>
                <c:pt idx="467">
                  <c:v>12.564166666666756</c:v>
                </c:pt>
                <c:pt idx="468">
                  <c:v>12.566666666666801</c:v>
                </c:pt>
                <c:pt idx="469">
                  <c:v>12.569166666666774</c:v>
                </c:pt>
                <c:pt idx="470">
                  <c:v>12.571666666666754</c:v>
                </c:pt>
                <c:pt idx="471">
                  <c:v>12.574166666666756</c:v>
                </c:pt>
                <c:pt idx="472">
                  <c:v>12.576666666666776</c:v>
                </c:pt>
                <c:pt idx="473">
                  <c:v>12.579166666666756</c:v>
                </c:pt>
                <c:pt idx="474">
                  <c:v>12.581666666666754</c:v>
                </c:pt>
                <c:pt idx="475">
                  <c:v>12.584166666666757</c:v>
                </c:pt>
                <c:pt idx="476">
                  <c:v>12.580000000000055</c:v>
                </c:pt>
                <c:pt idx="477">
                  <c:v>12.581500000000055</c:v>
                </c:pt>
                <c:pt idx="478">
                  <c:v>12.583000000000055</c:v>
                </c:pt>
                <c:pt idx="479">
                  <c:v>12.584500000000055</c:v>
                </c:pt>
                <c:pt idx="480">
                  <c:v>12.586000000000055</c:v>
                </c:pt>
                <c:pt idx="481">
                  <c:v>12.587500000000055</c:v>
                </c:pt>
                <c:pt idx="482">
                  <c:v>12.589000000000055</c:v>
                </c:pt>
                <c:pt idx="483">
                  <c:v>12.590500000000056</c:v>
                </c:pt>
                <c:pt idx="484">
                  <c:v>12.592000000000056</c:v>
                </c:pt>
                <c:pt idx="485">
                  <c:v>12.593500000000056</c:v>
                </c:pt>
                <c:pt idx="486">
                  <c:v>12.595000000000056</c:v>
                </c:pt>
                <c:pt idx="487">
                  <c:v>12.596500000000059</c:v>
                </c:pt>
                <c:pt idx="488">
                  <c:v>12.598000000000049</c:v>
                </c:pt>
                <c:pt idx="489">
                  <c:v>12.599500000000059</c:v>
                </c:pt>
                <c:pt idx="490">
                  <c:v>12.601000000000051</c:v>
                </c:pt>
                <c:pt idx="491">
                  <c:v>12.60250000000007</c:v>
                </c:pt>
                <c:pt idx="492">
                  <c:v>12.604000000000051</c:v>
                </c:pt>
                <c:pt idx="493">
                  <c:v>12.60550000000007</c:v>
                </c:pt>
                <c:pt idx="494">
                  <c:v>12.607000000000053</c:v>
                </c:pt>
                <c:pt idx="495">
                  <c:v>12.608500000000058</c:v>
                </c:pt>
                <c:pt idx="496">
                  <c:v>12.610000000000053</c:v>
                </c:pt>
                <c:pt idx="497">
                  <c:v>12.120000000000751</c:v>
                </c:pt>
                <c:pt idx="498">
                  <c:v>12.140000000000741</c:v>
                </c:pt>
                <c:pt idx="499">
                  <c:v>12.160000000000759</c:v>
                </c:pt>
                <c:pt idx="500">
                  <c:v>12.180000000000746</c:v>
                </c:pt>
                <c:pt idx="501">
                  <c:v>12.200000000000761</c:v>
                </c:pt>
                <c:pt idx="502">
                  <c:v>12.220000000000748</c:v>
                </c:pt>
                <c:pt idx="503">
                  <c:v>12.240000000000748</c:v>
                </c:pt>
                <c:pt idx="504">
                  <c:v>12.260000000000751</c:v>
                </c:pt>
                <c:pt idx="505">
                  <c:v>12.280000000000767</c:v>
                </c:pt>
                <c:pt idx="506">
                  <c:v>12.300000000000754</c:v>
                </c:pt>
                <c:pt idx="507">
                  <c:v>12.320000000000769</c:v>
                </c:pt>
                <c:pt idx="508">
                  <c:v>12.340000000000757</c:v>
                </c:pt>
                <c:pt idx="509">
                  <c:v>12.360000000000774</c:v>
                </c:pt>
                <c:pt idx="510">
                  <c:v>12.380000000000766</c:v>
                </c:pt>
                <c:pt idx="511">
                  <c:v>12.400000000000777</c:v>
                </c:pt>
                <c:pt idx="512">
                  <c:v>12.420000000000764</c:v>
                </c:pt>
                <c:pt idx="513">
                  <c:v>12.440000000000778</c:v>
                </c:pt>
                <c:pt idx="514">
                  <c:v>12.460000000000766</c:v>
                </c:pt>
                <c:pt idx="515">
                  <c:v>12.480000000000782</c:v>
                </c:pt>
                <c:pt idx="516">
                  <c:v>12.500000000000769</c:v>
                </c:pt>
                <c:pt idx="517">
                  <c:v>12.776666666668255</c:v>
                </c:pt>
                <c:pt idx="518">
                  <c:v>12.815916666668238</c:v>
                </c:pt>
                <c:pt idx="519">
                  <c:v>12.855166666668303</c:v>
                </c:pt>
                <c:pt idx="520">
                  <c:v>12.894416666668258</c:v>
                </c:pt>
                <c:pt idx="521">
                  <c:v>12.933666666668273</c:v>
                </c:pt>
                <c:pt idx="522">
                  <c:v>12.972916666668272</c:v>
                </c:pt>
                <c:pt idx="523">
                  <c:v>13.01216666666828</c:v>
                </c:pt>
                <c:pt idx="524">
                  <c:v>13.051416666668276</c:v>
                </c:pt>
                <c:pt idx="525">
                  <c:v>13.090666666668284</c:v>
                </c:pt>
                <c:pt idx="526">
                  <c:v>13.129916666668224</c:v>
                </c:pt>
                <c:pt idx="527">
                  <c:v>13.169166666668289</c:v>
                </c:pt>
                <c:pt idx="528">
                  <c:v>13.208416666668224</c:v>
                </c:pt>
                <c:pt idx="529">
                  <c:v>13.24766666666825</c:v>
                </c:pt>
                <c:pt idx="530">
                  <c:v>13.286916666668224</c:v>
                </c:pt>
                <c:pt idx="531">
                  <c:v>13.326166666668302</c:v>
                </c:pt>
                <c:pt idx="532">
                  <c:v>13.365416666668336</c:v>
                </c:pt>
                <c:pt idx="533">
                  <c:v>13.404666666668307</c:v>
                </c:pt>
                <c:pt idx="534">
                  <c:v>13.443916666668256</c:v>
                </c:pt>
                <c:pt idx="535">
                  <c:v>13.483166666668314</c:v>
                </c:pt>
                <c:pt idx="536">
                  <c:v>13.522416666668358</c:v>
                </c:pt>
                <c:pt idx="537">
                  <c:v>13.396666666668176</c:v>
                </c:pt>
                <c:pt idx="538">
                  <c:v>13.433166666668184</c:v>
                </c:pt>
                <c:pt idx="539">
                  <c:v>13.469666666668223</c:v>
                </c:pt>
                <c:pt idx="540">
                  <c:v>13.506166666668236</c:v>
                </c:pt>
                <c:pt idx="541">
                  <c:v>13.54266666666817</c:v>
                </c:pt>
                <c:pt idx="542">
                  <c:v>13.579166666668154</c:v>
                </c:pt>
                <c:pt idx="543">
                  <c:v>13.615666666668179</c:v>
                </c:pt>
                <c:pt idx="544">
                  <c:v>13.652166666668156</c:v>
                </c:pt>
                <c:pt idx="545">
                  <c:v>13.688666666668182</c:v>
                </c:pt>
                <c:pt idx="546">
                  <c:v>13.725166666668157</c:v>
                </c:pt>
                <c:pt idx="547">
                  <c:v>13.761666666668185</c:v>
                </c:pt>
                <c:pt idx="548">
                  <c:v>13.798166666668163</c:v>
                </c:pt>
                <c:pt idx="549">
                  <c:v>13.834666666668237</c:v>
                </c:pt>
                <c:pt idx="550">
                  <c:v>13.87116666666817</c:v>
                </c:pt>
                <c:pt idx="551">
                  <c:v>13.907666666668256</c:v>
                </c:pt>
                <c:pt idx="552">
                  <c:v>13.944166666668171</c:v>
                </c:pt>
                <c:pt idx="553">
                  <c:v>13.980666666668272</c:v>
                </c:pt>
                <c:pt idx="554">
                  <c:v>14.017166666668254</c:v>
                </c:pt>
                <c:pt idx="555">
                  <c:v>14.053666666668281</c:v>
                </c:pt>
                <c:pt idx="556">
                  <c:v>14.090166666668274</c:v>
                </c:pt>
                <c:pt idx="557">
                  <c:v>14.143333333334461</c:v>
                </c:pt>
                <c:pt idx="558">
                  <c:v>14.170083333334487</c:v>
                </c:pt>
                <c:pt idx="559">
                  <c:v>14.196833333334469</c:v>
                </c:pt>
                <c:pt idx="560">
                  <c:v>14.22358333333449</c:v>
                </c:pt>
                <c:pt idx="561">
                  <c:v>14.250333333334471</c:v>
                </c:pt>
                <c:pt idx="562">
                  <c:v>14.277083333334495</c:v>
                </c:pt>
                <c:pt idx="563">
                  <c:v>14.303833333334477</c:v>
                </c:pt>
                <c:pt idx="564">
                  <c:v>14.330583333334459</c:v>
                </c:pt>
                <c:pt idx="565">
                  <c:v>14.357333333334484</c:v>
                </c:pt>
                <c:pt idx="566">
                  <c:v>14.384083333334466</c:v>
                </c:pt>
                <c:pt idx="567">
                  <c:v>14.410833333334487</c:v>
                </c:pt>
                <c:pt idx="568">
                  <c:v>14.437583333334508</c:v>
                </c:pt>
                <c:pt idx="569">
                  <c:v>14.464333333334492</c:v>
                </c:pt>
                <c:pt idx="570">
                  <c:v>14.491083333334513</c:v>
                </c:pt>
                <c:pt idx="571">
                  <c:v>14.517833333334496</c:v>
                </c:pt>
                <c:pt idx="572">
                  <c:v>14.544583333334517</c:v>
                </c:pt>
                <c:pt idx="573">
                  <c:v>14.571333333334499</c:v>
                </c:pt>
                <c:pt idx="574">
                  <c:v>14.598083333334518</c:v>
                </c:pt>
                <c:pt idx="575">
                  <c:v>14.624833333334498</c:v>
                </c:pt>
                <c:pt idx="576">
                  <c:v>14.651583333334525</c:v>
                </c:pt>
                <c:pt idx="577">
                  <c:v>16.60333333334102</c:v>
                </c:pt>
                <c:pt idx="578">
                  <c:v>16.780583333341085</c:v>
                </c:pt>
                <c:pt idx="579">
                  <c:v>16.957833333341089</c:v>
                </c:pt>
                <c:pt idx="580">
                  <c:v>17.135083333341289</c:v>
                </c:pt>
                <c:pt idx="581">
                  <c:v>17.312333333341069</c:v>
                </c:pt>
                <c:pt idx="582">
                  <c:v>17.489583333341116</c:v>
                </c:pt>
                <c:pt idx="583">
                  <c:v>17.666833333341106</c:v>
                </c:pt>
                <c:pt idx="584">
                  <c:v>17.844083333341249</c:v>
                </c:pt>
                <c:pt idx="585">
                  <c:v>18.021333333341087</c:v>
                </c:pt>
                <c:pt idx="586">
                  <c:v>18.198583333341229</c:v>
                </c:pt>
                <c:pt idx="587">
                  <c:v>18.37583333334117</c:v>
                </c:pt>
                <c:pt idx="588">
                  <c:v>18.553083333341419</c:v>
                </c:pt>
                <c:pt idx="589">
                  <c:v>18.730333333341154</c:v>
                </c:pt>
                <c:pt idx="590">
                  <c:v>18.907583333341336</c:v>
                </c:pt>
                <c:pt idx="591">
                  <c:v>19.084833333341216</c:v>
                </c:pt>
                <c:pt idx="592">
                  <c:v>19.262083333341295</c:v>
                </c:pt>
                <c:pt idx="593">
                  <c:v>19.439333333341178</c:v>
                </c:pt>
                <c:pt idx="594">
                  <c:v>19.616583333341492</c:v>
                </c:pt>
                <c:pt idx="595">
                  <c:v>19.793833333341244</c:v>
                </c:pt>
                <c:pt idx="596">
                  <c:v>19.971083333341522</c:v>
                </c:pt>
                <c:pt idx="597">
                  <c:v>19.976666666677289</c:v>
                </c:pt>
                <c:pt idx="598">
                  <c:v>20.210166666677491</c:v>
                </c:pt>
                <c:pt idx="599">
                  <c:v>20.443666666677238</c:v>
                </c:pt>
                <c:pt idx="600">
                  <c:v>20.677166666677621</c:v>
                </c:pt>
                <c:pt idx="601">
                  <c:v>20.910666666677372</c:v>
                </c:pt>
                <c:pt idx="602">
                  <c:v>21.144166666677595</c:v>
                </c:pt>
                <c:pt idx="603">
                  <c:v>21.377666666677431</c:v>
                </c:pt>
                <c:pt idx="604">
                  <c:v>21.611166666677708</c:v>
                </c:pt>
                <c:pt idx="605">
                  <c:v>21.844666666677455</c:v>
                </c:pt>
                <c:pt idx="606">
                  <c:v>22.078166666677646</c:v>
                </c:pt>
                <c:pt idx="607">
                  <c:v>22.311666666677535</c:v>
                </c:pt>
                <c:pt idx="608">
                  <c:v>22.545166666677687</c:v>
                </c:pt>
                <c:pt idx="609">
                  <c:v>22.778666666677527</c:v>
                </c:pt>
                <c:pt idx="610">
                  <c:v>23.012166666677732</c:v>
                </c:pt>
                <c:pt idx="611">
                  <c:v>23.245666666677579</c:v>
                </c:pt>
                <c:pt idx="612">
                  <c:v>23.47916666667777</c:v>
                </c:pt>
                <c:pt idx="613">
                  <c:v>23.71266666667762</c:v>
                </c:pt>
                <c:pt idx="614">
                  <c:v>23.946166666677787</c:v>
                </c:pt>
                <c:pt idx="615">
                  <c:v>24.179666666677665</c:v>
                </c:pt>
                <c:pt idx="616">
                  <c:v>24.413166666677853</c:v>
                </c:pt>
                <c:pt idx="617">
                  <c:v>23.500000000005027</c:v>
                </c:pt>
                <c:pt idx="618">
                  <c:v>23.606500000005113</c:v>
                </c:pt>
                <c:pt idx="619">
                  <c:v>23.713000000005053</c:v>
                </c:pt>
                <c:pt idx="620">
                  <c:v>23.819500000005132</c:v>
                </c:pt>
                <c:pt idx="621">
                  <c:v>23.926000000005029</c:v>
                </c:pt>
                <c:pt idx="622">
                  <c:v>24.032500000005129</c:v>
                </c:pt>
                <c:pt idx="623">
                  <c:v>24.13900000000509</c:v>
                </c:pt>
                <c:pt idx="624">
                  <c:v>24.245500000005048</c:v>
                </c:pt>
                <c:pt idx="625">
                  <c:v>24.352000000005088</c:v>
                </c:pt>
                <c:pt idx="626">
                  <c:v>24.458500000005078</c:v>
                </c:pt>
                <c:pt idx="627">
                  <c:v>24.565000000005089</c:v>
                </c:pt>
                <c:pt idx="628">
                  <c:v>24.671500000005196</c:v>
                </c:pt>
                <c:pt idx="629">
                  <c:v>24.778000000005122</c:v>
                </c:pt>
                <c:pt idx="630">
                  <c:v>24.884500000005186</c:v>
                </c:pt>
                <c:pt idx="631">
                  <c:v>24.991000000005126</c:v>
                </c:pt>
                <c:pt idx="632">
                  <c:v>25.097500000005226</c:v>
                </c:pt>
                <c:pt idx="633">
                  <c:v>25.204000000005166</c:v>
                </c:pt>
                <c:pt idx="634">
                  <c:v>25.310500000005227</c:v>
                </c:pt>
                <c:pt idx="635">
                  <c:v>25.417000000005174</c:v>
                </c:pt>
                <c:pt idx="636">
                  <c:v>25.523500000005189</c:v>
                </c:pt>
                <c:pt idx="637">
                  <c:v>25.330000000003</c:v>
                </c:pt>
                <c:pt idx="638">
                  <c:v>25.391500000003042</c:v>
                </c:pt>
                <c:pt idx="639">
                  <c:v>25.453000000002987</c:v>
                </c:pt>
                <c:pt idx="640">
                  <c:v>25.514500000003057</c:v>
                </c:pt>
                <c:pt idx="641">
                  <c:v>25.576000000003017</c:v>
                </c:pt>
                <c:pt idx="642">
                  <c:v>25.637500000003065</c:v>
                </c:pt>
                <c:pt idx="643">
                  <c:v>25.699000000003021</c:v>
                </c:pt>
                <c:pt idx="644">
                  <c:v>25.760500000002978</c:v>
                </c:pt>
                <c:pt idx="645">
                  <c:v>25.822000000003026</c:v>
                </c:pt>
                <c:pt idx="646">
                  <c:v>25.883500000002996</c:v>
                </c:pt>
                <c:pt idx="647">
                  <c:v>25.945000000002949</c:v>
                </c:pt>
                <c:pt idx="648">
                  <c:v>26.006500000003086</c:v>
                </c:pt>
                <c:pt idx="649">
                  <c:v>26.068000000002989</c:v>
                </c:pt>
                <c:pt idx="650">
                  <c:v>26.129500000003102</c:v>
                </c:pt>
                <c:pt idx="651">
                  <c:v>26.191000000003061</c:v>
                </c:pt>
                <c:pt idx="652">
                  <c:v>26.252500000003089</c:v>
                </c:pt>
                <c:pt idx="653">
                  <c:v>26.314000000003091</c:v>
                </c:pt>
                <c:pt idx="654">
                  <c:v>26.375500000003086</c:v>
                </c:pt>
                <c:pt idx="655">
                  <c:v>26.437000000003078</c:v>
                </c:pt>
                <c:pt idx="656">
                  <c:v>26.49850000000302</c:v>
                </c:pt>
                <c:pt idx="657">
                  <c:v>26.560000000003086</c:v>
                </c:pt>
                <c:pt idx="658">
                  <c:v>29.390000000009749</c:v>
                </c:pt>
                <c:pt idx="659">
                  <c:v>29.580500000009629</c:v>
                </c:pt>
                <c:pt idx="660">
                  <c:v>29.771000000009778</c:v>
                </c:pt>
                <c:pt idx="661">
                  <c:v>29.961500000009629</c:v>
                </c:pt>
                <c:pt idx="662">
                  <c:v>30.152000000009807</c:v>
                </c:pt>
                <c:pt idx="663">
                  <c:v>30.342500000009689</c:v>
                </c:pt>
                <c:pt idx="664">
                  <c:v>30.533000000009832</c:v>
                </c:pt>
                <c:pt idx="665">
                  <c:v>30.723500000009686</c:v>
                </c:pt>
                <c:pt idx="666">
                  <c:v>30.914000000009864</c:v>
                </c:pt>
                <c:pt idx="667">
                  <c:v>31.104500000009736</c:v>
                </c:pt>
                <c:pt idx="668">
                  <c:v>31.295000000009889</c:v>
                </c:pt>
                <c:pt idx="669">
                  <c:v>31.48550000000963</c:v>
                </c:pt>
                <c:pt idx="670">
                  <c:v>31.676000000009921</c:v>
                </c:pt>
                <c:pt idx="671">
                  <c:v>31.866500000009786</c:v>
                </c:pt>
                <c:pt idx="672">
                  <c:v>32.05700000000995</c:v>
                </c:pt>
                <c:pt idx="673">
                  <c:v>32.247500000009985</c:v>
                </c:pt>
                <c:pt idx="674">
                  <c:v>32.43800000001</c:v>
                </c:pt>
                <c:pt idx="675">
                  <c:v>32.628500000010106</c:v>
                </c:pt>
                <c:pt idx="676">
                  <c:v>32.819000000009993</c:v>
                </c:pt>
                <c:pt idx="677">
                  <c:v>33.00950000001</c:v>
                </c:pt>
                <c:pt idx="678">
                  <c:v>32.50000000000729</c:v>
                </c:pt>
                <c:pt idx="679">
                  <c:v>32.638000000007203</c:v>
                </c:pt>
                <c:pt idx="680">
                  <c:v>32.776000000007301</c:v>
                </c:pt>
                <c:pt idx="681">
                  <c:v>32.91400000000705</c:v>
                </c:pt>
                <c:pt idx="682">
                  <c:v>33.052000000007325</c:v>
                </c:pt>
                <c:pt idx="683">
                  <c:v>33.190000000007252</c:v>
                </c:pt>
                <c:pt idx="684">
                  <c:v>33.32800000000735</c:v>
                </c:pt>
                <c:pt idx="685">
                  <c:v>33.466000000007256</c:v>
                </c:pt>
                <c:pt idx="686">
                  <c:v>33.604000000007375</c:v>
                </c:pt>
                <c:pt idx="687">
                  <c:v>33.74200000000728</c:v>
                </c:pt>
                <c:pt idx="688">
                  <c:v>33.880000000007222</c:v>
                </c:pt>
                <c:pt idx="689">
                  <c:v>34.018000000007305</c:v>
                </c:pt>
                <c:pt idx="690">
                  <c:v>34.156000000007396</c:v>
                </c:pt>
                <c:pt idx="691">
                  <c:v>34.294000000007316</c:v>
                </c:pt>
                <c:pt idx="692">
                  <c:v>34.432000000007434</c:v>
                </c:pt>
                <c:pt idx="693">
                  <c:v>34.57000000000734</c:v>
                </c:pt>
                <c:pt idx="694">
                  <c:v>34.708000000007459</c:v>
                </c:pt>
                <c:pt idx="695">
                  <c:v>34.846000000007344</c:v>
                </c:pt>
                <c:pt idx="696">
                  <c:v>34.984000000007278</c:v>
                </c:pt>
                <c:pt idx="697">
                  <c:v>35.122000000007411</c:v>
                </c:pt>
                <c:pt idx="698">
                  <c:v>35.48333333334034</c:v>
                </c:pt>
                <c:pt idx="699">
                  <c:v>35.611833333340194</c:v>
                </c:pt>
                <c:pt idx="700">
                  <c:v>35.740333333340359</c:v>
                </c:pt>
                <c:pt idx="701">
                  <c:v>35.868833333340277</c:v>
                </c:pt>
                <c:pt idx="702">
                  <c:v>35.997333333340379</c:v>
                </c:pt>
                <c:pt idx="703">
                  <c:v>36.125833333340303</c:v>
                </c:pt>
                <c:pt idx="704">
                  <c:v>36.254333333340398</c:v>
                </c:pt>
                <c:pt idx="705">
                  <c:v>36.382833333340294</c:v>
                </c:pt>
                <c:pt idx="706">
                  <c:v>36.511333333340396</c:v>
                </c:pt>
                <c:pt idx="707">
                  <c:v>36.639833333340334</c:v>
                </c:pt>
                <c:pt idx="708">
                  <c:v>36.7683333333406</c:v>
                </c:pt>
                <c:pt idx="709">
                  <c:v>36.896833333340354</c:v>
                </c:pt>
                <c:pt idx="710">
                  <c:v>37.025333333340463</c:v>
                </c:pt>
                <c:pt idx="711">
                  <c:v>37.153833333340344</c:v>
                </c:pt>
                <c:pt idx="712">
                  <c:v>37.282333333340482</c:v>
                </c:pt>
                <c:pt idx="713">
                  <c:v>37.410833333340229</c:v>
                </c:pt>
                <c:pt idx="714">
                  <c:v>37.539333333340501</c:v>
                </c:pt>
                <c:pt idx="715">
                  <c:v>37.667833333340404</c:v>
                </c:pt>
                <c:pt idx="716">
                  <c:v>37.796333333340513</c:v>
                </c:pt>
                <c:pt idx="717">
                  <c:v>37.924833333340395</c:v>
                </c:pt>
                <c:pt idx="718">
                  <c:v>37.67666666667327</c:v>
                </c:pt>
                <c:pt idx="719">
                  <c:v>37.798416666673411</c:v>
                </c:pt>
                <c:pt idx="720">
                  <c:v>37.920166666673474</c:v>
                </c:pt>
                <c:pt idx="721">
                  <c:v>38.041916666673394</c:v>
                </c:pt>
                <c:pt idx="722">
                  <c:v>38.163666666673336</c:v>
                </c:pt>
                <c:pt idx="723">
                  <c:v>38.28541666667342</c:v>
                </c:pt>
                <c:pt idx="724">
                  <c:v>38.407166666673305</c:v>
                </c:pt>
                <c:pt idx="725">
                  <c:v>38.528916666673453</c:v>
                </c:pt>
                <c:pt idx="726">
                  <c:v>38.650666666673253</c:v>
                </c:pt>
                <c:pt idx="727">
                  <c:v>38.772416666673458</c:v>
                </c:pt>
                <c:pt idx="728">
                  <c:v>38.894166666673378</c:v>
                </c:pt>
                <c:pt idx="729">
                  <c:v>39.015916666673476</c:v>
                </c:pt>
                <c:pt idx="730">
                  <c:v>39.13766666667334</c:v>
                </c:pt>
                <c:pt idx="731">
                  <c:v>39.259416666673495</c:v>
                </c:pt>
                <c:pt idx="732">
                  <c:v>39.381166666673309</c:v>
                </c:pt>
                <c:pt idx="733">
                  <c:v>39.502916666673535</c:v>
                </c:pt>
                <c:pt idx="734">
                  <c:v>39.624666666673427</c:v>
                </c:pt>
                <c:pt idx="735">
                  <c:v>39.746416666673547</c:v>
                </c:pt>
                <c:pt idx="736">
                  <c:v>39.868166666673645</c:v>
                </c:pt>
                <c:pt idx="737">
                  <c:v>39.989916666673544</c:v>
                </c:pt>
                <c:pt idx="738">
                  <c:v>39.330000000002194</c:v>
                </c:pt>
                <c:pt idx="739">
                  <c:v>39.368250000002178</c:v>
                </c:pt>
                <c:pt idx="740">
                  <c:v>39.406500000002204</c:v>
                </c:pt>
                <c:pt idx="741">
                  <c:v>39.444750000002145</c:v>
                </c:pt>
                <c:pt idx="742">
                  <c:v>39.483000000002058</c:v>
                </c:pt>
                <c:pt idx="743">
                  <c:v>39.521250000002198</c:v>
                </c:pt>
                <c:pt idx="744">
                  <c:v>39.559500000002224</c:v>
                </c:pt>
                <c:pt idx="745">
                  <c:v>39.5977500000022</c:v>
                </c:pt>
                <c:pt idx="746">
                  <c:v>39.636000000002227</c:v>
                </c:pt>
                <c:pt idx="747">
                  <c:v>39.674250000002196</c:v>
                </c:pt>
                <c:pt idx="748">
                  <c:v>39.712500000002237</c:v>
                </c:pt>
                <c:pt idx="749">
                  <c:v>39.750750000002206</c:v>
                </c:pt>
                <c:pt idx="750">
                  <c:v>39.78900000000224</c:v>
                </c:pt>
                <c:pt idx="751">
                  <c:v>39.827250000002195</c:v>
                </c:pt>
                <c:pt idx="752">
                  <c:v>39.865500000002243</c:v>
                </c:pt>
                <c:pt idx="753">
                  <c:v>39.903750000002205</c:v>
                </c:pt>
                <c:pt idx="754">
                  <c:v>39.942000000002245</c:v>
                </c:pt>
                <c:pt idx="755">
                  <c:v>39.980250000002194</c:v>
                </c:pt>
                <c:pt idx="756">
                  <c:v>40.018500000002255</c:v>
                </c:pt>
                <c:pt idx="757">
                  <c:v>40.056750000002225</c:v>
                </c:pt>
                <c:pt idx="758">
                  <c:v>40.543333333336584</c:v>
                </c:pt>
                <c:pt idx="759">
                  <c:v>40.598333333336562</c:v>
                </c:pt>
                <c:pt idx="760">
                  <c:v>40.65333333333659</c:v>
                </c:pt>
                <c:pt idx="761">
                  <c:v>40.708333333336562</c:v>
                </c:pt>
                <c:pt idx="762">
                  <c:v>40.763333333336611</c:v>
                </c:pt>
                <c:pt idx="763">
                  <c:v>40.818333333336554</c:v>
                </c:pt>
                <c:pt idx="764">
                  <c:v>40.873333333336596</c:v>
                </c:pt>
                <c:pt idx="765">
                  <c:v>40.928333333336582</c:v>
                </c:pt>
                <c:pt idx="766">
                  <c:v>40.983333333336596</c:v>
                </c:pt>
                <c:pt idx="767">
                  <c:v>41.038333333336581</c:v>
                </c:pt>
                <c:pt idx="768">
                  <c:v>41.093333333336631</c:v>
                </c:pt>
                <c:pt idx="769">
                  <c:v>41.148333333336602</c:v>
                </c:pt>
                <c:pt idx="770">
                  <c:v>41.203333333336637</c:v>
                </c:pt>
                <c:pt idx="771">
                  <c:v>41.258333333336601</c:v>
                </c:pt>
                <c:pt idx="772">
                  <c:v>41.313333333336644</c:v>
                </c:pt>
                <c:pt idx="773">
                  <c:v>41.368333333336608</c:v>
                </c:pt>
                <c:pt idx="774">
                  <c:v>41.423333333336664</c:v>
                </c:pt>
                <c:pt idx="775">
                  <c:v>41.478333333336629</c:v>
                </c:pt>
                <c:pt idx="776">
                  <c:v>41.533333333336671</c:v>
                </c:pt>
                <c:pt idx="777">
                  <c:v>41.588333333336635</c:v>
                </c:pt>
                <c:pt idx="778">
                  <c:v>41.980000000006235</c:v>
                </c:pt>
                <c:pt idx="779">
                  <c:v>42.085500000006348</c:v>
                </c:pt>
                <c:pt idx="780">
                  <c:v>42.19100000000644</c:v>
                </c:pt>
                <c:pt idx="781">
                  <c:v>42.296500000006361</c:v>
                </c:pt>
                <c:pt idx="782">
                  <c:v>42.402000000006446</c:v>
                </c:pt>
                <c:pt idx="783">
                  <c:v>42.507500000006374</c:v>
                </c:pt>
                <c:pt idx="784">
                  <c:v>42.613000000006444</c:v>
                </c:pt>
                <c:pt idx="785">
                  <c:v>42.718500000006401</c:v>
                </c:pt>
                <c:pt idx="786">
                  <c:v>42.824000000006315</c:v>
                </c:pt>
                <c:pt idx="787">
                  <c:v>42.929500000006414</c:v>
                </c:pt>
                <c:pt idx="788">
                  <c:v>43.035000000006505</c:v>
                </c:pt>
                <c:pt idx="789">
                  <c:v>43.14050000000644</c:v>
                </c:pt>
                <c:pt idx="790">
                  <c:v>43.246000000006504</c:v>
                </c:pt>
                <c:pt idx="791">
                  <c:v>43.351500000006205</c:v>
                </c:pt>
                <c:pt idx="792">
                  <c:v>43.457000000006246</c:v>
                </c:pt>
                <c:pt idx="793">
                  <c:v>43.562500000006466</c:v>
                </c:pt>
                <c:pt idx="794">
                  <c:v>43.668000000006558</c:v>
                </c:pt>
                <c:pt idx="795">
                  <c:v>43.773500000006479</c:v>
                </c:pt>
                <c:pt idx="796">
                  <c:v>43.879000000006393</c:v>
                </c:pt>
                <c:pt idx="797">
                  <c:v>43.984500000006328</c:v>
                </c:pt>
                <c:pt idx="798">
                  <c:v>44.090000000006576</c:v>
                </c:pt>
                <c:pt idx="799">
                  <c:v>47.099999999996697</c:v>
                </c:pt>
                <c:pt idx="800">
                  <c:v>47.04649999999647</c:v>
                </c:pt>
                <c:pt idx="801">
                  <c:v>46.992999999996691</c:v>
                </c:pt>
                <c:pt idx="802">
                  <c:v>46.939499999996471</c:v>
                </c:pt>
                <c:pt idx="803">
                  <c:v>46.8859999999965</c:v>
                </c:pt>
                <c:pt idx="804">
                  <c:v>46.832499999996472</c:v>
                </c:pt>
                <c:pt idx="805">
                  <c:v>46.778999999996671</c:v>
                </c:pt>
                <c:pt idx="806">
                  <c:v>46.725499999996629</c:v>
                </c:pt>
                <c:pt idx="807">
                  <c:v>46.671999999996594</c:v>
                </c:pt>
                <c:pt idx="808">
                  <c:v>46.618499999996594</c:v>
                </c:pt>
                <c:pt idx="809">
                  <c:v>46.564999999996644</c:v>
                </c:pt>
                <c:pt idx="810">
                  <c:v>46.511499999996325</c:v>
                </c:pt>
                <c:pt idx="811">
                  <c:v>46.457999999996368</c:v>
                </c:pt>
                <c:pt idx="812">
                  <c:v>46.404499999996325</c:v>
                </c:pt>
                <c:pt idx="813">
                  <c:v>46.350999999996368</c:v>
                </c:pt>
                <c:pt idx="814">
                  <c:v>46.297499999996596</c:v>
                </c:pt>
                <c:pt idx="815">
                  <c:v>46.243999999996625</c:v>
                </c:pt>
                <c:pt idx="816">
                  <c:v>46.19049999999659</c:v>
                </c:pt>
                <c:pt idx="817">
                  <c:v>46.136999999996604</c:v>
                </c:pt>
                <c:pt idx="818">
                  <c:v>46.083499999996377</c:v>
                </c:pt>
                <c:pt idx="819">
                  <c:v>47.376666666669358</c:v>
                </c:pt>
                <c:pt idx="820">
                  <c:v>47.424166666669706</c:v>
                </c:pt>
                <c:pt idx="821">
                  <c:v>47.471666666669336</c:v>
                </c:pt>
                <c:pt idx="822">
                  <c:v>47.519166666669705</c:v>
                </c:pt>
                <c:pt idx="823">
                  <c:v>47.56666666666947</c:v>
                </c:pt>
                <c:pt idx="824">
                  <c:v>47.614166666669725</c:v>
                </c:pt>
                <c:pt idx="825">
                  <c:v>47.661666666669447</c:v>
                </c:pt>
                <c:pt idx="826">
                  <c:v>47.709166666669738</c:v>
                </c:pt>
                <c:pt idx="827">
                  <c:v>47.756666666669439</c:v>
                </c:pt>
                <c:pt idx="828">
                  <c:v>47.804166666669744</c:v>
                </c:pt>
                <c:pt idx="829">
                  <c:v>47.851666666669267</c:v>
                </c:pt>
                <c:pt idx="830">
                  <c:v>47.89916666666975</c:v>
                </c:pt>
                <c:pt idx="831">
                  <c:v>47.946666666669422</c:v>
                </c:pt>
                <c:pt idx="832">
                  <c:v>47.994166666669756</c:v>
                </c:pt>
                <c:pt idx="833">
                  <c:v>48.0416666666694</c:v>
                </c:pt>
                <c:pt idx="834">
                  <c:v>48.089166666669755</c:v>
                </c:pt>
                <c:pt idx="835">
                  <c:v>48.13666666666974</c:v>
                </c:pt>
                <c:pt idx="836">
                  <c:v>48.184166666669775</c:v>
                </c:pt>
                <c:pt idx="837">
                  <c:v>48.231666666669746</c:v>
                </c:pt>
                <c:pt idx="838">
                  <c:v>48.279166666669781</c:v>
                </c:pt>
                <c:pt idx="839">
                  <c:v>47.693333333336611</c:v>
                </c:pt>
                <c:pt idx="840">
                  <c:v>47.743833333336646</c:v>
                </c:pt>
                <c:pt idx="841">
                  <c:v>47.794333333336617</c:v>
                </c:pt>
                <c:pt idx="842">
                  <c:v>47.844833333336375</c:v>
                </c:pt>
                <c:pt idx="843">
                  <c:v>47.895333333336623</c:v>
                </c:pt>
                <c:pt idx="844">
                  <c:v>47.945833333336644</c:v>
                </c:pt>
                <c:pt idx="845">
                  <c:v>47.996333333336629</c:v>
                </c:pt>
                <c:pt idx="846">
                  <c:v>48.046833333336544</c:v>
                </c:pt>
                <c:pt idx="847">
                  <c:v>48.097333333336643</c:v>
                </c:pt>
                <c:pt idx="848">
                  <c:v>48.147833333336507</c:v>
                </c:pt>
                <c:pt idx="849">
                  <c:v>48.198333333336663</c:v>
                </c:pt>
                <c:pt idx="850">
                  <c:v>48.248833333336684</c:v>
                </c:pt>
                <c:pt idx="851">
                  <c:v>48.299333333336662</c:v>
                </c:pt>
                <c:pt idx="852">
                  <c:v>48.349833333336491</c:v>
                </c:pt>
                <c:pt idx="853">
                  <c:v>48.400333333336654</c:v>
                </c:pt>
                <c:pt idx="854">
                  <c:v>48.450833333336483</c:v>
                </c:pt>
                <c:pt idx="855">
                  <c:v>48.501333333336646</c:v>
                </c:pt>
                <c:pt idx="856">
                  <c:v>48.551833333336454</c:v>
                </c:pt>
                <c:pt idx="857">
                  <c:v>48.602333333336681</c:v>
                </c:pt>
                <c:pt idx="858">
                  <c:v>48.652833333336716</c:v>
                </c:pt>
                <c:pt idx="859">
                  <c:v>47.153333333325946</c:v>
                </c:pt>
                <c:pt idx="860">
                  <c:v>47.038583333325612</c:v>
                </c:pt>
                <c:pt idx="861">
                  <c:v>46.923833333325682</c:v>
                </c:pt>
                <c:pt idx="862">
                  <c:v>46.809083333325574</c:v>
                </c:pt>
                <c:pt idx="863">
                  <c:v>46.69433333332595</c:v>
                </c:pt>
                <c:pt idx="864">
                  <c:v>46.579583333325552</c:v>
                </c:pt>
                <c:pt idx="865">
                  <c:v>46.464833333325629</c:v>
                </c:pt>
                <c:pt idx="866">
                  <c:v>46.350083333325394</c:v>
                </c:pt>
                <c:pt idx="867">
                  <c:v>46.235333333325983</c:v>
                </c:pt>
                <c:pt idx="868">
                  <c:v>46.120583333325513</c:v>
                </c:pt>
                <c:pt idx="869">
                  <c:v>46.005833333325583</c:v>
                </c:pt>
                <c:pt idx="870">
                  <c:v>45.891083333325497</c:v>
                </c:pt>
                <c:pt idx="871">
                  <c:v>45.776333333325866</c:v>
                </c:pt>
                <c:pt idx="872">
                  <c:v>45.661583333325481</c:v>
                </c:pt>
                <c:pt idx="873">
                  <c:v>45.546833333325552</c:v>
                </c:pt>
                <c:pt idx="874">
                  <c:v>45.432083333325465</c:v>
                </c:pt>
                <c:pt idx="875">
                  <c:v>45.317333333325536</c:v>
                </c:pt>
                <c:pt idx="876">
                  <c:v>45.202583333325563</c:v>
                </c:pt>
                <c:pt idx="877">
                  <c:v>45.08783333332552</c:v>
                </c:pt>
                <c:pt idx="878">
                  <c:v>44.973083333325434</c:v>
                </c:pt>
                <c:pt idx="879">
                  <c:v>45.639999999993861</c:v>
                </c:pt>
                <c:pt idx="880">
                  <c:v>45.550249999993774</c:v>
                </c:pt>
                <c:pt idx="881">
                  <c:v>45.460499999993843</c:v>
                </c:pt>
                <c:pt idx="882">
                  <c:v>45.370749999993777</c:v>
                </c:pt>
                <c:pt idx="883">
                  <c:v>45.280999999993838</c:v>
                </c:pt>
                <c:pt idx="884">
                  <c:v>45.191249999993758</c:v>
                </c:pt>
                <c:pt idx="885">
                  <c:v>45.10149999999382</c:v>
                </c:pt>
                <c:pt idx="886">
                  <c:v>45.011749999993754</c:v>
                </c:pt>
                <c:pt idx="887">
                  <c:v>44.921999999993801</c:v>
                </c:pt>
                <c:pt idx="888">
                  <c:v>44.832249999993735</c:v>
                </c:pt>
                <c:pt idx="889">
                  <c:v>44.742499999993811</c:v>
                </c:pt>
                <c:pt idx="890">
                  <c:v>44.652749999993716</c:v>
                </c:pt>
                <c:pt idx="891">
                  <c:v>44.562999999993863</c:v>
                </c:pt>
                <c:pt idx="892">
                  <c:v>44.473249999993705</c:v>
                </c:pt>
                <c:pt idx="893">
                  <c:v>44.383499999993745</c:v>
                </c:pt>
                <c:pt idx="894">
                  <c:v>44.293749999993693</c:v>
                </c:pt>
                <c:pt idx="895">
                  <c:v>44.203999999993762</c:v>
                </c:pt>
                <c:pt idx="896">
                  <c:v>44.11424999999344</c:v>
                </c:pt>
                <c:pt idx="897">
                  <c:v>44.024499999993736</c:v>
                </c:pt>
                <c:pt idx="898">
                  <c:v>43.934749999993493</c:v>
                </c:pt>
                <c:pt idx="899">
                  <c:v>44.263333333332511</c:v>
                </c:pt>
                <c:pt idx="900">
                  <c:v>44.251083333332204</c:v>
                </c:pt>
                <c:pt idx="901">
                  <c:v>44.238833333332487</c:v>
                </c:pt>
                <c:pt idx="902">
                  <c:v>44.226583333332478</c:v>
                </c:pt>
                <c:pt idx="903">
                  <c:v>44.21433333333249</c:v>
                </c:pt>
                <c:pt idx="904">
                  <c:v>44.202083333332475</c:v>
                </c:pt>
                <c:pt idx="905">
                  <c:v>44.189833333332444</c:v>
                </c:pt>
                <c:pt idx="906">
                  <c:v>44.177583333332315</c:v>
                </c:pt>
                <c:pt idx="907">
                  <c:v>44.165333333332512</c:v>
                </c:pt>
                <c:pt idx="908">
                  <c:v>44.153083333332248</c:v>
                </c:pt>
                <c:pt idx="909">
                  <c:v>44.140833333332445</c:v>
                </c:pt>
                <c:pt idx="910">
                  <c:v>44.128583333332472</c:v>
                </c:pt>
                <c:pt idx="911">
                  <c:v>44.116333333332477</c:v>
                </c:pt>
                <c:pt idx="912">
                  <c:v>44.104083333332248</c:v>
                </c:pt>
                <c:pt idx="913">
                  <c:v>44.091833333332474</c:v>
                </c:pt>
                <c:pt idx="914">
                  <c:v>44.079583333332444</c:v>
                </c:pt>
                <c:pt idx="915">
                  <c:v>44.067333333332471</c:v>
                </c:pt>
                <c:pt idx="916">
                  <c:v>44.055083333332263</c:v>
                </c:pt>
                <c:pt idx="917">
                  <c:v>44.042833333332474</c:v>
                </c:pt>
                <c:pt idx="918">
                  <c:v>44.030583333332444</c:v>
                </c:pt>
                <c:pt idx="919">
                  <c:v>43.919999999998055</c:v>
                </c:pt>
                <c:pt idx="920">
                  <c:v>43.892999999998061</c:v>
                </c:pt>
                <c:pt idx="921">
                  <c:v>43.865999999998067</c:v>
                </c:pt>
                <c:pt idx="922">
                  <c:v>43.838999999998052</c:v>
                </c:pt>
                <c:pt idx="923">
                  <c:v>43.811999999998044</c:v>
                </c:pt>
                <c:pt idx="924">
                  <c:v>43.784999999998043</c:v>
                </c:pt>
                <c:pt idx="925">
                  <c:v>43.757999999998056</c:v>
                </c:pt>
                <c:pt idx="926">
                  <c:v>43.730999999998033</c:v>
                </c:pt>
                <c:pt idx="927">
                  <c:v>43.703999999998061</c:v>
                </c:pt>
                <c:pt idx="928">
                  <c:v>43.676999999998031</c:v>
                </c:pt>
                <c:pt idx="929">
                  <c:v>43.649999999998052</c:v>
                </c:pt>
                <c:pt idx="930">
                  <c:v>43.6229999999982</c:v>
                </c:pt>
                <c:pt idx="931">
                  <c:v>43.595999999998163</c:v>
                </c:pt>
                <c:pt idx="932">
                  <c:v>43.568999999998063</c:v>
                </c:pt>
                <c:pt idx="933">
                  <c:v>43.54199999999804</c:v>
                </c:pt>
                <c:pt idx="934">
                  <c:v>43.514999999998025</c:v>
                </c:pt>
                <c:pt idx="935">
                  <c:v>43.487999999998024</c:v>
                </c:pt>
                <c:pt idx="936">
                  <c:v>43.460999999998016</c:v>
                </c:pt>
                <c:pt idx="937">
                  <c:v>43.433999999998036</c:v>
                </c:pt>
                <c:pt idx="938">
                  <c:v>43.406999999998014</c:v>
                </c:pt>
                <c:pt idx="939">
                  <c:v>43.379999999998034</c:v>
                </c:pt>
                <c:pt idx="940">
                  <c:v>43.239999999988612</c:v>
                </c:pt>
                <c:pt idx="941">
                  <c:v>43.084999999988646</c:v>
                </c:pt>
                <c:pt idx="942">
                  <c:v>42.929999999988553</c:v>
                </c:pt>
                <c:pt idx="943">
                  <c:v>42.774999999988665</c:v>
                </c:pt>
                <c:pt idx="944">
                  <c:v>42.619999999988522</c:v>
                </c:pt>
                <c:pt idx="945">
                  <c:v>42.464999999988635</c:v>
                </c:pt>
                <c:pt idx="946">
                  <c:v>42.30999999998852</c:v>
                </c:pt>
                <c:pt idx="947">
                  <c:v>42.154999999988604</c:v>
                </c:pt>
                <c:pt idx="948">
                  <c:v>41.999999999988489</c:v>
                </c:pt>
                <c:pt idx="949">
                  <c:v>41.844999999988545</c:v>
                </c:pt>
                <c:pt idx="950">
                  <c:v>41.689999999988459</c:v>
                </c:pt>
                <c:pt idx="951">
                  <c:v>41.534999999988543</c:v>
                </c:pt>
                <c:pt idx="952">
                  <c:v>41.379999999988399</c:v>
                </c:pt>
                <c:pt idx="953">
                  <c:v>41.224999999988512</c:v>
                </c:pt>
                <c:pt idx="954">
                  <c:v>41.069999999988369</c:v>
                </c:pt>
                <c:pt idx="955">
                  <c:v>40.914999999988474</c:v>
                </c:pt>
                <c:pt idx="956">
                  <c:v>40.759999999988366</c:v>
                </c:pt>
                <c:pt idx="957">
                  <c:v>40.604999999988451</c:v>
                </c:pt>
                <c:pt idx="958">
                  <c:v>40.449999999988336</c:v>
                </c:pt>
                <c:pt idx="959">
                  <c:v>40.294999999988462</c:v>
                </c:pt>
                <c:pt idx="960">
                  <c:v>41.06999999999357</c:v>
                </c:pt>
                <c:pt idx="961">
                  <c:v>40.98474999999339</c:v>
                </c:pt>
                <c:pt idx="962">
                  <c:v>40.899499999993544</c:v>
                </c:pt>
                <c:pt idx="963">
                  <c:v>40.814249999993287</c:v>
                </c:pt>
                <c:pt idx="964">
                  <c:v>40.728999999993533</c:v>
                </c:pt>
                <c:pt idx="965">
                  <c:v>40.643749999993574</c:v>
                </c:pt>
                <c:pt idx="966">
                  <c:v>40.558499999993494</c:v>
                </c:pt>
                <c:pt idx="967">
                  <c:v>40.473249999993392</c:v>
                </c:pt>
                <c:pt idx="968">
                  <c:v>40.387999999993283</c:v>
                </c:pt>
                <c:pt idx="969">
                  <c:v>40.302749999993544</c:v>
                </c:pt>
                <c:pt idx="970">
                  <c:v>40.217499999993329</c:v>
                </c:pt>
                <c:pt idx="971">
                  <c:v>40.132249999993547</c:v>
                </c:pt>
                <c:pt idx="972">
                  <c:v>40.046999999993474</c:v>
                </c:pt>
                <c:pt idx="973">
                  <c:v>39.961749999993494</c:v>
                </c:pt>
                <c:pt idx="974">
                  <c:v>39.876499999993293</c:v>
                </c:pt>
                <c:pt idx="975">
                  <c:v>39.791249999993525</c:v>
                </c:pt>
                <c:pt idx="976">
                  <c:v>39.705999999993452</c:v>
                </c:pt>
                <c:pt idx="977">
                  <c:v>39.620749999993507</c:v>
                </c:pt>
                <c:pt idx="978">
                  <c:v>39.535499999993434</c:v>
                </c:pt>
                <c:pt idx="979">
                  <c:v>39.450249999993233</c:v>
                </c:pt>
                <c:pt idx="980">
                  <c:v>40.070000000000199</c:v>
                </c:pt>
                <c:pt idx="981">
                  <c:v>40.072500000000211</c:v>
                </c:pt>
                <c:pt idx="982">
                  <c:v>40.075000000000202</c:v>
                </c:pt>
                <c:pt idx="983">
                  <c:v>40.077500000000192</c:v>
                </c:pt>
                <c:pt idx="984">
                  <c:v>40.080000000000197</c:v>
                </c:pt>
                <c:pt idx="985">
                  <c:v>40.082500000000202</c:v>
                </c:pt>
                <c:pt idx="986">
                  <c:v>40.0850000000002</c:v>
                </c:pt>
                <c:pt idx="987">
                  <c:v>40.087500000000198</c:v>
                </c:pt>
                <c:pt idx="988">
                  <c:v>40.090000000000202</c:v>
                </c:pt>
                <c:pt idx="989">
                  <c:v>40.092500000000364</c:v>
                </c:pt>
                <c:pt idx="990">
                  <c:v>40.095000000000212</c:v>
                </c:pt>
                <c:pt idx="991">
                  <c:v>40.097500000000203</c:v>
                </c:pt>
                <c:pt idx="992">
                  <c:v>40.1000000000002</c:v>
                </c:pt>
                <c:pt idx="993">
                  <c:v>40.102500000000212</c:v>
                </c:pt>
                <c:pt idx="994">
                  <c:v>40.105000000000203</c:v>
                </c:pt>
                <c:pt idx="995">
                  <c:v>40.107500000000201</c:v>
                </c:pt>
                <c:pt idx="996">
                  <c:v>40.110000000000198</c:v>
                </c:pt>
                <c:pt idx="997">
                  <c:v>40.112500000000203</c:v>
                </c:pt>
                <c:pt idx="998">
                  <c:v>40.115000000000201</c:v>
                </c:pt>
                <c:pt idx="999">
                  <c:v>40.117500000000199</c:v>
                </c:pt>
                <c:pt idx="1000">
                  <c:v>39.37333333333001</c:v>
                </c:pt>
                <c:pt idx="1001">
                  <c:v>39.32883333333001</c:v>
                </c:pt>
                <c:pt idx="1002">
                  <c:v>39.284333333330011</c:v>
                </c:pt>
                <c:pt idx="1003">
                  <c:v>39.239833333330012</c:v>
                </c:pt>
                <c:pt idx="1004">
                  <c:v>39.195333333330176</c:v>
                </c:pt>
                <c:pt idx="1005">
                  <c:v>39.150833333329913</c:v>
                </c:pt>
                <c:pt idx="1006">
                  <c:v>39.106333333330063</c:v>
                </c:pt>
                <c:pt idx="1007">
                  <c:v>39.06183333333</c:v>
                </c:pt>
                <c:pt idx="1008">
                  <c:v>39.017333333330008</c:v>
                </c:pt>
                <c:pt idx="1009">
                  <c:v>38.972833333330009</c:v>
                </c:pt>
                <c:pt idx="1010">
                  <c:v>38.928333333330109</c:v>
                </c:pt>
                <c:pt idx="1011">
                  <c:v>38.883833333329839</c:v>
                </c:pt>
                <c:pt idx="1012">
                  <c:v>38.839333333330011</c:v>
                </c:pt>
                <c:pt idx="1013">
                  <c:v>38.794833333330011</c:v>
                </c:pt>
                <c:pt idx="1014">
                  <c:v>38.750333333330012</c:v>
                </c:pt>
                <c:pt idx="1015">
                  <c:v>38.705833333330013</c:v>
                </c:pt>
                <c:pt idx="1016">
                  <c:v>38.661333333330013</c:v>
                </c:pt>
                <c:pt idx="1017">
                  <c:v>38.616833333329986</c:v>
                </c:pt>
                <c:pt idx="1018">
                  <c:v>38.572333333330072</c:v>
                </c:pt>
                <c:pt idx="1019">
                  <c:v>38.527833333330008</c:v>
                </c:pt>
                <c:pt idx="1020">
                  <c:v>38.439999999993546</c:v>
                </c:pt>
                <c:pt idx="1021">
                  <c:v>38.359749999993383</c:v>
                </c:pt>
                <c:pt idx="1022">
                  <c:v>38.279499999993547</c:v>
                </c:pt>
                <c:pt idx="1023">
                  <c:v>38.199249999993597</c:v>
                </c:pt>
                <c:pt idx="1024">
                  <c:v>38.118999999993534</c:v>
                </c:pt>
                <c:pt idx="1025">
                  <c:v>38.03874999999347</c:v>
                </c:pt>
                <c:pt idx="1026">
                  <c:v>37.958499999993357</c:v>
                </c:pt>
                <c:pt idx="1027">
                  <c:v>37.878249999993407</c:v>
                </c:pt>
                <c:pt idx="1028">
                  <c:v>37.797999999993507</c:v>
                </c:pt>
                <c:pt idx="1029">
                  <c:v>37.717749999993494</c:v>
                </c:pt>
                <c:pt idx="1030">
                  <c:v>37.637499999993494</c:v>
                </c:pt>
                <c:pt idx="1031">
                  <c:v>37.557249999993267</c:v>
                </c:pt>
                <c:pt idx="1032">
                  <c:v>37.476999999993474</c:v>
                </c:pt>
                <c:pt idx="1033">
                  <c:v>37.396749999993546</c:v>
                </c:pt>
                <c:pt idx="1034">
                  <c:v>37.316499999993241</c:v>
                </c:pt>
                <c:pt idx="1035">
                  <c:v>37.236249999993525</c:v>
                </c:pt>
                <c:pt idx="1036">
                  <c:v>37.155999999993455</c:v>
                </c:pt>
                <c:pt idx="1037">
                  <c:v>37.075749999993505</c:v>
                </c:pt>
                <c:pt idx="1038">
                  <c:v>36.995499999993456</c:v>
                </c:pt>
                <c:pt idx="1039">
                  <c:v>36.915249999993335</c:v>
                </c:pt>
                <c:pt idx="1040">
                  <c:v>36.689999999993752</c:v>
                </c:pt>
                <c:pt idx="1041">
                  <c:v>36.613499999993792</c:v>
                </c:pt>
                <c:pt idx="1042">
                  <c:v>36.536999999993739</c:v>
                </c:pt>
                <c:pt idx="1043">
                  <c:v>36.460499999993786</c:v>
                </c:pt>
                <c:pt idx="1044">
                  <c:v>36.383999999993705</c:v>
                </c:pt>
                <c:pt idx="1045">
                  <c:v>36.307499999993745</c:v>
                </c:pt>
                <c:pt idx="1046">
                  <c:v>36.230999999993713</c:v>
                </c:pt>
                <c:pt idx="1047">
                  <c:v>36.154499999993746</c:v>
                </c:pt>
                <c:pt idx="1048">
                  <c:v>36.077999999993708</c:v>
                </c:pt>
                <c:pt idx="1049">
                  <c:v>36.001499999993754</c:v>
                </c:pt>
                <c:pt idx="1050">
                  <c:v>35.924999999993645</c:v>
                </c:pt>
                <c:pt idx="1051">
                  <c:v>35.848499999993734</c:v>
                </c:pt>
                <c:pt idx="1052">
                  <c:v>35.771999999993675</c:v>
                </c:pt>
                <c:pt idx="1053">
                  <c:v>35.695499999993892</c:v>
                </c:pt>
                <c:pt idx="1054">
                  <c:v>35.618999999993655</c:v>
                </c:pt>
                <c:pt idx="1055">
                  <c:v>35.542499999993723</c:v>
                </c:pt>
                <c:pt idx="1056">
                  <c:v>35.465999999993656</c:v>
                </c:pt>
                <c:pt idx="1057">
                  <c:v>35.389499999993355</c:v>
                </c:pt>
                <c:pt idx="1058">
                  <c:v>35.312999999993544</c:v>
                </c:pt>
                <c:pt idx="1059">
                  <c:v>35.236499999993576</c:v>
                </c:pt>
                <c:pt idx="1060">
                  <c:v>34.989999999991525</c:v>
                </c:pt>
                <c:pt idx="1061">
                  <c:v>34.887999999991344</c:v>
                </c:pt>
                <c:pt idx="1062">
                  <c:v>34.785999999991517</c:v>
                </c:pt>
                <c:pt idx="1063">
                  <c:v>34.683999999991428</c:v>
                </c:pt>
                <c:pt idx="1064">
                  <c:v>34.581999999991496</c:v>
                </c:pt>
                <c:pt idx="1065">
                  <c:v>34.479999999991421</c:v>
                </c:pt>
                <c:pt idx="1066">
                  <c:v>34.377999999991474</c:v>
                </c:pt>
                <c:pt idx="1067">
                  <c:v>34.275999999991413</c:v>
                </c:pt>
                <c:pt idx="1068">
                  <c:v>34.173999999991466</c:v>
                </c:pt>
                <c:pt idx="1069">
                  <c:v>34.071999999991391</c:v>
                </c:pt>
                <c:pt idx="1070">
                  <c:v>33.969999999991458</c:v>
                </c:pt>
                <c:pt idx="1071">
                  <c:v>33.867999999991525</c:v>
                </c:pt>
                <c:pt idx="1072">
                  <c:v>33.7659999999916</c:v>
                </c:pt>
                <c:pt idx="1073">
                  <c:v>33.663999999991503</c:v>
                </c:pt>
                <c:pt idx="1074">
                  <c:v>33.561999999991428</c:v>
                </c:pt>
                <c:pt idx="1075">
                  <c:v>33.459999999991496</c:v>
                </c:pt>
                <c:pt idx="1076">
                  <c:v>33.357999999991243</c:v>
                </c:pt>
                <c:pt idx="1077">
                  <c:v>33.255999999991481</c:v>
                </c:pt>
                <c:pt idx="1078">
                  <c:v>33.153999999991399</c:v>
                </c:pt>
                <c:pt idx="1079">
                  <c:v>33.051999999991445</c:v>
                </c:pt>
                <c:pt idx="1080">
                  <c:v>32.949999999991377</c:v>
                </c:pt>
                <c:pt idx="1081">
                  <c:v>33.749999999990912</c:v>
                </c:pt>
                <c:pt idx="1082">
                  <c:v>33.641999999990816</c:v>
                </c:pt>
                <c:pt idx="1083">
                  <c:v>33.533999999990911</c:v>
                </c:pt>
                <c:pt idx="1084">
                  <c:v>33.425999999990957</c:v>
                </c:pt>
                <c:pt idx="1085">
                  <c:v>33.317999999990846</c:v>
                </c:pt>
                <c:pt idx="1086">
                  <c:v>33.209999999990863</c:v>
                </c:pt>
                <c:pt idx="1087">
                  <c:v>33.101999999990838</c:v>
                </c:pt>
                <c:pt idx="1088">
                  <c:v>32.993999999990763</c:v>
                </c:pt>
                <c:pt idx="1089">
                  <c:v>32.885999999990645</c:v>
                </c:pt>
                <c:pt idx="1090">
                  <c:v>32.777999999990762</c:v>
                </c:pt>
                <c:pt idx="1091">
                  <c:v>32.669999999990651</c:v>
                </c:pt>
                <c:pt idx="1092">
                  <c:v>32.561999999990732</c:v>
                </c:pt>
                <c:pt idx="1093">
                  <c:v>32.453999999990494</c:v>
                </c:pt>
                <c:pt idx="1094">
                  <c:v>32.34599999999071</c:v>
                </c:pt>
                <c:pt idx="1095">
                  <c:v>32.23799999999062</c:v>
                </c:pt>
                <c:pt idx="1096">
                  <c:v>32.129999999990687</c:v>
                </c:pt>
                <c:pt idx="1097">
                  <c:v>32.021999999990605</c:v>
                </c:pt>
                <c:pt idx="1098">
                  <c:v>31.91399999999069</c:v>
                </c:pt>
                <c:pt idx="1099">
                  <c:v>31.80599999999059</c:v>
                </c:pt>
                <c:pt idx="1100">
                  <c:v>31.697999999990731</c:v>
                </c:pt>
                <c:pt idx="1101">
                  <c:v>31.559999999990385</c:v>
                </c:pt>
                <c:pt idx="1102">
                  <c:v>31.449749999990303</c:v>
                </c:pt>
                <c:pt idx="1103">
                  <c:v>31.339499999990366</c:v>
                </c:pt>
                <c:pt idx="1104">
                  <c:v>31.229249999990429</c:v>
                </c:pt>
                <c:pt idx="1105">
                  <c:v>31.118999999990336</c:v>
                </c:pt>
                <c:pt idx="1106">
                  <c:v>31.008749999990282</c:v>
                </c:pt>
                <c:pt idx="1107">
                  <c:v>30.898499999990289</c:v>
                </c:pt>
                <c:pt idx="1108">
                  <c:v>30.788249999990217</c:v>
                </c:pt>
                <c:pt idx="1109">
                  <c:v>30.677999999990305</c:v>
                </c:pt>
                <c:pt idx="1110">
                  <c:v>30.567749999990269</c:v>
                </c:pt>
                <c:pt idx="1111">
                  <c:v>30.457499999990286</c:v>
                </c:pt>
                <c:pt idx="1112">
                  <c:v>30.347249999990289</c:v>
                </c:pt>
                <c:pt idx="1113">
                  <c:v>30.236999999990275</c:v>
                </c:pt>
                <c:pt idx="1114">
                  <c:v>30.126749999990256</c:v>
                </c:pt>
                <c:pt idx="1115">
                  <c:v>30.016499999990415</c:v>
                </c:pt>
                <c:pt idx="1116">
                  <c:v>29.906249999990216</c:v>
                </c:pt>
                <c:pt idx="1117">
                  <c:v>29.7959999999904</c:v>
                </c:pt>
                <c:pt idx="1118">
                  <c:v>29.685749999990161</c:v>
                </c:pt>
                <c:pt idx="1119">
                  <c:v>29.575499999990292</c:v>
                </c:pt>
                <c:pt idx="1120">
                  <c:v>29.465249999990117</c:v>
                </c:pt>
                <c:pt idx="1121">
                  <c:v>29.229999999989229</c:v>
                </c:pt>
                <c:pt idx="1122">
                  <c:v>29.109249999989249</c:v>
                </c:pt>
                <c:pt idx="1123">
                  <c:v>28.988499999989056</c:v>
                </c:pt>
                <c:pt idx="1124">
                  <c:v>28.867749999989176</c:v>
                </c:pt>
                <c:pt idx="1125">
                  <c:v>28.746999999989189</c:v>
                </c:pt>
                <c:pt idx="1126">
                  <c:v>28.626249999989206</c:v>
                </c:pt>
                <c:pt idx="1127">
                  <c:v>28.505499999989105</c:v>
                </c:pt>
                <c:pt idx="1128">
                  <c:v>28.384749999989111</c:v>
                </c:pt>
                <c:pt idx="1129">
                  <c:v>28.263999999989096</c:v>
                </c:pt>
                <c:pt idx="1130">
                  <c:v>28.143249999989134</c:v>
                </c:pt>
                <c:pt idx="1131">
                  <c:v>28.022499999989023</c:v>
                </c:pt>
                <c:pt idx="1132">
                  <c:v>27.901749999989075</c:v>
                </c:pt>
                <c:pt idx="1133">
                  <c:v>27.780999999989039</c:v>
                </c:pt>
                <c:pt idx="1134">
                  <c:v>27.660249999989105</c:v>
                </c:pt>
                <c:pt idx="1135">
                  <c:v>27.539499999989086</c:v>
                </c:pt>
                <c:pt idx="1136">
                  <c:v>27.418749999989029</c:v>
                </c:pt>
                <c:pt idx="1137">
                  <c:v>27.297999999989088</c:v>
                </c:pt>
                <c:pt idx="1138">
                  <c:v>27.177249999989129</c:v>
                </c:pt>
                <c:pt idx="1139">
                  <c:v>27.056499999989086</c:v>
                </c:pt>
                <c:pt idx="1140">
                  <c:v>26.935749999988985</c:v>
                </c:pt>
                <c:pt idx="1141">
                  <c:v>26.719999999988033</c:v>
                </c:pt>
                <c:pt idx="1142">
                  <c:v>26.587999999988114</c:v>
                </c:pt>
                <c:pt idx="1143">
                  <c:v>26.455999999988023</c:v>
                </c:pt>
                <c:pt idx="1144">
                  <c:v>26.323999999988104</c:v>
                </c:pt>
                <c:pt idx="1145">
                  <c:v>26.191999999988031</c:v>
                </c:pt>
                <c:pt idx="1146">
                  <c:v>26.059999999988094</c:v>
                </c:pt>
                <c:pt idx="1147">
                  <c:v>25.927999999987929</c:v>
                </c:pt>
                <c:pt idx="1148">
                  <c:v>25.795999999988052</c:v>
                </c:pt>
                <c:pt idx="1149">
                  <c:v>25.663999999987929</c:v>
                </c:pt>
                <c:pt idx="1150">
                  <c:v>25.531999999988045</c:v>
                </c:pt>
                <c:pt idx="1151">
                  <c:v>25.399999999987926</c:v>
                </c:pt>
                <c:pt idx="1152">
                  <c:v>25.267999999988032</c:v>
                </c:pt>
                <c:pt idx="1153">
                  <c:v>25.135999999987916</c:v>
                </c:pt>
                <c:pt idx="1154">
                  <c:v>25.003999999987986</c:v>
                </c:pt>
                <c:pt idx="1155">
                  <c:v>24.871999999987906</c:v>
                </c:pt>
                <c:pt idx="1156">
                  <c:v>24.739999999987987</c:v>
                </c:pt>
                <c:pt idx="1157">
                  <c:v>24.607999999987868</c:v>
                </c:pt>
                <c:pt idx="1158">
                  <c:v>24.475999999987877</c:v>
                </c:pt>
                <c:pt idx="1159">
                  <c:v>24.343999999987826</c:v>
                </c:pt>
                <c:pt idx="1160">
                  <c:v>24.211999999987928</c:v>
                </c:pt>
                <c:pt idx="1161">
                  <c:v>24.049999999987506</c:v>
                </c:pt>
                <c:pt idx="1162">
                  <c:v>23.914249999987589</c:v>
                </c:pt>
                <c:pt idx="1163">
                  <c:v>23.778499999987385</c:v>
                </c:pt>
                <c:pt idx="1164">
                  <c:v>23.642749999987437</c:v>
                </c:pt>
                <c:pt idx="1165">
                  <c:v>23.506999999987443</c:v>
                </c:pt>
                <c:pt idx="1166">
                  <c:v>23.371249999987526</c:v>
                </c:pt>
                <c:pt idx="1167">
                  <c:v>23.235499999987429</c:v>
                </c:pt>
                <c:pt idx="1168">
                  <c:v>23.09974999998742</c:v>
                </c:pt>
                <c:pt idx="1169">
                  <c:v>22.963999999987283</c:v>
                </c:pt>
                <c:pt idx="1170">
                  <c:v>22.828249999987392</c:v>
                </c:pt>
                <c:pt idx="1171">
                  <c:v>22.692499999987266</c:v>
                </c:pt>
                <c:pt idx="1172">
                  <c:v>22.55674999998735</c:v>
                </c:pt>
                <c:pt idx="1173">
                  <c:v>22.420999999987245</c:v>
                </c:pt>
                <c:pt idx="1174">
                  <c:v>22.285249999987219</c:v>
                </c:pt>
                <c:pt idx="1175">
                  <c:v>22.149499999987221</c:v>
                </c:pt>
                <c:pt idx="1176">
                  <c:v>22.013749999987422</c:v>
                </c:pt>
                <c:pt idx="1177">
                  <c:v>21.87799999998731</c:v>
                </c:pt>
                <c:pt idx="1178">
                  <c:v>21.742249999987195</c:v>
                </c:pt>
                <c:pt idx="1179">
                  <c:v>21.606499999987197</c:v>
                </c:pt>
                <c:pt idx="1180">
                  <c:v>21.47074999998717</c:v>
                </c:pt>
                <c:pt idx="1181">
                  <c:v>21.159999999986031</c:v>
                </c:pt>
                <c:pt idx="1182">
                  <c:v>21.010749999986089</c:v>
                </c:pt>
                <c:pt idx="1183">
                  <c:v>20.86149999998587</c:v>
                </c:pt>
                <c:pt idx="1184">
                  <c:v>20.712249999986</c:v>
                </c:pt>
                <c:pt idx="1185">
                  <c:v>20.562999999985834</c:v>
                </c:pt>
                <c:pt idx="1186">
                  <c:v>20.413749999985896</c:v>
                </c:pt>
                <c:pt idx="1187">
                  <c:v>20.264499999985812</c:v>
                </c:pt>
                <c:pt idx="1188">
                  <c:v>20.11524999998602</c:v>
                </c:pt>
                <c:pt idx="1189">
                  <c:v>19.965999999985776</c:v>
                </c:pt>
                <c:pt idx="1190">
                  <c:v>19.816749999985891</c:v>
                </c:pt>
                <c:pt idx="1191">
                  <c:v>19.667499999985889</c:v>
                </c:pt>
                <c:pt idx="1192">
                  <c:v>19.518249999985866</c:v>
                </c:pt>
                <c:pt idx="1193">
                  <c:v>19.368999999985789</c:v>
                </c:pt>
                <c:pt idx="1194">
                  <c:v>19.219749999985826</c:v>
                </c:pt>
                <c:pt idx="1195">
                  <c:v>19.070499999985742</c:v>
                </c:pt>
                <c:pt idx="1196">
                  <c:v>18.921249999985776</c:v>
                </c:pt>
                <c:pt idx="1197">
                  <c:v>18.771999999985809</c:v>
                </c:pt>
                <c:pt idx="1198">
                  <c:v>18.622749999985743</c:v>
                </c:pt>
                <c:pt idx="1199">
                  <c:v>18.47349999998568</c:v>
                </c:pt>
                <c:pt idx="1200">
                  <c:v>18.324249999985788</c:v>
                </c:pt>
                <c:pt idx="1201">
                  <c:v>18.759999999989329</c:v>
                </c:pt>
                <c:pt idx="1202">
                  <c:v>18.648249999989247</c:v>
                </c:pt>
                <c:pt idx="1203">
                  <c:v>18.536499999989289</c:v>
                </c:pt>
                <c:pt idx="1204">
                  <c:v>18.42474999998921</c:v>
                </c:pt>
                <c:pt idx="1205">
                  <c:v>18.312999999989302</c:v>
                </c:pt>
                <c:pt idx="1206">
                  <c:v>18.20124999998923</c:v>
                </c:pt>
                <c:pt idx="1207">
                  <c:v>18.089499999989144</c:v>
                </c:pt>
                <c:pt idx="1208">
                  <c:v>17.977749999989197</c:v>
                </c:pt>
                <c:pt idx="1209">
                  <c:v>17.865999999989189</c:v>
                </c:pt>
                <c:pt idx="1210">
                  <c:v>17.754249999989224</c:v>
                </c:pt>
                <c:pt idx="1211">
                  <c:v>17.642499999989127</c:v>
                </c:pt>
                <c:pt idx="1212">
                  <c:v>17.530749999989187</c:v>
                </c:pt>
                <c:pt idx="1213">
                  <c:v>17.418999999989229</c:v>
                </c:pt>
                <c:pt idx="1214">
                  <c:v>17.307249999989207</c:v>
                </c:pt>
                <c:pt idx="1215">
                  <c:v>17.195499999989117</c:v>
                </c:pt>
                <c:pt idx="1216">
                  <c:v>17.083749999989077</c:v>
                </c:pt>
                <c:pt idx="1217">
                  <c:v>16.97199999998918</c:v>
                </c:pt>
                <c:pt idx="1218">
                  <c:v>16.860249999989122</c:v>
                </c:pt>
                <c:pt idx="1219">
                  <c:v>16.748499999989026</c:v>
                </c:pt>
                <c:pt idx="1220">
                  <c:v>16.636749999989146</c:v>
                </c:pt>
                <c:pt idx="1221">
                  <c:v>16.859999999994031</c:v>
                </c:pt>
                <c:pt idx="1222">
                  <c:v>16.798499999994029</c:v>
                </c:pt>
                <c:pt idx="1223">
                  <c:v>16.73699999999403</c:v>
                </c:pt>
                <c:pt idx="1224">
                  <c:v>16.675499999994074</c:v>
                </c:pt>
                <c:pt idx="1225">
                  <c:v>16.613999999994117</c:v>
                </c:pt>
                <c:pt idx="1226">
                  <c:v>16.552499999994026</c:v>
                </c:pt>
                <c:pt idx="1227">
                  <c:v>16.490999999994017</c:v>
                </c:pt>
                <c:pt idx="1228">
                  <c:v>16.429499999994029</c:v>
                </c:pt>
                <c:pt idx="1229">
                  <c:v>16.367999999993987</c:v>
                </c:pt>
                <c:pt idx="1230">
                  <c:v>16.306499999994042</c:v>
                </c:pt>
                <c:pt idx="1231">
                  <c:v>16.244999999993986</c:v>
                </c:pt>
                <c:pt idx="1232">
                  <c:v>16.183499999994027</c:v>
                </c:pt>
                <c:pt idx="1233">
                  <c:v>16.121999999993992</c:v>
                </c:pt>
                <c:pt idx="1234">
                  <c:v>16.060499999994022</c:v>
                </c:pt>
                <c:pt idx="1235">
                  <c:v>15.998999999993984</c:v>
                </c:pt>
                <c:pt idx="1236">
                  <c:v>15.937499999994024</c:v>
                </c:pt>
                <c:pt idx="1237">
                  <c:v>15.875999999994029</c:v>
                </c:pt>
                <c:pt idx="1238">
                  <c:v>15.814499999994064</c:v>
                </c:pt>
                <c:pt idx="1239">
                  <c:v>15.752999999993976</c:v>
                </c:pt>
                <c:pt idx="1240">
                  <c:v>15.69149999999402</c:v>
                </c:pt>
                <c:pt idx="1241">
                  <c:v>15.629999999993956</c:v>
                </c:pt>
                <c:pt idx="1242">
                  <c:v>16.229999999997403</c:v>
                </c:pt>
                <c:pt idx="1243">
                  <c:v>16.203499999997277</c:v>
                </c:pt>
                <c:pt idx="1244">
                  <c:v>16.176999999997399</c:v>
                </c:pt>
                <c:pt idx="1245">
                  <c:v>16.150499999997379</c:v>
                </c:pt>
                <c:pt idx="1246">
                  <c:v>16.123999999997388</c:v>
                </c:pt>
                <c:pt idx="1247">
                  <c:v>16.097499999997329</c:v>
                </c:pt>
                <c:pt idx="1248">
                  <c:v>16.070999999997387</c:v>
                </c:pt>
                <c:pt idx="1249">
                  <c:v>16.044499999997289</c:v>
                </c:pt>
                <c:pt idx="1250">
                  <c:v>16.017999999997393</c:v>
                </c:pt>
                <c:pt idx="1251">
                  <c:v>15.991499999997417</c:v>
                </c:pt>
                <c:pt idx="1252">
                  <c:v>15.964999999997406</c:v>
                </c:pt>
                <c:pt idx="1253">
                  <c:v>15.93849999999737</c:v>
                </c:pt>
                <c:pt idx="1254">
                  <c:v>15.911999999997384</c:v>
                </c:pt>
                <c:pt idx="1255">
                  <c:v>15.88549999999745</c:v>
                </c:pt>
                <c:pt idx="1256">
                  <c:v>15.858999999997422</c:v>
                </c:pt>
                <c:pt idx="1257">
                  <c:v>15.832499999997429</c:v>
                </c:pt>
                <c:pt idx="1258">
                  <c:v>15.805999999997431</c:v>
                </c:pt>
                <c:pt idx="1259">
                  <c:v>15.779499999997407</c:v>
                </c:pt>
                <c:pt idx="1260">
                  <c:v>15.752999999997376</c:v>
                </c:pt>
                <c:pt idx="1261">
                  <c:v>15.726499999997356</c:v>
                </c:pt>
                <c:pt idx="1262">
                  <c:v>15.583333333329836</c:v>
                </c:pt>
                <c:pt idx="1263">
                  <c:v>15.548083333329807</c:v>
                </c:pt>
                <c:pt idx="1264">
                  <c:v>15.512833333329874</c:v>
                </c:pt>
                <c:pt idx="1265">
                  <c:v>15.477583333329857</c:v>
                </c:pt>
                <c:pt idx="1266">
                  <c:v>15.44233333332982</c:v>
                </c:pt>
                <c:pt idx="1267">
                  <c:v>15.407083333329822</c:v>
                </c:pt>
                <c:pt idx="1268">
                  <c:v>15.371833333329826</c:v>
                </c:pt>
                <c:pt idx="1269">
                  <c:v>15.336583333329845</c:v>
                </c:pt>
                <c:pt idx="1270">
                  <c:v>15.30133333332982</c:v>
                </c:pt>
                <c:pt idx="1271">
                  <c:v>15.266083333329806</c:v>
                </c:pt>
                <c:pt idx="1272">
                  <c:v>15.230833333329805</c:v>
                </c:pt>
                <c:pt idx="1273">
                  <c:v>15.195583333329832</c:v>
                </c:pt>
                <c:pt idx="1274">
                  <c:v>15.160333333329802</c:v>
                </c:pt>
                <c:pt idx="1275">
                  <c:v>15.125083333329776</c:v>
                </c:pt>
                <c:pt idx="1276">
                  <c:v>15.089833333329826</c:v>
                </c:pt>
                <c:pt idx="1277">
                  <c:v>15.054583333329827</c:v>
                </c:pt>
                <c:pt idx="1278">
                  <c:v>15.019333333329802</c:v>
                </c:pt>
                <c:pt idx="1279">
                  <c:v>14.984083333329774</c:v>
                </c:pt>
                <c:pt idx="1280">
                  <c:v>14.948833333329787</c:v>
                </c:pt>
                <c:pt idx="1281">
                  <c:v>14.913583333329818</c:v>
                </c:pt>
                <c:pt idx="1282">
                  <c:v>14.939999999996466</c:v>
                </c:pt>
                <c:pt idx="1283">
                  <c:v>14.904999999996434</c:v>
                </c:pt>
                <c:pt idx="1284">
                  <c:v>14.869999999996507</c:v>
                </c:pt>
                <c:pt idx="1285">
                  <c:v>14.834999999996434</c:v>
                </c:pt>
                <c:pt idx="1286">
                  <c:v>14.799999999996452</c:v>
                </c:pt>
                <c:pt idx="1287">
                  <c:v>14.764999999996427</c:v>
                </c:pt>
                <c:pt idx="1288">
                  <c:v>14.729999999996444</c:v>
                </c:pt>
                <c:pt idx="1289">
                  <c:v>14.694999999996419</c:v>
                </c:pt>
                <c:pt idx="1290">
                  <c:v>14.659999999996456</c:v>
                </c:pt>
                <c:pt idx="1291">
                  <c:v>14.624999999996412</c:v>
                </c:pt>
                <c:pt idx="1292">
                  <c:v>14.589999999996436</c:v>
                </c:pt>
                <c:pt idx="1293">
                  <c:v>14.55499999999642</c:v>
                </c:pt>
                <c:pt idx="1294">
                  <c:v>14.519999999996429</c:v>
                </c:pt>
                <c:pt idx="1295">
                  <c:v>14.484999999996404</c:v>
                </c:pt>
                <c:pt idx="1296">
                  <c:v>14.449999999996429</c:v>
                </c:pt>
                <c:pt idx="1297">
                  <c:v>14.4149999999964</c:v>
                </c:pt>
                <c:pt idx="1298">
                  <c:v>14.379999999996471</c:v>
                </c:pt>
                <c:pt idx="1299">
                  <c:v>14.344999999996389</c:v>
                </c:pt>
                <c:pt idx="1300">
                  <c:v>14.309999999996426</c:v>
                </c:pt>
                <c:pt idx="1301">
                  <c:v>14.274999999996389</c:v>
                </c:pt>
                <c:pt idx="1302">
                  <c:v>14.253333333330319</c:v>
                </c:pt>
                <c:pt idx="1303">
                  <c:v>14.22383333333029</c:v>
                </c:pt>
                <c:pt idx="1304">
                  <c:v>14.194333333330313</c:v>
                </c:pt>
                <c:pt idx="1305">
                  <c:v>14.164833333330286</c:v>
                </c:pt>
                <c:pt idx="1306">
                  <c:v>14.135333333330301</c:v>
                </c:pt>
                <c:pt idx="1307">
                  <c:v>14.105833333330304</c:v>
                </c:pt>
                <c:pt idx="1308">
                  <c:v>14.0763333333303</c:v>
                </c:pt>
                <c:pt idx="1309">
                  <c:v>14.046833333330277</c:v>
                </c:pt>
                <c:pt idx="1310">
                  <c:v>14.017333333330292</c:v>
                </c:pt>
                <c:pt idx="1311">
                  <c:v>13.987833333330272</c:v>
                </c:pt>
                <c:pt idx="1312">
                  <c:v>13.958333333330287</c:v>
                </c:pt>
                <c:pt idx="1313">
                  <c:v>13.928833333330267</c:v>
                </c:pt>
                <c:pt idx="1314">
                  <c:v>13.899333333330286</c:v>
                </c:pt>
                <c:pt idx="1315">
                  <c:v>13.869833333330318</c:v>
                </c:pt>
                <c:pt idx="1316">
                  <c:v>13.840333333330278</c:v>
                </c:pt>
                <c:pt idx="1317">
                  <c:v>13.810833333330272</c:v>
                </c:pt>
                <c:pt idx="1318">
                  <c:v>13.781333333330268</c:v>
                </c:pt>
                <c:pt idx="1319">
                  <c:v>13.751833333330254</c:v>
                </c:pt>
                <c:pt idx="1320">
                  <c:v>13.722333333330269</c:v>
                </c:pt>
                <c:pt idx="1321">
                  <c:v>13.692833333330254</c:v>
                </c:pt>
                <c:pt idx="1322">
                  <c:v>13.779999999997656</c:v>
                </c:pt>
                <c:pt idx="1323">
                  <c:v>13.757499999997689</c:v>
                </c:pt>
                <c:pt idx="1324">
                  <c:v>13.734999999997651</c:v>
                </c:pt>
                <c:pt idx="1325">
                  <c:v>13.712499999997684</c:v>
                </c:pt>
                <c:pt idx="1326">
                  <c:v>13.689999999997656</c:v>
                </c:pt>
                <c:pt idx="1327">
                  <c:v>13.667499999997688</c:v>
                </c:pt>
                <c:pt idx="1328">
                  <c:v>13.644999999997644</c:v>
                </c:pt>
                <c:pt idx="1329">
                  <c:v>13.622499999997681</c:v>
                </c:pt>
                <c:pt idx="1330">
                  <c:v>13.599999999997674</c:v>
                </c:pt>
                <c:pt idx="1331">
                  <c:v>13.577499999997681</c:v>
                </c:pt>
                <c:pt idx="1332">
                  <c:v>13.554999999997674</c:v>
                </c:pt>
                <c:pt idx="1333">
                  <c:v>13.532499999997679</c:v>
                </c:pt>
                <c:pt idx="1334">
                  <c:v>13.509999999997676</c:v>
                </c:pt>
                <c:pt idx="1335">
                  <c:v>13.487499999997677</c:v>
                </c:pt>
                <c:pt idx="1336">
                  <c:v>13.464999999997676</c:v>
                </c:pt>
                <c:pt idx="1337">
                  <c:v>13.442499999997677</c:v>
                </c:pt>
                <c:pt idx="1338">
                  <c:v>13.419999999997671</c:v>
                </c:pt>
                <c:pt idx="1339">
                  <c:v>13.397499999997679</c:v>
                </c:pt>
                <c:pt idx="1340">
                  <c:v>13.374999999997673</c:v>
                </c:pt>
                <c:pt idx="1341">
                  <c:v>13.352499999997713</c:v>
                </c:pt>
                <c:pt idx="1342">
                  <c:v>13.620000000000468</c:v>
                </c:pt>
                <c:pt idx="1343">
                  <c:v>13.624500000000468</c:v>
                </c:pt>
                <c:pt idx="1344">
                  <c:v>13.629000000000469</c:v>
                </c:pt>
                <c:pt idx="1345">
                  <c:v>13.633500000000481</c:v>
                </c:pt>
                <c:pt idx="1346">
                  <c:v>13.638000000000448</c:v>
                </c:pt>
                <c:pt idx="1347">
                  <c:v>13.642500000000481</c:v>
                </c:pt>
                <c:pt idx="1348">
                  <c:v>13.647000000000448</c:v>
                </c:pt>
                <c:pt idx="1349">
                  <c:v>13.651500000000482</c:v>
                </c:pt>
                <c:pt idx="1350">
                  <c:v>13.656000000000478</c:v>
                </c:pt>
                <c:pt idx="1351">
                  <c:v>13.660500000000482</c:v>
                </c:pt>
                <c:pt idx="1352">
                  <c:v>13.665000000000479</c:v>
                </c:pt>
                <c:pt idx="1353">
                  <c:v>13.669500000000482</c:v>
                </c:pt>
                <c:pt idx="1354">
                  <c:v>13.674000000000481</c:v>
                </c:pt>
                <c:pt idx="1355">
                  <c:v>13.678500000000483</c:v>
                </c:pt>
                <c:pt idx="1356">
                  <c:v>13.683000000000481</c:v>
                </c:pt>
                <c:pt idx="1357">
                  <c:v>13.687500000000485</c:v>
                </c:pt>
                <c:pt idx="1358">
                  <c:v>13.692000000000482</c:v>
                </c:pt>
                <c:pt idx="1359">
                  <c:v>13.696500000000485</c:v>
                </c:pt>
                <c:pt idx="1360">
                  <c:v>13.701000000000468</c:v>
                </c:pt>
                <c:pt idx="1361">
                  <c:v>13.705500000000487</c:v>
                </c:pt>
                <c:pt idx="1362">
                  <c:v>13.82000000000227</c:v>
                </c:pt>
                <c:pt idx="1363">
                  <c:v>13.841000000002275</c:v>
                </c:pt>
                <c:pt idx="1364">
                  <c:v>13.862000000002324</c:v>
                </c:pt>
                <c:pt idx="1365">
                  <c:v>13.883000000002324</c:v>
                </c:pt>
                <c:pt idx="1366">
                  <c:v>13.90400000000227</c:v>
                </c:pt>
                <c:pt idx="1367">
                  <c:v>13.925000000002306</c:v>
                </c:pt>
                <c:pt idx="1368">
                  <c:v>13.94600000000227</c:v>
                </c:pt>
                <c:pt idx="1369">
                  <c:v>13.967000000002304</c:v>
                </c:pt>
                <c:pt idx="1370">
                  <c:v>13.988000000002273</c:v>
                </c:pt>
                <c:pt idx="1371">
                  <c:v>14.009000000002302</c:v>
                </c:pt>
                <c:pt idx="1372">
                  <c:v>14.030000000002275</c:v>
                </c:pt>
                <c:pt idx="1373">
                  <c:v>14.051000000002302</c:v>
                </c:pt>
                <c:pt idx="1374">
                  <c:v>14.072000000002324</c:v>
                </c:pt>
                <c:pt idx="1375">
                  <c:v>14.0930000000023</c:v>
                </c:pt>
                <c:pt idx="1376">
                  <c:v>14.114000000002282</c:v>
                </c:pt>
                <c:pt idx="1377">
                  <c:v>14.1350000000023</c:v>
                </c:pt>
                <c:pt idx="1378">
                  <c:v>14.156000000002306</c:v>
                </c:pt>
                <c:pt idx="1379">
                  <c:v>14.177000000002302</c:v>
                </c:pt>
                <c:pt idx="1380">
                  <c:v>14.198000000002288</c:v>
                </c:pt>
                <c:pt idx="1381">
                  <c:v>14.219000000002307</c:v>
                </c:pt>
                <c:pt idx="1382">
                  <c:v>14.240000000002293</c:v>
                </c:pt>
                <c:pt idx="1383">
                  <c:v>13.58999999999847</c:v>
                </c:pt>
                <c:pt idx="1384">
                  <c:v>13.575999999998476</c:v>
                </c:pt>
                <c:pt idx="1385">
                  <c:v>13.561999999998466</c:v>
                </c:pt>
                <c:pt idx="1386">
                  <c:v>13.547999999998471</c:v>
                </c:pt>
                <c:pt idx="1387">
                  <c:v>13.533999999998462</c:v>
                </c:pt>
                <c:pt idx="1388">
                  <c:v>13.51999999999847</c:v>
                </c:pt>
                <c:pt idx="1389">
                  <c:v>13.505999999998474</c:v>
                </c:pt>
                <c:pt idx="1390">
                  <c:v>13.491999999998466</c:v>
                </c:pt>
                <c:pt idx="1391">
                  <c:v>13.477999999998456</c:v>
                </c:pt>
                <c:pt idx="1392">
                  <c:v>13.463999999998476</c:v>
                </c:pt>
                <c:pt idx="1393">
                  <c:v>13.44999999999845</c:v>
                </c:pt>
                <c:pt idx="1394">
                  <c:v>13.43599999999847</c:v>
                </c:pt>
                <c:pt idx="1395">
                  <c:v>13.42199999999845</c:v>
                </c:pt>
                <c:pt idx="1396">
                  <c:v>13.407999999998459</c:v>
                </c:pt>
                <c:pt idx="1397">
                  <c:v>13.393999999998456</c:v>
                </c:pt>
                <c:pt idx="1398">
                  <c:v>13.379999999998505</c:v>
                </c:pt>
                <c:pt idx="1399">
                  <c:v>13.365999999998506</c:v>
                </c:pt>
                <c:pt idx="1400">
                  <c:v>13.351999999998474</c:v>
                </c:pt>
                <c:pt idx="1401">
                  <c:v>13.33799999999845</c:v>
                </c:pt>
                <c:pt idx="1402">
                  <c:v>13.323999999998454</c:v>
                </c:pt>
                <c:pt idx="1403">
                  <c:v>13.396666666665856</c:v>
                </c:pt>
                <c:pt idx="1404">
                  <c:v>13.389166666665854</c:v>
                </c:pt>
                <c:pt idx="1405">
                  <c:v>13.381666666665827</c:v>
                </c:pt>
                <c:pt idx="1406">
                  <c:v>13.374166666665834</c:v>
                </c:pt>
                <c:pt idx="1407">
                  <c:v>13.366666666665877</c:v>
                </c:pt>
                <c:pt idx="1408">
                  <c:v>13.359166666665875</c:v>
                </c:pt>
                <c:pt idx="1409">
                  <c:v>13.351666666665826</c:v>
                </c:pt>
                <c:pt idx="1410">
                  <c:v>13.34416666666583</c:v>
                </c:pt>
                <c:pt idx="1411">
                  <c:v>13.336666666665822</c:v>
                </c:pt>
                <c:pt idx="1412">
                  <c:v>13.329166666665827</c:v>
                </c:pt>
                <c:pt idx="1413">
                  <c:v>13.321666666665822</c:v>
                </c:pt>
                <c:pt idx="1414">
                  <c:v>13.314166666665827</c:v>
                </c:pt>
                <c:pt idx="1415">
                  <c:v>13.306666666665826</c:v>
                </c:pt>
                <c:pt idx="1416">
                  <c:v>13.299166666665823</c:v>
                </c:pt>
                <c:pt idx="1417">
                  <c:v>13.291666666665819</c:v>
                </c:pt>
                <c:pt idx="1418">
                  <c:v>13.284166666665818</c:v>
                </c:pt>
                <c:pt idx="1419">
                  <c:v>13.27666666666582</c:v>
                </c:pt>
                <c:pt idx="1420">
                  <c:v>13.269166666665823</c:v>
                </c:pt>
                <c:pt idx="1421">
                  <c:v>13.261666666665819</c:v>
                </c:pt>
                <c:pt idx="1422">
                  <c:v>13.254166666665821</c:v>
                </c:pt>
                <c:pt idx="1423">
                  <c:v>13.300702072017724</c:v>
                </c:pt>
                <c:pt idx="1424">
                  <c:v>13.30077992355665</c:v>
                </c:pt>
                <c:pt idx="1425">
                  <c:v>13.300857775095563</c:v>
                </c:pt>
                <c:pt idx="1426">
                  <c:v>13.300935626634489</c:v>
                </c:pt>
                <c:pt idx="1427">
                  <c:v>13.301013478173415</c:v>
                </c:pt>
                <c:pt idx="1428">
                  <c:v>13.301091329712342</c:v>
                </c:pt>
                <c:pt idx="1429">
                  <c:v>13.301169181251263</c:v>
                </c:pt>
                <c:pt idx="1430">
                  <c:v>13.301247032790192</c:v>
                </c:pt>
                <c:pt idx="1431">
                  <c:v>13.301324884329119</c:v>
                </c:pt>
                <c:pt idx="1432">
                  <c:v>13.301402735868106</c:v>
                </c:pt>
                <c:pt idx="1433">
                  <c:v>13.301480587407042</c:v>
                </c:pt>
                <c:pt idx="1434">
                  <c:v>13.301558438945941</c:v>
                </c:pt>
                <c:pt idx="1435">
                  <c:v>13.301636290484884</c:v>
                </c:pt>
                <c:pt idx="1436">
                  <c:v>13.30171414202375</c:v>
                </c:pt>
                <c:pt idx="1437">
                  <c:v>13.301791993562674</c:v>
                </c:pt>
                <c:pt idx="1438">
                  <c:v>13.301869845101599</c:v>
                </c:pt>
                <c:pt idx="1439">
                  <c:v>13.301947696640525</c:v>
                </c:pt>
              </c:numCache>
            </c:numRef>
          </c:val>
        </c:ser>
        <c:ser>
          <c:idx val="1"/>
          <c:order val="1"/>
          <c:tx>
            <c:strRef>
              <c:f>Hoja1!$O$11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8.6736173798842774E-18</c:v>
                </c:pt>
                <c:pt idx="1">
                  <c:v>6.944444444444642E-4</c:v>
                </c:pt>
                <c:pt idx="2">
                  <c:v>1.3888888888889098E-3</c:v>
                </c:pt>
                <c:pt idx="3">
                  <c:v>2.0833333333333537E-3</c:v>
                </c:pt>
                <c:pt idx="4">
                  <c:v>2.7777777777778221E-3</c:v>
                </c:pt>
                <c:pt idx="5">
                  <c:v>3.4722222222222298E-3</c:v>
                </c:pt>
                <c:pt idx="6">
                  <c:v>4.1666666666666701E-3</c:v>
                </c:pt>
                <c:pt idx="7">
                  <c:v>4.8611111111111424E-3</c:v>
                </c:pt>
                <c:pt idx="8">
                  <c:v>5.5555555555555601E-3</c:v>
                </c:pt>
                <c:pt idx="9">
                  <c:v>6.2500000000000134E-3</c:v>
                </c:pt>
                <c:pt idx="10">
                  <c:v>6.9444444444444822E-3</c:v>
                </c:pt>
                <c:pt idx="11">
                  <c:v>7.6388888888888904E-3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1.0416666666666699E-2</c:v>
                </c:pt>
                <c:pt idx="16">
                  <c:v>1.1111111111111101E-2</c:v>
                </c:pt>
                <c:pt idx="17">
                  <c:v>1.180555555555559E-2</c:v>
                </c:pt>
                <c:pt idx="18">
                  <c:v>1.2500000000000001E-2</c:v>
                </c:pt>
                <c:pt idx="19">
                  <c:v>1.3194444444444399E-2</c:v>
                </c:pt>
                <c:pt idx="20">
                  <c:v>1.388888888888899E-2</c:v>
                </c:pt>
                <c:pt idx="21">
                  <c:v>1.4583333333333301E-2</c:v>
                </c:pt>
                <c:pt idx="22">
                  <c:v>1.52777777777778E-2</c:v>
                </c:pt>
                <c:pt idx="23">
                  <c:v>1.59722222222222E-2</c:v>
                </c:pt>
                <c:pt idx="24">
                  <c:v>1.6666666666666701E-2</c:v>
                </c:pt>
                <c:pt idx="25">
                  <c:v>1.7361111111111101E-2</c:v>
                </c:pt>
                <c:pt idx="26">
                  <c:v>1.8055555555555505E-2</c:v>
                </c:pt>
                <c:pt idx="27">
                  <c:v>1.8749999999999999E-2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2.0833333333333412E-2</c:v>
                </c:pt>
                <c:pt idx="31">
                  <c:v>2.1527777777777948E-2</c:v>
                </c:pt>
                <c:pt idx="32">
                  <c:v>2.2222222222222202E-2</c:v>
                </c:pt>
                <c:pt idx="33">
                  <c:v>2.2916666666666752E-2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2.5694444444444402E-2</c:v>
                </c:pt>
                <c:pt idx="38">
                  <c:v>2.6388888888888878E-2</c:v>
                </c:pt>
                <c:pt idx="39">
                  <c:v>2.7083333333333445E-2</c:v>
                </c:pt>
                <c:pt idx="40">
                  <c:v>2.7777777777778064E-2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2.9861111111111227E-2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3.4027777777778004E-2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4.2361111111111446E-2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4.4444444444444432E-2</c:v>
                </c:pt>
                <c:pt idx="65">
                  <c:v>4.5138888888888895E-2</c:v>
                </c:pt>
                <c:pt idx="66">
                  <c:v>4.5833333333333684E-2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4.9305555555555498E-2</c:v>
                </c:pt>
                <c:pt idx="72">
                  <c:v>0.05</c:v>
                </c:pt>
                <c:pt idx="73">
                  <c:v>5.0694444444444424E-2</c:v>
                </c:pt>
                <c:pt idx="74">
                  <c:v>5.1388888888888901E-2</c:v>
                </c:pt>
                <c:pt idx="75">
                  <c:v>5.2083333333333703E-2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5.416666666666687E-2</c:v>
                </c:pt>
                <c:pt idx="79">
                  <c:v>5.4861111111111457E-2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5.7638888888888899E-2</c:v>
                </c:pt>
                <c:pt idx="84">
                  <c:v>5.8333333333333695E-2</c:v>
                </c:pt>
                <c:pt idx="85">
                  <c:v>5.9027777777777714E-2</c:v>
                </c:pt>
                <c:pt idx="86">
                  <c:v>5.97222222222226E-2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6.3194444444444414E-2</c:v>
                </c:pt>
                <c:pt idx="92">
                  <c:v>6.3888888888888898E-2</c:v>
                </c:pt>
                <c:pt idx="93">
                  <c:v>6.4583333333333742E-2</c:v>
                </c:pt>
                <c:pt idx="94">
                  <c:v>6.5277777777777699E-2</c:v>
                </c:pt>
                <c:pt idx="95">
                  <c:v>6.5972222222222224E-2</c:v>
                </c:pt>
                <c:pt idx="96">
                  <c:v>6.6666666666666596E-2</c:v>
                </c:pt>
                <c:pt idx="97">
                  <c:v>6.7361111111111496E-2</c:v>
                </c:pt>
                <c:pt idx="98">
                  <c:v>6.8055555555555466E-2</c:v>
                </c:pt>
                <c:pt idx="99">
                  <c:v>6.8750000000000019E-2</c:v>
                </c:pt>
                <c:pt idx="100">
                  <c:v>6.9444444444444434E-2</c:v>
                </c:pt>
                <c:pt idx="101">
                  <c:v>7.0138888888888806E-2</c:v>
                </c:pt>
                <c:pt idx="102">
                  <c:v>7.0833333333333734E-2</c:v>
                </c:pt>
                <c:pt idx="103">
                  <c:v>7.152777777777769E-2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7.3611111111111113E-2</c:v>
                </c:pt>
                <c:pt idx="107">
                  <c:v>7.43055555555555E-2</c:v>
                </c:pt>
                <c:pt idx="108">
                  <c:v>7.5000000000000011E-2</c:v>
                </c:pt>
                <c:pt idx="109">
                  <c:v>7.5694444444444439E-2</c:v>
                </c:pt>
                <c:pt idx="110">
                  <c:v>7.6388888888888798E-2</c:v>
                </c:pt>
                <c:pt idx="111">
                  <c:v>7.7083333333333795E-2</c:v>
                </c:pt>
                <c:pt idx="112">
                  <c:v>7.777777777777771E-2</c:v>
                </c:pt>
                <c:pt idx="113">
                  <c:v>7.8472222222222193E-2</c:v>
                </c:pt>
                <c:pt idx="114">
                  <c:v>7.9166666666666594E-2</c:v>
                </c:pt>
                <c:pt idx="115">
                  <c:v>7.9861111111111549E-2</c:v>
                </c:pt>
                <c:pt idx="116">
                  <c:v>8.0555555555556213E-2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8.2638888888888845E-2</c:v>
                </c:pt>
                <c:pt idx="120">
                  <c:v>8.3333333333333343E-2</c:v>
                </c:pt>
                <c:pt idx="121">
                  <c:v>8.4027777777777701E-2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8.6805555555555525E-2</c:v>
                </c:pt>
                <c:pt idx="126">
                  <c:v>8.7499999999999897E-2</c:v>
                </c:pt>
                <c:pt idx="127">
                  <c:v>8.8194444444445061E-2</c:v>
                </c:pt>
                <c:pt idx="128">
                  <c:v>8.8888888888888795E-2</c:v>
                </c:pt>
                <c:pt idx="129">
                  <c:v>8.9583333333333348E-2</c:v>
                </c:pt>
                <c:pt idx="130">
                  <c:v>9.0277777777777693E-2</c:v>
                </c:pt>
                <c:pt idx="131">
                  <c:v>9.0972222222222204E-2</c:v>
                </c:pt>
                <c:pt idx="132">
                  <c:v>9.1666666666667243E-2</c:v>
                </c:pt>
                <c:pt idx="133">
                  <c:v>9.2361111111110589E-2</c:v>
                </c:pt>
                <c:pt idx="134">
                  <c:v>9.3055555555556224E-2</c:v>
                </c:pt>
                <c:pt idx="135">
                  <c:v>9.3750000000000583E-2</c:v>
                </c:pt>
                <c:pt idx="136">
                  <c:v>9.4444444444444525E-2</c:v>
                </c:pt>
                <c:pt idx="137">
                  <c:v>9.5138888888888828E-2</c:v>
                </c:pt>
                <c:pt idx="138">
                  <c:v>9.5833333333333298E-2</c:v>
                </c:pt>
                <c:pt idx="139">
                  <c:v>9.6527777777777726E-2</c:v>
                </c:pt>
                <c:pt idx="140">
                  <c:v>9.7222222222222224E-2</c:v>
                </c:pt>
                <c:pt idx="141">
                  <c:v>9.7916666666666596E-2</c:v>
                </c:pt>
                <c:pt idx="142">
                  <c:v>9.8611111111110997E-2</c:v>
                </c:pt>
                <c:pt idx="143">
                  <c:v>9.9305555555555508E-2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0.10347222222222244</c:v>
                </c:pt>
                <c:pt idx="150">
                  <c:v>0.10416666666666737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0.10763888888888944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0.10972222222222286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0.11597222222222237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0.12222222222222182</c:v>
                </c:pt>
                <c:pt idx="177">
                  <c:v>0.12291666666666499</c:v>
                </c:pt>
                <c:pt idx="178">
                  <c:v>0.12361111111110946</c:v>
                </c:pt>
                <c:pt idx="179">
                  <c:v>0.12430555555555337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0.13124999999999393</c:v>
                </c:pt>
                <c:pt idx="190">
                  <c:v>0.13194444444443845</c:v>
                </c:pt>
                <c:pt idx="191">
                  <c:v>0.13263888888888101</c:v>
                </c:pt>
                <c:pt idx="192">
                  <c:v>0.13333333333332578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0.13819444444443402</c:v>
                </c:pt>
                <c:pt idx="200">
                  <c:v>0.13888888888887699</c:v>
                </c:pt>
                <c:pt idx="201">
                  <c:v>0.13958333333332193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0.14236111111109778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0.14444444444443089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0.14861111111109393</c:v>
                </c:pt>
                <c:pt idx="215">
                  <c:v>0.14930555555553701</c:v>
                </c:pt>
                <c:pt idx="216">
                  <c:v>0.14999999999998181</c:v>
                </c:pt>
                <c:pt idx="217">
                  <c:v>0.15069444444442645</c:v>
                </c:pt>
                <c:pt idx="218">
                  <c:v>0.15138888888886978</c:v>
                </c:pt>
                <c:pt idx="219">
                  <c:v>0.15208333333331367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0.15624999999997802</c:v>
                </c:pt>
                <c:pt idx="226">
                  <c:v>0.15694444444442329</c:v>
                </c:pt>
                <c:pt idx="227">
                  <c:v>0.15763888888886587</c:v>
                </c:pt>
                <c:pt idx="228">
                  <c:v>0.15833333333330993</c:v>
                </c:pt>
                <c:pt idx="229">
                  <c:v>0.15902777777775301</c:v>
                </c:pt>
                <c:pt idx="230">
                  <c:v>0.15972222222219778</c:v>
                </c:pt>
                <c:pt idx="231">
                  <c:v>0.16041666666664101</c:v>
                </c:pt>
                <c:pt idx="232">
                  <c:v>0.161111111111085</c:v>
                </c:pt>
                <c:pt idx="233">
                  <c:v>0.161805555555529</c:v>
                </c:pt>
                <c:pt idx="234">
                  <c:v>0.16249999999997344</c:v>
                </c:pt>
                <c:pt idx="235">
                  <c:v>0.16319444444441741</c:v>
                </c:pt>
                <c:pt idx="236">
                  <c:v>0.16388888888886124</c:v>
                </c:pt>
                <c:pt idx="237">
                  <c:v>0.16458333333330499</c:v>
                </c:pt>
                <c:pt idx="238">
                  <c:v>0.16527777777774888</c:v>
                </c:pt>
                <c:pt idx="239">
                  <c:v>0.16597222222219299</c:v>
                </c:pt>
                <c:pt idx="240">
                  <c:v>0.16666666666663688</c:v>
                </c:pt>
                <c:pt idx="241">
                  <c:v>0.16736111111108101</c:v>
                </c:pt>
                <c:pt idx="242">
                  <c:v>0.16805555555552501</c:v>
                </c:pt>
                <c:pt idx="243">
                  <c:v>0.16874999999996979</c:v>
                </c:pt>
                <c:pt idx="244">
                  <c:v>0.16944444444441445</c:v>
                </c:pt>
                <c:pt idx="245">
                  <c:v>0.170138888888857</c:v>
                </c:pt>
                <c:pt idx="246">
                  <c:v>0.17083333333330167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0.17499999999996602</c:v>
                </c:pt>
                <c:pt idx="253">
                  <c:v>0.17569444444440988</c:v>
                </c:pt>
                <c:pt idx="254">
                  <c:v>0.17638888888885301</c:v>
                </c:pt>
                <c:pt idx="255">
                  <c:v>0.17708333333329793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0.17986111111107367</c:v>
                </c:pt>
                <c:pt idx="260">
                  <c:v>0.180555555555517</c:v>
                </c:pt>
                <c:pt idx="261">
                  <c:v>0.18124999999996219</c:v>
                </c:pt>
                <c:pt idx="262">
                  <c:v>0.18194444444440688</c:v>
                </c:pt>
                <c:pt idx="263">
                  <c:v>0.18263888888884899</c:v>
                </c:pt>
                <c:pt idx="264">
                  <c:v>0.18333333333329402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0.18541666666662593</c:v>
                </c:pt>
                <c:pt idx="268">
                  <c:v>0.18611111111106993</c:v>
                </c:pt>
                <c:pt idx="269">
                  <c:v>0.18680555555551301</c:v>
                </c:pt>
                <c:pt idx="270">
                  <c:v>0.18749999999995778</c:v>
                </c:pt>
                <c:pt idx="271">
                  <c:v>0.18819444444440236</c:v>
                </c:pt>
                <c:pt idx="272">
                  <c:v>0.18888888888884567</c:v>
                </c:pt>
                <c:pt idx="273">
                  <c:v>0.18958333333328944</c:v>
                </c:pt>
                <c:pt idx="274">
                  <c:v>0.190277777777733</c:v>
                </c:pt>
                <c:pt idx="275">
                  <c:v>0.190972222222177</c:v>
                </c:pt>
                <c:pt idx="276">
                  <c:v>0.19166666666662097</c:v>
                </c:pt>
                <c:pt idx="277">
                  <c:v>0.19236111111106499</c:v>
                </c:pt>
                <c:pt idx="278">
                  <c:v>0.19305555555550888</c:v>
                </c:pt>
                <c:pt idx="279">
                  <c:v>0.19374999999995299</c:v>
                </c:pt>
                <c:pt idx="280">
                  <c:v>0.19444444444439854</c:v>
                </c:pt>
                <c:pt idx="281">
                  <c:v>0.19513888888884101</c:v>
                </c:pt>
                <c:pt idx="282">
                  <c:v>0.19583333333328501</c:v>
                </c:pt>
                <c:pt idx="283">
                  <c:v>0.19652777777772901</c:v>
                </c:pt>
                <c:pt idx="284">
                  <c:v>0.197222222222173</c:v>
                </c:pt>
                <c:pt idx="285">
                  <c:v>0.197916666666617</c:v>
                </c:pt>
                <c:pt idx="286">
                  <c:v>0.19861111111106144</c:v>
                </c:pt>
                <c:pt idx="287">
                  <c:v>0.199305555555505</c:v>
                </c:pt>
                <c:pt idx="288">
                  <c:v>0.19999999999994941</c:v>
                </c:pt>
                <c:pt idx="289">
                  <c:v>0.20069444444439413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0.20624999999994578</c:v>
                </c:pt>
                <c:pt idx="298">
                  <c:v>0.20694444444439045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0.21180555555549802</c:v>
                </c:pt>
                <c:pt idx="306">
                  <c:v>0.21249999999994193</c:v>
                </c:pt>
                <c:pt idx="307">
                  <c:v>0.21319444444438593</c:v>
                </c:pt>
                <c:pt idx="308">
                  <c:v>0.21388888888882981</c:v>
                </c:pt>
                <c:pt idx="309">
                  <c:v>0.21458333333327378</c:v>
                </c:pt>
                <c:pt idx="310">
                  <c:v>0.21527777777771701</c:v>
                </c:pt>
                <c:pt idx="311">
                  <c:v>0.21597222222216167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0.21805555555549419</c:v>
                </c:pt>
                <c:pt idx="315">
                  <c:v>0.21874999999993813</c:v>
                </c:pt>
                <c:pt idx="316">
                  <c:v>0.21944444444438263</c:v>
                </c:pt>
                <c:pt idx="317">
                  <c:v>0.22013888888882499</c:v>
                </c:pt>
                <c:pt idx="318">
                  <c:v>0.22083333333326899</c:v>
                </c:pt>
                <c:pt idx="319">
                  <c:v>0.22152777777771288</c:v>
                </c:pt>
                <c:pt idx="320">
                  <c:v>0.22222222222215687</c:v>
                </c:pt>
                <c:pt idx="321">
                  <c:v>0.22291666666660101</c:v>
                </c:pt>
                <c:pt idx="322">
                  <c:v>0.22361111111104501</c:v>
                </c:pt>
                <c:pt idx="323">
                  <c:v>0.22430555555548901</c:v>
                </c:pt>
                <c:pt idx="324">
                  <c:v>0.22499999999993367</c:v>
                </c:pt>
                <c:pt idx="325">
                  <c:v>0.22569444444437767</c:v>
                </c:pt>
                <c:pt idx="326">
                  <c:v>0.22638888888882144</c:v>
                </c:pt>
                <c:pt idx="327">
                  <c:v>0.22708333333326541</c:v>
                </c:pt>
                <c:pt idx="328">
                  <c:v>0.227777777777709</c:v>
                </c:pt>
                <c:pt idx="329">
                  <c:v>0.22847222222215297</c:v>
                </c:pt>
                <c:pt idx="330">
                  <c:v>0.22916666666659688</c:v>
                </c:pt>
                <c:pt idx="331">
                  <c:v>0.22986111111104099</c:v>
                </c:pt>
                <c:pt idx="332">
                  <c:v>0.23055555555548499</c:v>
                </c:pt>
                <c:pt idx="333">
                  <c:v>0.23124999999992993</c:v>
                </c:pt>
                <c:pt idx="334">
                  <c:v>0.23194444444437445</c:v>
                </c:pt>
                <c:pt idx="335">
                  <c:v>0.23263888888881701</c:v>
                </c:pt>
                <c:pt idx="336">
                  <c:v>0.23333333333326178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0.23749999999992608</c:v>
                </c:pt>
                <c:pt idx="343">
                  <c:v>0.23819444444437002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0.24236111111103378</c:v>
                </c:pt>
                <c:pt idx="350">
                  <c:v>0.24305555555547775</c:v>
                </c:pt>
                <c:pt idx="351">
                  <c:v>0.24374999999992231</c:v>
                </c:pt>
                <c:pt idx="352">
                  <c:v>0.24444444444436694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0.24861111111102993</c:v>
                </c:pt>
                <c:pt idx="359">
                  <c:v>0.24930555555547393</c:v>
                </c:pt>
                <c:pt idx="360">
                  <c:v>0.24999999999991793</c:v>
                </c:pt>
                <c:pt idx="361">
                  <c:v>0.25069444444436079</c:v>
                </c:pt>
                <c:pt idx="362">
                  <c:v>0.25138888888880789</c:v>
                </c:pt>
                <c:pt idx="363">
                  <c:v>0.25208333333325045</c:v>
                </c:pt>
                <c:pt idx="364">
                  <c:v>0.25277777777769428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0.25902777777769126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0.26249999999991092</c:v>
                </c:pt>
                <c:pt idx="379">
                  <c:v>0.26319444444435303</c:v>
                </c:pt>
                <c:pt idx="380">
                  <c:v>0.26388888888879863</c:v>
                </c:pt>
                <c:pt idx="381">
                  <c:v>0.26458333333324263</c:v>
                </c:pt>
                <c:pt idx="382">
                  <c:v>0.26527777777768663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0.26874999999990645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0.27152777777768355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0.27499999999990327</c:v>
                </c:pt>
                <c:pt idx="397">
                  <c:v>0.27569444444434499</c:v>
                </c:pt>
                <c:pt idx="398">
                  <c:v>0.27638888888879126</c:v>
                </c:pt>
                <c:pt idx="399">
                  <c:v>0.27708333333323298</c:v>
                </c:pt>
                <c:pt idx="400">
                  <c:v>0.27777777777767915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0.28124999999989897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0.28402777777767596</c:v>
                </c:pt>
                <c:pt idx="410">
                  <c:v>0.28472222222211602</c:v>
                </c:pt>
                <c:pt idx="411">
                  <c:v>0.28541666666656162</c:v>
                </c:pt>
                <c:pt idx="412">
                  <c:v>0.28611111111100401</c:v>
                </c:pt>
                <c:pt idx="413">
                  <c:v>0.28680555555544945</c:v>
                </c:pt>
                <c:pt idx="414">
                  <c:v>0.2874999999998949</c:v>
                </c:pt>
                <c:pt idx="415">
                  <c:v>0.28819444444433573</c:v>
                </c:pt>
                <c:pt idx="416">
                  <c:v>0.28888888888878278</c:v>
                </c:pt>
                <c:pt idx="417">
                  <c:v>0.28958333333322528</c:v>
                </c:pt>
                <c:pt idx="418">
                  <c:v>0.29027777777767055</c:v>
                </c:pt>
                <c:pt idx="419">
                  <c:v>0.29097222222211327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0.29374999999989027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0.29652777777766737</c:v>
                </c:pt>
                <c:pt idx="428">
                  <c:v>0.29722222222210798</c:v>
                </c:pt>
                <c:pt idx="429">
                  <c:v>0.29791666666655392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0.29999999999988697</c:v>
                </c:pt>
                <c:pt idx="433">
                  <c:v>0.30069444444432775</c:v>
                </c:pt>
                <c:pt idx="434">
                  <c:v>0.30138888888877491</c:v>
                </c:pt>
                <c:pt idx="435">
                  <c:v>0.30208333333321763</c:v>
                </c:pt>
                <c:pt idx="436">
                  <c:v>0.30277777777766296</c:v>
                </c:pt>
                <c:pt idx="437">
                  <c:v>0.30347222222210563</c:v>
                </c:pt>
                <c:pt idx="438">
                  <c:v>0.30416666666654946</c:v>
                </c:pt>
                <c:pt idx="439">
                  <c:v>0.30486111111099345</c:v>
                </c:pt>
                <c:pt idx="440">
                  <c:v>0.30555555555543601</c:v>
                </c:pt>
                <c:pt idx="441">
                  <c:v>0.30624999999988289</c:v>
                </c:pt>
                <c:pt idx="442">
                  <c:v>0.306944444444324</c:v>
                </c:pt>
                <c:pt idx="443">
                  <c:v>0.30763888888876928</c:v>
                </c:pt>
                <c:pt idx="444">
                  <c:v>0.30833333333321328</c:v>
                </c:pt>
                <c:pt idx="445">
                  <c:v>0.30902777777765983</c:v>
                </c:pt>
                <c:pt idx="446">
                  <c:v>0.30972222222210088</c:v>
                </c:pt>
                <c:pt idx="447">
                  <c:v>0.31041666666654638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0.31249999999987976</c:v>
                </c:pt>
                <c:pt idx="451">
                  <c:v>0.31319444444431999</c:v>
                </c:pt>
                <c:pt idx="452">
                  <c:v>0.31388888888876776</c:v>
                </c:pt>
                <c:pt idx="453">
                  <c:v>0.31458333333321015</c:v>
                </c:pt>
                <c:pt idx="454">
                  <c:v>0.31527777777765525</c:v>
                </c:pt>
                <c:pt idx="455">
                  <c:v>0.31597222222209792</c:v>
                </c:pt>
                <c:pt idx="456">
                  <c:v>0.31666666666653998</c:v>
                </c:pt>
                <c:pt idx="457">
                  <c:v>0.31736111111098592</c:v>
                </c:pt>
                <c:pt idx="458">
                  <c:v>0.31805555555542808</c:v>
                </c:pt>
                <c:pt idx="459">
                  <c:v>0.31874999999987491</c:v>
                </c:pt>
                <c:pt idx="460">
                  <c:v>0.31944444444431602</c:v>
                </c:pt>
                <c:pt idx="461">
                  <c:v>0.32013888888876163</c:v>
                </c:pt>
                <c:pt idx="462">
                  <c:v>0.32083333333320563</c:v>
                </c:pt>
                <c:pt idx="463">
                  <c:v>0.32152777777765185</c:v>
                </c:pt>
                <c:pt idx="464">
                  <c:v>0.32222222222209351</c:v>
                </c:pt>
                <c:pt idx="465">
                  <c:v>0.32291666666653746</c:v>
                </c:pt>
                <c:pt idx="466">
                  <c:v>0.32361111111098145</c:v>
                </c:pt>
                <c:pt idx="467">
                  <c:v>0.32430555555542545</c:v>
                </c:pt>
                <c:pt idx="468">
                  <c:v>0.32499999999987184</c:v>
                </c:pt>
                <c:pt idx="469">
                  <c:v>0.325694444444312</c:v>
                </c:pt>
                <c:pt idx="470">
                  <c:v>0.32638888888875983</c:v>
                </c:pt>
                <c:pt idx="471">
                  <c:v>0.32708333333320255</c:v>
                </c:pt>
                <c:pt idx="472">
                  <c:v>0.32777777777764783</c:v>
                </c:pt>
                <c:pt idx="473">
                  <c:v>0.32847222222209038</c:v>
                </c:pt>
                <c:pt idx="474">
                  <c:v>0.32916666666653238</c:v>
                </c:pt>
                <c:pt idx="475">
                  <c:v>0.32986111111097827</c:v>
                </c:pt>
                <c:pt idx="476">
                  <c:v>0.33055555555542032</c:v>
                </c:pt>
                <c:pt idx="477">
                  <c:v>0.33124999999986776</c:v>
                </c:pt>
                <c:pt idx="478">
                  <c:v>0.33194444444430798</c:v>
                </c:pt>
                <c:pt idx="479">
                  <c:v>0.33263888888875426</c:v>
                </c:pt>
                <c:pt idx="480">
                  <c:v>0.33333333333319598</c:v>
                </c:pt>
                <c:pt idx="481">
                  <c:v>0.33402777777764447</c:v>
                </c:pt>
                <c:pt idx="482">
                  <c:v>0.33472222222208592</c:v>
                </c:pt>
                <c:pt idx="483">
                  <c:v>0.33541666666652992</c:v>
                </c:pt>
                <c:pt idx="484">
                  <c:v>0.33611111111097397</c:v>
                </c:pt>
                <c:pt idx="485">
                  <c:v>0.33680555555541775</c:v>
                </c:pt>
                <c:pt idx="486">
                  <c:v>0.33749999999986435</c:v>
                </c:pt>
                <c:pt idx="487">
                  <c:v>0.33819444444430402</c:v>
                </c:pt>
                <c:pt idx="488">
                  <c:v>0.33888888888875202</c:v>
                </c:pt>
                <c:pt idx="489">
                  <c:v>0.33958333333319363</c:v>
                </c:pt>
                <c:pt idx="490">
                  <c:v>0.34027777777763757</c:v>
                </c:pt>
                <c:pt idx="491">
                  <c:v>0.34097222222208146</c:v>
                </c:pt>
                <c:pt idx="492">
                  <c:v>0.34166666666652401</c:v>
                </c:pt>
                <c:pt idx="493">
                  <c:v>0.34236111111096945</c:v>
                </c:pt>
                <c:pt idx="494">
                  <c:v>0.34305555555541201</c:v>
                </c:pt>
                <c:pt idx="495">
                  <c:v>0.34374999999985872</c:v>
                </c:pt>
                <c:pt idx="496">
                  <c:v>0.3444444444443</c:v>
                </c:pt>
                <c:pt idx="497">
                  <c:v>0.34513888888874528</c:v>
                </c:pt>
                <c:pt idx="498">
                  <c:v>0.345833333333188</c:v>
                </c:pt>
                <c:pt idx="499">
                  <c:v>0.34652777777763438</c:v>
                </c:pt>
                <c:pt idx="500">
                  <c:v>0.34722222222207638</c:v>
                </c:pt>
                <c:pt idx="501">
                  <c:v>0.34791666666652032</c:v>
                </c:pt>
                <c:pt idx="502">
                  <c:v>0.34861111111096432</c:v>
                </c:pt>
                <c:pt idx="503">
                  <c:v>0.34930555555540832</c:v>
                </c:pt>
                <c:pt idx="504">
                  <c:v>0.34999999999985576</c:v>
                </c:pt>
                <c:pt idx="505">
                  <c:v>0.35069444444429593</c:v>
                </c:pt>
                <c:pt idx="506">
                  <c:v>0.3513888888887432</c:v>
                </c:pt>
                <c:pt idx="507">
                  <c:v>0.35208333333318398</c:v>
                </c:pt>
                <c:pt idx="508">
                  <c:v>0.35277777777762992</c:v>
                </c:pt>
                <c:pt idx="509">
                  <c:v>0.35347222222207392</c:v>
                </c:pt>
                <c:pt idx="510">
                  <c:v>0.35416666666651597</c:v>
                </c:pt>
                <c:pt idx="511">
                  <c:v>0.35486111111096186</c:v>
                </c:pt>
                <c:pt idx="512">
                  <c:v>0.35555555555540402</c:v>
                </c:pt>
                <c:pt idx="513">
                  <c:v>0.35624999999985091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0.3590277777776269</c:v>
                </c:pt>
                <c:pt idx="518">
                  <c:v>0.35972222222206945</c:v>
                </c:pt>
                <c:pt idx="519">
                  <c:v>0.36041666666651345</c:v>
                </c:pt>
                <c:pt idx="520">
                  <c:v>0.36111111111095745</c:v>
                </c:pt>
                <c:pt idx="521">
                  <c:v>0.36180555555540145</c:v>
                </c:pt>
                <c:pt idx="522">
                  <c:v>0.36249999999984783</c:v>
                </c:pt>
                <c:pt idx="523">
                  <c:v>0.363194444444288</c:v>
                </c:pt>
                <c:pt idx="524">
                  <c:v>0.36388888888873455</c:v>
                </c:pt>
                <c:pt idx="525">
                  <c:v>0.36458333333317638</c:v>
                </c:pt>
                <c:pt idx="526">
                  <c:v>0.36527777777762238</c:v>
                </c:pt>
                <c:pt idx="527">
                  <c:v>0.36597222222206638</c:v>
                </c:pt>
                <c:pt idx="528">
                  <c:v>0.36666666666650832</c:v>
                </c:pt>
                <c:pt idx="529">
                  <c:v>0.36736111111095426</c:v>
                </c:pt>
                <c:pt idx="530">
                  <c:v>0.36805555555539599</c:v>
                </c:pt>
                <c:pt idx="531">
                  <c:v>0.36874999999984359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0.37152777777761908</c:v>
                </c:pt>
                <c:pt idx="536">
                  <c:v>0.37222222222206192</c:v>
                </c:pt>
                <c:pt idx="537">
                  <c:v>0.37291666666650597</c:v>
                </c:pt>
                <c:pt idx="538">
                  <c:v>0.37361111111094963</c:v>
                </c:pt>
                <c:pt idx="539">
                  <c:v>0.37430555555539202</c:v>
                </c:pt>
                <c:pt idx="540">
                  <c:v>0.37499999999983891</c:v>
                </c:pt>
                <c:pt idx="541">
                  <c:v>0.37569444444428002</c:v>
                </c:pt>
                <c:pt idx="542">
                  <c:v>0.37638888888872696</c:v>
                </c:pt>
                <c:pt idx="543">
                  <c:v>0.37708333333316946</c:v>
                </c:pt>
                <c:pt idx="544">
                  <c:v>0.3777777777776149</c:v>
                </c:pt>
                <c:pt idx="545">
                  <c:v>0.3784722222220589</c:v>
                </c:pt>
                <c:pt idx="546">
                  <c:v>0.37916666666650145</c:v>
                </c:pt>
                <c:pt idx="547">
                  <c:v>0.37986111111094689</c:v>
                </c:pt>
                <c:pt idx="548">
                  <c:v>0.380555555555388</c:v>
                </c:pt>
                <c:pt idx="549">
                  <c:v>0.38124999999983455</c:v>
                </c:pt>
                <c:pt idx="550">
                  <c:v>0.38194444444427728</c:v>
                </c:pt>
                <c:pt idx="551">
                  <c:v>0.38263888888872127</c:v>
                </c:pt>
                <c:pt idx="552">
                  <c:v>0.38333333333316438</c:v>
                </c:pt>
                <c:pt idx="553">
                  <c:v>0.38402777777761177</c:v>
                </c:pt>
                <c:pt idx="554">
                  <c:v>0.38472222222205427</c:v>
                </c:pt>
                <c:pt idx="555">
                  <c:v>0.38541666666649826</c:v>
                </c:pt>
                <c:pt idx="556">
                  <c:v>0.38611111111094226</c:v>
                </c:pt>
                <c:pt idx="557">
                  <c:v>0.38680555555538398</c:v>
                </c:pt>
                <c:pt idx="558">
                  <c:v>0.38749999999983148</c:v>
                </c:pt>
                <c:pt idx="559">
                  <c:v>0.38819444444427198</c:v>
                </c:pt>
                <c:pt idx="560">
                  <c:v>0.38888888888871925</c:v>
                </c:pt>
                <c:pt idx="561">
                  <c:v>0.38958333333316192</c:v>
                </c:pt>
                <c:pt idx="562">
                  <c:v>0.39027777777760686</c:v>
                </c:pt>
                <c:pt idx="563">
                  <c:v>0.39097222222205097</c:v>
                </c:pt>
                <c:pt idx="564">
                  <c:v>0.39166666666649363</c:v>
                </c:pt>
                <c:pt idx="565">
                  <c:v>0.39236111111093763</c:v>
                </c:pt>
                <c:pt idx="566">
                  <c:v>0.39305555555538002</c:v>
                </c:pt>
                <c:pt idx="567">
                  <c:v>0.39374999999982696</c:v>
                </c:pt>
                <c:pt idx="568">
                  <c:v>0.39444444444426963</c:v>
                </c:pt>
                <c:pt idx="569">
                  <c:v>0.39513888888871351</c:v>
                </c:pt>
                <c:pt idx="570">
                  <c:v>0.39583333333315746</c:v>
                </c:pt>
                <c:pt idx="571">
                  <c:v>0.39652777777760384</c:v>
                </c:pt>
                <c:pt idx="572">
                  <c:v>0.39722222222204689</c:v>
                </c:pt>
                <c:pt idx="573">
                  <c:v>0.39791666666649089</c:v>
                </c:pt>
                <c:pt idx="574">
                  <c:v>0.39861111111093345</c:v>
                </c:pt>
                <c:pt idx="575">
                  <c:v>0.39930555555537728</c:v>
                </c:pt>
                <c:pt idx="576">
                  <c:v>0.39999999999982383</c:v>
                </c:pt>
                <c:pt idx="577">
                  <c:v>0.400694444444264</c:v>
                </c:pt>
                <c:pt idx="578">
                  <c:v>0.40138888888871038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0.40347222222204226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0.40624999999981792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0.40902777777759397</c:v>
                </c:pt>
                <c:pt idx="590">
                  <c:v>0.40972222222203608</c:v>
                </c:pt>
                <c:pt idx="591">
                  <c:v>0.41041666666648163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0.41249999999981496</c:v>
                </c:pt>
                <c:pt idx="595">
                  <c:v>0.41319444444425601</c:v>
                </c:pt>
                <c:pt idx="596">
                  <c:v>0.4138888888887029</c:v>
                </c:pt>
                <c:pt idx="597">
                  <c:v>0.41458333333314545</c:v>
                </c:pt>
                <c:pt idx="598">
                  <c:v>0.41527777777758945</c:v>
                </c:pt>
                <c:pt idx="599">
                  <c:v>0.41597222222203345</c:v>
                </c:pt>
                <c:pt idx="600">
                  <c:v>0.41666666666647745</c:v>
                </c:pt>
                <c:pt idx="601">
                  <c:v>0.41736111111092128</c:v>
                </c:pt>
                <c:pt idx="602">
                  <c:v>0.418055555555364</c:v>
                </c:pt>
                <c:pt idx="603">
                  <c:v>0.41874999999981055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0.42152777777758627</c:v>
                </c:pt>
                <c:pt idx="608">
                  <c:v>0.42222222222202832</c:v>
                </c:pt>
                <c:pt idx="609">
                  <c:v>0.42291666666647426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0.42499999999980725</c:v>
                </c:pt>
                <c:pt idx="613">
                  <c:v>0.42569444444424798</c:v>
                </c:pt>
                <c:pt idx="614">
                  <c:v>0.42638888888869508</c:v>
                </c:pt>
                <c:pt idx="615">
                  <c:v>0.42708333333313597</c:v>
                </c:pt>
                <c:pt idx="616">
                  <c:v>0.42777777777758191</c:v>
                </c:pt>
                <c:pt idx="617">
                  <c:v>0.42847222222202563</c:v>
                </c:pt>
                <c:pt idx="618">
                  <c:v>0.42916666666646963</c:v>
                </c:pt>
                <c:pt idx="619">
                  <c:v>0.42986111111091363</c:v>
                </c:pt>
                <c:pt idx="620">
                  <c:v>0.43055555555535602</c:v>
                </c:pt>
                <c:pt idx="621">
                  <c:v>0.43124999999980296</c:v>
                </c:pt>
                <c:pt idx="622">
                  <c:v>0.43194444444424546</c:v>
                </c:pt>
                <c:pt idx="623">
                  <c:v>0.43263888888868945</c:v>
                </c:pt>
                <c:pt idx="624">
                  <c:v>0.43333333333313201</c:v>
                </c:pt>
                <c:pt idx="625">
                  <c:v>0.43402777777757889</c:v>
                </c:pt>
                <c:pt idx="626">
                  <c:v>0.43472222222202145</c:v>
                </c:pt>
                <c:pt idx="627">
                  <c:v>0.43541666666646656</c:v>
                </c:pt>
                <c:pt idx="628">
                  <c:v>0.43611111111090928</c:v>
                </c:pt>
                <c:pt idx="629">
                  <c:v>0.43680555555535328</c:v>
                </c:pt>
                <c:pt idx="630">
                  <c:v>0.43749999999979838</c:v>
                </c:pt>
                <c:pt idx="631">
                  <c:v>0.43819444444423999</c:v>
                </c:pt>
                <c:pt idx="632">
                  <c:v>0.43888888888868777</c:v>
                </c:pt>
                <c:pt idx="633">
                  <c:v>0.43958333333312832</c:v>
                </c:pt>
                <c:pt idx="634">
                  <c:v>0.44027777777757232</c:v>
                </c:pt>
                <c:pt idx="635">
                  <c:v>0.44097222222201632</c:v>
                </c:pt>
                <c:pt idx="636">
                  <c:v>0.44166666666645998</c:v>
                </c:pt>
                <c:pt idx="637">
                  <c:v>0.44236111111090398</c:v>
                </c:pt>
                <c:pt idx="638">
                  <c:v>0.44305555555534776</c:v>
                </c:pt>
                <c:pt idx="639">
                  <c:v>0.44374999999979198</c:v>
                </c:pt>
                <c:pt idx="640">
                  <c:v>0.44444444444423575</c:v>
                </c:pt>
                <c:pt idx="641">
                  <c:v>0.44513888888867997</c:v>
                </c:pt>
                <c:pt idx="642">
                  <c:v>0.44583333333312403</c:v>
                </c:pt>
                <c:pt idx="643">
                  <c:v>0.44652777777756963</c:v>
                </c:pt>
                <c:pt idx="644">
                  <c:v>0.44722222222201202</c:v>
                </c:pt>
                <c:pt idx="645">
                  <c:v>0.44791666666645763</c:v>
                </c:pt>
                <c:pt idx="646">
                  <c:v>0.44861111111090002</c:v>
                </c:pt>
                <c:pt idx="647">
                  <c:v>0.44930555555534402</c:v>
                </c:pt>
                <c:pt idx="648">
                  <c:v>0.44999999999978951</c:v>
                </c:pt>
                <c:pt idx="649">
                  <c:v>0.45069444444423179</c:v>
                </c:pt>
                <c:pt idx="650">
                  <c:v>0.4513888888886789</c:v>
                </c:pt>
                <c:pt idx="651">
                  <c:v>0.45208333333312001</c:v>
                </c:pt>
                <c:pt idx="652">
                  <c:v>0.45277777777756545</c:v>
                </c:pt>
                <c:pt idx="653">
                  <c:v>0.45347222222200939</c:v>
                </c:pt>
                <c:pt idx="654">
                  <c:v>0.45416666666645328</c:v>
                </c:pt>
                <c:pt idx="655">
                  <c:v>0.45486111111089728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0.45902777777756226</c:v>
                </c:pt>
                <c:pt idx="662">
                  <c:v>0.45972222222200398</c:v>
                </c:pt>
                <c:pt idx="663">
                  <c:v>0.46041666666645026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0.46249999999978192</c:v>
                </c:pt>
                <c:pt idx="667">
                  <c:v>0.46319444444422375</c:v>
                </c:pt>
                <c:pt idx="668">
                  <c:v>0.46388888888867097</c:v>
                </c:pt>
                <c:pt idx="669">
                  <c:v>0.46458333333311208</c:v>
                </c:pt>
                <c:pt idx="670">
                  <c:v>0.46527777777755763</c:v>
                </c:pt>
                <c:pt idx="671">
                  <c:v>0.46597222222200163</c:v>
                </c:pt>
                <c:pt idx="672">
                  <c:v>0.46666666666644563</c:v>
                </c:pt>
                <c:pt idx="673">
                  <c:v>0.46736111111088963</c:v>
                </c:pt>
                <c:pt idx="674">
                  <c:v>0.46805555555533179</c:v>
                </c:pt>
                <c:pt idx="675">
                  <c:v>0.46874999999977746</c:v>
                </c:pt>
                <c:pt idx="676">
                  <c:v>0.46944444444422001</c:v>
                </c:pt>
                <c:pt idx="677">
                  <c:v>0.47013888888866545</c:v>
                </c:pt>
                <c:pt idx="678">
                  <c:v>0.47083333333310801</c:v>
                </c:pt>
                <c:pt idx="679">
                  <c:v>0.47152777777755472</c:v>
                </c:pt>
                <c:pt idx="680">
                  <c:v>0.472222222221996</c:v>
                </c:pt>
                <c:pt idx="681">
                  <c:v>0.47291666666644255</c:v>
                </c:pt>
                <c:pt idx="682">
                  <c:v>0.47361111111088527</c:v>
                </c:pt>
                <c:pt idx="683">
                  <c:v>0.474305555555328</c:v>
                </c:pt>
                <c:pt idx="684">
                  <c:v>0.47499999999977438</c:v>
                </c:pt>
                <c:pt idx="685">
                  <c:v>0.47569444444421599</c:v>
                </c:pt>
                <c:pt idx="686">
                  <c:v>0.47638888888866376</c:v>
                </c:pt>
                <c:pt idx="687">
                  <c:v>0.47708333333310432</c:v>
                </c:pt>
                <c:pt idx="688">
                  <c:v>0.47777777777755026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0.47986111111088192</c:v>
                </c:pt>
                <c:pt idx="692">
                  <c:v>0.48055555555532375</c:v>
                </c:pt>
                <c:pt idx="693">
                  <c:v>0.48124999999976992</c:v>
                </c:pt>
                <c:pt idx="694">
                  <c:v>0.48194444444421197</c:v>
                </c:pt>
                <c:pt idx="695">
                  <c:v>0.48263888888865786</c:v>
                </c:pt>
                <c:pt idx="696">
                  <c:v>0.48333333333310002</c:v>
                </c:pt>
                <c:pt idx="697">
                  <c:v>0.48402777777754691</c:v>
                </c:pt>
                <c:pt idx="698">
                  <c:v>0.48472222222198802</c:v>
                </c:pt>
                <c:pt idx="699">
                  <c:v>0.48541666666643363</c:v>
                </c:pt>
                <c:pt idx="700">
                  <c:v>0.48611111111087763</c:v>
                </c:pt>
                <c:pt idx="701">
                  <c:v>0.48680555555532001</c:v>
                </c:pt>
                <c:pt idx="702">
                  <c:v>0.4874999999997669</c:v>
                </c:pt>
                <c:pt idx="703">
                  <c:v>0.48819444444420801</c:v>
                </c:pt>
                <c:pt idx="704">
                  <c:v>0.48888888888865584</c:v>
                </c:pt>
                <c:pt idx="705">
                  <c:v>0.48958333333309745</c:v>
                </c:pt>
                <c:pt idx="706">
                  <c:v>0.49027777777754256</c:v>
                </c:pt>
                <c:pt idx="707">
                  <c:v>0.49097222222198528</c:v>
                </c:pt>
                <c:pt idx="708">
                  <c:v>0.49166666666642928</c:v>
                </c:pt>
                <c:pt idx="709">
                  <c:v>0.49236111111087438</c:v>
                </c:pt>
                <c:pt idx="710">
                  <c:v>0.49305555555531599</c:v>
                </c:pt>
                <c:pt idx="711">
                  <c:v>0.49374999999976238</c:v>
                </c:pt>
                <c:pt idx="712">
                  <c:v>0.49444444444420432</c:v>
                </c:pt>
                <c:pt idx="713">
                  <c:v>0.49513888888865026</c:v>
                </c:pt>
                <c:pt idx="714">
                  <c:v>0.49583333333309232</c:v>
                </c:pt>
                <c:pt idx="715">
                  <c:v>0.49652777777753826</c:v>
                </c:pt>
                <c:pt idx="716">
                  <c:v>0.49722222222197998</c:v>
                </c:pt>
                <c:pt idx="717">
                  <c:v>0.49791666666642592</c:v>
                </c:pt>
                <c:pt idx="718">
                  <c:v>0.49861111111086992</c:v>
                </c:pt>
                <c:pt idx="719">
                  <c:v>0.49930555555531198</c:v>
                </c:pt>
                <c:pt idx="720">
                  <c:v>0.49999999999975886</c:v>
                </c:pt>
                <c:pt idx="721">
                  <c:v>0.50069444444420064</c:v>
                </c:pt>
                <c:pt idx="722">
                  <c:v>0.50138888888864108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0.50694444444419984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0.51319444444419526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0.51944444444419124</c:v>
                </c:pt>
                <c:pt idx="749">
                  <c:v>0.52013888888863158</c:v>
                </c:pt>
                <c:pt idx="750">
                  <c:v>0.52083333333307891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0.52569444444418956</c:v>
                </c:pt>
                <c:pt idx="758">
                  <c:v>0.52638888888862756</c:v>
                </c:pt>
                <c:pt idx="759">
                  <c:v>0.52708333333307489</c:v>
                </c:pt>
                <c:pt idx="760">
                  <c:v>0.527777777777516</c:v>
                </c:pt>
                <c:pt idx="761">
                  <c:v>0.52847222222195744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0.53194444444418465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0.53819444444418019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0.54444444444417583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0.55069444444417237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0.55694444444416691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0.56180555555527489</c:v>
                </c:pt>
                <c:pt idx="810">
                  <c:v>0.562499999999716</c:v>
                </c:pt>
                <c:pt idx="811">
                  <c:v>0.56319444444416289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0.56666666666638255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0.57569444444415585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0.58055555555525651</c:v>
                </c:pt>
                <c:pt idx="837">
                  <c:v>0.5812499999997035</c:v>
                </c:pt>
                <c:pt idx="838">
                  <c:v>0.58194444444414795</c:v>
                </c:pt>
                <c:pt idx="839">
                  <c:v>0.58263888888859205</c:v>
                </c:pt>
                <c:pt idx="840">
                  <c:v>0.5833333333330355</c:v>
                </c:pt>
                <c:pt idx="841">
                  <c:v>0.5840277777774795</c:v>
                </c:pt>
                <c:pt idx="842">
                  <c:v>0.58472222222192349</c:v>
                </c:pt>
                <c:pt idx="843">
                  <c:v>0.58541666666636416</c:v>
                </c:pt>
                <c:pt idx="844">
                  <c:v>0.58611111111081149</c:v>
                </c:pt>
                <c:pt idx="845">
                  <c:v>0.58680555555525549</c:v>
                </c:pt>
                <c:pt idx="846">
                  <c:v>0.58749999999969948</c:v>
                </c:pt>
                <c:pt idx="847">
                  <c:v>0.58819444444414404</c:v>
                </c:pt>
                <c:pt idx="848">
                  <c:v>0.58888888888858804</c:v>
                </c:pt>
                <c:pt idx="849">
                  <c:v>0.58958333333303159</c:v>
                </c:pt>
                <c:pt idx="850">
                  <c:v>0.59027777777747559</c:v>
                </c:pt>
                <c:pt idx="851">
                  <c:v>0.59097222222191959</c:v>
                </c:pt>
                <c:pt idx="852">
                  <c:v>0.59166666666636358</c:v>
                </c:pt>
                <c:pt idx="853">
                  <c:v>0.59236111111080758</c:v>
                </c:pt>
                <c:pt idx="854">
                  <c:v>0.59305555555525158</c:v>
                </c:pt>
                <c:pt idx="855">
                  <c:v>0.59374999999969602</c:v>
                </c:pt>
                <c:pt idx="856">
                  <c:v>0.59444444444414002</c:v>
                </c:pt>
                <c:pt idx="857">
                  <c:v>0.59513888888858402</c:v>
                </c:pt>
                <c:pt idx="858">
                  <c:v>0.59583333333302801</c:v>
                </c:pt>
                <c:pt idx="859">
                  <c:v>0.59652777777747157</c:v>
                </c:pt>
                <c:pt idx="860">
                  <c:v>0.59722222222191557</c:v>
                </c:pt>
                <c:pt idx="861">
                  <c:v>0.59791666666635956</c:v>
                </c:pt>
                <c:pt idx="862">
                  <c:v>0.59861111111080401</c:v>
                </c:pt>
                <c:pt idx="863">
                  <c:v>0.59930555555524756</c:v>
                </c:pt>
                <c:pt idx="864">
                  <c:v>0.599999999999692</c:v>
                </c:pt>
                <c:pt idx="865">
                  <c:v>0.60069444444414111</c:v>
                </c:pt>
                <c:pt idx="866">
                  <c:v>0.60138888888858255</c:v>
                </c:pt>
                <c:pt idx="867">
                  <c:v>0.60208333333302655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0.60694444444413664</c:v>
                </c:pt>
                <c:pt idx="875">
                  <c:v>0.60763888888858053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0.61319444444413185</c:v>
                </c:pt>
                <c:pt idx="884">
                  <c:v>0.61388888888857585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0.61874999999968361</c:v>
                </c:pt>
                <c:pt idx="892">
                  <c:v>0.61944444444412738</c:v>
                </c:pt>
                <c:pt idx="893">
                  <c:v>0.62013888888856805</c:v>
                </c:pt>
                <c:pt idx="894">
                  <c:v>0.62083333333301538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0.62361111111079126</c:v>
                </c:pt>
                <c:pt idx="899">
                  <c:v>0.62430555555523204</c:v>
                </c:pt>
                <c:pt idx="900">
                  <c:v>0.62499999999967926</c:v>
                </c:pt>
                <c:pt idx="901">
                  <c:v>0.62569444444412592</c:v>
                </c:pt>
                <c:pt idx="902">
                  <c:v>0.62638888888856403</c:v>
                </c:pt>
                <c:pt idx="903">
                  <c:v>0.62708333333301125</c:v>
                </c:pt>
                <c:pt idx="904">
                  <c:v>0.62777777777745203</c:v>
                </c:pt>
                <c:pt idx="905">
                  <c:v>0.62847222222189925</c:v>
                </c:pt>
                <c:pt idx="906">
                  <c:v>0.62916666666634002</c:v>
                </c:pt>
                <c:pt idx="907">
                  <c:v>0.62986111111078702</c:v>
                </c:pt>
                <c:pt idx="908">
                  <c:v>0.63055555555522802</c:v>
                </c:pt>
                <c:pt idx="909">
                  <c:v>0.6312499999996749</c:v>
                </c:pt>
                <c:pt idx="910">
                  <c:v>0.63194444444412179</c:v>
                </c:pt>
                <c:pt idx="911">
                  <c:v>0.6326388888885629</c:v>
                </c:pt>
                <c:pt idx="912">
                  <c:v>0.6333333333330069</c:v>
                </c:pt>
                <c:pt idx="913">
                  <c:v>0.63402777777744801</c:v>
                </c:pt>
                <c:pt idx="914">
                  <c:v>0.63472222222189756</c:v>
                </c:pt>
                <c:pt idx="915">
                  <c:v>0.63541666666633601</c:v>
                </c:pt>
                <c:pt idx="916">
                  <c:v>0.63611111111078289</c:v>
                </c:pt>
                <c:pt idx="917">
                  <c:v>0.63680555555522678</c:v>
                </c:pt>
                <c:pt idx="918">
                  <c:v>0.637499999999668</c:v>
                </c:pt>
                <c:pt idx="919">
                  <c:v>0.6381944444441171</c:v>
                </c:pt>
                <c:pt idx="920">
                  <c:v>0.63888888888855855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0.64097222222189265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0.64444444444411253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0.64722222222188852</c:v>
                </c:pt>
                <c:pt idx="933">
                  <c:v>0.64791666666632863</c:v>
                </c:pt>
                <c:pt idx="934">
                  <c:v>0.64861111111077585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0.65069444444411051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0.65347222222188384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0.65694444444410582</c:v>
                </c:pt>
                <c:pt idx="947">
                  <c:v>0.65763888888854738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0.65972222222188193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0.66180555555521126</c:v>
                </c:pt>
                <c:pt idx="954">
                  <c:v>0.66249999999965203</c:v>
                </c:pt>
                <c:pt idx="955">
                  <c:v>0.6631944444441018</c:v>
                </c:pt>
                <c:pt idx="956">
                  <c:v>0.66388888888854325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0.6659722222218778</c:v>
                </c:pt>
                <c:pt idx="960">
                  <c:v>0.66666666666631891</c:v>
                </c:pt>
                <c:pt idx="961">
                  <c:v>0.66736111111076002</c:v>
                </c:pt>
                <c:pt idx="962">
                  <c:v>0.6680555555552069</c:v>
                </c:pt>
                <c:pt idx="963">
                  <c:v>0.6687499999996509</c:v>
                </c:pt>
                <c:pt idx="964">
                  <c:v>0.66944444444409756</c:v>
                </c:pt>
                <c:pt idx="965">
                  <c:v>0.6701388888885389</c:v>
                </c:pt>
                <c:pt idx="966">
                  <c:v>0.6708333333329829</c:v>
                </c:pt>
                <c:pt idx="967">
                  <c:v>0.67152777777742401</c:v>
                </c:pt>
                <c:pt idx="968">
                  <c:v>0.67222222222187156</c:v>
                </c:pt>
                <c:pt idx="969">
                  <c:v>0.67291666666631489</c:v>
                </c:pt>
                <c:pt idx="970">
                  <c:v>0.67361111111075866</c:v>
                </c:pt>
                <c:pt idx="971">
                  <c:v>0.67430555555520255</c:v>
                </c:pt>
                <c:pt idx="972">
                  <c:v>0.67499999999964655</c:v>
                </c:pt>
                <c:pt idx="973">
                  <c:v>0.67569444444409565</c:v>
                </c:pt>
                <c:pt idx="974">
                  <c:v>0.67638888888853455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0.68055555555519665</c:v>
                </c:pt>
                <c:pt idx="981">
                  <c:v>0.68124999999963998</c:v>
                </c:pt>
                <c:pt idx="982">
                  <c:v>0.68194444444408853</c:v>
                </c:pt>
                <c:pt idx="983">
                  <c:v>0.68263888888852864</c:v>
                </c:pt>
                <c:pt idx="984">
                  <c:v>0.68333333333297197</c:v>
                </c:pt>
                <c:pt idx="985">
                  <c:v>0.68402777777741597</c:v>
                </c:pt>
                <c:pt idx="986">
                  <c:v>0.68472222222186063</c:v>
                </c:pt>
                <c:pt idx="987">
                  <c:v>0.68541666666630396</c:v>
                </c:pt>
                <c:pt idx="988">
                  <c:v>0.68611111111074796</c:v>
                </c:pt>
                <c:pt idx="989">
                  <c:v>0.68680555555519585</c:v>
                </c:pt>
                <c:pt idx="990">
                  <c:v>0.68749999999963596</c:v>
                </c:pt>
                <c:pt idx="991">
                  <c:v>0.68819444444408384</c:v>
                </c:pt>
                <c:pt idx="992">
                  <c:v>0.68888888888852395</c:v>
                </c:pt>
                <c:pt idx="993">
                  <c:v>0.68958333333296451</c:v>
                </c:pt>
                <c:pt idx="994">
                  <c:v>0.69027777777741151</c:v>
                </c:pt>
                <c:pt idx="995">
                  <c:v>0.69097222222185595</c:v>
                </c:pt>
                <c:pt idx="996">
                  <c:v>0.69166666666629995</c:v>
                </c:pt>
                <c:pt idx="997">
                  <c:v>0.6923611111107435</c:v>
                </c:pt>
                <c:pt idx="998">
                  <c:v>0.69305555555519138</c:v>
                </c:pt>
                <c:pt idx="999">
                  <c:v>0.69374999999963205</c:v>
                </c:pt>
                <c:pt idx="1000">
                  <c:v>0.69444444444407938</c:v>
                </c:pt>
                <c:pt idx="1001">
                  <c:v>0.69513888888852005</c:v>
                </c:pt>
                <c:pt idx="1002">
                  <c:v>0.69583333333296349</c:v>
                </c:pt>
                <c:pt idx="1003">
                  <c:v>0.69652777777740749</c:v>
                </c:pt>
                <c:pt idx="1004">
                  <c:v>0.69722222222185204</c:v>
                </c:pt>
                <c:pt idx="1005">
                  <c:v>0.69791666666629604</c:v>
                </c:pt>
                <c:pt idx="1006">
                  <c:v>0.69861111111074004</c:v>
                </c:pt>
                <c:pt idx="1007">
                  <c:v>0.69930555555518725</c:v>
                </c:pt>
                <c:pt idx="1008">
                  <c:v>0.69999999999962803</c:v>
                </c:pt>
                <c:pt idx="1009">
                  <c:v>0.7006944444440778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0.7055555555551829</c:v>
                </c:pt>
                <c:pt idx="1017">
                  <c:v>0.70624999999962401</c:v>
                </c:pt>
                <c:pt idx="1018">
                  <c:v>0.70694444444407156</c:v>
                </c:pt>
                <c:pt idx="1019">
                  <c:v>0.70763888888851489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0.70972222222184678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0.7118055555551811</c:v>
                </c:pt>
                <c:pt idx="1026">
                  <c:v>0.71249999999961999</c:v>
                </c:pt>
                <c:pt idx="1027">
                  <c:v>0.71319444444406654</c:v>
                </c:pt>
                <c:pt idx="1028">
                  <c:v>0.71388888888850865</c:v>
                </c:pt>
                <c:pt idx="1029">
                  <c:v>0.71458333333294921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0.71805555555517653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0.72569444444405984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0.73194444444405526</c:v>
                </c:pt>
                <c:pt idx="1055">
                  <c:v>0.73263888888849926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0.73472222222183126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0.73680555555516325</c:v>
                </c:pt>
                <c:pt idx="1062">
                  <c:v>0.73749999999960403</c:v>
                </c:pt>
                <c:pt idx="1063">
                  <c:v>0.73819444444405125</c:v>
                </c:pt>
                <c:pt idx="1064">
                  <c:v>0.73888888888849524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0.7409722222218269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0.7430555555551589</c:v>
                </c:pt>
                <c:pt idx="1071">
                  <c:v>0.7437499999996029</c:v>
                </c:pt>
                <c:pt idx="1072">
                  <c:v>0.74444444444404689</c:v>
                </c:pt>
                <c:pt idx="1073">
                  <c:v>0.74513888888849089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0.74722222222182255</c:v>
                </c:pt>
                <c:pt idx="1077">
                  <c:v>0.747916666666264</c:v>
                </c:pt>
                <c:pt idx="1078">
                  <c:v>0.74861111111071055</c:v>
                </c:pt>
                <c:pt idx="1079">
                  <c:v>0.74930555555515455</c:v>
                </c:pt>
                <c:pt idx="1080">
                  <c:v>0.74999999999960054</c:v>
                </c:pt>
                <c:pt idx="1081">
                  <c:v>0.75069444444404465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0.75624999999959652</c:v>
                </c:pt>
                <c:pt idx="1090">
                  <c:v>0.75694444444404041</c:v>
                </c:pt>
                <c:pt idx="1091">
                  <c:v>0.75763888888848385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0.75972222222181585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0.76180555555514784</c:v>
                </c:pt>
                <c:pt idx="1098">
                  <c:v>0.76249999999959184</c:v>
                </c:pt>
                <c:pt idx="1099">
                  <c:v>0.76319444444403584</c:v>
                </c:pt>
                <c:pt idx="1100">
                  <c:v>0.76388888888847983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0.76597222222181138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0.76805555555514327</c:v>
                </c:pt>
                <c:pt idx="1107">
                  <c:v>0.76874999999958993</c:v>
                </c:pt>
                <c:pt idx="1108">
                  <c:v>0.76944444444403126</c:v>
                </c:pt>
                <c:pt idx="1109">
                  <c:v>0.77013888888847526</c:v>
                </c:pt>
                <c:pt idx="1110">
                  <c:v>0.77083333333291604</c:v>
                </c:pt>
                <c:pt idx="1111">
                  <c:v>0.77152777777735959</c:v>
                </c:pt>
                <c:pt idx="1112">
                  <c:v>0.77222222222180725</c:v>
                </c:pt>
                <c:pt idx="1113">
                  <c:v>0.77291666666624803</c:v>
                </c:pt>
                <c:pt idx="1114">
                  <c:v>0.77361111111069525</c:v>
                </c:pt>
                <c:pt idx="1115">
                  <c:v>0.77430555555513925</c:v>
                </c:pt>
                <c:pt idx="1116">
                  <c:v>0.7749999999995858</c:v>
                </c:pt>
                <c:pt idx="1117">
                  <c:v>0.7756944444440298</c:v>
                </c:pt>
                <c:pt idx="1118">
                  <c:v>0.77638888888846802</c:v>
                </c:pt>
                <c:pt idx="1119">
                  <c:v>0.77708333333291202</c:v>
                </c:pt>
                <c:pt idx="1120">
                  <c:v>0.77777777777735602</c:v>
                </c:pt>
                <c:pt idx="1121">
                  <c:v>0.7784722222218029</c:v>
                </c:pt>
                <c:pt idx="1122">
                  <c:v>0.77916666666624401</c:v>
                </c:pt>
                <c:pt idx="1123">
                  <c:v>0.7798611111106909</c:v>
                </c:pt>
                <c:pt idx="1124">
                  <c:v>0.78055555555513201</c:v>
                </c:pt>
                <c:pt idx="1125">
                  <c:v>0.78124999999957889</c:v>
                </c:pt>
                <c:pt idx="1126">
                  <c:v>0.78194444444402289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0.78402777777734944</c:v>
                </c:pt>
                <c:pt idx="1130">
                  <c:v>0.78472222222179855</c:v>
                </c:pt>
                <c:pt idx="1131">
                  <c:v>0.78541666666623744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0.78958333333290109</c:v>
                </c:pt>
                <c:pt idx="1138">
                  <c:v>0.79027777777734509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0.79652777777734063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0.80069444444401183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0.80694444444400626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0.80972222222178225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0.81180555555511424</c:v>
                </c:pt>
                <c:pt idx="1170">
                  <c:v>0.81249999999955502</c:v>
                </c:pt>
                <c:pt idx="1171">
                  <c:v>0.81319444444400191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0.8159722222217779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0.81805555555510989</c:v>
                </c:pt>
                <c:pt idx="1179">
                  <c:v>0.81874999999955389</c:v>
                </c:pt>
                <c:pt idx="1180">
                  <c:v>0.81944444444399789</c:v>
                </c:pt>
                <c:pt idx="1181">
                  <c:v>0.820138888888439</c:v>
                </c:pt>
                <c:pt idx="1182">
                  <c:v>0.82083333333288555</c:v>
                </c:pt>
                <c:pt idx="1183">
                  <c:v>0.82152777777732444</c:v>
                </c:pt>
                <c:pt idx="1184">
                  <c:v>0.82222222222177355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0.82569444444399565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0.83194444444399085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0.83680555555509883</c:v>
                </c:pt>
                <c:pt idx="1206">
                  <c:v>0.83749999999953895</c:v>
                </c:pt>
                <c:pt idx="1207">
                  <c:v>0.83819444444398661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0.84305555555509426</c:v>
                </c:pt>
                <c:pt idx="1215">
                  <c:v>0.84374999999953826</c:v>
                </c:pt>
                <c:pt idx="1216">
                  <c:v>0.84444444444398226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0.84930555555508991</c:v>
                </c:pt>
                <c:pt idx="1224">
                  <c:v>0.84999999999953391</c:v>
                </c:pt>
                <c:pt idx="1225">
                  <c:v>0.85069444444398079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0.85416666666619789</c:v>
                </c:pt>
                <c:pt idx="1231">
                  <c:v>0.854861111110639</c:v>
                </c:pt>
                <c:pt idx="1232">
                  <c:v>0.85555555555508589</c:v>
                </c:pt>
                <c:pt idx="1233">
                  <c:v>0.85624999999952967</c:v>
                </c:pt>
                <c:pt idx="1234">
                  <c:v>0.85694444444397611</c:v>
                </c:pt>
                <c:pt idx="1235">
                  <c:v>0.85763888888841755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0.85972222222174954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0.86180555555508365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0.86666666666619141</c:v>
                </c:pt>
                <c:pt idx="1249">
                  <c:v>0.86736111111063097</c:v>
                </c:pt>
                <c:pt idx="1250">
                  <c:v>0.86805555555507885</c:v>
                </c:pt>
                <c:pt idx="1251">
                  <c:v>0.86874999999952285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0.87291666666618684</c:v>
                </c:pt>
                <c:pt idx="1258">
                  <c:v>0.87361111111062695</c:v>
                </c:pt>
                <c:pt idx="1259">
                  <c:v>0.87430555555507472</c:v>
                </c:pt>
                <c:pt idx="1260">
                  <c:v>0.87499999999951839</c:v>
                </c:pt>
                <c:pt idx="1261">
                  <c:v>0.87569444444396238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0.87916666666618226</c:v>
                </c:pt>
                <c:pt idx="1267">
                  <c:v>0.87986111111062304</c:v>
                </c:pt>
                <c:pt idx="1268">
                  <c:v>0.88055555555506659</c:v>
                </c:pt>
                <c:pt idx="1269">
                  <c:v>0.88124999999951104</c:v>
                </c:pt>
                <c:pt idx="1270">
                  <c:v>0.88194444444395503</c:v>
                </c:pt>
                <c:pt idx="1271">
                  <c:v>0.88263888888839903</c:v>
                </c:pt>
                <c:pt idx="1272">
                  <c:v>0.88333333333284259</c:v>
                </c:pt>
                <c:pt idx="1273">
                  <c:v>0.88402777777728658</c:v>
                </c:pt>
                <c:pt idx="1274">
                  <c:v>0.88472222222173103</c:v>
                </c:pt>
                <c:pt idx="1275">
                  <c:v>0.88541666666617502</c:v>
                </c:pt>
                <c:pt idx="1276">
                  <c:v>0.88611111111061858</c:v>
                </c:pt>
                <c:pt idx="1277">
                  <c:v>0.88680555555506302</c:v>
                </c:pt>
                <c:pt idx="1278">
                  <c:v>0.88749999999950702</c:v>
                </c:pt>
                <c:pt idx="1279">
                  <c:v>0.88819444444395101</c:v>
                </c:pt>
                <c:pt idx="1280">
                  <c:v>0.88888888888839501</c:v>
                </c:pt>
                <c:pt idx="1281">
                  <c:v>0.88958333333283857</c:v>
                </c:pt>
                <c:pt idx="1282">
                  <c:v>0.89027777777728256</c:v>
                </c:pt>
                <c:pt idx="1283">
                  <c:v>0.89097222222172701</c:v>
                </c:pt>
                <c:pt idx="1284">
                  <c:v>0.89166666666617389</c:v>
                </c:pt>
                <c:pt idx="1285">
                  <c:v>0.89236111111061456</c:v>
                </c:pt>
                <c:pt idx="1286">
                  <c:v>0.893055555555059</c:v>
                </c:pt>
                <c:pt idx="1287">
                  <c:v>0.89374999999950555</c:v>
                </c:pt>
                <c:pt idx="1288">
                  <c:v>0.894444444443947</c:v>
                </c:pt>
                <c:pt idx="1289">
                  <c:v>0.89513888888839099</c:v>
                </c:pt>
                <c:pt idx="1290">
                  <c:v>0.89583333333283499</c:v>
                </c:pt>
                <c:pt idx="1291">
                  <c:v>0.89652777777727644</c:v>
                </c:pt>
                <c:pt idx="1292">
                  <c:v>0.89722222222172299</c:v>
                </c:pt>
                <c:pt idx="1293">
                  <c:v>0.89791666666616698</c:v>
                </c:pt>
                <c:pt idx="1294">
                  <c:v>0.89861111111061098</c:v>
                </c:pt>
                <c:pt idx="1295">
                  <c:v>0.89930555555505498</c:v>
                </c:pt>
                <c:pt idx="1296">
                  <c:v>0.89999999999949964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0.91527777777726316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0.91874999999949025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0.92152777777725925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0.9236111111105979</c:v>
                </c:pt>
                <c:pt idx="1331">
                  <c:v>0.92430555555503902</c:v>
                </c:pt>
                <c:pt idx="1332">
                  <c:v>0.9249999999994859</c:v>
                </c:pt>
                <c:pt idx="1333">
                  <c:v>0.9256944444439299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0.92986111111059355</c:v>
                </c:pt>
                <c:pt idx="1340">
                  <c:v>0.930555555555035</c:v>
                </c:pt>
                <c:pt idx="1341">
                  <c:v>0.93124999999948155</c:v>
                </c:pt>
                <c:pt idx="1342">
                  <c:v>0.93194444444392555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0.9340277777772521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0.94027777777724808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0.94374999999947484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0.94652777777724351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0.94861111111058238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0.95069444444391438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0.95486111111057825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0.95694444444391025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0.95972222222168591</c:v>
                </c:pt>
                <c:pt idx="1383">
                  <c:v>0.96041666666612702</c:v>
                </c:pt>
                <c:pt idx="1384">
                  <c:v>0.9611111111105739</c:v>
                </c:pt>
                <c:pt idx="1385">
                  <c:v>0.9618055555550179</c:v>
                </c:pt>
                <c:pt idx="1386">
                  <c:v>0.96249999999945901</c:v>
                </c:pt>
                <c:pt idx="1387">
                  <c:v>0.96319444444390589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0.96597222222168166</c:v>
                </c:pt>
                <c:pt idx="1392">
                  <c:v>0.96666666666612555</c:v>
                </c:pt>
                <c:pt idx="1393">
                  <c:v>0.967361111110567</c:v>
                </c:pt>
                <c:pt idx="1394">
                  <c:v>0.96805555555501355</c:v>
                </c:pt>
                <c:pt idx="1395">
                  <c:v>0.96874999999945755</c:v>
                </c:pt>
                <c:pt idx="1396">
                  <c:v>0.96944444444390065</c:v>
                </c:pt>
                <c:pt idx="1397">
                  <c:v>0.97013888888834299</c:v>
                </c:pt>
                <c:pt idx="1398">
                  <c:v>0.97083333333278765</c:v>
                </c:pt>
                <c:pt idx="1399">
                  <c:v>0.9715277777772281</c:v>
                </c:pt>
                <c:pt idx="1400">
                  <c:v>0.97222222222167565</c:v>
                </c:pt>
                <c:pt idx="1401">
                  <c:v>0.97291666666611964</c:v>
                </c:pt>
                <c:pt idx="1402">
                  <c:v>0.97361111111056364</c:v>
                </c:pt>
                <c:pt idx="1403">
                  <c:v>0.97430555555500764</c:v>
                </c:pt>
                <c:pt idx="1404">
                  <c:v>0.97499999999945164</c:v>
                </c:pt>
                <c:pt idx="1405">
                  <c:v>0.97569444444390141</c:v>
                </c:pt>
                <c:pt idx="1406">
                  <c:v>0.97638888888833897</c:v>
                </c:pt>
                <c:pt idx="1407">
                  <c:v>0.97708333333278363</c:v>
                </c:pt>
                <c:pt idx="1408">
                  <c:v>0.97777777777722696</c:v>
                </c:pt>
                <c:pt idx="1409">
                  <c:v>0.97847222222167163</c:v>
                </c:pt>
                <c:pt idx="1410">
                  <c:v>0.97916666666611563</c:v>
                </c:pt>
                <c:pt idx="1411">
                  <c:v>0.97986111111055962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0.98194444444389484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0.9840277777772195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0.98819444444389026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0.99027777777721526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0.99444444444388624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0.99652777777721047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Hoja1!$O$12:$O$1451</c:f>
              <c:numCache>
                <c:formatCode>0.00</c:formatCode>
                <c:ptCount val="1440"/>
                <c:pt idx="0">
                  <c:v>16.519538372560756</c:v>
                </c:pt>
                <c:pt idx="1">
                  <c:v>16.567913837865863</c:v>
                </c:pt>
                <c:pt idx="2">
                  <c:v>16.615547598724042</c:v>
                </c:pt>
                <c:pt idx="3">
                  <c:v>16.662451098575289</c:v>
                </c:pt>
                <c:pt idx="4">
                  <c:v>16.708635604303684</c:v>
                </c:pt>
                <c:pt idx="5">
                  <c:v>16.754112208961484</c:v>
                </c:pt>
                <c:pt idx="6">
                  <c:v>16.798891834451013</c:v>
                </c:pt>
                <c:pt idx="7">
                  <c:v>16.842985234164889</c:v>
                </c:pt>
                <c:pt idx="8">
                  <c:v>16.886402995586629</c:v>
                </c:pt>
                <c:pt idx="9">
                  <c:v>16.929155542849966</c:v>
                </c:pt>
                <c:pt idx="10">
                  <c:v>16.971253139258955</c:v>
                </c:pt>
                <c:pt idx="11">
                  <c:v>17.012705889769567</c:v>
                </c:pt>
                <c:pt idx="12">
                  <c:v>17.053523743433086</c:v>
                </c:pt>
                <c:pt idx="13">
                  <c:v>17.093716495800628</c:v>
                </c:pt>
                <c:pt idx="14">
                  <c:v>17.133293791292235</c:v>
                </c:pt>
                <c:pt idx="15">
                  <c:v>17.172265125528291</c:v>
                </c:pt>
                <c:pt idx="16">
                  <c:v>17.210639847625135</c:v>
                </c:pt>
                <c:pt idx="17">
                  <c:v>17.248427162456299</c:v>
                </c:pt>
                <c:pt idx="18">
                  <c:v>17.285636132876057</c:v>
                </c:pt>
                <c:pt idx="19">
                  <c:v>17.322275681913126</c:v>
                </c:pt>
                <c:pt idx="20">
                  <c:v>17.358354594925487</c:v>
                </c:pt>
                <c:pt idx="21">
                  <c:v>17.393881521726293</c:v>
                </c:pt>
                <c:pt idx="22">
                  <c:v>17.428864978674188</c:v>
                </c:pt>
                <c:pt idx="23">
                  <c:v>17.463313350732527</c:v>
                </c:pt>
                <c:pt idx="24">
                  <c:v>17.497234893497087</c:v>
                </c:pt>
                <c:pt idx="25">
                  <c:v>17.530637735190922</c:v>
                </c:pt>
                <c:pt idx="26">
                  <c:v>17.563529878630515</c:v>
                </c:pt>
                <c:pt idx="27">
                  <c:v>17.595919203160673</c:v>
                </c:pt>
                <c:pt idx="28">
                  <c:v>17.627813466558898</c:v>
                </c:pt>
                <c:pt idx="29">
                  <c:v>17.659220306910651</c:v>
                </c:pt>
                <c:pt idx="30">
                  <c:v>17.690147244457712</c:v>
                </c:pt>
                <c:pt idx="31">
                  <c:v>17.720601683414653</c:v>
                </c:pt>
                <c:pt idx="32">
                  <c:v>17.750590913759723</c:v>
                </c:pt>
                <c:pt idx="33">
                  <c:v>17.780122112997113</c:v>
                </c:pt>
                <c:pt idx="34">
                  <c:v>17.806119435317289</c:v>
                </c:pt>
                <c:pt idx="35">
                  <c:v>17.831414195775604</c:v>
                </c:pt>
                <c:pt idx="36">
                  <c:v>17.856017233897923</c:v>
                </c:pt>
                <c:pt idx="37">
                  <c:v>17.879939221971689</c:v>
                </c:pt>
                <c:pt idx="38">
                  <c:v>17.903190667626411</c:v>
                </c:pt>
                <c:pt idx="39">
                  <c:v>17.925781916373413</c:v>
                </c:pt>
                <c:pt idx="40">
                  <c:v>17.947723154108189</c:v>
                </c:pt>
                <c:pt idx="41">
                  <c:v>17.969024409571691</c:v>
                </c:pt>
                <c:pt idx="42">
                  <c:v>17.989695556776489</c:v>
                </c:pt>
                <c:pt idx="43">
                  <c:v>18.00974631739258</c:v>
                </c:pt>
                <c:pt idx="44">
                  <c:v>18.02918626309884</c:v>
                </c:pt>
                <c:pt idx="45">
                  <c:v>18.048024817896742</c:v>
                </c:pt>
                <c:pt idx="46">
                  <c:v>18.066271260388874</c:v>
                </c:pt>
                <c:pt idx="47">
                  <c:v>18.083934726022239</c:v>
                </c:pt>
                <c:pt idx="48">
                  <c:v>18.101024209296945</c:v>
                </c:pt>
                <c:pt idx="49">
                  <c:v>18.117548565940808</c:v>
                </c:pt>
                <c:pt idx="50">
                  <c:v>18.133516515050431</c:v>
                </c:pt>
                <c:pt idx="51">
                  <c:v>18.148936641199089</c:v>
                </c:pt>
                <c:pt idx="52">
                  <c:v>18.16381739651273</c:v>
                </c:pt>
                <c:pt idx="53">
                  <c:v>18.178167102712631</c:v>
                </c:pt>
                <c:pt idx="54">
                  <c:v>18.191993953127856</c:v>
                </c:pt>
                <c:pt idx="55">
                  <c:v>18.201380967057375</c:v>
                </c:pt>
                <c:pt idx="56">
                  <c:v>18.210330009914827</c:v>
                </c:pt>
                <c:pt idx="57">
                  <c:v>18.218847838968113</c:v>
                </c:pt>
                <c:pt idx="58">
                  <c:v>18.226941107230491</c:v>
                </c:pt>
                <c:pt idx="59">
                  <c:v>18.234616365068128</c:v>
                </c:pt>
                <c:pt idx="60">
                  <c:v>18.241880061784865</c:v>
                </c:pt>
                <c:pt idx="61">
                  <c:v>18.248738547180668</c:v>
                </c:pt>
                <c:pt idx="62">
                  <c:v>18.255198073087787</c:v>
                </c:pt>
                <c:pt idx="63">
                  <c:v>18.261264794880798</c:v>
                </c:pt>
                <c:pt idx="64">
                  <c:v>18.266944772966038</c:v>
                </c:pt>
                <c:pt idx="65">
                  <c:v>18.272243974246624</c:v>
                </c:pt>
                <c:pt idx="66">
                  <c:v>18.277168273564687</c:v>
                </c:pt>
                <c:pt idx="67">
                  <c:v>18.281723455121604</c:v>
                </c:pt>
                <c:pt idx="68">
                  <c:v>18.285915213877626</c:v>
                </c:pt>
                <c:pt idx="69">
                  <c:v>18.289749156926842</c:v>
                </c:pt>
                <c:pt idx="70">
                  <c:v>18.293230804854993</c:v>
                </c:pt>
                <c:pt idx="71">
                  <c:v>18.296365593072228</c:v>
                </c:pt>
                <c:pt idx="72">
                  <c:v>18.299158873128242</c:v>
                </c:pt>
                <c:pt idx="73">
                  <c:v>18.301615914006518</c:v>
                </c:pt>
                <c:pt idx="74">
                  <c:v>18.303741903396663</c:v>
                </c:pt>
                <c:pt idx="75">
                  <c:v>18.308971737310394</c:v>
                </c:pt>
                <c:pt idx="76">
                  <c:v>18.314084973627871</c:v>
                </c:pt>
                <c:pt idx="77">
                  <c:v>18.319083411283536</c:v>
                </c:pt>
                <c:pt idx="78">
                  <c:v>18.323968821456607</c:v>
                </c:pt>
                <c:pt idx="79">
                  <c:v>18.328742947999334</c:v>
                </c:pt>
                <c:pt idx="80">
                  <c:v>18.333407507859963</c:v>
                </c:pt>
                <c:pt idx="81">
                  <c:v>18.337964191495473</c:v>
                </c:pt>
                <c:pt idx="82">
                  <c:v>18.342414663281552</c:v>
                </c:pt>
                <c:pt idx="83">
                  <c:v>18.346760561915787</c:v>
                </c:pt>
                <c:pt idx="84">
                  <c:v>18.351003500812368</c:v>
                </c:pt>
                <c:pt idx="85">
                  <c:v>18.355145068492991</c:v>
                </c:pt>
                <c:pt idx="86">
                  <c:v>18.3591868289706</c:v>
                </c:pt>
                <c:pt idx="87">
                  <c:v>18.363130322127752</c:v>
                </c:pt>
                <c:pt idx="88">
                  <c:v>18.366977064089131</c:v>
                </c:pt>
                <c:pt idx="89">
                  <c:v>18.370728547586989</c:v>
                </c:pt>
                <c:pt idx="90">
                  <c:v>18.374386242323663</c:v>
                </c:pt>
                <c:pt idx="91">
                  <c:v>18.377951595325801</c:v>
                </c:pt>
                <c:pt idx="92">
                  <c:v>18.381426031294186</c:v>
                </c:pt>
                <c:pt idx="93">
                  <c:v>18.384810952948957</c:v>
                </c:pt>
                <c:pt idx="94">
                  <c:v>18.388107741367875</c:v>
                </c:pt>
                <c:pt idx="95">
                  <c:v>18.389305348913886</c:v>
                </c:pt>
                <c:pt idx="96">
                  <c:v>18.390426256863837</c:v>
                </c:pt>
                <c:pt idx="97">
                  <c:v>18.39147164858349</c:v>
                </c:pt>
                <c:pt idx="98">
                  <c:v>18.392442689179742</c:v>
                </c:pt>
                <c:pt idx="99">
                  <c:v>18.393340525784929</c:v>
                </c:pt>
                <c:pt idx="100">
                  <c:v>18.394166287831585</c:v>
                </c:pt>
                <c:pt idx="101">
                  <c:v>18.394921087327262</c:v>
                </c:pt>
                <c:pt idx="102">
                  <c:v>18.395606019122688</c:v>
                </c:pt>
                <c:pt idx="103">
                  <c:v>18.396222161176929</c:v>
                </c:pt>
                <c:pt idx="104">
                  <c:v>18.396770574817189</c:v>
                </c:pt>
                <c:pt idx="105">
                  <c:v>18.397252304996218</c:v>
                </c:pt>
                <c:pt idx="106">
                  <c:v>18.39766838054453</c:v>
                </c:pt>
                <c:pt idx="107">
                  <c:v>18.398019814419289</c:v>
                </c:pt>
                <c:pt idx="108">
                  <c:v>18.398307603949128</c:v>
                </c:pt>
                <c:pt idx="109">
                  <c:v>18.398532731075477</c:v>
                </c:pt>
                <c:pt idx="110">
                  <c:v>18.398696162589783</c:v>
                </c:pt>
                <c:pt idx="111">
                  <c:v>18.398798850366855</c:v>
                </c:pt>
                <c:pt idx="112">
                  <c:v>18.398841731596228</c:v>
                </c:pt>
                <c:pt idx="113">
                  <c:v>18.398825729007235</c:v>
                </c:pt>
                <c:pt idx="114">
                  <c:v>18.398751751092991</c:v>
                </c:pt>
                <c:pt idx="115">
                  <c:v>18.395896829896195</c:v>
                </c:pt>
                <c:pt idx="116">
                  <c:v>18.392683670340656</c:v>
                </c:pt>
                <c:pt idx="117">
                  <c:v>18.389117799532752</c:v>
                </c:pt>
                <c:pt idx="118">
                  <c:v>18.385204659302889</c:v>
                </c:pt>
                <c:pt idx="119">
                  <c:v>18.380949607522215</c:v>
                </c:pt>
                <c:pt idx="120">
                  <c:v>18.376357919397833</c:v>
                </c:pt>
                <c:pt idx="121">
                  <c:v>18.371434788747226</c:v>
                </c:pt>
                <c:pt idx="122">
                  <c:v>18.366185329255234</c:v>
                </c:pt>
                <c:pt idx="123">
                  <c:v>18.360614575709565</c:v>
                </c:pt>
                <c:pt idx="124">
                  <c:v>18.354727485218845</c:v>
                </c:pt>
                <c:pt idx="125">
                  <c:v>18.348528938409789</c:v>
                </c:pt>
                <c:pt idx="126">
                  <c:v>18.342023740608784</c:v>
                </c:pt>
                <c:pt idx="127">
                  <c:v>18.335216623002356</c:v>
                </c:pt>
                <c:pt idx="128">
                  <c:v>18.328112243781689</c:v>
                </c:pt>
                <c:pt idx="129">
                  <c:v>18.320715189269329</c:v>
                </c:pt>
                <c:pt idx="130">
                  <c:v>18.313029975026421</c:v>
                </c:pt>
                <c:pt idx="131">
                  <c:v>18.305061046946118</c:v>
                </c:pt>
                <c:pt idx="132">
                  <c:v>18.296812782327589</c:v>
                </c:pt>
                <c:pt idx="133">
                  <c:v>18.288289490934581</c:v>
                </c:pt>
                <c:pt idx="134">
                  <c:v>18.27949541603753</c:v>
                </c:pt>
                <c:pt idx="135">
                  <c:v>18.272784947078929</c:v>
                </c:pt>
                <c:pt idx="136">
                  <c:v>18.265919733292282</c:v>
                </c:pt>
                <c:pt idx="137">
                  <c:v>18.258902162169086</c:v>
                </c:pt>
                <c:pt idx="138">
                  <c:v>18.251734584365344</c:v>
                </c:pt>
                <c:pt idx="139">
                  <c:v>18.244419314270189</c:v>
                </c:pt>
                <c:pt idx="140">
                  <c:v>18.23695863056431</c:v>
                </c:pt>
                <c:pt idx="141">
                  <c:v>18.229354776772112</c:v>
                </c:pt>
                <c:pt idx="142">
                  <c:v>18.221609961803502</c:v>
                </c:pt>
                <c:pt idx="143">
                  <c:v>18.213726360488057</c:v>
                </c:pt>
                <c:pt idx="144">
                  <c:v>18.205706114100789</c:v>
                </c:pt>
                <c:pt idx="145">
                  <c:v>18.197551330880131</c:v>
                </c:pt>
                <c:pt idx="146">
                  <c:v>18.189264086537012</c:v>
                </c:pt>
                <c:pt idx="147">
                  <c:v>18.18084642475743</c:v>
                </c:pt>
                <c:pt idx="148">
                  <c:v>18.172300357696091</c:v>
                </c:pt>
                <c:pt idx="149">
                  <c:v>18.163627866462974</c:v>
                </c:pt>
                <c:pt idx="150">
                  <c:v>18.154830901602814</c:v>
                </c:pt>
                <c:pt idx="151">
                  <c:v>18.145911383565196</c:v>
                </c:pt>
                <c:pt idx="152">
                  <c:v>18.136871203171232</c:v>
                </c:pt>
                <c:pt idx="153">
                  <c:v>18.127712222068329</c:v>
                </c:pt>
                <c:pt idx="154">
                  <c:v>18.118436273181675</c:v>
                </c:pt>
                <c:pt idx="155">
                  <c:v>18.107506748459091</c:v>
                </c:pt>
                <c:pt idx="156">
                  <c:v>18.096476453863787</c:v>
                </c:pt>
                <c:pt idx="157">
                  <c:v>18.085346944130947</c:v>
                </c:pt>
                <c:pt idx="158">
                  <c:v>18.074119750009032</c:v>
                </c:pt>
                <c:pt idx="159">
                  <c:v>18.062796378627745</c:v>
                </c:pt>
                <c:pt idx="160">
                  <c:v>18.05137831386563</c:v>
                </c:pt>
                <c:pt idx="161">
                  <c:v>18.039867016705731</c:v>
                </c:pt>
                <c:pt idx="162">
                  <c:v>18.028263925590764</c:v>
                </c:pt>
                <c:pt idx="163">
                  <c:v>18.016570456770538</c:v>
                </c:pt>
                <c:pt idx="164">
                  <c:v>18.004788004643856</c:v>
                </c:pt>
                <c:pt idx="165">
                  <c:v>17.992917942096017</c:v>
                </c:pt>
                <c:pt idx="166">
                  <c:v>17.980961620830691</c:v>
                </c:pt>
                <c:pt idx="167">
                  <c:v>17.968920371696576</c:v>
                </c:pt>
                <c:pt idx="168">
                  <c:v>17.956795505009449</c:v>
                </c:pt>
                <c:pt idx="169">
                  <c:v>17.944588310868667</c:v>
                </c:pt>
                <c:pt idx="170">
                  <c:v>17.932300059469146</c:v>
                </c:pt>
                <c:pt idx="171">
                  <c:v>17.919932001408853</c:v>
                </c:pt>
                <c:pt idx="172">
                  <c:v>17.90748536799029</c:v>
                </c:pt>
                <c:pt idx="173">
                  <c:v>17.894961371519091</c:v>
                </c:pt>
                <c:pt idx="174">
                  <c:v>17.882361205596588</c:v>
                </c:pt>
                <c:pt idx="175">
                  <c:v>17.869838320540932</c:v>
                </c:pt>
                <c:pt idx="176">
                  <c:v>17.857140848092794</c:v>
                </c:pt>
                <c:pt idx="177">
                  <c:v>17.844271481886295</c:v>
                </c:pt>
                <c:pt idx="178">
                  <c:v>17.831232873996303</c:v>
                </c:pt>
                <c:pt idx="179">
                  <c:v>17.818027635580666</c:v>
                </c:pt>
                <c:pt idx="180">
                  <c:v>17.80465833751003</c:v>
                </c:pt>
                <c:pt idx="181">
                  <c:v>17.791127510990552</c:v>
                </c:pt>
                <c:pt idx="182">
                  <c:v>17.777437648175482</c:v>
                </c:pt>
                <c:pt idx="183">
                  <c:v>17.763591202767504</c:v>
                </c:pt>
                <c:pt idx="184">
                  <c:v>17.749590590612787</c:v>
                </c:pt>
                <c:pt idx="185">
                  <c:v>17.735438190283549</c:v>
                </c:pt>
                <c:pt idx="186">
                  <c:v>17.721136343654628</c:v>
                </c:pt>
                <c:pt idx="187">
                  <c:v>17.706687356468926</c:v>
                </c:pt>
                <c:pt idx="188">
                  <c:v>17.692093498895055</c:v>
                </c:pt>
                <c:pt idx="189">
                  <c:v>17.677357006076221</c:v>
                </c:pt>
                <c:pt idx="190">
                  <c:v>17.662480078670189</c:v>
                </c:pt>
                <c:pt idx="191">
                  <c:v>17.64746488338238</c:v>
                </c:pt>
                <c:pt idx="192">
                  <c:v>17.632313553488505</c:v>
                </c:pt>
                <c:pt idx="193">
                  <c:v>17.617028189351135</c:v>
                </c:pt>
                <c:pt idx="194">
                  <c:v>17.601610858926989</c:v>
                </c:pt>
                <c:pt idx="195">
                  <c:v>17.586871878690893</c:v>
                </c:pt>
                <c:pt idx="196">
                  <c:v>17.572113744308552</c:v>
                </c:pt>
                <c:pt idx="197">
                  <c:v>17.557336751301129</c:v>
                </c:pt>
                <c:pt idx="198">
                  <c:v>17.542541190630189</c:v>
                </c:pt>
                <c:pt idx="199">
                  <c:v>17.527727348768479</c:v>
                </c:pt>
                <c:pt idx="200">
                  <c:v>17.512895507768437</c:v>
                </c:pt>
                <c:pt idx="201">
                  <c:v>17.498045945330979</c:v>
                </c:pt>
                <c:pt idx="202">
                  <c:v>17.483178934872921</c:v>
                </c:pt>
                <c:pt idx="203">
                  <c:v>17.468294745592086</c:v>
                </c:pt>
                <c:pt idx="204">
                  <c:v>17.453393642533015</c:v>
                </c:pt>
                <c:pt idx="205">
                  <c:v>17.438475886651524</c:v>
                </c:pt>
                <c:pt idx="206">
                  <c:v>17.423541734876526</c:v>
                </c:pt>
                <c:pt idx="207">
                  <c:v>17.408591440173204</c:v>
                </c:pt>
                <c:pt idx="208">
                  <c:v>17.393625251604327</c:v>
                </c:pt>
                <c:pt idx="209">
                  <c:v>17.378643414389089</c:v>
                </c:pt>
                <c:pt idx="210">
                  <c:v>17.36364616996379</c:v>
                </c:pt>
                <c:pt idx="211">
                  <c:v>17.348633756040059</c:v>
                </c:pt>
                <c:pt idx="212">
                  <c:v>17.333606406661129</c:v>
                </c:pt>
                <c:pt idx="213">
                  <c:v>17.31856435225999</c:v>
                </c:pt>
                <c:pt idx="214">
                  <c:v>17.30350781971401</c:v>
                </c:pt>
                <c:pt idx="215">
                  <c:v>17.288437032400179</c:v>
                </c:pt>
                <c:pt idx="216">
                  <c:v>17.277528765805211</c:v>
                </c:pt>
                <c:pt idx="217">
                  <c:v>17.266549956910477</c:v>
                </c:pt>
                <c:pt idx="218">
                  <c:v>17.255501694083289</c:v>
                </c:pt>
                <c:pt idx="219">
                  <c:v>17.244385048898529</c:v>
                </c:pt>
                <c:pt idx="220">
                  <c:v>17.233201076397929</c:v>
                </c:pt>
                <c:pt idx="221">
                  <c:v>17.221950815346247</c:v>
                </c:pt>
                <c:pt idx="222">
                  <c:v>17.210635288480912</c:v>
                </c:pt>
                <c:pt idx="223">
                  <c:v>17.199255502760227</c:v>
                </c:pt>
                <c:pt idx="224">
                  <c:v>17.187812449606632</c:v>
                </c:pt>
                <c:pt idx="225">
                  <c:v>17.176307105145952</c:v>
                </c:pt>
                <c:pt idx="226">
                  <c:v>17.164740430444329</c:v>
                </c:pt>
                <c:pt idx="227">
                  <c:v>17.153113371739689</c:v>
                </c:pt>
                <c:pt idx="228">
                  <c:v>17.141426860670979</c:v>
                </c:pt>
                <c:pt idx="229">
                  <c:v>17.129681814503176</c:v>
                </c:pt>
                <c:pt idx="230">
                  <c:v>17.117879136349291</c:v>
                </c:pt>
                <c:pt idx="231">
                  <c:v>17.106019715388491</c:v>
                </c:pt>
                <c:pt idx="232">
                  <c:v>17.094104427081231</c:v>
                </c:pt>
                <c:pt idx="233">
                  <c:v>17.082134133380727</c:v>
                </c:pt>
                <c:pt idx="234">
                  <c:v>17.070109682942022</c:v>
                </c:pt>
                <c:pt idx="235">
                  <c:v>17.058031911325752</c:v>
                </c:pt>
                <c:pt idx="236">
                  <c:v>17.046653969244236</c:v>
                </c:pt>
                <c:pt idx="237">
                  <c:v>17.035269155888091</c:v>
                </c:pt>
                <c:pt idx="238">
                  <c:v>17.023877577271289</c:v>
                </c:pt>
                <c:pt idx="239">
                  <c:v>17.012479337772156</c:v>
                </c:pt>
                <c:pt idx="240">
                  <c:v>17.0010745401588</c:v>
                </c:pt>
                <c:pt idx="241">
                  <c:v>16.989663285613165</c:v>
                </c:pt>
                <c:pt idx="242">
                  <c:v>16.978245673756856</c:v>
                </c:pt>
                <c:pt idx="243">
                  <c:v>16.966821802674026</c:v>
                </c:pt>
                <c:pt idx="244">
                  <c:v>16.955391768935424</c:v>
                </c:pt>
                <c:pt idx="245">
                  <c:v>16.943955667622131</c:v>
                </c:pt>
                <c:pt idx="246">
                  <c:v>16.93251359234802</c:v>
                </c:pt>
                <c:pt idx="247">
                  <c:v>16.921065635283124</c:v>
                </c:pt>
                <c:pt idx="248">
                  <c:v>16.909611887174627</c:v>
                </c:pt>
                <c:pt idx="249">
                  <c:v>16.898152437370513</c:v>
                </c:pt>
                <c:pt idx="250">
                  <c:v>16.886687373839429</c:v>
                </c:pt>
                <c:pt idx="251">
                  <c:v>16.875216783193249</c:v>
                </c:pt>
                <c:pt idx="252">
                  <c:v>16.863740750707592</c:v>
                </c:pt>
                <c:pt idx="253">
                  <c:v>16.852259360342277</c:v>
                </c:pt>
                <c:pt idx="254">
                  <c:v>16.84077269476143</c:v>
                </c:pt>
                <c:pt idx="255">
                  <c:v>16.829280835354556</c:v>
                </c:pt>
                <c:pt idx="256">
                  <c:v>16.81922494691069</c:v>
                </c:pt>
                <c:pt idx="257">
                  <c:v>16.809278083444095</c:v>
                </c:pt>
                <c:pt idx="258">
                  <c:v>16.799438562855027</c:v>
                </c:pt>
                <c:pt idx="259">
                  <c:v>16.789704728996387</c:v>
                </c:pt>
                <c:pt idx="260">
                  <c:v>16.780074951272827</c:v>
                </c:pt>
                <c:pt idx="261">
                  <c:v>16.770547624246852</c:v>
                </c:pt>
                <c:pt idx="262">
                  <c:v>16.761121167250636</c:v>
                </c:pt>
                <c:pt idx="263">
                  <c:v>16.751794024003434</c:v>
                </c:pt>
                <c:pt idx="264">
                  <c:v>16.742564662236273</c:v>
                </c:pt>
                <c:pt idx="265">
                  <c:v>16.733431573320399</c:v>
                </c:pt>
                <c:pt idx="266">
                  <c:v>16.724393271903441</c:v>
                </c:pt>
                <c:pt idx="267">
                  <c:v>16.715448295549653</c:v>
                </c:pt>
                <c:pt idx="268">
                  <c:v>16.706595204386666</c:v>
                </c:pt>
                <c:pt idx="269">
                  <c:v>16.697832580757083</c:v>
                </c:pt>
                <c:pt idx="270">
                  <c:v>16.689159028876198</c:v>
                </c:pt>
                <c:pt idx="271">
                  <c:v>16.680573174494175</c:v>
                </c:pt>
                <c:pt idx="272">
                  <c:v>16.672073664563886</c:v>
                </c:pt>
                <c:pt idx="273">
                  <c:v>16.663659166913792</c:v>
                </c:pt>
                <c:pt idx="274">
                  <c:v>16.655328369925829</c:v>
                </c:pt>
                <c:pt idx="275">
                  <c:v>16.647079982218525</c:v>
                </c:pt>
                <c:pt idx="276">
                  <c:v>16.640548473074777</c:v>
                </c:pt>
                <c:pt idx="277">
                  <c:v>16.634234227849991</c:v>
                </c:pt>
                <c:pt idx="278">
                  <c:v>16.628133894472089</c:v>
                </c:pt>
                <c:pt idx="279">
                  <c:v>16.622244172586953</c:v>
                </c:pt>
                <c:pt idx="280">
                  <c:v>16.616561812760246</c:v>
                </c:pt>
                <c:pt idx="281">
                  <c:v>16.611083615691541</c:v>
                </c:pt>
                <c:pt idx="282">
                  <c:v>16.605806431440836</c:v>
                </c:pt>
                <c:pt idx="283">
                  <c:v>16.600727158667887</c:v>
                </c:pt>
                <c:pt idx="284">
                  <c:v>16.595842743881189</c:v>
                </c:pt>
                <c:pt idx="285">
                  <c:v>16.591150180700531</c:v>
                </c:pt>
                <c:pt idx="286">
                  <c:v>16.586646509129256</c:v>
                </c:pt>
                <c:pt idx="287">
                  <c:v>16.58232881484048</c:v>
                </c:pt>
                <c:pt idx="288">
                  <c:v>16.578194228469702</c:v>
                </c:pt>
                <c:pt idx="289">
                  <c:v>16.574239924923489</c:v>
                </c:pt>
                <c:pt idx="290">
                  <c:v>16.570463122695724</c:v>
                </c:pt>
                <c:pt idx="291">
                  <c:v>16.566861083194148</c:v>
                </c:pt>
                <c:pt idx="292">
                  <c:v>16.563431110079883</c:v>
                </c:pt>
                <c:pt idx="293">
                  <c:v>16.560170548614302</c:v>
                </c:pt>
                <c:pt idx="294">
                  <c:v>16.557076785017731</c:v>
                </c:pt>
                <c:pt idx="295">
                  <c:v>16.554147245837189</c:v>
                </c:pt>
                <c:pt idx="296">
                  <c:v>16.549262624837922</c:v>
                </c:pt>
                <c:pt idx="297">
                  <c:v>16.544452473705487</c:v>
                </c:pt>
                <c:pt idx="298">
                  <c:v>16.539715643476267</c:v>
                </c:pt>
                <c:pt idx="299">
                  <c:v>16.535051002913431</c:v>
                </c:pt>
                <c:pt idx="300">
                  <c:v>16.530457438233555</c:v>
                </c:pt>
                <c:pt idx="301">
                  <c:v>16.525933852837209</c:v>
                </c:pt>
                <c:pt idx="302">
                  <c:v>16.521479167044333</c:v>
                </c:pt>
                <c:pt idx="303">
                  <c:v>16.517092317832191</c:v>
                </c:pt>
                <c:pt idx="304">
                  <c:v>16.512772258579123</c:v>
                </c:pt>
                <c:pt idx="305">
                  <c:v>16.508517958811929</c:v>
                </c:pt>
                <c:pt idx="306">
                  <c:v>16.50432840395538</c:v>
                </c:pt>
                <c:pt idx="307">
                  <c:v>16.500202595088002</c:v>
                </c:pt>
                <c:pt idx="308">
                  <c:v>16.496139548700135</c:v>
                </c:pt>
                <c:pt idx="309">
                  <c:v>16.492138296456829</c:v>
                </c:pt>
                <c:pt idx="310">
                  <c:v>16.488197884962108</c:v>
                </c:pt>
                <c:pt idx="311">
                  <c:v>16.484317375530697</c:v>
                </c:pt>
                <c:pt idx="312">
                  <c:v>16.480495843959034</c:v>
                </c:pt>
                <c:pt idx="313">
                  <c:v>16.476732380302956</c:v>
                </c:pt>
                <c:pt idx="314">
                  <c:v>16.473026088657829</c:v>
                </c:pt>
                <c:pt idx="315">
                  <c:v>16.46937608694067</c:v>
                </c:pt>
                <c:pt idx="316">
                  <c:v>16.463387406149689</c:v>
                </c:pt>
                <c:pt idx="317">
                  <c:v>16.457210606274927</c:v>
                </c:pt>
                <c:pt idx="318">
                  <c:v>16.450848589725116</c:v>
                </c:pt>
                <c:pt idx="319">
                  <c:v>16.444304214129154</c:v>
                </c:pt>
                <c:pt idx="320">
                  <c:v>16.437580293026667</c:v>
                </c:pt>
                <c:pt idx="321">
                  <c:v>16.430679596547925</c:v>
                </c:pt>
                <c:pt idx="322">
                  <c:v>16.423604852084889</c:v>
                </c:pt>
                <c:pt idx="323">
                  <c:v>16.41635874494909</c:v>
                </c:pt>
                <c:pt idx="324">
                  <c:v>16.408943919021649</c:v>
                </c:pt>
                <c:pt idx="325">
                  <c:v>16.401362977392829</c:v>
                </c:pt>
                <c:pt idx="326">
                  <c:v>16.393618482990327</c:v>
                </c:pt>
                <c:pt idx="327">
                  <c:v>16.385712959199747</c:v>
                </c:pt>
                <c:pt idx="328">
                  <c:v>16.377648890474909</c:v>
                </c:pt>
                <c:pt idx="329">
                  <c:v>16.369428722937229</c:v>
                </c:pt>
                <c:pt idx="330">
                  <c:v>16.361054864968565</c:v>
                </c:pt>
                <c:pt idx="331">
                  <c:v>16.352529687792629</c:v>
                </c:pt>
                <c:pt idx="332">
                  <c:v>16.343855526048909</c:v>
                </c:pt>
                <c:pt idx="333">
                  <c:v>16.335034678355889</c:v>
                </c:pt>
                <c:pt idx="334">
                  <c:v>16.326069407868697</c:v>
                </c:pt>
                <c:pt idx="335">
                  <c:v>16.316961942824694</c:v>
                </c:pt>
                <c:pt idx="336">
                  <c:v>16.307184529992565</c:v>
                </c:pt>
                <c:pt idx="337">
                  <c:v>16.297197960736103</c:v>
                </c:pt>
                <c:pt idx="338">
                  <c:v>16.287005462040337</c:v>
                </c:pt>
                <c:pt idx="339">
                  <c:v>16.276610211102138</c:v>
                </c:pt>
                <c:pt idx="340">
                  <c:v>16.266015336099226</c:v>
                </c:pt>
                <c:pt idx="341">
                  <c:v>16.255223916945479</c:v>
                </c:pt>
                <c:pt idx="342">
                  <c:v>16.244238986036454</c:v>
                </c:pt>
                <c:pt idx="343">
                  <c:v>16.23306352898209</c:v>
                </c:pt>
                <c:pt idx="344">
                  <c:v>16.221700485328626</c:v>
                </c:pt>
                <c:pt idx="345">
                  <c:v>16.210152749269309</c:v>
                </c:pt>
                <c:pt idx="346">
                  <c:v>16.198423170344089</c:v>
                </c:pt>
                <c:pt idx="347">
                  <c:v>16.1865145541286</c:v>
                </c:pt>
                <c:pt idx="348">
                  <c:v>16.174429662912644</c:v>
                </c:pt>
                <c:pt idx="349">
                  <c:v>16.162171216367426</c:v>
                </c:pt>
                <c:pt idx="350">
                  <c:v>16.149741892203789</c:v>
                </c:pt>
                <c:pt idx="351">
                  <c:v>16.137144326819534</c:v>
                </c:pt>
                <c:pt idx="352">
                  <c:v>16.124381115935805</c:v>
                </c:pt>
                <c:pt idx="353">
                  <c:v>16.111454815226601</c:v>
                </c:pt>
                <c:pt idx="354">
                  <c:v>16.107658215104738</c:v>
                </c:pt>
                <c:pt idx="355">
                  <c:v>16.101082776717227</c:v>
                </c:pt>
                <c:pt idx="356">
                  <c:v>16.091815612969491</c:v>
                </c:pt>
                <c:pt idx="357">
                  <c:v>16.085446108591473</c:v>
                </c:pt>
                <c:pt idx="358">
                  <c:v>16.078943697730907</c:v>
                </c:pt>
                <c:pt idx="359">
                  <c:v>16.072207137823089</c:v>
                </c:pt>
                <c:pt idx="360">
                  <c:v>16.065164919183012</c:v>
                </c:pt>
                <c:pt idx="361">
                  <c:v>16.05776541598555</c:v>
                </c:pt>
                <c:pt idx="362">
                  <c:v>16.049970800849437</c:v>
                </c:pt>
                <c:pt idx="363">
                  <c:v>16.041753117110243</c:v>
                </c:pt>
                <c:pt idx="364">
                  <c:v>16.033091649970057</c:v>
                </c:pt>
                <c:pt idx="365">
                  <c:v>16.023971112132511</c:v>
                </c:pt>
                <c:pt idx="366">
                  <c:v>16.014380358204537</c:v>
                </c:pt>
                <c:pt idx="367">
                  <c:v>16.004311452783636</c:v>
                </c:pt>
                <c:pt idx="368">
                  <c:v>15.993758981346692</c:v>
                </c:pt>
                <c:pt idx="369">
                  <c:v>15.982719531666307</c:v>
                </c:pt>
                <c:pt idx="370">
                  <c:v>15.971191297440676</c:v>
                </c:pt>
                <c:pt idx="371">
                  <c:v>15.959173771102659</c:v>
                </c:pt>
                <c:pt idx="372">
                  <c:v>15.946667502761187</c:v>
                </c:pt>
                <c:pt idx="373">
                  <c:v>15.933673908909046</c:v>
                </c:pt>
                <c:pt idx="374">
                  <c:v>15.92019511907635</c:v>
                </c:pt>
                <c:pt idx="375">
                  <c:v>15.906233851769109</c:v>
                </c:pt>
                <c:pt idx="376">
                  <c:v>15.891793313258853</c:v>
                </c:pt>
                <c:pt idx="377">
                  <c:v>15.877168477952548</c:v>
                </c:pt>
                <c:pt idx="378">
                  <c:v>15.862157569994325</c:v>
                </c:pt>
                <c:pt idx="379">
                  <c:v>15.846768151083683</c:v>
                </c:pt>
                <c:pt idx="380">
                  <c:v>15.831007510917274</c:v>
                </c:pt>
                <c:pt idx="381">
                  <c:v>15.814882690801722</c:v>
                </c:pt>
                <c:pt idx="382">
                  <c:v>15.79840050396184</c:v>
                </c:pt>
                <c:pt idx="383">
                  <c:v>15.78156755311144</c:v>
                </c:pt>
                <c:pt idx="384">
                  <c:v>15.761900073297316</c:v>
                </c:pt>
                <c:pt idx="385">
                  <c:v>15.741576816895805</c:v>
                </c:pt>
                <c:pt idx="386">
                  <c:v>15.720619307940728</c:v>
                </c:pt>
                <c:pt idx="387">
                  <c:v>15.699047516273184</c:v>
                </c:pt>
                <c:pt idx="388">
                  <c:v>15.676880050087076</c:v>
                </c:pt>
                <c:pt idx="389">
                  <c:v>15.654134317409612</c:v>
                </c:pt>
                <c:pt idx="390">
                  <c:v>15.630826662433201</c:v>
                </c:pt>
                <c:pt idx="391">
                  <c:v>15.606972481336109</c:v>
                </c:pt>
                <c:pt idx="392">
                  <c:v>15.582586321253808</c:v>
                </c:pt>
                <c:pt idx="393">
                  <c:v>15.557681965319386</c:v>
                </c:pt>
                <c:pt idx="394">
                  <c:v>15.532272506116</c:v>
                </c:pt>
                <c:pt idx="395">
                  <c:v>15.506370409429937</c:v>
                </c:pt>
                <c:pt idx="396">
                  <c:v>15.47998756984553</c:v>
                </c:pt>
                <c:pt idx="397">
                  <c:v>15.464550909077024</c:v>
                </c:pt>
                <c:pt idx="398">
                  <c:v>15.449535828954406</c:v>
                </c:pt>
                <c:pt idx="399">
                  <c:v>15.43442730510975</c:v>
                </c:pt>
                <c:pt idx="400">
                  <c:v>15.419753741819441</c:v>
                </c:pt>
                <c:pt idx="401">
                  <c:v>15.405527348299724</c:v>
                </c:pt>
                <c:pt idx="402">
                  <c:v>15.391758471505394</c:v>
                </c:pt>
                <c:pt idx="403">
                  <c:v>15.378455816662052</c:v>
                </c:pt>
                <c:pt idx="404">
                  <c:v>15.365626637688857</c:v>
                </c:pt>
                <c:pt idx="405">
                  <c:v>15.353276902319154</c:v>
                </c:pt>
                <c:pt idx="406">
                  <c:v>15.341411435848332</c:v>
                </c:pt>
                <c:pt idx="407">
                  <c:v>15.33003404674082</c:v>
                </c:pt>
                <c:pt idx="408">
                  <c:v>15.319147636771724</c:v>
                </c:pt>
                <c:pt idx="409">
                  <c:v>15.308754297924375</c:v>
                </c:pt>
                <c:pt idx="410">
                  <c:v>15.298855397901418</c:v>
                </c:pt>
                <c:pt idx="411">
                  <c:v>15.289451655808676</c:v>
                </c:pt>
                <c:pt idx="412">
                  <c:v>15.280543209324676</c:v>
                </c:pt>
                <c:pt idx="413">
                  <c:v>15.272129674470415</c:v>
                </c:pt>
                <c:pt idx="414">
                  <c:v>15.263997355707804</c:v>
                </c:pt>
                <c:pt idx="415">
                  <c:v>15.256354375540004</c:v>
                </c:pt>
                <c:pt idx="416">
                  <c:v>15.249202870500435</c:v>
                </c:pt>
                <c:pt idx="417">
                  <c:v>15.236785823583329</c:v>
                </c:pt>
                <c:pt idx="418">
                  <c:v>15.224926714349833</c:v>
                </c:pt>
                <c:pt idx="419">
                  <c:v>15.213625703067443</c:v>
                </c:pt>
                <c:pt idx="420">
                  <c:v>15.202882375675578</c:v>
                </c:pt>
                <c:pt idx="421">
                  <c:v>15.192695801315224</c:v>
                </c:pt>
                <c:pt idx="422">
                  <c:v>15.183064583901222</c:v>
                </c:pt>
                <c:pt idx="423">
                  <c:v>15.173986908450182</c:v>
                </c:pt>
                <c:pt idx="424">
                  <c:v>15.165460582778454</c:v>
                </c:pt>
                <c:pt idx="425">
                  <c:v>15.157483075102416</c:v>
                </c:pt>
                <c:pt idx="426">
                  <c:v>15.15005154800267</c:v>
                </c:pt>
                <c:pt idx="427">
                  <c:v>15.143162889154798</c:v>
                </c:pt>
                <c:pt idx="428">
                  <c:v>15.136813739176608</c:v>
                </c:pt>
                <c:pt idx="429">
                  <c:v>15.130987284582812</c:v>
                </c:pt>
                <c:pt idx="430">
                  <c:v>15.125692465087656</c:v>
                </c:pt>
                <c:pt idx="431">
                  <c:v>15.120926184181018</c:v>
                </c:pt>
                <c:pt idx="432">
                  <c:v>15.11668509665842</c:v>
                </c:pt>
                <c:pt idx="433">
                  <c:v>15.112965634974257</c:v>
                </c:pt>
                <c:pt idx="434">
                  <c:v>15.109764033091377</c:v>
                </c:pt>
                <c:pt idx="435">
                  <c:v>15.107076348094603</c:v>
                </c:pt>
                <c:pt idx="436">
                  <c:v>15.104898479804731</c:v>
                </c:pt>
                <c:pt idx="437">
                  <c:v>15.099845419163374</c:v>
                </c:pt>
                <c:pt idx="438">
                  <c:v>15.094625101246923</c:v>
                </c:pt>
                <c:pt idx="439">
                  <c:v>15.089240476067754</c:v>
                </c:pt>
                <c:pt idx="440">
                  <c:v>15.083694429546854</c:v>
                </c:pt>
                <c:pt idx="441">
                  <c:v>15.077989785727652</c:v>
                </c:pt>
                <c:pt idx="442">
                  <c:v>15.072129308856304</c:v>
                </c:pt>
                <c:pt idx="443">
                  <c:v>15.066115705339783</c:v>
                </c:pt>
                <c:pt idx="444">
                  <c:v>15.059922990277542</c:v>
                </c:pt>
                <c:pt idx="445">
                  <c:v>15.053580890610005</c:v>
                </c:pt>
                <c:pt idx="446">
                  <c:v>15.047092051398888</c:v>
                </c:pt>
                <c:pt idx="447">
                  <c:v>15.040459060693593</c:v>
                </c:pt>
                <c:pt idx="448">
                  <c:v>15.033684451422562</c:v>
                </c:pt>
                <c:pt idx="449">
                  <c:v>15.026770703178999</c:v>
                </c:pt>
                <c:pt idx="450">
                  <c:v>15.019720243907672</c:v>
                </c:pt>
                <c:pt idx="451">
                  <c:v>15.012535451501325</c:v>
                </c:pt>
                <c:pt idx="452">
                  <c:v>15.00521865531338</c:v>
                </c:pt>
                <c:pt idx="453">
                  <c:v>14.997772137594405</c:v>
                </c:pt>
                <c:pt idx="454">
                  <c:v>14.990198134856294</c:v>
                </c:pt>
                <c:pt idx="455">
                  <c:v>14.982498839171324</c:v>
                </c:pt>
                <c:pt idx="456">
                  <c:v>14.974676399409329</c:v>
                </c:pt>
                <c:pt idx="457">
                  <c:v>14.972662511278605</c:v>
                </c:pt>
                <c:pt idx="458">
                  <c:v>14.970991167848796</c:v>
                </c:pt>
                <c:pt idx="459">
                  <c:v>14.969660760994588</c:v>
                </c:pt>
                <c:pt idx="460">
                  <c:v>14.968666146849309</c:v>
                </c:pt>
                <c:pt idx="461">
                  <c:v>14.968003492669078</c:v>
                </c:pt>
                <c:pt idx="462">
                  <c:v>14.967668972995666</c:v>
                </c:pt>
                <c:pt idx="463">
                  <c:v>14.967658772168862</c:v>
                </c:pt>
                <c:pt idx="464">
                  <c:v>14.967969086636694</c:v>
                </c:pt>
                <c:pt idx="465">
                  <c:v>14.968596127077802</c:v>
                </c:pt>
                <c:pt idx="466">
                  <c:v>14.969536120350359</c:v>
                </c:pt>
                <c:pt idx="467">
                  <c:v>14.970785311280052</c:v>
                </c:pt>
                <c:pt idx="468">
                  <c:v>14.972339964299589</c:v>
                </c:pt>
                <c:pt idx="469">
                  <c:v>14.974196364950004</c:v>
                </c:pt>
                <c:pt idx="470">
                  <c:v>14.97635082125359</c:v>
                </c:pt>
                <c:pt idx="471">
                  <c:v>14.978799664968529</c:v>
                </c:pt>
                <c:pt idx="472">
                  <c:v>14.981539252732965</c:v>
                </c:pt>
                <c:pt idx="473">
                  <c:v>14.984565967106256</c:v>
                </c:pt>
                <c:pt idx="474">
                  <c:v>14.987905755985887</c:v>
                </c:pt>
                <c:pt idx="475">
                  <c:v>14.991529487763307</c:v>
                </c:pt>
                <c:pt idx="476">
                  <c:v>14.995433799509076</c:v>
                </c:pt>
                <c:pt idx="477">
                  <c:v>15.00201024344307</c:v>
                </c:pt>
                <c:pt idx="478">
                  <c:v>15.009187527819504</c:v>
                </c:pt>
                <c:pt idx="479">
                  <c:v>15.016958406880685</c:v>
                </c:pt>
                <c:pt idx="480">
                  <c:v>15.025315683399747</c:v>
                </c:pt>
                <c:pt idx="481">
                  <c:v>15.034252210540389</c:v>
                </c:pt>
                <c:pt idx="482">
                  <c:v>15.043760893555111</c:v>
                </c:pt>
                <c:pt idx="483">
                  <c:v>15.053834691332106</c:v>
                </c:pt>
                <c:pt idx="484">
                  <c:v>15.064466617800834</c:v>
                </c:pt>
                <c:pt idx="485">
                  <c:v>15.075649743205076</c:v>
                </c:pt>
                <c:pt idx="486">
                  <c:v>15.087377195252961</c:v>
                </c:pt>
                <c:pt idx="487">
                  <c:v>15.099642160150513</c:v>
                </c:pt>
                <c:pt idx="488">
                  <c:v>15.112437883527388</c:v>
                </c:pt>
                <c:pt idx="489">
                  <c:v>15.125694986161776</c:v>
                </c:pt>
                <c:pt idx="490">
                  <c:v>15.139465852158773</c:v>
                </c:pt>
                <c:pt idx="491">
                  <c:v>15.153743819883376</c:v>
                </c:pt>
                <c:pt idx="492">
                  <c:v>15.168522293423575</c:v>
                </c:pt>
                <c:pt idx="493">
                  <c:v>15.183794743010369</c:v>
                </c:pt>
                <c:pt idx="494">
                  <c:v>15.199554705361274</c:v>
                </c:pt>
                <c:pt idx="495">
                  <c:v>15.215795783954748</c:v>
                </c:pt>
                <c:pt idx="496">
                  <c:v>15.23251164923925</c:v>
                </c:pt>
                <c:pt idx="497">
                  <c:v>15.249696038780973</c:v>
                </c:pt>
                <c:pt idx="498">
                  <c:v>15.260137710011531</c:v>
                </c:pt>
                <c:pt idx="499">
                  <c:v>15.270386618198291</c:v>
                </c:pt>
                <c:pt idx="500">
                  <c:v>15.28044529181412</c:v>
                </c:pt>
                <c:pt idx="501">
                  <c:v>15.290316232319832</c:v>
                </c:pt>
                <c:pt idx="502">
                  <c:v>15.300001914153484</c:v>
                </c:pt>
                <c:pt idx="503">
                  <c:v>15.309504784739422</c:v>
                </c:pt>
                <c:pt idx="504">
                  <c:v>15.318800947703865</c:v>
                </c:pt>
                <c:pt idx="505">
                  <c:v>15.327911486158218</c:v>
                </c:pt>
                <c:pt idx="506">
                  <c:v>15.336839021788053</c:v>
                </c:pt>
                <c:pt idx="507">
                  <c:v>15.345586142034756</c:v>
                </c:pt>
                <c:pt idx="508">
                  <c:v>15.354155400414305</c:v>
                </c:pt>
                <c:pt idx="509">
                  <c:v>15.36254931683902</c:v>
                </c:pt>
                <c:pt idx="510">
                  <c:v>15.370770377942724</c:v>
                </c:pt>
                <c:pt idx="511">
                  <c:v>15.37882103741021</c:v>
                </c:pt>
                <c:pt idx="512">
                  <c:v>15.386703716307425</c:v>
                </c:pt>
                <c:pt idx="513">
                  <c:v>15.394420803414532</c:v>
                </c:pt>
                <c:pt idx="514">
                  <c:v>15.40197465556127</c:v>
                </c:pt>
                <c:pt idx="515">
                  <c:v>15.40936759796252</c:v>
                </c:pt>
                <c:pt idx="516">
                  <c:v>15.41660192455584</c:v>
                </c:pt>
                <c:pt idx="517">
                  <c:v>15.423679898339264</c:v>
                </c:pt>
                <c:pt idx="518">
                  <c:v>15.436616571586956</c:v>
                </c:pt>
                <c:pt idx="519">
                  <c:v>15.449869263969752</c:v>
                </c:pt>
                <c:pt idx="520">
                  <c:v>15.463338931934329</c:v>
                </c:pt>
                <c:pt idx="521">
                  <c:v>15.477022469963609</c:v>
                </c:pt>
                <c:pt idx="522">
                  <c:v>15.490916815261684</c:v>
                </c:pt>
                <c:pt idx="523">
                  <c:v>15.505018947241789</c:v>
                </c:pt>
                <c:pt idx="524">
                  <c:v>15.519325887017914</c:v>
                </c:pt>
                <c:pt idx="525">
                  <c:v>15.533834696898086</c:v>
                </c:pt>
                <c:pt idx="526">
                  <c:v>15.548542479881593</c:v>
                </c:pt>
                <c:pt idx="527">
                  <c:v>15.563446379159132</c:v>
                </c:pt>
                <c:pt idx="528">
                  <c:v>15.578543577615839</c:v>
                </c:pt>
                <c:pt idx="529">
                  <c:v>15.593831297339024</c:v>
                </c:pt>
                <c:pt idx="530">
                  <c:v>15.609306799127706</c:v>
                </c:pt>
                <c:pt idx="531">
                  <c:v>15.624967382007348</c:v>
                </c:pt>
                <c:pt idx="532">
                  <c:v>15.640810382747699</c:v>
                </c:pt>
                <c:pt idx="533">
                  <c:v>15.656833175384406</c:v>
                </c:pt>
                <c:pt idx="534">
                  <c:v>15.67298510997454</c:v>
                </c:pt>
                <c:pt idx="535">
                  <c:v>15.68931225703605</c:v>
                </c:pt>
                <c:pt idx="536">
                  <c:v>15.705812093218599</c:v>
                </c:pt>
                <c:pt idx="537">
                  <c:v>15.722482130618324</c:v>
                </c:pt>
                <c:pt idx="538">
                  <c:v>15.732651970307932</c:v>
                </c:pt>
                <c:pt idx="539">
                  <c:v>15.742813452369091</c:v>
                </c:pt>
                <c:pt idx="540">
                  <c:v>15.752966461521563</c:v>
                </c:pt>
                <c:pt idx="541">
                  <c:v>15.763110888875405</c:v>
                </c:pt>
                <c:pt idx="542">
                  <c:v>15.773246631717004</c:v>
                </c:pt>
                <c:pt idx="543">
                  <c:v>15.783373593301903</c:v>
                </c:pt>
                <c:pt idx="544">
                  <c:v>15.793491682654498</c:v>
                </c:pt>
                <c:pt idx="545">
                  <c:v>15.803600814374011</c:v>
                </c:pt>
                <c:pt idx="546">
                  <c:v>15.813700908446322</c:v>
                </c:pt>
                <c:pt idx="547">
                  <c:v>15.823791890062656</c:v>
                </c:pt>
                <c:pt idx="548">
                  <c:v>15.83387368944326</c:v>
                </c:pt>
                <c:pt idx="549">
                  <c:v>15.843940202383159</c:v>
                </c:pt>
                <c:pt idx="550">
                  <c:v>15.853993359440711</c:v>
                </c:pt>
                <c:pt idx="551">
                  <c:v>15.864033225196305</c:v>
                </c:pt>
                <c:pt idx="552">
                  <c:v>15.874059865587776</c:v>
                </c:pt>
                <c:pt idx="553">
                  <c:v>15.884073347837369</c:v>
                </c:pt>
                <c:pt idx="554">
                  <c:v>15.894073740381405</c:v>
                </c:pt>
                <c:pt idx="555">
                  <c:v>15.904061112802548</c:v>
                </c:pt>
                <c:pt idx="556">
                  <c:v>15.914035535764144</c:v>
                </c:pt>
                <c:pt idx="557">
                  <c:v>15.923997080947053</c:v>
                </c:pt>
                <c:pt idx="558">
                  <c:v>15.987871645278618</c:v>
                </c:pt>
                <c:pt idx="559">
                  <c:v>16.054600186963629</c:v>
                </c:pt>
                <c:pt idx="560">
                  <c:v>16.124141150688821</c:v>
                </c:pt>
                <c:pt idx="561">
                  <c:v>16.196453583023629</c:v>
                </c:pt>
                <c:pt idx="562">
                  <c:v>16.271497123960327</c:v>
                </c:pt>
                <c:pt idx="563">
                  <c:v>16.34923199856058</c:v>
                </c:pt>
                <c:pt idx="564">
                  <c:v>16.429670434972124</c:v>
                </c:pt>
                <c:pt idx="565">
                  <c:v>16.512733791333723</c:v>
                </c:pt>
                <c:pt idx="566">
                  <c:v>16.598384447282296</c:v>
                </c:pt>
                <c:pt idx="567">
                  <c:v>16.686585321509561</c:v>
                </c:pt>
                <c:pt idx="568">
                  <c:v>16.777299864235026</c:v>
                </c:pt>
                <c:pt idx="569">
                  <c:v>16.870492049775127</c:v>
                </c:pt>
                <c:pt idx="570">
                  <c:v>16.966126369209867</c:v>
                </c:pt>
                <c:pt idx="571">
                  <c:v>17.064167823143826</c:v>
                </c:pt>
                <c:pt idx="572">
                  <c:v>17.164581914562557</c:v>
                </c:pt>
                <c:pt idx="573">
                  <c:v>17.267334641782259</c:v>
                </c:pt>
                <c:pt idx="574">
                  <c:v>17.372392491492327</c:v>
                </c:pt>
                <c:pt idx="575">
                  <c:v>17.47972243188784</c:v>
                </c:pt>
                <c:pt idx="576">
                  <c:v>17.589291905895703</c:v>
                </c:pt>
                <c:pt idx="577">
                  <c:v>17.701068824486644</c:v>
                </c:pt>
                <c:pt idx="578">
                  <c:v>17.806995683725827</c:v>
                </c:pt>
                <c:pt idx="579">
                  <c:v>17.916946577297029</c:v>
                </c:pt>
                <c:pt idx="580">
                  <c:v>18.030743595725461</c:v>
                </c:pt>
                <c:pt idx="581">
                  <c:v>18.148331435880767</c:v>
                </c:pt>
                <c:pt idx="582">
                  <c:v>18.269655597400373</c:v>
                </c:pt>
                <c:pt idx="583">
                  <c:v>18.394662371143422</c:v>
                </c:pt>
                <c:pt idx="584">
                  <c:v>18.52329882780343</c:v>
                </c:pt>
                <c:pt idx="585">
                  <c:v>18.655512806680527</c:v>
                </c:pt>
                <c:pt idx="586">
                  <c:v>18.791252904610541</c:v>
                </c:pt>
                <c:pt idx="587">
                  <c:v>18.930468465048499</c:v>
                </c:pt>
                <c:pt idx="588">
                  <c:v>19.073109567304613</c:v>
                </c:pt>
                <c:pt idx="589">
                  <c:v>19.219127015932592</c:v>
                </c:pt>
                <c:pt idx="590">
                  <c:v>19.368472330264204</c:v>
                </c:pt>
                <c:pt idx="591">
                  <c:v>19.521097734093505</c:v>
                </c:pt>
                <c:pt idx="592">
                  <c:v>19.676956145502995</c:v>
                </c:pt>
                <c:pt idx="593">
                  <c:v>19.836001166835995</c:v>
                </c:pt>
                <c:pt idx="594">
                  <c:v>19.997845626706631</c:v>
                </c:pt>
                <c:pt idx="595">
                  <c:v>20.162760475692288</c:v>
                </c:pt>
                <c:pt idx="596">
                  <c:v>20.330700940315829</c:v>
                </c:pt>
                <c:pt idx="597">
                  <c:v>20.501622909597838</c:v>
                </c:pt>
                <c:pt idx="598">
                  <c:v>20.655416938323782</c:v>
                </c:pt>
                <c:pt idx="599">
                  <c:v>20.80947567180073</c:v>
                </c:pt>
                <c:pt idx="600">
                  <c:v>20.963795464191026</c:v>
                </c:pt>
                <c:pt idx="601">
                  <c:v>21.118372721204583</c:v>
                </c:pt>
                <c:pt idx="602">
                  <c:v>21.273203899369189</c:v>
                </c:pt>
                <c:pt idx="603">
                  <c:v>21.428285505314427</c:v>
                </c:pt>
                <c:pt idx="604">
                  <c:v>21.583614095060689</c:v>
                </c:pt>
                <c:pt idx="605">
                  <c:v>21.739186273322801</c:v>
                </c:pt>
                <c:pt idx="606">
                  <c:v>21.894998692820735</c:v>
                </c:pt>
                <c:pt idx="607">
                  <c:v>22.051048053599228</c:v>
                </c:pt>
                <c:pt idx="608">
                  <c:v>22.207331102359539</c:v>
                </c:pt>
                <c:pt idx="609">
                  <c:v>22.36382404798659</c:v>
                </c:pt>
                <c:pt idx="610">
                  <c:v>22.520520459442228</c:v>
                </c:pt>
                <c:pt idx="611">
                  <c:v>22.677417476881601</c:v>
                </c:pt>
                <c:pt idx="612">
                  <c:v>22.834512281928799</c:v>
                </c:pt>
                <c:pt idx="613">
                  <c:v>22.991802097071066</c:v>
                </c:pt>
                <c:pt idx="614">
                  <c:v>23.149284185060349</c:v>
                </c:pt>
                <c:pt idx="615">
                  <c:v>23.30695584832554</c:v>
                </c:pt>
                <c:pt idx="616">
                  <c:v>23.46481442839179</c:v>
                </c:pt>
                <c:pt idx="617">
                  <c:v>23.622857305308834</c:v>
                </c:pt>
                <c:pt idx="618">
                  <c:v>23.782733521242431</c:v>
                </c:pt>
                <c:pt idx="619">
                  <c:v>23.942849314896684</c:v>
                </c:pt>
                <c:pt idx="620">
                  <c:v>24.103201374246115</c:v>
                </c:pt>
                <c:pt idx="621">
                  <c:v>24.263786434814886</c:v>
                </c:pt>
                <c:pt idx="622">
                  <c:v>24.424601278986426</c:v>
                </c:pt>
                <c:pt idx="623">
                  <c:v>24.58564273532307</c:v>
                </c:pt>
                <c:pt idx="624">
                  <c:v>24.746539517483129</c:v>
                </c:pt>
                <c:pt idx="625">
                  <c:v>24.907634897114889</c:v>
                </c:pt>
                <c:pt idx="626">
                  <c:v>25.068925989454392</c:v>
                </c:pt>
                <c:pt idx="627">
                  <c:v>25.230409952763424</c:v>
                </c:pt>
                <c:pt idx="628">
                  <c:v>25.392083987682607</c:v>
                </c:pt>
                <c:pt idx="629">
                  <c:v>25.553945336592445</c:v>
                </c:pt>
                <c:pt idx="630">
                  <c:v>25.715991282986227</c:v>
                </c:pt>
                <c:pt idx="631">
                  <c:v>25.878219150850946</c:v>
                </c:pt>
                <c:pt idx="632">
                  <c:v>26.04062630405776</c:v>
                </c:pt>
                <c:pt idx="633">
                  <c:v>26.203210145762487</c:v>
                </c:pt>
                <c:pt idx="634">
                  <c:v>26.365968117813651</c:v>
                </c:pt>
                <c:pt idx="635">
                  <c:v>26.528897700170567</c:v>
                </c:pt>
                <c:pt idx="636">
                  <c:v>26.691996410330731</c:v>
                </c:pt>
                <c:pt idx="637">
                  <c:v>26.855261802763838</c:v>
                </c:pt>
                <c:pt idx="638">
                  <c:v>27.019778754523756</c:v>
                </c:pt>
                <c:pt idx="639">
                  <c:v>27.184582246520282</c:v>
                </c:pt>
                <c:pt idx="640">
                  <c:v>27.349661929273392</c:v>
                </c:pt>
                <c:pt idx="641">
                  <c:v>27.515013481165266</c:v>
                </c:pt>
                <c:pt idx="642">
                  <c:v>27.680632647688221</c:v>
                </c:pt>
                <c:pt idx="643">
                  <c:v>27.846515240403789</c:v>
                </c:pt>
                <c:pt idx="644">
                  <c:v>28.012657135919728</c:v>
                </c:pt>
                <c:pt idx="645">
                  <c:v>28.179054274882631</c:v>
                </c:pt>
                <c:pt idx="646">
                  <c:v>28.345702660985495</c:v>
                </c:pt>
                <c:pt idx="647">
                  <c:v>28.512598359991852</c:v>
                </c:pt>
                <c:pt idx="648">
                  <c:v>28.679737498772987</c:v>
                </c:pt>
                <c:pt idx="649">
                  <c:v>28.847116264362299</c:v>
                </c:pt>
                <c:pt idx="650">
                  <c:v>29.014730903023189</c:v>
                </c:pt>
                <c:pt idx="651">
                  <c:v>29.182577719330986</c:v>
                </c:pt>
                <c:pt idx="652">
                  <c:v>29.350653075269769</c:v>
                </c:pt>
                <c:pt idx="653">
                  <c:v>29.518953389343213</c:v>
                </c:pt>
                <c:pt idx="654">
                  <c:v>29.687854336211686</c:v>
                </c:pt>
                <c:pt idx="655">
                  <c:v>29.85702006258359</c:v>
                </c:pt>
                <c:pt idx="656">
                  <c:v>30.026446916373761</c:v>
                </c:pt>
                <c:pt idx="657">
                  <c:v>30.196131299500323</c:v>
                </c:pt>
                <c:pt idx="658">
                  <c:v>30.366069667067286</c:v>
                </c:pt>
                <c:pt idx="659">
                  <c:v>30.526044540652329</c:v>
                </c:pt>
                <c:pt idx="660">
                  <c:v>30.684735579772216</c:v>
                </c:pt>
                <c:pt idx="661">
                  <c:v>30.842162628115577</c:v>
                </c:pt>
                <c:pt idx="662">
                  <c:v>30.998345223017829</c:v>
                </c:pt>
                <c:pt idx="663">
                  <c:v>31.153302600190226</c:v>
                </c:pt>
                <c:pt idx="664">
                  <c:v>31.307053698374236</c:v>
                </c:pt>
                <c:pt idx="665">
                  <c:v>31.459617163924889</c:v>
                </c:pt>
                <c:pt idx="666">
                  <c:v>31.611011355323228</c:v>
                </c:pt>
                <c:pt idx="667">
                  <c:v>31.76125434761909</c:v>
                </c:pt>
                <c:pt idx="668">
                  <c:v>31.910363936805286</c:v>
                </c:pt>
                <c:pt idx="669">
                  <c:v>32.058750736488129</c:v>
                </c:pt>
                <c:pt idx="670">
                  <c:v>32.206085837121222</c:v>
                </c:pt>
                <c:pt idx="671">
                  <c:v>32.352385635079237</c:v>
                </c:pt>
                <c:pt idx="672">
                  <c:v>32.497666273120878</c:v>
                </c:pt>
                <c:pt idx="673">
                  <c:v>32.64194364430405</c:v>
                </c:pt>
                <c:pt idx="674">
                  <c:v>32.785233395842404</c:v>
                </c:pt>
                <c:pt idx="675">
                  <c:v>32.92755093290166</c:v>
                </c:pt>
                <c:pt idx="676">
                  <c:v>33.068911422336008</c:v>
                </c:pt>
                <c:pt idx="677">
                  <c:v>33.209329796370113</c:v>
                </c:pt>
                <c:pt idx="678">
                  <c:v>33.348820756220775</c:v>
                </c:pt>
                <c:pt idx="679">
                  <c:v>33.489664594711783</c:v>
                </c:pt>
                <c:pt idx="680">
                  <c:v>33.629744716378013</c:v>
                </c:pt>
                <c:pt idx="681">
                  <c:v>33.769073067550529</c:v>
                </c:pt>
                <c:pt idx="682">
                  <c:v>33.907661409636283</c:v>
                </c:pt>
                <c:pt idx="683">
                  <c:v>34.045521321975464</c:v>
                </c:pt>
                <c:pt idx="684">
                  <c:v>34.181647528076944</c:v>
                </c:pt>
                <c:pt idx="685">
                  <c:v>34.316994403580068</c:v>
                </c:pt>
                <c:pt idx="686">
                  <c:v>34.451573989936804</c:v>
                </c:pt>
                <c:pt idx="687">
                  <c:v>34.585398142763353</c:v>
                </c:pt>
                <c:pt idx="688">
                  <c:v>34.718478534709988</c:v>
                </c:pt>
                <c:pt idx="689">
                  <c:v>34.850826658281719</c:v>
                </c:pt>
                <c:pt idx="690">
                  <c:v>34.982453828621402</c:v>
                </c:pt>
                <c:pt idx="691">
                  <c:v>35.113371186241864</c:v>
                </c:pt>
                <c:pt idx="692">
                  <c:v>35.243589699723856</c:v>
                </c:pt>
                <c:pt idx="693">
                  <c:v>35.373120168367365</c:v>
                </c:pt>
                <c:pt idx="694">
                  <c:v>35.501973224804608</c:v>
                </c:pt>
                <c:pt idx="695">
                  <c:v>35.630159337570355</c:v>
                </c:pt>
                <c:pt idx="696">
                  <c:v>35.757688813633877</c:v>
                </c:pt>
                <c:pt idx="697">
                  <c:v>35.884571800894996</c:v>
                </c:pt>
                <c:pt idx="698">
                  <c:v>36.010818290633701</c:v>
                </c:pt>
                <c:pt idx="699">
                  <c:v>36.145737373947291</c:v>
                </c:pt>
                <c:pt idx="700">
                  <c:v>36.280651677994186</c:v>
                </c:pt>
                <c:pt idx="701">
                  <c:v>36.415561717300704</c:v>
                </c:pt>
                <c:pt idx="702">
                  <c:v>36.550467997803054</c:v>
                </c:pt>
                <c:pt idx="703">
                  <c:v>36.685371016984163</c:v>
                </c:pt>
                <c:pt idx="704">
                  <c:v>36.820271264001732</c:v>
                </c:pt>
                <c:pt idx="705">
                  <c:v>36.955169219821052</c:v>
                </c:pt>
                <c:pt idx="706">
                  <c:v>37.090065357341075</c:v>
                </c:pt>
                <c:pt idx="707">
                  <c:v>37.224960141520612</c:v>
                </c:pt>
                <c:pt idx="708">
                  <c:v>37.359854029501875</c:v>
                </c:pt>
                <c:pt idx="709">
                  <c:v>37.494747470732236</c:v>
                </c:pt>
                <c:pt idx="710">
                  <c:v>37.629640907085914</c:v>
                </c:pt>
                <c:pt idx="711">
                  <c:v>37.764534772978088</c:v>
                </c:pt>
                <c:pt idx="712">
                  <c:v>37.899429495485194</c:v>
                </c:pt>
                <c:pt idx="713">
                  <c:v>38.034325494458351</c:v>
                </c:pt>
                <c:pt idx="714">
                  <c:v>38.168888532320402</c:v>
                </c:pt>
                <c:pt idx="715">
                  <c:v>38.303518397049913</c:v>
                </c:pt>
                <c:pt idx="716">
                  <c:v>38.438215005556962</c:v>
                </c:pt>
                <c:pt idx="717">
                  <c:v>38.572978276034412</c:v>
                </c:pt>
                <c:pt idx="718">
                  <c:v>38.707808127936822</c:v>
                </c:pt>
                <c:pt idx="719">
                  <c:v>38.82667112787923</c:v>
                </c:pt>
                <c:pt idx="720">
                  <c:v>38.944905310797104</c:v>
                </c:pt>
                <c:pt idx="721">
                  <c:v>39.062520853041995</c:v>
                </c:pt>
                <c:pt idx="722">
                  <c:v>39.179527773958931</c:v>
                </c:pt>
                <c:pt idx="723">
                  <c:v>39.295935938309157</c:v>
                </c:pt>
                <c:pt idx="724">
                  <c:v>39.411755058652844</c:v>
                </c:pt>
                <c:pt idx="725">
                  <c:v>39.526994697702094</c:v>
                </c:pt>
                <c:pt idx="726">
                  <c:v>39.641664270628169</c:v>
                </c:pt>
                <c:pt idx="727">
                  <c:v>39.75577304734054</c:v>
                </c:pt>
                <c:pt idx="728">
                  <c:v>39.869330154726249</c:v>
                </c:pt>
                <c:pt idx="729">
                  <c:v>39.980434659001233</c:v>
                </c:pt>
                <c:pt idx="730">
                  <c:v>40.0907761046806</c:v>
                </c:pt>
                <c:pt idx="731">
                  <c:v>40.200365790064502</c:v>
                </c:pt>
                <c:pt idx="732">
                  <c:v>40.309214839137425</c:v>
                </c:pt>
                <c:pt idx="733">
                  <c:v>40.417334204256242</c:v>
                </c:pt>
                <c:pt idx="734">
                  <c:v>40.524734668799304</c:v>
                </c:pt>
                <c:pt idx="735">
                  <c:v>40.631426849771813</c:v>
                </c:pt>
                <c:pt idx="736">
                  <c:v>40.737421200374406</c:v>
                </c:pt>
                <c:pt idx="737">
                  <c:v>40.842728012529662</c:v>
                </c:pt>
                <c:pt idx="738">
                  <c:v>40.947357419370178</c:v>
                </c:pt>
                <c:pt idx="739">
                  <c:v>41.05724783139604</c:v>
                </c:pt>
                <c:pt idx="740">
                  <c:v>41.166102215706964</c:v>
                </c:pt>
                <c:pt idx="741">
                  <c:v>41.273936319337913</c:v>
                </c:pt>
                <c:pt idx="742">
                  <c:v>41.380765646372026</c:v>
                </c:pt>
                <c:pt idx="743">
                  <c:v>41.486605461685308</c:v>
                </c:pt>
                <c:pt idx="744">
                  <c:v>41.592750546577498</c:v>
                </c:pt>
                <c:pt idx="745">
                  <c:v>41.697979069354247</c:v>
                </c:pt>
                <c:pt idx="746">
                  <c:v>41.802304975499304</c:v>
                </c:pt>
                <c:pt idx="747">
                  <c:v>41.905741995046064</c:v>
                </c:pt>
                <c:pt idx="748">
                  <c:v>42.008303645903979</c:v>
                </c:pt>
                <c:pt idx="749">
                  <c:v>42.110003237127913</c:v>
                </c:pt>
                <c:pt idx="750">
                  <c:v>42.21085387214314</c:v>
                </c:pt>
                <c:pt idx="751">
                  <c:v>42.3108684519148</c:v>
                </c:pt>
                <c:pt idx="752">
                  <c:v>42.410059678073395</c:v>
                </c:pt>
                <c:pt idx="753">
                  <c:v>42.508440055986</c:v>
                </c:pt>
                <c:pt idx="754">
                  <c:v>42.606021897787997</c:v>
                </c:pt>
                <c:pt idx="755">
                  <c:v>42.702817325360456</c:v>
                </c:pt>
                <c:pt idx="756">
                  <c:v>42.798838273266881</c:v>
                </c:pt>
                <c:pt idx="757">
                  <c:v>42.894096491641463</c:v>
                </c:pt>
                <c:pt idx="758">
                  <c:v>42.988603549035837</c:v>
                </c:pt>
                <c:pt idx="759">
                  <c:v>43.077566336875663</c:v>
                </c:pt>
                <c:pt idx="760">
                  <c:v>43.166190349288463</c:v>
                </c:pt>
                <c:pt idx="761">
                  <c:v>43.25448076073512</c:v>
                </c:pt>
                <c:pt idx="762">
                  <c:v>43.342442665686221</c:v>
                </c:pt>
                <c:pt idx="763">
                  <c:v>43.43008107985424</c:v>
                </c:pt>
                <c:pt idx="764">
                  <c:v>43.517400941407978</c:v>
                </c:pt>
                <c:pt idx="765">
                  <c:v>43.604407112168495</c:v>
                </c:pt>
                <c:pt idx="766">
                  <c:v>43.691104378787252</c:v>
                </c:pt>
                <c:pt idx="767">
                  <c:v>43.777497453904033</c:v>
                </c:pt>
                <c:pt idx="768">
                  <c:v>43.863590977289789</c:v>
                </c:pt>
                <c:pt idx="769">
                  <c:v>43.949389516967742</c:v>
                </c:pt>
                <c:pt idx="770">
                  <c:v>44.034897570321995</c:v>
                </c:pt>
                <c:pt idx="771">
                  <c:v>44.120119565186243</c:v>
                </c:pt>
                <c:pt idx="772">
                  <c:v>44.205059860915163</c:v>
                </c:pt>
                <c:pt idx="773">
                  <c:v>44.289722749441012</c:v>
                </c:pt>
                <c:pt idx="774">
                  <c:v>44.373735280386327</c:v>
                </c:pt>
                <c:pt idx="775">
                  <c:v>44.457374950629394</c:v>
                </c:pt>
                <c:pt idx="776">
                  <c:v>44.54064679769224</c:v>
                </c:pt>
                <c:pt idx="777">
                  <c:v>44.623555778650086</c:v>
                </c:pt>
                <c:pt idx="778">
                  <c:v>44.706106771354506</c:v>
                </c:pt>
                <c:pt idx="779">
                  <c:v>44.782187524186625</c:v>
                </c:pt>
                <c:pt idx="780">
                  <c:v>44.857098233563846</c:v>
                </c:pt>
                <c:pt idx="781">
                  <c:v>44.930856645244084</c:v>
                </c:pt>
                <c:pt idx="782">
                  <c:v>45.003480230019065</c:v>
                </c:pt>
                <c:pt idx="783">
                  <c:v>45.074986187948795</c:v>
                </c:pt>
                <c:pt idx="784">
                  <c:v>45.14539145253439</c:v>
                </c:pt>
                <c:pt idx="785">
                  <c:v>45.214712694823653</c:v>
                </c:pt>
                <c:pt idx="786">
                  <c:v>45.282966327454382</c:v>
                </c:pt>
                <c:pt idx="787">
                  <c:v>45.350168508634994</c:v>
                </c:pt>
                <c:pt idx="788">
                  <c:v>45.416335146064483</c:v>
                </c:pt>
                <c:pt idx="789">
                  <c:v>45.481974446330398</c:v>
                </c:pt>
                <c:pt idx="790">
                  <c:v>45.546667826792067</c:v>
                </c:pt>
                <c:pt idx="791">
                  <c:v>45.610429674496267</c:v>
                </c:pt>
                <c:pt idx="792">
                  <c:v>45.673274153385236</c:v>
                </c:pt>
                <c:pt idx="793">
                  <c:v>45.735215207730313</c:v>
                </c:pt>
                <c:pt idx="794">
                  <c:v>45.796266565512745</c:v>
                </c:pt>
                <c:pt idx="795">
                  <c:v>45.856441741752526</c:v>
                </c:pt>
                <c:pt idx="796">
                  <c:v>45.915754041786407</c:v>
                </c:pt>
                <c:pt idx="797">
                  <c:v>45.974216564492068</c:v>
                </c:pt>
                <c:pt idx="798">
                  <c:v>46.031842205467427</c:v>
                </c:pt>
                <c:pt idx="799">
                  <c:v>46.088643660156336</c:v>
                </c:pt>
                <c:pt idx="800">
                  <c:v>46.157407899273792</c:v>
                </c:pt>
                <c:pt idx="801">
                  <c:v>46.226764905784009</c:v>
                </c:pt>
                <c:pt idx="802">
                  <c:v>46.296704891861232</c:v>
                </c:pt>
                <c:pt idx="803">
                  <c:v>46.367218217107215</c:v>
                </c:pt>
                <c:pt idx="804">
                  <c:v>46.43882694684001</c:v>
                </c:pt>
                <c:pt idx="805">
                  <c:v>46.511056013134457</c:v>
                </c:pt>
                <c:pt idx="806">
                  <c:v>46.583895948348264</c:v>
                </c:pt>
                <c:pt idx="807">
                  <c:v>46.65733743166102</c:v>
                </c:pt>
                <c:pt idx="808">
                  <c:v>46.731371286818963</c:v>
                </c:pt>
                <c:pt idx="809">
                  <c:v>46.805988479908976</c:v>
                </c:pt>
                <c:pt idx="810">
                  <c:v>46.881180117172136</c:v>
                </c:pt>
                <c:pt idx="811">
                  <c:v>46.956937442848364</c:v>
                </c:pt>
                <c:pt idx="812">
                  <c:v>47.033251837054479</c:v>
                </c:pt>
                <c:pt idx="813">
                  <c:v>47.110114813695454</c:v>
                </c:pt>
                <c:pt idx="814">
                  <c:v>47.18751801840925</c:v>
                </c:pt>
                <c:pt idx="815">
                  <c:v>47.265453226540856</c:v>
                </c:pt>
                <c:pt idx="816">
                  <c:v>47.343912341150165</c:v>
                </c:pt>
                <c:pt idx="817">
                  <c:v>47.422887391049294</c:v>
                </c:pt>
                <c:pt idx="818">
                  <c:v>47.502370528871346</c:v>
                </c:pt>
                <c:pt idx="819">
                  <c:v>47.581699530481721</c:v>
                </c:pt>
                <c:pt idx="820">
                  <c:v>47.642612516240114</c:v>
                </c:pt>
                <c:pt idx="821">
                  <c:v>47.702847996596546</c:v>
                </c:pt>
                <c:pt idx="822">
                  <c:v>47.762416157025285</c:v>
                </c:pt>
                <c:pt idx="823">
                  <c:v>47.821327023598705</c:v>
                </c:pt>
                <c:pt idx="824">
                  <c:v>47.879590465422844</c:v>
                </c:pt>
                <c:pt idx="825">
                  <c:v>47.937216197031852</c:v>
                </c:pt>
                <c:pt idx="826">
                  <c:v>47.994213780747344</c:v>
                </c:pt>
                <c:pt idx="827">
                  <c:v>48.05059262900042</c:v>
                </c:pt>
                <c:pt idx="828">
                  <c:v>48.106362006617147</c:v>
                </c:pt>
                <c:pt idx="829">
                  <c:v>48.161531033068812</c:v>
                </c:pt>
                <c:pt idx="830">
                  <c:v>48.216108684686752</c:v>
                </c:pt>
                <c:pt idx="831">
                  <c:v>48.270103796842953</c:v>
                </c:pt>
                <c:pt idx="832">
                  <c:v>48.323525066096195</c:v>
                </c:pt>
                <c:pt idx="833">
                  <c:v>48.376381052304914</c:v>
                </c:pt>
                <c:pt idx="834">
                  <c:v>48.42863970701908</c:v>
                </c:pt>
                <c:pt idx="835">
                  <c:v>48.480302254120161</c:v>
                </c:pt>
                <c:pt idx="836">
                  <c:v>48.531377177260801</c:v>
                </c:pt>
                <c:pt idx="837">
                  <c:v>48.581872822293029</c:v>
                </c:pt>
                <c:pt idx="838">
                  <c:v>48.631797399304155</c:v>
                </c:pt>
                <c:pt idx="839">
                  <c:v>48.681158984620403</c:v>
                </c:pt>
                <c:pt idx="840">
                  <c:v>48.737038154418812</c:v>
                </c:pt>
                <c:pt idx="841">
                  <c:v>48.792085842567474</c:v>
                </c:pt>
                <c:pt idx="842">
                  <c:v>48.846314423159207</c:v>
                </c:pt>
                <c:pt idx="843">
                  <c:v>48.899736074884437</c:v>
                </c:pt>
                <c:pt idx="844">
                  <c:v>48.952362783984597</c:v>
                </c:pt>
                <c:pt idx="845">
                  <c:v>49.004206347162096</c:v>
                </c:pt>
                <c:pt idx="846">
                  <c:v>49.055278374443191</c:v>
                </c:pt>
                <c:pt idx="847">
                  <c:v>49.105590291995661</c:v>
                </c:pt>
                <c:pt idx="848">
                  <c:v>49.15515334490248</c:v>
                </c:pt>
                <c:pt idx="849">
                  <c:v>49.203272109310006</c:v>
                </c:pt>
                <c:pt idx="850">
                  <c:v>49.250622313504678</c:v>
                </c:pt>
                <c:pt idx="851">
                  <c:v>49.297214951058862</c:v>
                </c:pt>
                <c:pt idx="852">
                  <c:v>49.343060836309377</c:v>
                </c:pt>
                <c:pt idx="853">
                  <c:v>49.388170606980012</c:v>
                </c:pt>
                <c:pt idx="854">
                  <c:v>49.43255472676001</c:v>
                </c:pt>
                <c:pt idx="855">
                  <c:v>49.476223487840308</c:v>
                </c:pt>
                <c:pt idx="856">
                  <c:v>49.5191870134095</c:v>
                </c:pt>
                <c:pt idx="857">
                  <c:v>49.561455260104303</c:v>
                </c:pt>
                <c:pt idx="858">
                  <c:v>49.603038020423519</c:v>
                </c:pt>
                <c:pt idx="859">
                  <c:v>49.643944925100222</c:v>
                </c:pt>
                <c:pt idx="860">
                  <c:v>49.687080791599897</c:v>
                </c:pt>
                <c:pt idx="861">
                  <c:v>49.730346156954333</c:v>
                </c:pt>
                <c:pt idx="862">
                  <c:v>49.773737490060228</c:v>
                </c:pt>
                <c:pt idx="863">
                  <c:v>49.817251296501645</c:v>
                </c:pt>
                <c:pt idx="864">
                  <c:v>49.86082402227175</c:v>
                </c:pt>
                <c:pt idx="865">
                  <c:v>49.904457199547437</c:v>
                </c:pt>
                <c:pt idx="866">
                  <c:v>49.948147605618097</c:v>
                </c:pt>
                <c:pt idx="867">
                  <c:v>49.991892038125499</c:v>
                </c:pt>
                <c:pt idx="868">
                  <c:v>50.035687314244448</c:v>
                </c:pt>
                <c:pt idx="869">
                  <c:v>50.079530269870233</c:v>
                </c:pt>
                <c:pt idx="870">
                  <c:v>50.123417758798546</c:v>
                </c:pt>
                <c:pt idx="871">
                  <c:v>50.167346651914734</c:v>
                </c:pt>
                <c:pt idx="872">
                  <c:v>50.211313836379524</c:v>
                </c:pt>
                <c:pt idx="873">
                  <c:v>50.255316214815487</c:v>
                </c:pt>
                <c:pt idx="874">
                  <c:v>50.299350704496113</c:v>
                </c:pt>
                <c:pt idx="875">
                  <c:v>50.343414236531686</c:v>
                </c:pt>
                <c:pt idx="876">
                  <c:v>50.387503755056841</c:v>
                </c:pt>
                <c:pt idx="877">
                  <c:v>50.431616216416494</c:v>
                </c:pt>
                <c:pt idx="878">
                  <c:v>50.475748588349404</c:v>
                </c:pt>
                <c:pt idx="879">
                  <c:v>50.520123347162532</c:v>
                </c:pt>
                <c:pt idx="880">
                  <c:v>50.547759807941254</c:v>
                </c:pt>
                <c:pt idx="881">
                  <c:v>50.574253363159364</c:v>
                </c:pt>
                <c:pt idx="882">
                  <c:v>50.599619908146863</c:v>
                </c:pt>
                <c:pt idx="883">
                  <c:v>50.623875067142095</c:v>
                </c:pt>
                <c:pt idx="884">
                  <c:v>50.647034196959112</c:v>
                </c:pt>
                <c:pt idx="885">
                  <c:v>50.669112390585994</c:v>
                </c:pt>
                <c:pt idx="886">
                  <c:v>50.690124480711731</c:v>
                </c:pt>
                <c:pt idx="887">
                  <c:v>50.710085043191853</c:v>
                </c:pt>
                <c:pt idx="888">
                  <c:v>50.729008400437252</c:v>
                </c:pt>
                <c:pt idx="889">
                  <c:v>50.746908624743085</c:v>
                </c:pt>
                <c:pt idx="890">
                  <c:v>50.763799541548629</c:v>
                </c:pt>
                <c:pt idx="891">
                  <c:v>50.779694732631761</c:v>
                </c:pt>
                <c:pt idx="892">
                  <c:v>50.794607539238072</c:v>
                </c:pt>
                <c:pt idx="893">
                  <c:v>50.808551065146169</c:v>
                </c:pt>
                <c:pt idx="894">
                  <c:v>50.821996817970472</c:v>
                </c:pt>
                <c:pt idx="895">
                  <c:v>50.834539027806954</c:v>
                </c:pt>
                <c:pt idx="896">
                  <c:v>50.84618975356419</c:v>
                </c:pt>
                <c:pt idx="897">
                  <c:v>50.856960835722383</c:v>
                </c:pt>
                <c:pt idx="898">
                  <c:v>50.86686389895528</c:v>
                </c:pt>
                <c:pt idx="899">
                  <c:v>50.87591035469098</c:v>
                </c:pt>
                <c:pt idx="900">
                  <c:v>50.843197029700193</c:v>
                </c:pt>
                <c:pt idx="901">
                  <c:v>50.806708795983347</c:v>
                </c:pt>
                <c:pt idx="902">
                  <c:v>50.766505487280121</c:v>
                </c:pt>
                <c:pt idx="903">
                  <c:v>50.722646042559511</c:v>
                </c:pt>
                <c:pt idx="904">
                  <c:v>50.675188520501145</c:v>
                </c:pt>
                <c:pt idx="905">
                  <c:v>50.62419011377753</c:v>
                </c:pt>
                <c:pt idx="906">
                  <c:v>50.569707163134545</c:v>
                </c:pt>
                <c:pt idx="907">
                  <c:v>50.511795171276241</c:v>
                </c:pt>
                <c:pt idx="908">
                  <c:v>50.450508816561012</c:v>
                </c:pt>
                <c:pt idx="909">
                  <c:v>50.385112955768932</c:v>
                </c:pt>
                <c:pt idx="910">
                  <c:v>50.316406423790589</c:v>
                </c:pt>
                <c:pt idx="911">
                  <c:v>50.244442600098836</c:v>
                </c:pt>
                <c:pt idx="912">
                  <c:v>50.169274086954161</c:v>
                </c:pt>
                <c:pt idx="913">
                  <c:v>50.090952722653213</c:v>
                </c:pt>
                <c:pt idx="914">
                  <c:v>50.009529594610378</c:v>
                </c:pt>
                <c:pt idx="915">
                  <c:v>49.92505505228565</c:v>
                </c:pt>
                <c:pt idx="916">
                  <c:v>49.837578719955253</c:v>
                </c:pt>
                <c:pt idx="917">
                  <c:v>49.747149509337945</c:v>
                </c:pt>
                <c:pt idx="918">
                  <c:v>49.65381563207395</c:v>
                </c:pt>
                <c:pt idx="919">
                  <c:v>49.557624612063094</c:v>
                </c:pt>
                <c:pt idx="920">
                  <c:v>49.513871633678384</c:v>
                </c:pt>
                <c:pt idx="921">
                  <c:v>49.469384036798395</c:v>
                </c:pt>
                <c:pt idx="922">
                  <c:v>49.424169804486908</c:v>
                </c:pt>
                <c:pt idx="923">
                  <c:v>49.378236723725912</c:v>
                </c:pt>
                <c:pt idx="924">
                  <c:v>49.332163322760671</c:v>
                </c:pt>
                <c:pt idx="925">
                  <c:v>49.285380440099679</c:v>
                </c:pt>
                <c:pt idx="926">
                  <c:v>49.237895413467925</c:v>
                </c:pt>
                <c:pt idx="927">
                  <c:v>49.189715386515921</c:v>
                </c:pt>
                <c:pt idx="928">
                  <c:v>49.140847309378245</c:v>
                </c:pt>
                <c:pt idx="929">
                  <c:v>49.091297939135501</c:v>
                </c:pt>
                <c:pt idx="930">
                  <c:v>49.041073840166831</c:v>
                </c:pt>
                <c:pt idx="931">
                  <c:v>48.990181384400408</c:v>
                </c:pt>
                <c:pt idx="932">
                  <c:v>48.938626751452347</c:v>
                </c:pt>
                <c:pt idx="933">
                  <c:v>48.886415928654635</c:v>
                </c:pt>
                <c:pt idx="934">
                  <c:v>48.833554710962908</c:v>
                </c:pt>
                <c:pt idx="935">
                  <c:v>48.780048700749404</c:v>
                </c:pt>
                <c:pt idx="936">
                  <c:v>48.725903307468215</c:v>
                </c:pt>
                <c:pt idx="937">
                  <c:v>48.671123747192674</c:v>
                </c:pt>
                <c:pt idx="938">
                  <c:v>48.615715042022771</c:v>
                </c:pt>
                <c:pt idx="939">
                  <c:v>48.560769579552002</c:v>
                </c:pt>
                <c:pt idx="940">
                  <c:v>48.505365726188067</c:v>
                </c:pt>
                <c:pt idx="941">
                  <c:v>48.443246651433263</c:v>
                </c:pt>
                <c:pt idx="942">
                  <c:v>48.382941951177386</c:v>
                </c:pt>
                <c:pt idx="943">
                  <c:v>48.324417943979633</c:v>
                </c:pt>
                <c:pt idx="944">
                  <c:v>48.267641311668228</c:v>
                </c:pt>
                <c:pt idx="945">
                  <c:v>48.212579087950203</c:v>
                </c:pt>
                <c:pt idx="946">
                  <c:v>48.159198646924544</c:v>
                </c:pt>
                <c:pt idx="947">
                  <c:v>48.107467691489994</c:v>
                </c:pt>
                <c:pt idx="948">
                  <c:v>48.057354241630826</c:v>
                </c:pt>
                <c:pt idx="949">
                  <c:v>48.008826622560008</c:v>
                </c:pt>
                <c:pt idx="950">
                  <c:v>47.961853452711985</c:v>
                </c:pt>
                <c:pt idx="951">
                  <c:v>47.916403631563092</c:v>
                </c:pt>
                <c:pt idx="952">
                  <c:v>47.872446327256974</c:v>
                </c:pt>
                <c:pt idx="953">
                  <c:v>47.829950964024945</c:v>
                </c:pt>
                <c:pt idx="954">
                  <c:v>47.787155751447855</c:v>
                </c:pt>
                <c:pt idx="955">
                  <c:v>47.745616211572511</c:v>
                </c:pt>
                <c:pt idx="956">
                  <c:v>47.705300028951896</c:v>
                </c:pt>
                <c:pt idx="957">
                  <c:v>47.666174984002382</c:v>
                </c:pt>
                <c:pt idx="958">
                  <c:v>47.628208934644412</c:v>
                </c:pt>
                <c:pt idx="959">
                  <c:v>47.591369797325811</c:v>
                </c:pt>
                <c:pt idx="960">
                  <c:v>47.555625527391776</c:v>
                </c:pt>
                <c:pt idx="961">
                  <c:v>47.502947211339674</c:v>
                </c:pt>
                <c:pt idx="962">
                  <c:v>47.448674547396777</c:v>
                </c:pt>
                <c:pt idx="963">
                  <c:v>47.392826019434324</c:v>
                </c:pt>
                <c:pt idx="964">
                  <c:v>47.335419620980453</c:v>
                </c:pt>
                <c:pt idx="965">
                  <c:v>47.276472853505261</c:v>
                </c:pt>
                <c:pt idx="966">
                  <c:v>47.216002724198468</c:v>
                </c:pt>
                <c:pt idx="967">
                  <c:v>47.154025743214895</c:v>
                </c:pt>
                <c:pt idx="968">
                  <c:v>47.090557920354463</c:v>
                </c:pt>
                <c:pt idx="969">
                  <c:v>47.026165688247495</c:v>
                </c:pt>
                <c:pt idx="970">
                  <c:v>46.960258923415559</c:v>
                </c:pt>
                <c:pt idx="971">
                  <c:v>46.892853326432153</c:v>
                </c:pt>
                <c:pt idx="972">
                  <c:v>46.823964091271144</c:v>
                </c:pt>
                <c:pt idx="973">
                  <c:v>46.753605900827466</c:v>
                </c:pt>
                <c:pt idx="974">
                  <c:v>46.681792921782005</c:v>
                </c:pt>
                <c:pt idx="975">
                  <c:v>46.60853879877326</c:v>
                </c:pt>
                <c:pt idx="976">
                  <c:v>46.533856647824763</c:v>
                </c:pt>
                <c:pt idx="977">
                  <c:v>46.457759048986524</c:v>
                </c:pt>
                <c:pt idx="978">
                  <c:v>46.380258038127231</c:v>
                </c:pt>
                <c:pt idx="979">
                  <c:v>46.301365097826846</c:v>
                </c:pt>
                <c:pt idx="980">
                  <c:v>46.22109114730069</c:v>
                </c:pt>
                <c:pt idx="981">
                  <c:v>46.1431427875604</c:v>
                </c:pt>
                <c:pt idx="982">
                  <c:v>46.064184354399728</c:v>
                </c:pt>
                <c:pt idx="983">
                  <c:v>45.984217628559634</c:v>
                </c:pt>
                <c:pt idx="984">
                  <c:v>45.904146054755948</c:v>
                </c:pt>
                <c:pt idx="985">
                  <c:v>45.823244249044926</c:v>
                </c:pt>
                <c:pt idx="986">
                  <c:v>45.741513024065313</c:v>
                </c:pt>
                <c:pt idx="987">
                  <c:v>45.658952680057311</c:v>
                </c:pt>
                <c:pt idx="988">
                  <c:v>45.575562984607252</c:v>
                </c:pt>
                <c:pt idx="989">
                  <c:v>45.491343150692678</c:v>
                </c:pt>
                <c:pt idx="990">
                  <c:v>45.406291812880966</c:v>
                </c:pt>
                <c:pt idx="991">
                  <c:v>45.320407001512919</c:v>
                </c:pt>
                <c:pt idx="992">
                  <c:v>45.233686114697072</c:v>
                </c:pt>
                <c:pt idx="993">
                  <c:v>45.146125887902812</c:v>
                </c:pt>
                <c:pt idx="994">
                  <c:v>45.057722360936495</c:v>
                </c:pt>
                <c:pt idx="995">
                  <c:v>44.968470842048561</c:v>
                </c:pt>
                <c:pt idx="996">
                  <c:v>44.878365868891962</c:v>
                </c:pt>
                <c:pt idx="997">
                  <c:v>44.787401166025646</c:v>
                </c:pt>
                <c:pt idx="998">
                  <c:v>44.695569598615641</c:v>
                </c:pt>
                <c:pt idx="999">
                  <c:v>44.604967636524187</c:v>
                </c:pt>
                <c:pt idx="1000">
                  <c:v>44.513687705926472</c:v>
                </c:pt>
                <c:pt idx="1001">
                  <c:v>44.425304277095506</c:v>
                </c:pt>
                <c:pt idx="1002">
                  <c:v>44.336511215437355</c:v>
                </c:pt>
                <c:pt idx="1003">
                  <c:v>44.247295400295997</c:v>
                </c:pt>
                <c:pt idx="1004">
                  <c:v>44.157642853045878</c:v>
                </c:pt>
                <c:pt idx="1005">
                  <c:v>44.067538671782003</c:v>
                </c:pt>
                <c:pt idx="1006">
                  <c:v>43.976966959604034</c:v>
                </c:pt>
                <c:pt idx="1007">
                  <c:v>43.885910745747104</c:v>
                </c:pt>
                <c:pt idx="1008">
                  <c:v>43.794351898685463</c:v>
                </c:pt>
                <c:pt idx="1009">
                  <c:v>43.70227103023602</c:v>
                </c:pt>
                <c:pt idx="1010">
                  <c:v>43.609647389525335</c:v>
                </c:pt>
                <c:pt idx="1011">
                  <c:v>43.516458745529079</c:v>
                </c:pt>
                <c:pt idx="1012">
                  <c:v>43.422681256689998</c:v>
                </c:pt>
                <c:pt idx="1013">
                  <c:v>43.328289325897046</c:v>
                </c:pt>
                <c:pt idx="1014">
                  <c:v>43.234129490805962</c:v>
                </c:pt>
                <c:pt idx="1015">
                  <c:v>43.139535679744164</c:v>
                </c:pt>
                <c:pt idx="1016">
                  <c:v>43.044484841575141</c:v>
                </c:pt>
                <c:pt idx="1017">
                  <c:v>42.948952326641262</c:v>
                </c:pt>
                <c:pt idx="1018">
                  <c:v>42.852911736426691</c:v>
                </c:pt>
                <c:pt idx="1019">
                  <c:v>42.756334755501783</c:v>
                </c:pt>
                <c:pt idx="1020">
                  <c:v>42.659190963203784</c:v>
                </c:pt>
                <c:pt idx="1021">
                  <c:v>42.553950707282404</c:v>
                </c:pt>
                <c:pt idx="1022">
                  <c:v>42.447751852739145</c:v>
                </c:pt>
                <c:pt idx="1023">
                  <c:v>42.34056582023927</c:v>
                </c:pt>
                <c:pt idx="1024">
                  <c:v>42.23236110654026</c:v>
                </c:pt>
                <c:pt idx="1025">
                  <c:v>42.123102972273479</c:v>
                </c:pt>
                <c:pt idx="1026">
                  <c:v>42.012753085816755</c:v>
                </c:pt>
                <c:pt idx="1027">
                  <c:v>41.901269115739964</c:v>
                </c:pt>
                <c:pt idx="1028">
                  <c:v>41.788604262761055</c:v>
                </c:pt>
                <c:pt idx="1029">
                  <c:v>41.677646717625734</c:v>
                </c:pt>
                <c:pt idx="1030">
                  <c:v>41.565755189323212</c:v>
                </c:pt>
                <c:pt idx="1031">
                  <c:v>41.452894489941741</c:v>
                </c:pt>
                <c:pt idx="1032">
                  <c:v>41.339025953015494</c:v>
                </c:pt>
                <c:pt idx="1033">
                  <c:v>41.224107040362888</c:v>
                </c:pt>
                <c:pt idx="1034">
                  <c:v>41.108090891163052</c:v>
                </c:pt>
                <c:pt idx="1035">
                  <c:v>40.990925802889087</c:v>
                </c:pt>
                <c:pt idx="1036">
                  <c:v>40.872554631498446</c:v>
                </c:pt>
                <c:pt idx="1037">
                  <c:v>40.752914095488649</c:v>
                </c:pt>
                <c:pt idx="1038">
                  <c:v>40.631933964895353</c:v>
                </c:pt>
                <c:pt idx="1039">
                  <c:v>40.509536111857813</c:v>
                </c:pt>
                <c:pt idx="1040">
                  <c:v>40.38563339365183</c:v>
                </c:pt>
                <c:pt idx="1041">
                  <c:v>40.264010660653227</c:v>
                </c:pt>
                <c:pt idx="1042">
                  <c:v>40.140515637480682</c:v>
                </c:pt>
                <c:pt idx="1043">
                  <c:v>40.015013080742094</c:v>
                </c:pt>
                <c:pt idx="1044">
                  <c:v>39.894937167516105</c:v>
                </c:pt>
                <c:pt idx="1045">
                  <c:v>39.773817583079008</c:v>
                </c:pt>
                <c:pt idx="1046">
                  <c:v>39.651574302545981</c:v>
                </c:pt>
                <c:pt idx="1047">
                  <c:v>39.528118202807434</c:v>
                </c:pt>
                <c:pt idx="1048">
                  <c:v>39.403349666928172</c:v>
                </c:pt>
                <c:pt idx="1049">
                  <c:v>39.277156913668932</c:v>
                </c:pt>
                <c:pt idx="1050">
                  <c:v>39.149413984960013</c:v>
                </c:pt>
                <c:pt idx="1051">
                  <c:v>39.019978304311763</c:v>
                </c:pt>
                <c:pt idx="1052">
                  <c:v>38.888687692267723</c:v>
                </c:pt>
                <c:pt idx="1053">
                  <c:v>38.755356688273039</c:v>
                </c:pt>
                <c:pt idx="1054">
                  <c:v>38.619771977408348</c:v>
                </c:pt>
                <c:pt idx="1055">
                  <c:v>38.48168664894412</c:v>
                </c:pt>
                <c:pt idx="1056">
                  <c:v>38.340812911665594</c:v>
                </c:pt>
                <c:pt idx="1057">
                  <c:v>38.196812743083512</c:v>
                </c:pt>
                <c:pt idx="1058">
                  <c:v>38.049285731394107</c:v>
                </c:pt>
                <c:pt idx="1059">
                  <c:v>37.907805787515706</c:v>
                </c:pt>
                <c:pt idx="1060">
                  <c:v>37.764352995823693</c:v>
                </c:pt>
                <c:pt idx="1061">
                  <c:v>37.619837731013448</c:v>
                </c:pt>
                <c:pt idx="1062">
                  <c:v>37.475203948876363</c:v>
                </c:pt>
                <c:pt idx="1063">
                  <c:v>37.328169005560625</c:v>
                </c:pt>
                <c:pt idx="1064">
                  <c:v>37.178380386140013</c:v>
                </c:pt>
                <c:pt idx="1065">
                  <c:v>37.025429504792044</c:v>
                </c:pt>
                <c:pt idx="1066">
                  <c:v>36.868838901072913</c:v>
                </c:pt>
                <c:pt idx="1067">
                  <c:v>36.708045613488423</c:v>
                </c:pt>
                <c:pt idx="1068">
                  <c:v>36.542379281759963</c:v>
                </c:pt>
                <c:pt idx="1069">
                  <c:v>36.371032847972266</c:v>
                </c:pt>
                <c:pt idx="1070">
                  <c:v>36.193022654099053</c:v>
                </c:pt>
                <c:pt idx="1071">
                  <c:v>36.007132996885765</c:v>
                </c:pt>
                <c:pt idx="1072">
                  <c:v>35.811837300753012</c:v>
                </c:pt>
                <c:pt idx="1073">
                  <c:v>35.605183049065502</c:v>
                </c:pt>
                <c:pt idx="1074">
                  <c:v>35.455878691545394</c:v>
                </c:pt>
                <c:pt idx="1075">
                  <c:v>35.305704970512174</c:v>
                </c:pt>
                <c:pt idx="1076">
                  <c:v>35.154380441265744</c:v>
                </c:pt>
                <c:pt idx="1077">
                  <c:v>35.001575967677958</c:v>
                </c:pt>
                <c:pt idx="1078">
                  <c:v>34.846902449572426</c:v>
                </c:pt>
                <c:pt idx="1079">
                  <c:v>34.689894403311975</c:v>
                </c:pt>
                <c:pt idx="1080">
                  <c:v>34.529987601225045</c:v>
                </c:pt>
                <c:pt idx="1081">
                  <c:v>34.366488002531888</c:v>
                </c:pt>
                <c:pt idx="1082">
                  <c:v>34.201939492864554</c:v>
                </c:pt>
                <c:pt idx="1083">
                  <c:v>34.033448516734879</c:v>
                </c:pt>
                <c:pt idx="1084">
                  <c:v>33.858577628508556</c:v>
                </c:pt>
                <c:pt idx="1085">
                  <c:v>33.675911439983317</c:v>
                </c:pt>
                <c:pt idx="1086">
                  <c:v>33.483488717450236</c:v>
                </c:pt>
                <c:pt idx="1087">
                  <c:v>33.27848641306845</c:v>
                </c:pt>
                <c:pt idx="1088">
                  <c:v>33.056638245980551</c:v>
                </c:pt>
                <c:pt idx="1089">
                  <c:v>32.895674097169675</c:v>
                </c:pt>
                <c:pt idx="1090">
                  <c:v>32.736960585702199</c:v>
                </c:pt>
                <c:pt idx="1091">
                  <c:v>32.580462987459605</c:v>
                </c:pt>
                <c:pt idx="1092">
                  <c:v>32.426147114065962</c:v>
                </c:pt>
                <c:pt idx="1093">
                  <c:v>32.273979304623658</c:v>
                </c:pt>
                <c:pt idx="1094">
                  <c:v>32.12392641757468</c:v>
                </c:pt>
                <c:pt idx="1095">
                  <c:v>31.975955822687794</c:v>
                </c:pt>
                <c:pt idx="1096">
                  <c:v>31.830035393169627</c:v>
                </c:pt>
                <c:pt idx="1097">
                  <c:v>31.68613349789738</c:v>
                </c:pt>
                <c:pt idx="1098">
                  <c:v>31.544218993771189</c:v>
                </c:pt>
                <c:pt idx="1099">
                  <c:v>31.404261218184928</c:v>
                </c:pt>
                <c:pt idx="1100">
                  <c:v>31.266229981612426</c:v>
                </c:pt>
                <c:pt idx="1101">
                  <c:v>31.130095560308991</c:v>
                </c:pt>
                <c:pt idx="1102">
                  <c:v>30.995622974838771</c:v>
                </c:pt>
                <c:pt idx="1103">
                  <c:v>30.862976871163639</c:v>
                </c:pt>
                <c:pt idx="1104">
                  <c:v>30.732129069278702</c:v>
                </c:pt>
                <c:pt idx="1105">
                  <c:v>30.603051823956115</c:v>
                </c:pt>
                <c:pt idx="1106">
                  <c:v>30.475717818037189</c:v>
                </c:pt>
                <c:pt idx="1107">
                  <c:v>30.350100155829047</c:v>
                </c:pt>
                <c:pt idx="1108">
                  <c:v>30.22617235659958</c:v>
                </c:pt>
                <c:pt idx="1109">
                  <c:v>30.103908348177274</c:v>
                </c:pt>
                <c:pt idx="1110">
                  <c:v>29.983282460646816</c:v>
                </c:pt>
                <c:pt idx="1111">
                  <c:v>29.864269420143017</c:v>
                </c:pt>
                <c:pt idx="1112">
                  <c:v>29.746844342740289</c:v>
                </c:pt>
                <c:pt idx="1113">
                  <c:v>29.630982728436756</c:v>
                </c:pt>
                <c:pt idx="1114">
                  <c:v>29.516660455229768</c:v>
                </c:pt>
                <c:pt idx="1115">
                  <c:v>29.403853773285739</c:v>
                </c:pt>
                <c:pt idx="1116">
                  <c:v>29.292539299196349</c:v>
                </c:pt>
                <c:pt idx="1117">
                  <c:v>29.182694010326472</c:v>
                </c:pt>
                <c:pt idx="1118">
                  <c:v>29.074295239246691</c:v>
                </c:pt>
                <c:pt idx="1119">
                  <c:v>28.967320668254001</c:v>
                </c:pt>
                <c:pt idx="1120">
                  <c:v>28.861748323975689</c:v>
                </c:pt>
                <c:pt idx="1121">
                  <c:v>28.757556572056728</c:v>
                </c:pt>
                <c:pt idx="1122">
                  <c:v>28.65420982621503</c:v>
                </c:pt>
                <c:pt idx="1123">
                  <c:v>28.55216304921391</c:v>
                </c:pt>
                <c:pt idx="1124">
                  <c:v>28.451396184391289</c:v>
                </c:pt>
                <c:pt idx="1125">
                  <c:v>28.35188948453073</c:v>
                </c:pt>
                <c:pt idx="1126">
                  <c:v>28.253623507086989</c:v>
                </c:pt>
                <c:pt idx="1127">
                  <c:v>28.15657910948579</c:v>
                </c:pt>
                <c:pt idx="1128">
                  <c:v>28.060737444495089</c:v>
                </c:pt>
                <c:pt idx="1129">
                  <c:v>27.96607995566907</c:v>
                </c:pt>
                <c:pt idx="1130">
                  <c:v>27.872588372861149</c:v>
                </c:pt>
                <c:pt idx="1131">
                  <c:v>27.780244707807089</c:v>
                </c:pt>
                <c:pt idx="1132">
                  <c:v>27.689031249775653</c:v>
                </c:pt>
                <c:pt idx="1133">
                  <c:v>27.598930561287322</c:v>
                </c:pt>
                <c:pt idx="1134">
                  <c:v>27.509925473897535</c:v>
                </c:pt>
                <c:pt idx="1135">
                  <c:v>27.42199908404643</c:v>
                </c:pt>
                <c:pt idx="1136">
                  <c:v>27.335134748972109</c:v>
                </c:pt>
                <c:pt idx="1137">
                  <c:v>27.249316082686562</c:v>
                </c:pt>
                <c:pt idx="1138">
                  <c:v>27.164526952014185</c:v>
                </c:pt>
                <c:pt idx="1139">
                  <c:v>27.080751472691226</c:v>
                </c:pt>
                <c:pt idx="1140">
                  <c:v>26.997974005525446</c:v>
                </c:pt>
                <c:pt idx="1141">
                  <c:v>26.91617915261499</c:v>
                </c:pt>
                <c:pt idx="1142">
                  <c:v>26.835235827699705</c:v>
                </c:pt>
                <c:pt idx="1143">
                  <c:v>26.755222695829019</c:v>
                </c:pt>
                <c:pt idx="1144">
                  <c:v>26.676125405453586</c:v>
                </c:pt>
                <c:pt idx="1145">
                  <c:v>26.597929826446791</c:v>
                </c:pt>
                <c:pt idx="1146">
                  <c:v>26.520622046690789</c:v>
                </c:pt>
                <c:pt idx="1147">
                  <c:v>26.444188368711369</c:v>
                </c:pt>
                <c:pt idx="1148">
                  <c:v>26.368615306366699</c:v>
                </c:pt>
                <c:pt idx="1149">
                  <c:v>26.293889581587173</c:v>
                </c:pt>
                <c:pt idx="1150">
                  <c:v>26.219998121164735</c:v>
                </c:pt>
                <c:pt idx="1151">
                  <c:v>26.14692805359179</c:v>
                </c:pt>
                <c:pt idx="1152">
                  <c:v>26.074666705950321</c:v>
                </c:pt>
                <c:pt idx="1153">
                  <c:v>26.003201600847074</c:v>
                </c:pt>
                <c:pt idx="1154">
                  <c:v>25.932520453397089</c:v>
                </c:pt>
                <c:pt idx="1155">
                  <c:v>25.862611168253949</c:v>
                </c:pt>
                <c:pt idx="1156">
                  <c:v>25.793461836684685</c:v>
                </c:pt>
                <c:pt idx="1157">
                  <c:v>25.725060733691379</c:v>
                </c:pt>
                <c:pt idx="1158">
                  <c:v>25.657396315176001</c:v>
                </c:pt>
                <c:pt idx="1159">
                  <c:v>25.590457215149467</c:v>
                </c:pt>
                <c:pt idx="1160">
                  <c:v>25.52423224298353</c:v>
                </c:pt>
                <c:pt idx="1161">
                  <c:v>25.458710380705696</c:v>
                </c:pt>
                <c:pt idx="1162">
                  <c:v>25.394123346472533</c:v>
                </c:pt>
                <c:pt idx="1163">
                  <c:v>25.330235710608719</c:v>
                </c:pt>
                <c:pt idx="1164">
                  <c:v>25.267036682396427</c:v>
                </c:pt>
                <c:pt idx="1165">
                  <c:v>25.204515637603684</c:v>
                </c:pt>
                <c:pt idx="1166">
                  <c:v>25.142662115914707</c:v>
                </c:pt>
                <c:pt idx="1167">
                  <c:v>25.081465818401632</c:v>
                </c:pt>
                <c:pt idx="1168">
                  <c:v>25.020916605034309</c:v>
                </c:pt>
                <c:pt idx="1169">
                  <c:v>24.961004492228781</c:v>
                </c:pt>
                <c:pt idx="1170">
                  <c:v>24.901719650433439</c:v>
                </c:pt>
                <c:pt idx="1171">
                  <c:v>24.843052401752949</c:v>
                </c:pt>
                <c:pt idx="1172">
                  <c:v>24.784993217607575</c:v>
                </c:pt>
                <c:pt idx="1173">
                  <c:v>24.727532716430286</c:v>
                </c:pt>
                <c:pt idx="1174">
                  <c:v>24.670661661398231</c:v>
                </c:pt>
                <c:pt idx="1175">
                  <c:v>24.614370958199231</c:v>
                </c:pt>
                <c:pt idx="1176">
                  <c:v>24.558651652833728</c:v>
                </c:pt>
                <c:pt idx="1177">
                  <c:v>24.503494929449491</c:v>
                </c:pt>
                <c:pt idx="1178">
                  <c:v>24.448892108210103</c:v>
                </c:pt>
                <c:pt idx="1179">
                  <c:v>24.394834643196855</c:v>
                </c:pt>
                <c:pt idx="1180">
                  <c:v>24.341314120342233</c:v>
                </c:pt>
                <c:pt idx="1181">
                  <c:v>24.28832225539557</c:v>
                </c:pt>
                <c:pt idx="1182">
                  <c:v>24.234834383984698</c:v>
                </c:pt>
                <c:pt idx="1183">
                  <c:v>24.181805841319857</c:v>
                </c:pt>
                <c:pt idx="1184">
                  <c:v>24.129229540614862</c:v>
                </c:pt>
                <c:pt idx="1185">
                  <c:v>24.077098504422327</c:v>
                </c:pt>
                <c:pt idx="1186">
                  <c:v>24.025405862946929</c:v>
                </c:pt>
                <c:pt idx="1187">
                  <c:v>23.974144852384427</c:v>
                </c:pt>
                <c:pt idx="1188">
                  <c:v>23.923308813286521</c:v>
                </c:pt>
                <c:pt idx="1189">
                  <c:v>23.872891188950646</c:v>
                </c:pt>
                <c:pt idx="1190">
                  <c:v>23.822885523834593</c:v>
                </c:pt>
                <c:pt idx="1191">
                  <c:v>23.773285461996135</c:v>
                </c:pt>
                <c:pt idx="1192">
                  <c:v>23.72408474555623</c:v>
                </c:pt>
                <c:pt idx="1193">
                  <c:v>23.675277213185876</c:v>
                </c:pt>
                <c:pt idx="1194">
                  <c:v>23.626856798616714</c:v>
                </c:pt>
                <c:pt idx="1195">
                  <c:v>23.57881752917357</c:v>
                </c:pt>
                <c:pt idx="1196">
                  <c:v>23.53115352433219</c:v>
                </c:pt>
                <c:pt idx="1197">
                  <c:v>23.48385899429563</c:v>
                </c:pt>
                <c:pt idx="1198">
                  <c:v>23.43692823859551</c:v>
                </c:pt>
                <c:pt idx="1199">
                  <c:v>23.390355644713505</c:v>
                </c:pt>
                <c:pt idx="1200">
                  <c:v>23.344135686724403</c:v>
                </c:pt>
                <c:pt idx="1201">
                  <c:v>23.29826292396006</c:v>
                </c:pt>
                <c:pt idx="1202">
                  <c:v>23.253021470593886</c:v>
                </c:pt>
                <c:pt idx="1203">
                  <c:v>23.208092000444683</c:v>
                </c:pt>
                <c:pt idx="1204">
                  <c:v>23.163469700057124</c:v>
                </c:pt>
                <c:pt idx="1205">
                  <c:v>23.119149830240623</c:v>
                </c:pt>
                <c:pt idx="1206">
                  <c:v>23.075127724923512</c:v>
                </c:pt>
                <c:pt idx="1207">
                  <c:v>23.031398790024944</c:v>
                </c:pt>
                <c:pt idx="1208">
                  <c:v>22.987958502344178</c:v>
                </c:pt>
                <c:pt idx="1209">
                  <c:v>22.944802408466987</c:v>
                </c:pt>
                <c:pt idx="1210">
                  <c:v>22.901926123688995</c:v>
                </c:pt>
                <c:pt idx="1211">
                  <c:v>22.859325330955507</c:v>
                </c:pt>
                <c:pt idx="1212">
                  <c:v>22.816995779817958</c:v>
                </c:pt>
                <c:pt idx="1213">
                  <c:v>22.774933285405673</c:v>
                </c:pt>
                <c:pt idx="1214">
                  <c:v>22.733133727415225</c:v>
                </c:pt>
                <c:pt idx="1215">
                  <c:v>22.691593049113127</c:v>
                </c:pt>
                <c:pt idx="1216">
                  <c:v>22.650307256355649</c:v>
                </c:pt>
                <c:pt idx="1217">
                  <c:v>22.609272416622925</c:v>
                </c:pt>
                <c:pt idx="1218">
                  <c:v>22.568484658068289</c:v>
                </c:pt>
                <c:pt idx="1219">
                  <c:v>22.527940168582191</c:v>
                </c:pt>
                <c:pt idx="1220">
                  <c:v>22.487635194870329</c:v>
                </c:pt>
                <c:pt idx="1221">
                  <c:v>22.447566041546526</c:v>
                </c:pt>
                <c:pt idx="1222">
                  <c:v>22.40815264166757</c:v>
                </c:pt>
                <c:pt idx="1223">
                  <c:v>22.369024842180529</c:v>
                </c:pt>
                <c:pt idx="1224">
                  <c:v>22.330178236679203</c:v>
                </c:pt>
                <c:pt idx="1225">
                  <c:v>22.291608486742081</c:v>
                </c:pt>
                <c:pt idx="1226">
                  <c:v>22.253311320883356</c:v>
                </c:pt>
                <c:pt idx="1227">
                  <c:v>22.215282533519947</c:v>
                </c:pt>
                <c:pt idx="1228">
                  <c:v>22.177517983955532</c:v>
                </c:pt>
                <c:pt idx="1229">
                  <c:v>22.140013595377781</c:v>
                </c:pt>
                <c:pt idx="1230">
                  <c:v>22.102765353874815</c:v>
                </c:pt>
                <c:pt idx="1231">
                  <c:v>22.065769307462755</c:v>
                </c:pt>
                <c:pt idx="1232">
                  <c:v>22.029021565132069</c:v>
                </c:pt>
                <c:pt idx="1233">
                  <c:v>21.992518295905018</c:v>
                </c:pt>
                <c:pt idx="1234">
                  <c:v>21.956255727911518</c:v>
                </c:pt>
                <c:pt idx="1235">
                  <c:v>21.920230147474626</c:v>
                </c:pt>
                <c:pt idx="1236">
                  <c:v>21.884437898215417</c:v>
                </c:pt>
                <c:pt idx="1237">
                  <c:v>21.848875380166977</c:v>
                </c:pt>
                <c:pt idx="1238">
                  <c:v>21.813539048904929</c:v>
                </c:pt>
                <c:pt idx="1239">
                  <c:v>21.778425414690304</c:v>
                </c:pt>
                <c:pt idx="1240">
                  <c:v>21.743531041625662</c:v>
                </c:pt>
                <c:pt idx="1241">
                  <c:v>21.708852546824989</c:v>
                </c:pt>
                <c:pt idx="1242">
                  <c:v>21.674386599594875</c:v>
                </c:pt>
                <c:pt idx="1243">
                  <c:v>21.642555111106031</c:v>
                </c:pt>
                <c:pt idx="1244">
                  <c:v>21.61103384018557</c:v>
                </c:pt>
                <c:pt idx="1245">
                  <c:v>21.579818000619731</c:v>
                </c:pt>
                <c:pt idx="1246">
                  <c:v>21.5489028800387</c:v>
                </c:pt>
                <c:pt idx="1247">
                  <c:v>21.518283838778622</c:v>
                </c:pt>
                <c:pt idx="1248">
                  <c:v>21.487956308758225</c:v>
                </c:pt>
                <c:pt idx="1249">
                  <c:v>21.457915792375598</c:v>
                </c:pt>
                <c:pt idx="1250">
                  <c:v>21.428157861420289</c:v>
                </c:pt>
                <c:pt idx="1251">
                  <c:v>21.39867815600299</c:v>
                </c:pt>
                <c:pt idx="1252">
                  <c:v>21.369472383500867</c:v>
                </c:pt>
                <c:pt idx="1253">
                  <c:v>21.340536317520616</c:v>
                </c:pt>
                <c:pt idx="1254">
                  <c:v>21.311865796876102</c:v>
                </c:pt>
                <c:pt idx="1255">
                  <c:v>21.283456724581292</c:v>
                </c:pt>
                <c:pt idx="1256">
                  <c:v>21.25530506686259</c:v>
                </c:pt>
                <c:pt idx="1257">
                  <c:v>21.227406852180199</c:v>
                </c:pt>
                <c:pt idx="1258">
                  <c:v>21.199758170270595</c:v>
                </c:pt>
                <c:pt idx="1259">
                  <c:v>21.172355171199239</c:v>
                </c:pt>
                <c:pt idx="1260">
                  <c:v>21.145194064431017</c:v>
                </c:pt>
                <c:pt idx="1261">
                  <c:v>21.118271117913295</c:v>
                </c:pt>
                <c:pt idx="1262">
                  <c:v>21.091582657173486</c:v>
                </c:pt>
                <c:pt idx="1263">
                  <c:v>21.063203953320077</c:v>
                </c:pt>
                <c:pt idx="1264">
                  <c:v>21.034938112167598</c:v>
                </c:pt>
                <c:pt idx="1265">
                  <c:v>21.006783392405488</c:v>
                </c:pt>
                <c:pt idx="1266">
                  <c:v>20.978738079589423</c:v>
                </c:pt>
                <c:pt idx="1267">
                  <c:v>20.950800485726887</c:v>
                </c:pt>
                <c:pt idx="1268">
                  <c:v>20.922968948867972</c:v>
                </c:pt>
                <c:pt idx="1269">
                  <c:v>20.89524183270461</c:v>
                </c:pt>
                <c:pt idx="1270">
                  <c:v>20.867617526174929</c:v>
                </c:pt>
                <c:pt idx="1271">
                  <c:v>20.840094443072918</c:v>
                </c:pt>
                <c:pt idx="1272">
                  <c:v>20.812671021665732</c:v>
                </c:pt>
                <c:pt idx="1273">
                  <c:v>20.785345724315789</c:v>
                </c:pt>
                <c:pt idx="1274">
                  <c:v>20.758117037109031</c:v>
                </c:pt>
                <c:pt idx="1275">
                  <c:v>20.730983469489235</c:v>
                </c:pt>
                <c:pt idx="1276">
                  <c:v>20.703943553896671</c:v>
                </c:pt>
                <c:pt idx="1277">
                  <c:v>20.676995845414694</c:v>
                </c:pt>
                <c:pt idx="1278">
                  <c:v>20.650138921418961</c:v>
                </c:pt>
                <c:pt idx="1279">
                  <c:v>20.623371381234655</c:v>
                </c:pt>
                <c:pt idx="1280">
                  <c:v>20.59669184579742</c:v>
                </c:pt>
                <c:pt idx="1281">
                  <c:v>20.57009895731963</c:v>
                </c:pt>
                <c:pt idx="1282">
                  <c:v>20.543591378962429</c:v>
                </c:pt>
                <c:pt idx="1283">
                  <c:v>20.51792062520067</c:v>
                </c:pt>
                <c:pt idx="1284">
                  <c:v>20.492305374972684</c:v>
                </c:pt>
                <c:pt idx="1285">
                  <c:v>20.466744771938878</c:v>
                </c:pt>
                <c:pt idx="1286">
                  <c:v>20.441237972971003</c:v>
                </c:pt>
                <c:pt idx="1287">
                  <c:v>20.415784147949282</c:v>
                </c:pt>
                <c:pt idx="1288">
                  <c:v>20.390382479560941</c:v>
                </c:pt>
                <c:pt idx="1289">
                  <c:v>20.365032163104129</c:v>
                </c:pt>
                <c:pt idx="1290">
                  <c:v>20.339732406291628</c:v>
                </c:pt>
                <c:pt idx="1291">
                  <c:v>20.314482429060515</c:v>
                </c:pt>
                <c:pt idx="1292">
                  <c:v>20.289281463382657</c:v>
                </c:pt>
                <c:pt idx="1293">
                  <c:v>20.264128753080133</c:v>
                </c:pt>
                <c:pt idx="1294">
                  <c:v>20.239023553641289</c:v>
                </c:pt>
                <c:pt idx="1295">
                  <c:v>20.213965132041569</c:v>
                </c:pt>
                <c:pt idx="1296">
                  <c:v>20.188952766565329</c:v>
                </c:pt>
                <c:pt idx="1297">
                  <c:v>20.163985746632839</c:v>
                </c:pt>
                <c:pt idx="1298">
                  <c:v>20.13906337262673</c:v>
                </c:pt>
                <c:pt idx="1299">
                  <c:v>20.114184955724529</c:v>
                </c:pt>
                <c:pt idx="1300">
                  <c:v>20.089349817730401</c:v>
                </c:pt>
                <c:pt idx="1301">
                  <c:v>20.064557290913289</c:v>
                </c:pt>
                <c:pt idx="1302">
                  <c:v>20.039806717843195</c:v>
                </c:pt>
                <c:pt idx="1303">
                  <c:v>20.01509493800615</c:v>
                </c:pt>
                <c:pt idx="1304">
                  <c:v>19.990487929597727</c:v>
                </c:pt>
                <c:pt idx="1305">
                  <c:v>19.965984076144426</c:v>
                </c:pt>
                <c:pt idx="1306">
                  <c:v>19.94158178611271</c:v>
                </c:pt>
                <c:pt idx="1307">
                  <c:v>19.917279492523907</c:v>
                </c:pt>
                <c:pt idx="1308">
                  <c:v>19.893075652576041</c:v>
                </c:pt>
                <c:pt idx="1309">
                  <c:v>19.868968747269825</c:v>
                </c:pt>
                <c:pt idx="1310">
                  <c:v>19.844957281042301</c:v>
                </c:pt>
                <c:pt idx="1311">
                  <c:v>19.821039781404828</c:v>
                </c:pt>
                <c:pt idx="1312">
                  <c:v>19.797214798587159</c:v>
                </c:pt>
                <c:pt idx="1313">
                  <c:v>19.773480905186929</c:v>
                </c:pt>
                <c:pt idx="1314">
                  <c:v>19.749836695824563</c:v>
                </c:pt>
                <c:pt idx="1315">
                  <c:v>19.726280786803468</c:v>
                </c:pt>
                <c:pt idx="1316">
                  <c:v>19.702811815775522</c:v>
                </c:pt>
                <c:pt idx="1317">
                  <c:v>19.679428441411691</c:v>
                </c:pt>
                <c:pt idx="1318">
                  <c:v>19.656129343077726</c:v>
                </c:pt>
                <c:pt idx="1319">
                  <c:v>19.63291322051489</c:v>
                </c:pt>
                <c:pt idx="1320">
                  <c:v>19.60977879352555</c:v>
                </c:pt>
                <c:pt idx="1321">
                  <c:v>19.586724801663578</c:v>
                </c:pt>
                <c:pt idx="1322">
                  <c:v>19.563750003930238</c:v>
                </c:pt>
                <c:pt idx="1323">
                  <c:v>19.538305797520842</c:v>
                </c:pt>
                <c:pt idx="1324">
                  <c:v>19.512754389026124</c:v>
                </c:pt>
                <c:pt idx="1325">
                  <c:v>19.487097432421084</c:v>
                </c:pt>
                <c:pt idx="1326">
                  <c:v>19.461336556162468</c:v>
                </c:pt>
                <c:pt idx="1327">
                  <c:v>19.435473363582183</c:v>
                </c:pt>
                <c:pt idx="1328">
                  <c:v>19.409509433274582</c:v>
                </c:pt>
                <c:pt idx="1329">
                  <c:v>19.383446319478942</c:v>
                </c:pt>
                <c:pt idx="1330">
                  <c:v>19.357285552455131</c:v>
                </c:pt>
                <c:pt idx="1331">
                  <c:v>19.331028638852576</c:v>
                </c:pt>
                <c:pt idx="1332">
                  <c:v>19.30467706207563</c:v>
                </c:pt>
                <c:pt idx="1333">
                  <c:v>19.278232282641884</c:v>
                </c:pt>
                <c:pt idx="1334">
                  <c:v>19.25169573853562</c:v>
                </c:pt>
                <c:pt idx="1335">
                  <c:v>19.225068845554127</c:v>
                </c:pt>
                <c:pt idx="1336">
                  <c:v>19.198352997651668</c:v>
                </c:pt>
                <c:pt idx="1337">
                  <c:v>19.171549567275569</c:v>
                </c:pt>
                <c:pt idx="1338">
                  <c:v>19.14465990569829</c:v>
                </c:pt>
                <c:pt idx="1339">
                  <c:v>19.117685343344135</c:v>
                </c:pt>
                <c:pt idx="1340">
                  <c:v>19.090627190110624</c:v>
                </c:pt>
                <c:pt idx="1341">
                  <c:v>19.063486735685789</c:v>
                </c:pt>
                <c:pt idx="1342">
                  <c:v>19.03626524985939</c:v>
                </c:pt>
                <c:pt idx="1343">
                  <c:v>19.011032342618531</c:v>
                </c:pt>
                <c:pt idx="1344">
                  <c:v>18.985764683565289</c:v>
                </c:pt>
                <c:pt idx="1345">
                  <c:v>18.96046280887105</c:v>
                </c:pt>
                <c:pt idx="1346">
                  <c:v>18.935127246434089</c:v>
                </c:pt>
                <c:pt idx="1347">
                  <c:v>18.909758516007976</c:v>
                </c:pt>
                <c:pt idx="1348">
                  <c:v>18.884357129327448</c:v>
                </c:pt>
                <c:pt idx="1349">
                  <c:v>18.858923590231889</c:v>
                </c:pt>
                <c:pt idx="1350">
                  <c:v>18.833458394787151</c:v>
                </c:pt>
                <c:pt idx="1351">
                  <c:v>18.807962031405491</c:v>
                </c:pt>
                <c:pt idx="1352">
                  <c:v>18.782434980963341</c:v>
                </c:pt>
                <c:pt idx="1353">
                  <c:v>18.756877716919035</c:v>
                </c:pt>
                <c:pt idx="1354">
                  <c:v>18.731290705424374</c:v>
                </c:pt>
                <c:pt idx="1355">
                  <c:v>18.70567440544049</c:v>
                </c:pt>
                <c:pt idx="1356">
                  <c:v>18.680029268846788</c:v>
                </c:pt>
                <c:pt idx="1357">
                  <c:v>18.654355740551139</c:v>
                </c:pt>
                <c:pt idx="1358">
                  <c:v>18.628654258596615</c:v>
                </c:pt>
                <c:pt idx="1359">
                  <c:v>18.602925254268531</c:v>
                </c:pt>
                <c:pt idx="1360">
                  <c:v>18.577169152197694</c:v>
                </c:pt>
                <c:pt idx="1361">
                  <c:v>18.551386370463572</c:v>
                </c:pt>
                <c:pt idx="1362">
                  <c:v>18.525577320695259</c:v>
                </c:pt>
                <c:pt idx="1363">
                  <c:v>18.501306032509429</c:v>
                </c:pt>
                <c:pt idx="1364">
                  <c:v>18.477219699754027</c:v>
                </c:pt>
                <c:pt idx="1365">
                  <c:v>18.45331546883099</c:v>
                </c:pt>
                <c:pt idx="1366">
                  <c:v>18.429590530168944</c:v>
                </c:pt>
                <c:pt idx="1367">
                  <c:v>18.406042117544999</c:v>
                </c:pt>
                <c:pt idx="1368">
                  <c:v>18.382667507414222</c:v>
                </c:pt>
                <c:pt idx="1369">
                  <c:v>18.359464018252481</c:v>
                </c:pt>
                <c:pt idx="1370">
                  <c:v>18.336429009907299</c:v>
                </c:pt>
                <c:pt idx="1371">
                  <c:v>18.313559882960924</c:v>
                </c:pt>
                <c:pt idx="1372">
                  <c:v>18.290854078100242</c:v>
                </c:pt>
                <c:pt idx="1373">
                  <c:v>18.268309075498582</c:v>
                </c:pt>
                <c:pt idx="1374">
                  <c:v>18.245922394206886</c:v>
                </c:pt>
                <c:pt idx="1375">
                  <c:v>18.223691591553489</c:v>
                </c:pt>
                <c:pt idx="1376">
                  <c:v>18.201614262553829</c:v>
                </c:pt>
                <c:pt idx="1377">
                  <c:v>18.179688039328571</c:v>
                </c:pt>
                <c:pt idx="1378">
                  <c:v>18.157910590531451</c:v>
                </c:pt>
                <c:pt idx="1379">
                  <c:v>18.136279620785615</c:v>
                </c:pt>
                <c:pt idx="1380">
                  <c:v>18.114792870128529</c:v>
                </c:pt>
                <c:pt idx="1381">
                  <c:v>18.093448113465726</c:v>
                </c:pt>
                <c:pt idx="1382">
                  <c:v>18.072243160032727</c:v>
                </c:pt>
                <c:pt idx="1383">
                  <c:v>18.051175852865388</c:v>
                </c:pt>
                <c:pt idx="1384">
                  <c:v>18.029217393675477</c:v>
                </c:pt>
                <c:pt idx="1385">
                  <c:v>18.007174190395631</c:v>
                </c:pt>
                <c:pt idx="1386">
                  <c:v>17.985047550505794</c:v>
                </c:pt>
                <c:pt idx="1387">
                  <c:v>17.962838761314405</c:v>
                </c:pt>
                <c:pt idx="1388">
                  <c:v>17.940549090266956</c:v>
                </c:pt>
                <c:pt idx="1389">
                  <c:v>17.918179785255727</c:v>
                </c:pt>
                <c:pt idx="1390">
                  <c:v>17.895732074918335</c:v>
                </c:pt>
                <c:pt idx="1391">
                  <c:v>17.873207168937505</c:v>
                </c:pt>
                <c:pt idx="1392">
                  <c:v>17.850606258331219</c:v>
                </c:pt>
                <c:pt idx="1393">
                  <c:v>17.827930515742832</c:v>
                </c:pt>
                <c:pt idx="1394">
                  <c:v>17.805181095722492</c:v>
                </c:pt>
                <c:pt idx="1395">
                  <c:v>17.782359135007756</c:v>
                </c:pt>
                <c:pt idx="1396">
                  <c:v>17.759465752798231</c:v>
                </c:pt>
                <c:pt idx="1397">
                  <c:v>17.736502051025116</c:v>
                </c:pt>
                <c:pt idx="1398">
                  <c:v>17.713469114619254</c:v>
                </c:pt>
                <c:pt idx="1399">
                  <c:v>17.690368011771806</c:v>
                </c:pt>
                <c:pt idx="1400">
                  <c:v>17.667199794193685</c:v>
                </c:pt>
                <c:pt idx="1401">
                  <c:v>17.643965497369315</c:v>
                </c:pt>
                <c:pt idx="1402">
                  <c:v>17.620666140807053</c:v>
                </c:pt>
                <c:pt idx="1403">
                  <c:v>17.59730272828573</c:v>
                </c:pt>
                <c:pt idx="1404">
                  <c:v>17.574985560266619</c:v>
                </c:pt>
                <c:pt idx="1405">
                  <c:v>17.55267238093472</c:v>
                </c:pt>
                <c:pt idx="1406">
                  <c:v>17.530363128750935</c:v>
                </c:pt>
                <c:pt idx="1407">
                  <c:v>17.508057743124542</c:v>
                </c:pt>
                <c:pt idx="1408">
                  <c:v>17.485756164400186</c:v>
                </c:pt>
                <c:pt idx="1409">
                  <c:v>17.463458333842826</c:v>
                </c:pt>
                <c:pt idx="1410">
                  <c:v>17.441164193623599</c:v>
                </c:pt>
                <c:pt idx="1411">
                  <c:v>17.418873686805842</c:v>
                </c:pt>
                <c:pt idx="1412">
                  <c:v>17.396586757331274</c:v>
                </c:pt>
                <c:pt idx="1413">
                  <c:v>17.37430335000689</c:v>
                </c:pt>
                <c:pt idx="1414">
                  <c:v>17.352023410490638</c:v>
                </c:pt>
                <c:pt idx="1415">
                  <c:v>17.32974688527915</c:v>
                </c:pt>
                <c:pt idx="1416">
                  <c:v>17.30747372169515</c:v>
                </c:pt>
                <c:pt idx="1417">
                  <c:v>17.285203867872678</c:v>
                </c:pt>
                <c:pt idx="1418">
                  <c:v>17.262937272747411</c:v>
                </c:pt>
                <c:pt idx="1419">
                  <c:v>17.240673886042249</c:v>
                </c:pt>
                <c:pt idx="1420">
                  <c:v>17.218413658255852</c:v>
                </c:pt>
                <c:pt idx="1421">
                  <c:v>17.196156540650435</c:v>
                </c:pt>
                <c:pt idx="1422">
                  <c:v>17.173902485240554</c:v>
                </c:pt>
                <c:pt idx="1423">
                  <c:v>17.151651444780711</c:v>
                </c:pt>
                <c:pt idx="1424">
                  <c:v>17.132524402696191</c:v>
                </c:pt>
                <c:pt idx="1425">
                  <c:v>17.11369379913603</c:v>
                </c:pt>
                <c:pt idx="1426">
                  <c:v>17.095155060477232</c:v>
                </c:pt>
                <c:pt idx="1427">
                  <c:v>17.076903683661289</c:v>
                </c:pt>
                <c:pt idx="1428">
                  <c:v>17.058935235105523</c:v>
                </c:pt>
                <c:pt idx="1429">
                  <c:v>17.041245349631023</c:v>
                </c:pt>
                <c:pt idx="1430">
                  <c:v>17.023829729407431</c:v>
                </c:pt>
                <c:pt idx="1431">
                  <c:v>17.006684142913652</c:v>
                </c:pt>
                <c:pt idx="1432">
                  <c:v>16.989804423915093</c:v>
                </c:pt>
                <c:pt idx="1433">
                  <c:v>16.973186470456042</c:v>
                </c:pt>
                <c:pt idx="1434">
                  <c:v>16.956826243868189</c:v>
                </c:pt>
                <c:pt idx="1435">
                  <c:v>16.940719767794089</c:v>
                </c:pt>
                <c:pt idx="1436">
                  <c:v>16.92486312722599</c:v>
                </c:pt>
                <c:pt idx="1437">
                  <c:v>16.909252467558691</c:v>
                </c:pt>
                <c:pt idx="1438">
                  <c:v>16.893883993658395</c:v>
                </c:pt>
                <c:pt idx="1439">
                  <c:v>16.878753968944658</c:v>
                </c:pt>
              </c:numCache>
            </c:numRef>
          </c:val>
        </c:ser>
        <c:marker val="1"/>
        <c:axId val="69908352"/>
        <c:axId val="69909888"/>
      </c:lineChart>
      <c:catAx>
        <c:axId val="69908352"/>
        <c:scaling>
          <c:orientation val="minMax"/>
        </c:scaling>
        <c:axPos val="b"/>
        <c:numFmt formatCode="h:mm:ss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69909888"/>
        <c:crosses val="autoZero"/>
        <c:auto val="1"/>
        <c:lblAlgn val="ctr"/>
        <c:lblOffset val="100"/>
      </c:catAx>
      <c:valAx>
        <c:axId val="69909888"/>
        <c:scaling>
          <c:orientation val="minMax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69908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956161616161661"/>
          <c:y val="0.39881188999558076"/>
          <c:w val="0.24591818181818212"/>
          <c:h val="0.17211511617609529"/>
        </c:manualLayout>
      </c:layout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s-E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Hoja1!$N$11</c:f>
              <c:strCache>
                <c:ptCount val="1"/>
                <c:pt idx="0">
                  <c:v>T2S2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8.6736173798842774E-18</c:v>
                </c:pt>
                <c:pt idx="1">
                  <c:v>6.944444444444642E-4</c:v>
                </c:pt>
                <c:pt idx="2">
                  <c:v>1.3888888888889098E-3</c:v>
                </c:pt>
                <c:pt idx="3">
                  <c:v>2.0833333333333537E-3</c:v>
                </c:pt>
                <c:pt idx="4">
                  <c:v>2.7777777777778221E-3</c:v>
                </c:pt>
                <c:pt idx="5">
                  <c:v>3.4722222222222298E-3</c:v>
                </c:pt>
                <c:pt idx="6">
                  <c:v>4.1666666666666701E-3</c:v>
                </c:pt>
                <c:pt idx="7">
                  <c:v>4.8611111111111424E-3</c:v>
                </c:pt>
                <c:pt idx="8">
                  <c:v>5.5555555555555601E-3</c:v>
                </c:pt>
                <c:pt idx="9">
                  <c:v>6.2500000000000134E-3</c:v>
                </c:pt>
                <c:pt idx="10">
                  <c:v>6.9444444444444822E-3</c:v>
                </c:pt>
                <c:pt idx="11">
                  <c:v>7.6388888888888904E-3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1.0416666666666699E-2</c:v>
                </c:pt>
                <c:pt idx="16">
                  <c:v>1.1111111111111101E-2</c:v>
                </c:pt>
                <c:pt idx="17">
                  <c:v>1.180555555555559E-2</c:v>
                </c:pt>
                <c:pt idx="18">
                  <c:v>1.2500000000000001E-2</c:v>
                </c:pt>
                <c:pt idx="19">
                  <c:v>1.3194444444444399E-2</c:v>
                </c:pt>
                <c:pt idx="20">
                  <c:v>1.388888888888899E-2</c:v>
                </c:pt>
                <c:pt idx="21">
                  <c:v>1.4583333333333301E-2</c:v>
                </c:pt>
                <c:pt idx="22">
                  <c:v>1.52777777777778E-2</c:v>
                </c:pt>
                <c:pt idx="23">
                  <c:v>1.59722222222222E-2</c:v>
                </c:pt>
                <c:pt idx="24">
                  <c:v>1.6666666666666701E-2</c:v>
                </c:pt>
                <c:pt idx="25">
                  <c:v>1.7361111111111101E-2</c:v>
                </c:pt>
                <c:pt idx="26">
                  <c:v>1.8055555555555505E-2</c:v>
                </c:pt>
                <c:pt idx="27">
                  <c:v>1.8749999999999999E-2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2.0833333333333412E-2</c:v>
                </c:pt>
                <c:pt idx="31">
                  <c:v>2.1527777777777948E-2</c:v>
                </c:pt>
                <c:pt idx="32">
                  <c:v>2.2222222222222202E-2</c:v>
                </c:pt>
                <c:pt idx="33">
                  <c:v>2.2916666666666752E-2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2.5694444444444402E-2</c:v>
                </c:pt>
                <c:pt idx="38">
                  <c:v>2.6388888888888878E-2</c:v>
                </c:pt>
                <c:pt idx="39">
                  <c:v>2.7083333333333445E-2</c:v>
                </c:pt>
                <c:pt idx="40">
                  <c:v>2.7777777777778064E-2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2.9861111111111227E-2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3.4027777777778004E-2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4.2361111111111446E-2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4.4444444444444432E-2</c:v>
                </c:pt>
                <c:pt idx="65">
                  <c:v>4.5138888888888895E-2</c:v>
                </c:pt>
                <c:pt idx="66">
                  <c:v>4.5833333333333684E-2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4.9305555555555498E-2</c:v>
                </c:pt>
                <c:pt idx="72">
                  <c:v>0.05</c:v>
                </c:pt>
                <c:pt idx="73">
                  <c:v>5.0694444444444424E-2</c:v>
                </c:pt>
                <c:pt idx="74">
                  <c:v>5.1388888888888901E-2</c:v>
                </c:pt>
                <c:pt idx="75">
                  <c:v>5.2083333333333703E-2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5.416666666666687E-2</c:v>
                </c:pt>
                <c:pt idx="79">
                  <c:v>5.4861111111111457E-2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5.7638888888888899E-2</c:v>
                </c:pt>
                <c:pt idx="84">
                  <c:v>5.8333333333333695E-2</c:v>
                </c:pt>
                <c:pt idx="85">
                  <c:v>5.9027777777777714E-2</c:v>
                </c:pt>
                <c:pt idx="86">
                  <c:v>5.97222222222226E-2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6.3194444444444414E-2</c:v>
                </c:pt>
                <c:pt idx="92">
                  <c:v>6.3888888888888898E-2</c:v>
                </c:pt>
                <c:pt idx="93">
                  <c:v>6.4583333333333742E-2</c:v>
                </c:pt>
                <c:pt idx="94">
                  <c:v>6.5277777777777699E-2</c:v>
                </c:pt>
                <c:pt idx="95">
                  <c:v>6.5972222222222224E-2</c:v>
                </c:pt>
                <c:pt idx="96">
                  <c:v>6.6666666666666596E-2</c:v>
                </c:pt>
                <c:pt idx="97">
                  <c:v>6.7361111111111496E-2</c:v>
                </c:pt>
                <c:pt idx="98">
                  <c:v>6.8055555555555466E-2</c:v>
                </c:pt>
                <c:pt idx="99">
                  <c:v>6.8750000000000019E-2</c:v>
                </c:pt>
                <c:pt idx="100">
                  <c:v>6.9444444444444434E-2</c:v>
                </c:pt>
                <c:pt idx="101">
                  <c:v>7.0138888888888806E-2</c:v>
                </c:pt>
                <c:pt idx="102">
                  <c:v>7.0833333333333734E-2</c:v>
                </c:pt>
                <c:pt idx="103">
                  <c:v>7.152777777777769E-2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7.3611111111111113E-2</c:v>
                </c:pt>
                <c:pt idx="107">
                  <c:v>7.43055555555555E-2</c:v>
                </c:pt>
                <c:pt idx="108">
                  <c:v>7.5000000000000011E-2</c:v>
                </c:pt>
                <c:pt idx="109">
                  <c:v>7.5694444444444439E-2</c:v>
                </c:pt>
                <c:pt idx="110">
                  <c:v>7.6388888888888798E-2</c:v>
                </c:pt>
                <c:pt idx="111">
                  <c:v>7.7083333333333795E-2</c:v>
                </c:pt>
                <c:pt idx="112">
                  <c:v>7.777777777777771E-2</c:v>
                </c:pt>
                <c:pt idx="113">
                  <c:v>7.8472222222222193E-2</c:v>
                </c:pt>
                <c:pt idx="114">
                  <c:v>7.9166666666666594E-2</c:v>
                </c:pt>
                <c:pt idx="115">
                  <c:v>7.9861111111111549E-2</c:v>
                </c:pt>
                <c:pt idx="116">
                  <c:v>8.0555555555556213E-2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8.2638888888888845E-2</c:v>
                </c:pt>
                <c:pt idx="120">
                  <c:v>8.3333333333333343E-2</c:v>
                </c:pt>
                <c:pt idx="121">
                  <c:v>8.4027777777777701E-2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8.6805555555555525E-2</c:v>
                </c:pt>
                <c:pt idx="126">
                  <c:v>8.7499999999999897E-2</c:v>
                </c:pt>
                <c:pt idx="127">
                  <c:v>8.8194444444445061E-2</c:v>
                </c:pt>
                <c:pt idx="128">
                  <c:v>8.8888888888888795E-2</c:v>
                </c:pt>
                <c:pt idx="129">
                  <c:v>8.9583333333333348E-2</c:v>
                </c:pt>
                <c:pt idx="130">
                  <c:v>9.0277777777777693E-2</c:v>
                </c:pt>
                <c:pt idx="131">
                  <c:v>9.0972222222222204E-2</c:v>
                </c:pt>
                <c:pt idx="132">
                  <c:v>9.1666666666667243E-2</c:v>
                </c:pt>
                <c:pt idx="133">
                  <c:v>9.2361111111110589E-2</c:v>
                </c:pt>
                <c:pt idx="134">
                  <c:v>9.3055555555556224E-2</c:v>
                </c:pt>
                <c:pt idx="135">
                  <c:v>9.3750000000000583E-2</c:v>
                </c:pt>
                <c:pt idx="136">
                  <c:v>9.4444444444444525E-2</c:v>
                </c:pt>
                <c:pt idx="137">
                  <c:v>9.5138888888888828E-2</c:v>
                </c:pt>
                <c:pt idx="138">
                  <c:v>9.5833333333333298E-2</c:v>
                </c:pt>
                <c:pt idx="139">
                  <c:v>9.6527777777777726E-2</c:v>
                </c:pt>
                <c:pt idx="140">
                  <c:v>9.7222222222222224E-2</c:v>
                </c:pt>
                <c:pt idx="141">
                  <c:v>9.7916666666666596E-2</c:v>
                </c:pt>
                <c:pt idx="142">
                  <c:v>9.8611111111110997E-2</c:v>
                </c:pt>
                <c:pt idx="143">
                  <c:v>9.9305555555555508E-2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0.10347222222222244</c:v>
                </c:pt>
                <c:pt idx="150">
                  <c:v>0.10416666666666737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0.10763888888888944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0.10972222222222286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0.11597222222222237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0.12222222222222182</c:v>
                </c:pt>
                <c:pt idx="177">
                  <c:v>0.12291666666666499</c:v>
                </c:pt>
                <c:pt idx="178">
                  <c:v>0.12361111111110946</c:v>
                </c:pt>
                <c:pt idx="179">
                  <c:v>0.12430555555555337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0.13124999999999393</c:v>
                </c:pt>
                <c:pt idx="190">
                  <c:v>0.13194444444443845</c:v>
                </c:pt>
                <c:pt idx="191">
                  <c:v>0.13263888888888101</c:v>
                </c:pt>
                <c:pt idx="192">
                  <c:v>0.13333333333332578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0.13819444444443402</c:v>
                </c:pt>
                <c:pt idx="200">
                  <c:v>0.13888888888887699</c:v>
                </c:pt>
                <c:pt idx="201">
                  <c:v>0.13958333333332193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0.14236111111109778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0.14444444444443089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0.14861111111109393</c:v>
                </c:pt>
                <c:pt idx="215">
                  <c:v>0.14930555555553701</c:v>
                </c:pt>
                <c:pt idx="216">
                  <c:v>0.14999999999998181</c:v>
                </c:pt>
                <c:pt idx="217">
                  <c:v>0.15069444444442645</c:v>
                </c:pt>
                <c:pt idx="218">
                  <c:v>0.15138888888886978</c:v>
                </c:pt>
                <c:pt idx="219">
                  <c:v>0.15208333333331367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0.15624999999997802</c:v>
                </c:pt>
                <c:pt idx="226">
                  <c:v>0.15694444444442329</c:v>
                </c:pt>
                <c:pt idx="227">
                  <c:v>0.15763888888886587</c:v>
                </c:pt>
                <c:pt idx="228">
                  <c:v>0.15833333333330993</c:v>
                </c:pt>
                <c:pt idx="229">
                  <c:v>0.15902777777775301</c:v>
                </c:pt>
                <c:pt idx="230">
                  <c:v>0.15972222222219778</c:v>
                </c:pt>
                <c:pt idx="231">
                  <c:v>0.16041666666664101</c:v>
                </c:pt>
                <c:pt idx="232">
                  <c:v>0.161111111111085</c:v>
                </c:pt>
                <c:pt idx="233">
                  <c:v>0.161805555555529</c:v>
                </c:pt>
                <c:pt idx="234">
                  <c:v>0.16249999999997344</c:v>
                </c:pt>
                <c:pt idx="235">
                  <c:v>0.16319444444441741</c:v>
                </c:pt>
                <c:pt idx="236">
                  <c:v>0.16388888888886124</c:v>
                </c:pt>
                <c:pt idx="237">
                  <c:v>0.16458333333330499</c:v>
                </c:pt>
                <c:pt idx="238">
                  <c:v>0.16527777777774888</c:v>
                </c:pt>
                <c:pt idx="239">
                  <c:v>0.16597222222219299</c:v>
                </c:pt>
                <c:pt idx="240">
                  <c:v>0.16666666666663688</c:v>
                </c:pt>
                <c:pt idx="241">
                  <c:v>0.16736111111108101</c:v>
                </c:pt>
                <c:pt idx="242">
                  <c:v>0.16805555555552501</c:v>
                </c:pt>
                <c:pt idx="243">
                  <c:v>0.16874999999996979</c:v>
                </c:pt>
                <c:pt idx="244">
                  <c:v>0.16944444444441445</c:v>
                </c:pt>
                <c:pt idx="245">
                  <c:v>0.170138888888857</c:v>
                </c:pt>
                <c:pt idx="246">
                  <c:v>0.17083333333330167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0.17499999999996602</c:v>
                </c:pt>
                <c:pt idx="253">
                  <c:v>0.17569444444440988</c:v>
                </c:pt>
                <c:pt idx="254">
                  <c:v>0.17638888888885301</c:v>
                </c:pt>
                <c:pt idx="255">
                  <c:v>0.17708333333329793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0.17986111111107367</c:v>
                </c:pt>
                <c:pt idx="260">
                  <c:v>0.180555555555517</c:v>
                </c:pt>
                <c:pt idx="261">
                  <c:v>0.18124999999996219</c:v>
                </c:pt>
                <c:pt idx="262">
                  <c:v>0.18194444444440688</c:v>
                </c:pt>
                <c:pt idx="263">
                  <c:v>0.18263888888884899</c:v>
                </c:pt>
                <c:pt idx="264">
                  <c:v>0.18333333333329402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0.18541666666662593</c:v>
                </c:pt>
                <c:pt idx="268">
                  <c:v>0.18611111111106993</c:v>
                </c:pt>
                <c:pt idx="269">
                  <c:v>0.18680555555551301</c:v>
                </c:pt>
                <c:pt idx="270">
                  <c:v>0.18749999999995778</c:v>
                </c:pt>
                <c:pt idx="271">
                  <c:v>0.18819444444440236</c:v>
                </c:pt>
                <c:pt idx="272">
                  <c:v>0.18888888888884567</c:v>
                </c:pt>
                <c:pt idx="273">
                  <c:v>0.18958333333328944</c:v>
                </c:pt>
                <c:pt idx="274">
                  <c:v>0.190277777777733</c:v>
                </c:pt>
                <c:pt idx="275">
                  <c:v>0.190972222222177</c:v>
                </c:pt>
                <c:pt idx="276">
                  <c:v>0.19166666666662097</c:v>
                </c:pt>
                <c:pt idx="277">
                  <c:v>0.19236111111106499</c:v>
                </c:pt>
                <c:pt idx="278">
                  <c:v>0.19305555555550888</c:v>
                </c:pt>
                <c:pt idx="279">
                  <c:v>0.19374999999995299</c:v>
                </c:pt>
                <c:pt idx="280">
                  <c:v>0.19444444444439854</c:v>
                </c:pt>
                <c:pt idx="281">
                  <c:v>0.19513888888884101</c:v>
                </c:pt>
                <c:pt idx="282">
                  <c:v>0.19583333333328501</c:v>
                </c:pt>
                <c:pt idx="283">
                  <c:v>0.19652777777772901</c:v>
                </c:pt>
                <c:pt idx="284">
                  <c:v>0.197222222222173</c:v>
                </c:pt>
                <c:pt idx="285">
                  <c:v>0.197916666666617</c:v>
                </c:pt>
                <c:pt idx="286">
                  <c:v>0.19861111111106144</c:v>
                </c:pt>
                <c:pt idx="287">
                  <c:v>0.199305555555505</c:v>
                </c:pt>
                <c:pt idx="288">
                  <c:v>0.19999999999994941</c:v>
                </c:pt>
                <c:pt idx="289">
                  <c:v>0.20069444444439413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0.20624999999994578</c:v>
                </c:pt>
                <c:pt idx="298">
                  <c:v>0.20694444444439045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0.21180555555549802</c:v>
                </c:pt>
                <c:pt idx="306">
                  <c:v>0.21249999999994193</c:v>
                </c:pt>
                <c:pt idx="307">
                  <c:v>0.21319444444438593</c:v>
                </c:pt>
                <c:pt idx="308">
                  <c:v>0.21388888888882981</c:v>
                </c:pt>
                <c:pt idx="309">
                  <c:v>0.21458333333327378</c:v>
                </c:pt>
                <c:pt idx="310">
                  <c:v>0.21527777777771701</c:v>
                </c:pt>
                <c:pt idx="311">
                  <c:v>0.21597222222216167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0.21805555555549419</c:v>
                </c:pt>
                <c:pt idx="315">
                  <c:v>0.21874999999993813</c:v>
                </c:pt>
                <c:pt idx="316">
                  <c:v>0.21944444444438263</c:v>
                </c:pt>
                <c:pt idx="317">
                  <c:v>0.22013888888882499</c:v>
                </c:pt>
                <c:pt idx="318">
                  <c:v>0.22083333333326899</c:v>
                </c:pt>
                <c:pt idx="319">
                  <c:v>0.22152777777771288</c:v>
                </c:pt>
                <c:pt idx="320">
                  <c:v>0.22222222222215687</c:v>
                </c:pt>
                <c:pt idx="321">
                  <c:v>0.22291666666660101</c:v>
                </c:pt>
                <c:pt idx="322">
                  <c:v>0.22361111111104501</c:v>
                </c:pt>
                <c:pt idx="323">
                  <c:v>0.22430555555548901</c:v>
                </c:pt>
                <c:pt idx="324">
                  <c:v>0.22499999999993367</c:v>
                </c:pt>
                <c:pt idx="325">
                  <c:v>0.22569444444437767</c:v>
                </c:pt>
                <c:pt idx="326">
                  <c:v>0.22638888888882144</c:v>
                </c:pt>
                <c:pt idx="327">
                  <c:v>0.22708333333326541</c:v>
                </c:pt>
                <c:pt idx="328">
                  <c:v>0.227777777777709</c:v>
                </c:pt>
                <c:pt idx="329">
                  <c:v>0.22847222222215297</c:v>
                </c:pt>
                <c:pt idx="330">
                  <c:v>0.22916666666659688</c:v>
                </c:pt>
                <c:pt idx="331">
                  <c:v>0.22986111111104099</c:v>
                </c:pt>
                <c:pt idx="332">
                  <c:v>0.23055555555548499</c:v>
                </c:pt>
                <c:pt idx="333">
                  <c:v>0.23124999999992993</c:v>
                </c:pt>
                <c:pt idx="334">
                  <c:v>0.23194444444437445</c:v>
                </c:pt>
                <c:pt idx="335">
                  <c:v>0.23263888888881701</c:v>
                </c:pt>
                <c:pt idx="336">
                  <c:v>0.23333333333326178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0.23749999999992608</c:v>
                </c:pt>
                <c:pt idx="343">
                  <c:v>0.23819444444437002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0.24236111111103378</c:v>
                </c:pt>
                <c:pt idx="350">
                  <c:v>0.24305555555547775</c:v>
                </c:pt>
                <c:pt idx="351">
                  <c:v>0.24374999999992231</c:v>
                </c:pt>
                <c:pt idx="352">
                  <c:v>0.24444444444436694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0.24861111111102993</c:v>
                </c:pt>
                <c:pt idx="359">
                  <c:v>0.24930555555547393</c:v>
                </c:pt>
                <c:pt idx="360">
                  <c:v>0.24999999999991793</c:v>
                </c:pt>
                <c:pt idx="361">
                  <c:v>0.25069444444436079</c:v>
                </c:pt>
                <c:pt idx="362">
                  <c:v>0.25138888888880789</c:v>
                </c:pt>
                <c:pt idx="363">
                  <c:v>0.25208333333325045</c:v>
                </c:pt>
                <c:pt idx="364">
                  <c:v>0.25277777777769428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0.25902777777769126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0.26249999999991092</c:v>
                </c:pt>
                <c:pt idx="379">
                  <c:v>0.26319444444435303</c:v>
                </c:pt>
                <c:pt idx="380">
                  <c:v>0.26388888888879863</c:v>
                </c:pt>
                <c:pt idx="381">
                  <c:v>0.26458333333324263</c:v>
                </c:pt>
                <c:pt idx="382">
                  <c:v>0.26527777777768663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0.26874999999990645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0.27152777777768355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0.27499999999990327</c:v>
                </c:pt>
                <c:pt idx="397">
                  <c:v>0.27569444444434499</c:v>
                </c:pt>
                <c:pt idx="398">
                  <c:v>0.27638888888879126</c:v>
                </c:pt>
                <c:pt idx="399">
                  <c:v>0.27708333333323298</c:v>
                </c:pt>
                <c:pt idx="400">
                  <c:v>0.27777777777767915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0.28124999999989897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0.28402777777767596</c:v>
                </c:pt>
                <c:pt idx="410">
                  <c:v>0.28472222222211602</c:v>
                </c:pt>
                <c:pt idx="411">
                  <c:v>0.28541666666656162</c:v>
                </c:pt>
                <c:pt idx="412">
                  <c:v>0.28611111111100401</c:v>
                </c:pt>
                <c:pt idx="413">
                  <c:v>0.28680555555544945</c:v>
                </c:pt>
                <c:pt idx="414">
                  <c:v>0.2874999999998949</c:v>
                </c:pt>
                <c:pt idx="415">
                  <c:v>0.28819444444433573</c:v>
                </c:pt>
                <c:pt idx="416">
                  <c:v>0.28888888888878278</c:v>
                </c:pt>
                <c:pt idx="417">
                  <c:v>0.28958333333322528</c:v>
                </c:pt>
                <c:pt idx="418">
                  <c:v>0.29027777777767055</c:v>
                </c:pt>
                <c:pt idx="419">
                  <c:v>0.29097222222211327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0.29374999999989027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0.29652777777766737</c:v>
                </c:pt>
                <c:pt idx="428">
                  <c:v>0.29722222222210798</c:v>
                </c:pt>
                <c:pt idx="429">
                  <c:v>0.29791666666655392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0.29999999999988697</c:v>
                </c:pt>
                <c:pt idx="433">
                  <c:v>0.30069444444432775</c:v>
                </c:pt>
                <c:pt idx="434">
                  <c:v>0.30138888888877491</c:v>
                </c:pt>
                <c:pt idx="435">
                  <c:v>0.30208333333321763</c:v>
                </c:pt>
                <c:pt idx="436">
                  <c:v>0.30277777777766296</c:v>
                </c:pt>
                <c:pt idx="437">
                  <c:v>0.30347222222210563</c:v>
                </c:pt>
                <c:pt idx="438">
                  <c:v>0.30416666666654946</c:v>
                </c:pt>
                <c:pt idx="439">
                  <c:v>0.30486111111099345</c:v>
                </c:pt>
                <c:pt idx="440">
                  <c:v>0.30555555555543601</c:v>
                </c:pt>
                <c:pt idx="441">
                  <c:v>0.30624999999988289</c:v>
                </c:pt>
                <c:pt idx="442">
                  <c:v>0.306944444444324</c:v>
                </c:pt>
                <c:pt idx="443">
                  <c:v>0.30763888888876928</c:v>
                </c:pt>
                <c:pt idx="444">
                  <c:v>0.30833333333321328</c:v>
                </c:pt>
                <c:pt idx="445">
                  <c:v>0.30902777777765983</c:v>
                </c:pt>
                <c:pt idx="446">
                  <c:v>0.30972222222210088</c:v>
                </c:pt>
                <c:pt idx="447">
                  <c:v>0.31041666666654638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0.31249999999987976</c:v>
                </c:pt>
                <c:pt idx="451">
                  <c:v>0.31319444444431999</c:v>
                </c:pt>
                <c:pt idx="452">
                  <c:v>0.31388888888876776</c:v>
                </c:pt>
                <c:pt idx="453">
                  <c:v>0.31458333333321015</c:v>
                </c:pt>
                <c:pt idx="454">
                  <c:v>0.31527777777765525</c:v>
                </c:pt>
                <c:pt idx="455">
                  <c:v>0.31597222222209792</c:v>
                </c:pt>
                <c:pt idx="456">
                  <c:v>0.31666666666653998</c:v>
                </c:pt>
                <c:pt idx="457">
                  <c:v>0.31736111111098592</c:v>
                </c:pt>
                <c:pt idx="458">
                  <c:v>0.31805555555542808</c:v>
                </c:pt>
                <c:pt idx="459">
                  <c:v>0.31874999999987491</c:v>
                </c:pt>
                <c:pt idx="460">
                  <c:v>0.31944444444431602</c:v>
                </c:pt>
                <c:pt idx="461">
                  <c:v>0.32013888888876163</c:v>
                </c:pt>
                <c:pt idx="462">
                  <c:v>0.32083333333320563</c:v>
                </c:pt>
                <c:pt idx="463">
                  <c:v>0.32152777777765185</c:v>
                </c:pt>
                <c:pt idx="464">
                  <c:v>0.32222222222209351</c:v>
                </c:pt>
                <c:pt idx="465">
                  <c:v>0.32291666666653746</c:v>
                </c:pt>
                <c:pt idx="466">
                  <c:v>0.32361111111098145</c:v>
                </c:pt>
                <c:pt idx="467">
                  <c:v>0.32430555555542545</c:v>
                </c:pt>
                <c:pt idx="468">
                  <c:v>0.32499999999987184</c:v>
                </c:pt>
                <c:pt idx="469">
                  <c:v>0.325694444444312</c:v>
                </c:pt>
                <c:pt idx="470">
                  <c:v>0.32638888888875983</c:v>
                </c:pt>
                <c:pt idx="471">
                  <c:v>0.32708333333320255</c:v>
                </c:pt>
                <c:pt idx="472">
                  <c:v>0.32777777777764783</c:v>
                </c:pt>
                <c:pt idx="473">
                  <c:v>0.32847222222209038</c:v>
                </c:pt>
                <c:pt idx="474">
                  <c:v>0.32916666666653238</c:v>
                </c:pt>
                <c:pt idx="475">
                  <c:v>0.32986111111097827</c:v>
                </c:pt>
                <c:pt idx="476">
                  <c:v>0.33055555555542032</c:v>
                </c:pt>
                <c:pt idx="477">
                  <c:v>0.33124999999986776</c:v>
                </c:pt>
                <c:pt idx="478">
                  <c:v>0.33194444444430798</c:v>
                </c:pt>
                <c:pt idx="479">
                  <c:v>0.33263888888875426</c:v>
                </c:pt>
                <c:pt idx="480">
                  <c:v>0.33333333333319598</c:v>
                </c:pt>
                <c:pt idx="481">
                  <c:v>0.33402777777764447</c:v>
                </c:pt>
                <c:pt idx="482">
                  <c:v>0.33472222222208592</c:v>
                </c:pt>
                <c:pt idx="483">
                  <c:v>0.33541666666652992</c:v>
                </c:pt>
                <c:pt idx="484">
                  <c:v>0.33611111111097397</c:v>
                </c:pt>
                <c:pt idx="485">
                  <c:v>0.33680555555541775</c:v>
                </c:pt>
                <c:pt idx="486">
                  <c:v>0.33749999999986435</c:v>
                </c:pt>
                <c:pt idx="487">
                  <c:v>0.33819444444430402</c:v>
                </c:pt>
                <c:pt idx="488">
                  <c:v>0.33888888888875202</c:v>
                </c:pt>
                <c:pt idx="489">
                  <c:v>0.33958333333319363</c:v>
                </c:pt>
                <c:pt idx="490">
                  <c:v>0.34027777777763757</c:v>
                </c:pt>
                <c:pt idx="491">
                  <c:v>0.34097222222208146</c:v>
                </c:pt>
                <c:pt idx="492">
                  <c:v>0.34166666666652401</c:v>
                </c:pt>
                <c:pt idx="493">
                  <c:v>0.34236111111096945</c:v>
                </c:pt>
                <c:pt idx="494">
                  <c:v>0.34305555555541201</c:v>
                </c:pt>
                <c:pt idx="495">
                  <c:v>0.34374999999985872</c:v>
                </c:pt>
                <c:pt idx="496">
                  <c:v>0.3444444444443</c:v>
                </c:pt>
                <c:pt idx="497">
                  <c:v>0.34513888888874528</c:v>
                </c:pt>
                <c:pt idx="498">
                  <c:v>0.345833333333188</c:v>
                </c:pt>
                <c:pt idx="499">
                  <c:v>0.34652777777763438</c:v>
                </c:pt>
                <c:pt idx="500">
                  <c:v>0.34722222222207638</c:v>
                </c:pt>
                <c:pt idx="501">
                  <c:v>0.34791666666652032</c:v>
                </c:pt>
                <c:pt idx="502">
                  <c:v>0.34861111111096432</c:v>
                </c:pt>
                <c:pt idx="503">
                  <c:v>0.34930555555540832</c:v>
                </c:pt>
                <c:pt idx="504">
                  <c:v>0.34999999999985576</c:v>
                </c:pt>
                <c:pt idx="505">
                  <c:v>0.35069444444429593</c:v>
                </c:pt>
                <c:pt idx="506">
                  <c:v>0.3513888888887432</c:v>
                </c:pt>
                <c:pt idx="507">
                  <c:v>0.35208333333318398</c:v>
                </c:pt>
                <c:pt idx="508">
                  <c:v>0.35277777777762992</c:v>
                </c:pt>
                <c:pt idx="509">
                  <c:v>0.35347222222207392</c:v>
                </c:pt>
                <c:pt idx="510">
                  <c:v>0.35416666666651597</c:v>
                </c:pt>
                <c:pt idx="511">
                  <c:v>0.35486111111096186</c:v>
                </c:pt>
                <c:pt idx="512">
                  <c:v>0.35555555555540402</c:v>
                </c:pt>
                <c:pt idx="513">
                  <c:v>0.35624999999985091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0.3590277777776269</c:v>
                </c:pt>
                <c:pt idx="518">
                  <c:v>0.35972222222206945</c:v>
                </c:pt>
                <c:pt idx="519">
                  <c:v>0.36041666666651345</c:v>
                </c:pt>
                <c:pt idx="520">
                  <c:v>0.36111111111095745</c:v>
                </c:pt>
                <c:pt idx="521">
                  <c:v>0.36180555555540145</c:v>
                </c:pt>
                <c:pt idx="522">
                  <c:v>0.36249999999984783</c:v>
                </c:pt>
                <c:pt idx="523">
                  <c:v>0.363194444444288</c:v>
                </c:pt>
                <c:pt idx="524">
                  <c:v>0.36388888888873455</c:v>
                </c:pt>
                <c:pt idx="525">
                  <c:v>0.36458333333317638</c:v>
                </c:pt>
                <c:pt idx="526">
                  <c:v>0.36527777777762238</c:v>
                </c:pt>
                <c:pt idx="527">
                  <c:v>0.36597222222206638</c:v>
                </c:pt>
                <c:pt idx="528">
                  <c:v>0.36666666666650832</c:v>
                </c:pt>
                <c:pt idx="529">
                  <c:v>0.36736111111095426</c:v>
                </c:pt>
                <c:pt idx="530">
                  <c:v>0.36805555555539599</c:v>
                </c:pt>
                <c:pt idx="531">
                  <c:v>0.36874999999984359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0.37152777777761908</c:v>
                </c:pt>
                <c:pt idx="536">
                  <c:v>0.37222222222206192</c:v>
                </c:pt>
                <c:pt idx="537">
                  <c:v>0.37291666666650597</c:v>
                </c:pt>
                <c:pt idx="538">
                  <c:v>0.37361111111094963</c:v>
                </c:pt>
                <c:pt idx="539">
                  <c:v>0.37430555555539202</c:v>
                </c:pt>
                <c:pt idx="540">
                  <c:v>0.37499999999983891</c:v>
                </c:pt>
                <c:pt idx="541">
                  <c:v>0.37569444444428002</c:v>
                </c:pt>
                <c:pt idx="542">
                  <c:v>0.37638888888872696</c:v>
                </c:pt>
                <c:pt idx="543">
                  <c:v>0.37708333333316946</c:v>
                </c:pt>
                <c:pt idx="544">
                  <c:v>0.3777777777776149</c:v>
                </c:pt>
                <c:pt idx="545">
                  <c:v>0.3784722222220589</c:v>
                </c:pt>
                <c:pt idx="546">
                  <c:v>0.37916666666650145</c:v>
                </c:pt>
                <c:pt idx="547">
                  <c:v>0.37986111111094689</c:v>
                </c:pt>
                <c:pt idx="548">
                  <c:v>0.380555555555388</c:v>
                </c:pt>
                <c:pt idx="549">
                  <c:v>0.38124999999983455</c:v>
                </c:pt>
                <c:pt idx="550">
                  <c:v>0.38194444444427728</c:v>
                </c:pt>
                <c:pt idx="551">
                  <c:v>0.38263888888872127</c:v>
                </c:pt>
                <c:pt idx="552">
                  <c:v>0.38333333333316438</c:v>
                </c:pt>
                <c:pt idx="553">
                  <c:v>0.38402777777761177</c:v>
                </c:pt>
                <c:pt idx="554">
                  <c:v>0.38472222222205427</c:v>
                </c:pt>
                <c:pt idx="555">
                  <c:v>0.38541666666649826</c:v>
                </c:pt>
                <c:pt idx="556">
                  <c:v>0.38611111111094226</c:v>
                </c:pt>
                <c:pt idx="557">
                  <c:v>0.38680555555538398</c:v>
                </c:pt>
                <c:pt idx="558">
                  <c:v>0.38749999999983148</c:v>
                </c:pt>
                <c:pt idx="559">
                  <c:v>0.38819444444427198</c:v>
                </c:pt>
                <c:pt idx="560">
                  <c:v>0.38888888888871925</c:v>
                </c:pt>
                <c:pt idx="561">
                  <c:v>0.38958333333316192</c:v>
                </c:pt>
                <c:pt idx="562">
                  <c:v>0.39027777777760686</c:v>
                </c:pt>
                <c:pt idx="563">
                  <c:v>0.39097222222205097</c:v>
                </c:pt>
                <c:pt idx="564">
                  <c:v>0.39166666666649363</c:v>
                </c:pt>
                <c:pt idx="565">
                  <c:v>0.39236111111093763</c:v>
                </c:pt>
                <c:pt idx="566">
                  <c:v>0.39305555555538002</c:v>
                </c:pt>
                <c:pt idx="567">
                  <c:v>0.39374999999982696</c:v>
                </c:pt>
                <c:pt idx="568">
                  <c:v>0.39444444444426963</c:v>
                </c:pt>
                <c:pt idx="569">
                  <c:v>0.39513888888871351</c:v>
                </c:pt>
                <c:pt idx="570">
                  <c:v>0.39583333333315746</c:v>
                </c:pt>
                <c:pt idx="571">
                  <c:v>0.39652777777760384</c:v>
                </c:pt>
                <c:pt idx="572">
                  <c:v>0.39722222222204689</c:v>
                </c:pt>
                <c:pt idx="573">
                  <c:v>0.39791666666649089</c:v>
                </c:pt>
                <c:pt idx="574">
                  <c:v>0.39861111111093345</c:v>
                </c:pt>
                <c:pt idx="575">
                  <c:v>0.39930555555537728</c:v>
                </c:pt>
                <c:pt idx="576">
                  <c:v>0.39999999999982383</c:v>
                </c:pt>
                <c:pt idx="577">
                  <c:v>0.400694444444264</c:v>
                </c:pt>
                <c:pt idx="578">
                  <c:v>0.40138888888871038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0.40347222222204226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0.40624999999981792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0.40902777777759397</c:v>
                </c:pt>
                <c:pt idx="590">
                  <c:v>0.40972222222203608</c:v>
                </c:pt>
                <c:pt idx="591">
                  <c:v>0.41041666666648163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0.41249999999981496</c:v>
                </c:pt>
                <c:pt idx="595">
                  <c:v>0.41319444444425601</c:v>
                </c:pt>
                <c:pt idx="596">
                  <c:v>0.4138888888887029</c:v>
                </c:pt>
                <c:pt idx="597">
                  <c:v>0.41458333333314545</c:v>
                </c:pt>
                <c:pt idx="598">
                  <c:v>0.41527777777758945</c:v>
                </c:pt>
                <c:pt idx="599">
                  <c:v>0.41597222222203345</c:v>
                </c:pt>
                <c:pt idx="600">
                  <c:v>0.41666666666647745</c:v>
                </c:pt>
                <c:pt idx="601">
                  <c:v>0.41736111111092128</c:v>
                </c:pt>
                <c:pt idx="602">
                  <c:v>0.418055555555364</c:v>
                </c:pt>
                <c:pt idx="603">
                  <c:v>0.41874999999981055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0.42152777777758627</c:v>
                </c:pt>
                <c:pt idx="608">
                  <c:v>0.42222222222202832</c:v>
                </c:pt>
                <c:pt idx="609">
                  <c:v>0.42291666666647426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0.42499999999980725</c:v>
                </c:pt>
                <c:pt idx="613">
                  <c:v>0.42569444444424798</c:v>
                </c:pt>
                <c:pt idx="614">
                  <c:v>0.42638888888869508</c:v>
                </c:pt>
                <c:pt idx="615">
                  <c:v>0.42708333333313597</c:v>
                </c:pt>
                <c:pt idx="616">
                  <c:v>0.42777777777758191</c:v>
                </c:pt>
                <c:pt idx="617">
                  <c:v>0.42847222222202563</c:v>
                </c:pt>
                <c:pt idx="618">
                  <c:v>0.42916666666646963</c:v>
                </c:pt>
                <c:pt idx="619">
                  <c:v>0.42986111111091363</c:v>
                </c:pt>
                <c:pt idx="620">
                  <c:v>0.43055555555535602</c:v>
                </c:pt>
                <c:pt idx="621">
                  <c:v>0.43124999999980296</c:v>
                </c:pt>
                <c:pt idx="622">
                  <c:v>0.43194444444424546</c:v>
                </c:pt>
                <c:pt idx="623">
                  <c:v>0.43263888888868945</c:v>
                </c:pt>
                <c:pt idx="624">
                  <c:v>0.43333333333313201</c:v>
                </c:pt>
                <c:pt idx="625">
                  <c:v>0.43402777777757889</c:v>
                </c:pt>
                <c:pt idx="626">
                  <c:v>0.43472222222202145</c:v>
                </c:pt>
                <c:pt idx="627">
                  <c:v>0.43541666666646656</c:v>
                </c:pt>
                <c:pt idx="628">
                  <c:v>0.43611111111090928</c:v>
                </c:pt>
                <c:pt idx="629">
                  <c:v>0.43680555555535328</c:v>
                </c:pt>
                <c:pt idx="630">
                  <c:v>0.43749999999979838</c:v>
                </c:pt>
                <c:pt idx="631">
                  <c:v>0.43819444444423999</c:v>
                </c:pt>
                <c:pt idx="632">
                  <c:v>0.43888888888868777</c:v>
                </c:pt>
                <c:pt idx="633">
                  <c:v>0.43958333333312832</c:v>
                </c:pt>
                <c:pt idx="634">
                  <c:v>0.44027777777757232</c:v>
                </c:pt>
                <c:pt idx="635">
                  <c:v>0.44097222222201632</c:v>
                </c:pt>
                <c:pt idx="636">
                  <c:v>0.44166666666645998</c:v>
                </c:pt>
                <c:pt idx="637">
                  <c:v>0.44236111111090398</c:v>
                </c:pt>
                <c:pt idx="638">
                  <c:v>0.44305555555534776</c:v>
                </c:pt>
                <c:pt idx="639">
                  <c:v>0.44374999999979198</c:v>
                </c:pt>
                <c:pt idx="640">
                  <c:v>0.44444444444423575</c:v>
                </c:pt>
                <c:pt idx="641">
                  <c:v>0.44513888888867997</c:v>
                </c:pt>
                <c:pt idx="642">
                  <c:v>0.44583333333312403</c:v>
                </c:pt>
                <c:pt idx="643">
                  <c:v>0.44652777777756963</c:v>
                </c:pt>
                <c:pt idx="644">
                  <c:v>0.44722222222201202</c:v>
                </c:pt>
                <c:pt idx="645">
                  <c:v>0.44791666666645763</c:v>
                </c:pt>
                <c:pt idx="646">
                  <c:v>0.44861111111090002</c:v>
                </c:pt>
                <c:pt idx="647">
                  <c:v>0.44930555555534402</c:v>
                </c:pt>
                <c:pt idx="648">
                  <c:v>0.44999999999978951</c:v>
                </c:pt>
                <c:pt idx="649">
                  <c:v>0.45069444444423179</c:v>
                </c:pt>
                <c:pt idx="650">
                  <c:v>0.4513888888886789</c:v>
                </c:pt>
                <c:pt idx="651">
                  <c:v>0.45208333333312001</c:v>
                </c:pt>
                <c:pt idx="652">
                  <c:v>0.45277777777756545</c:v>
                </c:pt>
                <c:pt idx="653">
                  <c:v>0.45347222222200939</c:v>
                </c:pt>
                <c:pt idx="654">
                  <c:v>0.45416666666645328</c:v>
                </c:pt>
                <c:pt idx="655">
                  <c:v>0.45486111111089728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0.45902777777756226</c:v>
                </c:pt>
                <c:pt idx="662">
                  <c:v>0.45972222222200398</c:v>
                </c:pt>
                <c:pt idx="663">
                  <c:v>0.46041666666645026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0.46249999999978192</c:v>
                </c:pt>
                <c:pt idx="667">
                  <c:v>0.46319444444422375</c:v>
                </c:pt>
                <c:pt idx="668">
                  <c:v>0.46388888888867097</c:v>
                </c:pt>
                <c:pt idx="669">
                  <c:v>0.46458333333311208</c:v>
                </c:pt>
                <c:pt idx="670">
                  <c:v>0.46527777777755763</c:v>
                </c:pt>
                <c:pt idx="671">
                  <c:v>0.46597222222200163</c:v>
                </c:pt>
                <c:pt idx="672">
                  <c:v>0.46666666666644563</c:v>
                </c:pt>
                <c:pt idx="673">
                  <c:v>0.46736111111088963</c:v>
                </c:pt>
                <c:pt idx="674">
                  <c:v>0.46805555555533179</c:v>
                </c:pt>
                <c:pt idx="675">
                  <c:v>0.46874999999977746</c:v>
                </c:pt>
                <c:pt idx="676">
                  <c:v>0.46944444444422001</c:v>
                </c:pt>
                <c:pt idx="677">
                  <c:v>0.47013888888866545</c:v>
                </c:pt>
                <c:pt idx="678">
                  <c:v>0.47083333333310801</c:v>
                </c:pt>
                <c:pt idx="679">
                  <c:v>0.47152777777755472</c:v>
                </c:pt>
                <c:pt idx="680">
                  <c:v>0.472222222221996</c:v>
                </c:pt>
                <c:pt idx="681">
                  <c:v>0.47291666666644255</c:v>
                </c:pt>
                <c:pt idx="682">
                  <c:v>0.47361111111088527</c:v>
                </c:pt>
                <c:pt idx="683">
                  <c:v>0.474305555555328</c:v>
                </c:pt>
                <c:pt idx="684">
                  <c:v>0.47499999999977438</c:v>
                </c:pt>
                <c:pt idx="685">
                  <c:v>0.47569444444421599</c:v>
                </c:pt>
                <c:pt idx="686">
                  <c:v>0.47638888888866376</c:v>
                </c:pt>
                <c:pt idx="687">
                  <c:v>0.47708333333310432</c:v>
                </c:pt>
                <c:pt idx="688">
                  <c:v>0.47777777777755026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0.47986111111088192</c:v>
                </c:pt>
                <c:pt idx="692">
                  <c:v>0.48055555555532375</c:v>
                </c:pt>
                <c:pt idx="693">
                  <c:v>0.48124999999976992</c:v>
                </c:pt>
                <c:pt idx="694">
                  <c:v>0.48194444444421197</c:v>
                </c:pt>
                <c:pt idx="695">
                  <c:v>0.48263888888865786</c:v>
                </c:pt>
                <c:pt idx="696">
                  <c:v>0.48333333333310002</c:v>
                </c:pt>
                <c:pt idx="697">
                  <c:v>0.48402777777754691</c:v>
                </c:pt>
                <c:pt idx="698">
                  <c:v>0.48472222222198802</c:v>
                </c:pt>
                <c:pt idx="699">
                  <c:v>0.48541666666643363</c:v>
                </c:pt>
                <c:pt idx="700">
                  <c:v>0.48611111111087763</c:v>
                </c:pt>
                <c:pt idx="701">
                  <c:v>0.48680555555532001</c:v>
                </c:pt>
                <c:pt idx="702">
                  <c:v>0.4874999999997669</c:v>
                </c:pt>
                <c:pt idx="703">
                  <c:v>0.48819444444420801</c:v>
                </c:pt>
                <c:pt idx="704">
                  <c:v>0.48888888888865584</c:v>
                </c:pt>
                <c:pt idx="705">
                  <c:v>0.48958333333309745</c:v>
                </c:pt>
                <c:pt idx="706">
                  <c:v>0.49027777777754256</c:v>
                </c:pt>
                <c:pt idx="707">
                  <c:v>0.49097222222198528</c:v>
                </c:pt>
                <c:pt idx="708">
                  <c:v>0.49166666666642928</c:v>
                </c:pt>
                <c:pt idx="709">
                  <c:v>0.49236111111087438</c:v>
                </c:pt>
                <c:pt idx="710">
                  <c:v>0.49305555555531599</c:v>
                </c:pt>
                <c:pt idx="711">
                  <c:v>0.49374999999976238</c:v>
                </c:pt>
                <c:pt idx="712">
                  <c:v>0.49444444444420432</c:v>
                </c:pt>
                <c:pt idx="713">
                  <c:v>0.49513888888865026</c:v>
                </c:pt>
                <c:pt idx="714">
                  <c:v>0.49583333333309232</c:v>
                </c:pt>
                <c:pt idx="715">
                  <c:v>0.49652777777753826</c:v>
                </c:pt>
                <c:pt idx="716">
                  <c:v>0.49722222222197998</c:v>
                </c:pt>
                <c:pt idx="717">
                  <c:v>0.49791666666642592</c:v>
                </c:pt>
                <c:pt idx="718">
                  <c:v>0.49861111111086992</c:v>
                </c:pt>
                <c:pt idx="719">
                  <c:v>0.49930555555531198</c:v>
                </c:pt>
                <c:pt idx="720">
                  <c:v>0.49999999999975886</c:v>
                </c:pt>
                <c:pt idx="721">
                  <c:v>0.50069444444420064</c:v>
                </c:pt>
                <c:pt idx="722">
                  <c:v>0.50138888888864108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0.50694444444419984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0.51319444444419526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0.51944444444419124</c:v>
                </c:pt>
                <c:pt idx="749">
                  <c:v>0.52013888888863158</c:v>
                </c:pt>
                <c:pt idx="750">
                  <c:v>0.52083333333307891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0.52569444444418956</c:v>
                </c:pt>
                <c:pt idx="758">
                  <c:v>0.52638888888862756</c:v>
                </c:pt>
                <c:pt idx="759">
                  <c:v>0.52708333333307489</c:v>
                </c:pt>
                <c:pt idx="760">
                  <c:v>0.527777777777516</c:v>
                </c:pt>
                <c:pt idx="761">
                  <c:v>0.52847222222195744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0.53194444444418465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0.53819444444418019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0.54444444444417583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0.55069444444417237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0.55694444444416691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0.56180555555527489</c:v>
                </c:pt>
                <c:pt idx="810">
                  <c:v>0.562499999999716</c:v>
                </c:pt>
                <c:pt idx="811">
                  <c:v>0.56319444444416289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0.56666666666638255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0.57569444444415585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0.58055555555525651</c:v>
                </c:pt>
                <c:pt idx="837">
                  <c:v>0.5812499999997035</c:v>
                </c:pt>
                <c:pt idx="838">
                  <c:v>0.58194444444414795</c:v>
                </c:pt>
                <c:pt idx="839">
                  <c:v>0.58263888888859205</c:v>
                </c:pt>
                <c:pt idx="840">
                  <c:v>0.5833333333330355</c:v>
                </c:pt>
                <c:pt idx="841">
                  <c:v>0.5840277777774795</c:v>
                </c:pt>
                <c:pt idx="842">
                  <c:v>0.58472222222192349</c:v>
                </c:pt>
                <c:pt idx="843">
                  <c:v>0.58541666666636416</c:v>
                </c:pt>
                <c:pt idx="844">
                  <c:v>0.58611111111081149</c:v>
                </c:pt>
                <c:pt idx="845">
                  <c:v>0.58680555555525549</c:v>
                </c:pt>
                <c:pt idx="846">
                  <c:v>0.58749999999969948</c:v>
                </c:pt>
                <c:pt idx="847">
                  <c:v>0.58819444444414404</c:v>
                </c:pt>
                <c:pt idx="848">
                  <c:v>0.58888888888858804</c:v>
                </c:pt>
                <c:pt idx="849">
                  <c:v>0.58958333333303159</c:v>
                </c:pt>
                <c:pt idx="850">
                  <c:v>0.59027777777747559</c:v>
                </c:pt>
                <c:pt idx="851">
                  <c:v>0.59097222222191959</c:v>
                </c:pt>
                <c:pt idx="852">
                  <c:v>0.59166666666636358</c:v>
                </c:pt>
                <c:pt idx="853">
                  <c:v>0.59236111111080758</c:v>
                </c:pt>
                <c:pt idx="854">
                  <c:v>0.59305555555525158</c:v>
                </c:pt>
                <c:pt idx="855">
                  <c:v>0.59374999999969602</c:v>
                </c:pt>
                <c:pt idx="856">
                  <c:v>0.59444444444414002</c:v>
                </c:pt>
                <c:pt idx="857">
                  <c:v>0.59513888888858402</c:v>
                </c:pt>
                <c:pt idx="858">
                  <c:v>0.59583333333302801</c:v>
                </c:pt>
                <c:pt idx="859">
                  <c:v>0.59652777777747157</c:v>
                </c:pt>
                <c:pt idx="860">
                  <c:v>0.59722222222191557</c:v>
                </c:pt>
                <c:pt idx="861">
                  <c:v>0.59791666666635956</c:v>
                </c:pt>
                <c:pt idx="862">
                  <c:v>0.59861111111080401</c:v>
                </c:pt>
                <c:pt idx="863">
                  <c:v>0.59930555555524756</c:v>
                </c:pt>
                <c:pt idx="864">
                  <c:v>0.599999999999692</c:v>
                </c:pt>
                <c:pt idx="865">
                  <c:v>0.60069444444414111</c:v>
                </c:pt>
                <c:pt idx="866">
                  <c:v>0.60138888888858255</c:v>
                </c:pt>
                <c:pt idx="867">
                  <c:v>0.60208333333302655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0.60694444444413664</c:v>
                </c:pt>
                <c:pt idx="875">
                  <c:v>0.60763888888858053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0.61319444444413185</c:v>
                </c:pt>
                <c:pt idx="884">
                  <c:v>0.61388888888857585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0.61874999999968361</c:v>
                </c:pt>
                <c:pt idx="892">
                  <c:v>0.61944444444412738</c:v>
                </c:pt>
                <c:pt idx="893">
                  <c:v>0.62013888888856805</c:v>
                </c:pt>
                <c:pt idx="894">
                  <c:v>0.62083333333301538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0.62361111111079126</c:v>
                </c:pt>
                <c:pt idx="899">
                  <c:v>0.62430555555523204</c:v>
                </c:pt>
                <c:pt idx="900">
                  <c:v>0.62499999999967926</c:v>
                </c:pt>
                <c:pt idx="901">
                  <c:v>0.62569444444412592</c:v>
                </c:pt>
                <c:pt idx="902">
                  <c:v>0.62638888888856403</c:v>
                </c:pt>
                <c:pt idx="903">
                  <c:v>0.62708333333301125</c:v>
                </c:pt>
                <c:pt idx="904">
                  <c:v>0.62777777777745203</c:v>
                </c:pt>
                <c:pt idx="905">
                  <c:v>0.62847222222189925</c:v>
                </c:pt>
                <c:pt idx="906">
                  <c:v>0.62916666666634002</c:v>
                </c:pt>
                <c:pt idx="907">
                  <c:v>0.62986111111078702</c:v>
                </c:pt>
                <c:pt idx="908">
                  <c:v>0.63055555555522802</c:v>
                </c:pt>
                <c:pt idx="909">
                  <c:v>0.6312499999996749</c:v>
                </c:pt>
                <c:pt idx="910">
                  <c:v>0.63194444444412179</c:v>
                </c:pt>
                <c:pt idx="911">
                  <c:v>0.6326388888885629</c:v>
                </c:pt>
                <c:pt idx="912">
                  <c:v>0.6333333333330069</c:v>
                </c:pt>
                <c:pt idx="913">
                  <c:v>0.63402777777744801</c:v>
                </c:pt>
                <c:pt idx="914">
                  <c:v>0.63472222222189756</c:v>
                </c:pt>
                <c:pt idx="915">
                  <c:v>0.63541666666633601</c:v>
                </c:pt>
                <c:pt idx="916">
                  <c:v>0.63611111111078289</c:v>
                </c:pt>
                <c:pt idx="917">
                  <c:v>0.63680555555522678</c:v>
                </c:pt>
                <c:pt idx="918">
                  <c:v>0.637499999999668</c:v>
                </c:pt>
                <c:pt idx="919">
                  <c:v>0.6381944444441171</c:v>
                </c:pt>
                <c:pt idx="920">
                  <c:v>0.63888888888855855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0.64097222222189265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0.64444444444411253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0.64722222222188852</c:v>
                </c:pt>
                <c:pt idx="933">
                  <c:v>0.64791666666632863</c:v>
                </c:pt>
                <c:pt idx="934">
                  <c:v>0.64861111111077585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0.65069444444411051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0.65347222222188384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0.65694444444410582</c:v>
                </c:pt>
                <c:pt idx="947">
                  <c:v>0.65763888888854738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0.65972222222188193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0.66180555555521126</c:v>
                </c:pt>
                <c:pt idx="954">
                  <c:v>0.66249999999965203</c:v>
                </c:pt>
                <c:pt idx="955">
                  <c:v>0.6631944444441018</c:v>
                </c:pt>
                <c:pt idx="956">
                  <c:v>0.66388888888854325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0.6659722222218778</c:v>
                </c:pt>
                <c:pt idx="960">
                  <c:v>0.66666666666631891</c:v>
                </c:pt>
                <c:pt idx="961">
                  <c:v>0.66736111111076002</c:v>
                </c:pt>
                <c:pt idx="962">
                  <c:v>0.6680555555552069</c:v>
                </c:pt>
                <c:pt idx="963">
                  <c:v>0.6687499999996509</c:v>
                </c:pt>
                <c:pt idx="964">
                  <c:v>0.66944444444409756</c:v>
                </c:pt>
                <c:pt idx="965">
                  <c:v>0.6701388888885389</c:v>
                </c:pt>
                <c:pt idx="966">
                  <c:v>0.6708333333329829</c:v>
                </c:pt>
                <c:pt idx="967">
                  <c:v>0.67152777777742401</c:v>
                </c:pt>
                <c:pt idx="968">
                  <c:v>0.67222222222187156</c:v>
                </c:pt>
                <c:pt idx="969">
                  <c:v>0.67291666666631489</c:v>
                </c:pt>
                <c:pt idx="970">
                  <c:v>0.67361111111075866</c:v>
                </c:pt>
                <c:pt idx="971">
                  <c:v>0.67430555555520255</c:v>
                </c:pt>
                <c:pt idx="972">
                  <c:v>0.67499999999964655</c:v>
                </c:pt>
                <c:pt idx="973">
                  <c:v>0.67569444444409565</c:v>
                </c:pt>
                <c:pt idx="974">
                  <c:v>0.67638888888853455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0.68055555555519665</c:v>
                </c:pt>
                <c:pt idx="981">
                  <c:v>0.68124999999963998</c:v>
                </c:pt>
                <c:pt idx="982">
                  <c:v>0.68194444444408853</c:v>
                </c:pt>
                <c:pt idx="983">
                  <c:v>0.68263888888852864</c:v>
                </c:pt>
                <c:pt idx="984">
                  <c:v>0.68333333333297197</c:v>
                </c:pt>
                <c:pt idx="985">
                  <c:v>0.68402777777741597</c:v>
                </c:pt>
                <c:pt idx="986">
                  <c:v>0.68472222222186063</c:v>
                </c:pt>
                <c:pt idx="987">
                  <c:v>0.68541666666630396</c:v>
                </c:pt>
                <c:pt idx="988">
                  <c:v>0.68611111111074796</c:v>
                </c:pt>
                <c:pt idx="989">
                  <c:v>0.68680555555519585</c:v>
                </c:pt>
                <c:pt idx="990">
                  <c:v>0.68749999999963596</c:v>
                </c:pt>
                <c:pt idx="991">
                  <c:v>0.68819444444408384</c:v>
                </c:pt>
                <c:pt idx="992">
                  <c:v>0.68888888888852395</c:v>
                </c:pt>
                <c:pt idx="993">
                  <c:v>0.68958333333296451</c:v>
                </c:pt>
                <c:pt idx="994">
                  <c:v>0.69027777777741151</c:v>
                </c:pt>
                <c:pt idx="995">
                  <c:v>0.69097222222185595</c:v>
                </c:pt>
                <c:pt idx="996">
                  <c:v>0.69166666666629995</c:v>
                </c:pt>
                <c:pt idx="997">
                  <c:v>0.6923611111107435</c:v>
                </c:pt>
                <c:pt idx="998">
                  <c:v>0.69305555555519138</c:v>
                </c:pt>
                <c:pt idx="999">
                  <c:v>0.69374999999963205</c:v>
                </c:pt>
                <c:pt idx="1000">
                  <c:v>0.69444444444407938</c:v>
                </c:pt>
                <c:pt idx="1001">
                  <c:v>0.69513888888852005</c:v>
                </c:pt>
                <c:pt idx="1002">
                  <c:v>0.69583333333296349</c:v>
                </c:pt>
                <c:pt idx="1003">
                  <c:v>0.69652777777740749</c:v>
                </c:pt>
                <c:pt idx="1004">
                  <c:v>0.69722222222185204</c:v>
                </c:pt>
                <c:pt idx="1005">
                  <c:v>0.69791666666629604</c:v>
                </c:pt>
                <c:pt idx="1006">
                  <c:v>0.69861111111074004</c:v>
                </c:pt>
                <c:pt idx="1007">
                  <c:v>0.69930555555518725</c:v>
                </c:pt>
                <c:pt idx="1008">
                  <c:v>0.69999999999962803</c:v>
                </c:pt>
                <c:pt idx="1009">
                  <c:v>0.7006944444440778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0.7055555555551829</c:v>
                </c:pt>
                <c:pt idx="1017">
                  <c:v>0.70624999999962401</c:v>
                </c:pt>
                <c:pt idx="1018">
                  <c:v>0.70694444444407156</c:v>
                </c:pt>
                <c:pt idx="1019">
                  <c:v>0.70763888888851489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0.70972222222184678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0.7118055555551811</c:v>
                </c:pt>
                <c:pt idx="1026">
                  <c:v>0.71249999999961999</c:v>
                </c:pt>
                <c:pt idx="1027">
                  <c:v>0.71319444444406654</c:v>
                </c:pt>
                <c:pt idx="1028">
                  <c:v>0.71388888888850865</c:v>
                </c:pt>
                <c:pt idx="1029">
                  <c:v>0.71458333333294921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0.71805555555517653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0.72569444444405984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0.73194444444405526</c:v>
                </c:pt>
                <c:pt idx="1055">
                  <c:v>0.73263888888849926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0.73472222222183126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0.73680555555516325</c:v>
                </c:pt>
                <c:pt idx="1062">
                  <c:v>0.73749999999960403</c:v>
                </c:pt>
                <c:pt idx="1063">
                  <c:v>0.73819444444405125</c:v>
                </c:pt>
                <c:pt idx="1064">
                  <c:v>0.73888888888849524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0.7409722222218269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0.7430555555551589</c:v>
                </c:pt>
                <c:pt idx="1071">
                  <c:v>0.7437499999996029</c:v>
                </c:pt>
                <c:pt idx="1072">
                  <c:v>0.74444444444404689</c:v>
                </c:pt>
                <c:pt idx="1073">
                  <c:v>0.74513888888849089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0.74722222222182255</c:v>
                </c:pt>
                <c:pt idx="1077">
                  <c:v>0.747916666666264</c:v>
                </c:pt>
                <c:pt idx="1078">
                  <c:v>0.74861111111071055</c:v>
                </c:pt>
                <c:pt idx="1079">
                  <c:v>0.74930555555515455</c:v>
                </c:pt>
                <c:pt idx="1080">
                  <c:v>0.74999999999960054</c:v>
                </c:pt>
                <c:pt idx="1081">
                  <c:v>0.75069444444404465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0.75624999999959652</c:v>
                </c:pt>
                <c:pt idx="1090">
                  <c:v>0.75694444444404041</c:v>
                </c:pt>
                <c:pt idx="1091">
                  <c:v>0.75763888888848385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0.75972222222181585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0.76180555555514784</c:v>
                </c:pt>
                <c:pt idx="1098">
                  <c:v>0.76249999999959184</c:v>
                </c:pt>
                <c:pt idx="1099">
                  <c:v>0.76319444444403584</c:v>
                </c:pt>
                <c:pt idx="1100">
                  <c:v>0.76388888888847983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0.76597222222181138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0.76805555555514327</c:v>
                </c:pt>
                <c:pt idx="1107">
                  <c:v>0.76874999999958993</c:v>
                </c:pt>
                <c:pt idx="1108">
                  <c:v>0.76944444444403126</c:v>
                </c:pt>
                <c:pt idx="1109">
                  <c:v>0.77013888888847526</c:v>
                </c:pt>
                <c:pt idx="1110">
                  <c:v>0.77083333333291604</c:v>
                </c:pt>
                <c:pt idx="1111">
                  <c:v>0.77152777777735959</c:v>
                </c:pt>
                <c:pt idx="1112">
                  <c:v>0.77222222222180725</c:v>
                </c:pt>
                <c:pt idx="1113">
                  <c:v>0.77291666666624803</c:v>
                </c:pt>
                <c:pt idx="1114">
                  <c:v>0.77361111111069525</c:v>
                </c:pt>
                <c:pt idx="1115">
                  <c:v>0.77430555555513925</c:v>
                </c:pt>
                <c:pt idx="1116">
                  <c:v>0.7749999999995858</c:v>
                </c:pt>
                <c:pt idx="1117">
                  <c:v>0.7756944444440298</c:v>
                </c:pt>
                <c:pt idx="1118">
                  <c:v>0.77638888888846802</c:v>
                </c:pt>
                <c:pt idx="1119">
                  <c:v>0.77708333333291202</c:v>
                </c:pt>
                <c:pt idx="1120">
                  <c:v>0.77777777777735602</c:v>
                </c:pt>
                <c:pt idx="1121">
                  <c:v>0.7784722222218029</c:v>
                </c:pt>
                <c:pt idx="1122">
                  <c:v>0.77916666666624401</c:v>
                </c:pt>
                <c:pt idx="1123">
                  <c:v>0.7798611111106909</c:v>
                </c:pt>
                <c:pt idx="1124">
                  <c:v>0.78055555555513201</c:v>
                </c:pt>
                <c:pt idx="1125">
                  <c:v>0.78124999999957889</c:v>
                </c:pt>
                <c:pt idx="1126">
                  <c:v>0.78194444444402289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0.78402777777734944</c:v>
                </c:pt>
                <c:pt idx="1130">
                  <c:v>0.78472222222179855</c:v>
                </c:pt>
                <c:pt idx="1131">
                  <c:v>0.78541666666623744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0.78958333333290109</c:v>
                </c:pt>
                <c:pt idx="1138">
                  <c:v>0.79027777777734509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0.79652777777734063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0.80069444444401183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0.80694444444400626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0.80972222222178225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0.81180555555511424</c:v>
                </c:pt>
                <c:pt idx="1170">
                  <c:v>0.81249999999955502</c:v>
                </c:pt>
                <c:pt idx="1171">
                  <c:v>0.81319444444400191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0.8159722222217779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0.81805555555510989</c:v>
                </c:pt>
                <c:pt idx="1179">
                  <c:v>0.81874999999955389</c:v>
                </c:pt>
                <c:pt idx="1180">
                  <c:v>0.81944444444399789</c:v>
                </c:pt>
                <c:pt idx="1181">
                  <c:v>0.820138888888439</c:v>
                </c:pt>
                <c:pt idx="1182">
                  <c:v>0.82083333333288555</c:v>
                </c:pt>
                <c:pt idx="1183">
                  <c:v>0.82152777777732444</c:v>
                </c:pt>
                <c:pt idx="1184">
                  <c:v>0.82222222222177355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0.82569444444399565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0.83194444444399085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0.83680555555509883</c:v>
                </c:pt>
                <c:pt idx="1206">
                  <c:v>0.83749999999953895</c:v>
                </c:pt>
                <c:pt idx="1207">
                  <c:v>0.83819444444398661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0.84305555555509426</c:v>
                </c:pt>
                <c:pt idx="1215">
                  <c:v>0.84374999999953826</c:v>
                </c:pt>
                <c:pt idx="1216">
                  <c:v>0.84444444444398226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0.84930555555508991</c:v>
                </c:pt>
                <c:pt idx="1224">
                  <c:v>0.84999999999953391</c:v>
                </c:pt>
                <c:pt idx="1225">
                  <c:v>0.85069444444398079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0.85416666666619789</c:v>
                </c:pt>
                <c:pt idx="1231">
                  <c:v>0.854861111110639</c:v>
                </c:pt>
                <c:pt idx="1232">
                  <c:v>0.85555555555508589</c:v>
                </c:pt>
                <c:pt idx="1233">
                  <c:v>0.85624999999952967</c:v>
                </c:pt>
                <c:pt idx="1234">
                  <c:v>0.85694444444397611</c:v>
                </c:pt>
                <c:pt idx="1235">
                  <c:v>0.85763888888841755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0.85972222222174954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0.86180555555508365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0.86666666666619141</c:v>
                </c:pt>
                <c:pt idx="1249">
                  <c:v>0.86736111111063097</c:v>
                </c:pt>
                <c:pt idx="1250">
                  <c:v>0.86805555555507885</c:v>
                </c:pt>
                <c:pt idx="1251">
                  <c:v>0.86874999999952285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0.87291666666618684</c:v>
                </c:pt>
                <c:pt idx="1258">
                  <c:v>0.87361111111062695</c:v>
                </c:pt>
                <c:pt idx="1259">
                  <c:v>0.87430555555507472</c:v>
                </c:pt>
                <c:pt idx="1260">
                  <c:v>0.87499999999951839</c:v>
                </c:pt>
                <c:pt idx="1261">
                  <c:v>0.87569444444396238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0.87916666666618226</c:v>
                </c:pt>
                <c:pt idx="1267">
                  <c:v>0.87986111111062304</c:v>
                </c:pt>
                <c:pt idx="1268">
                  <c:v>0.88055555555506659</c:v>
                </c:pt>
                <c:pt idx="1269">
                  <c:v>0.88124999999951104</c:v>
                </c:pt>
                <c:pt idx="1270">
                  <c:v>0.88194444444395503</c:v>
                </c:pt>
                <c:pt idx="1271">
                  <c:v>0.88263888888839903</c:v>
                </c:pt>
                <c:pt idx="1272">
                  <c:v>0.88333333333284259</c:v>
                </c:pt>
                <c:pt idx="1273">
                  <c:v>0.88402777777728658</c:v>
                </c:pt>
                <c:pt idx="1274">
                  <c:v>0.88472222222173103</c:v>
                </c:pt>
                <c:pt idx="1275">
                  <c:v>0.88541666666617502</c:v>
                </c:pt>
                <c:pt idx="1276">
                  <c:v>0.88611111111061858</c:v>
                </c:pt>
                <c:pt idx="1277">
                  <c:v>0.88680555555506302</c:v>
                </c:pt>
                <c:pt idx="1278">
                  <c:v>0.88749999999950702</c:v>
                </c:pt>
                <c:pt idx="1279">
                  <c:v>0.88819444444395101</c:v>
                </c:pt>
                <c:pt idx="1280">
                  <c:v>0.88888888888839501</c:v>
                </c:pt>
                <c:pt idx="1281">
                  <c:v>0.88958333333283857</c:v>
                </c:pt>
                <c:pt idx="1282">
                  <c:v>0.89027777777728256</c:v>
                </c:pt>
                <c:pt idx="1283">
                  <c:v>0.89097222222172701</c:v>
                </c:pt>
                <c:pt idx="1284">
                  <c:v>0.89166666666617389</c:v>
                </c:pt>
                <c:pt idx="1285">
                  <c:v>0.89236111111061456</c:v>
                </c:pt>
                <c:pt idx="1286">
                  <c:v>0.893055555555059</c:v>
                </c:pt>
                <c:pt idx="1287">
                  <c:v>0.89374999999950555</c:v>
                </c:pt>
                <c:pt idx="1288">
                  <c:v>0.894444444443947</c:v>
                </c:pt>
                <c:pt idx="1289">
                  <c:v>0.89513888888839099</c:v>
                </c:pt>
                <c:pt idx="1290">
                  <c:v>0.89583333333283499</c:v>
                </c:pt>
                <c:pt idx="1291">
                  <c:v>0.89652777777727644</c:v>
                </c:pt>
                <c:pt idx="1292">
                  <c:v>0.89722222222172299</c:v>
                </c:pt>
                <c:pt idx="1293">
                  <c:v>0.89791666666616698</c:v>
                </c:pt>
                <c:pt idx="1294">
                  <c:v>0.89861111111061098</c:v>
                </c:pt>
                <c:pt idx="1295">
                  <c:v>0.89930555555505498</c:v>
                </c:pt>
                <c:pt idx="1296">
                  <c:v>0.89999999999949964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0.91527777777726316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0.91874999999949025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0.92152777777725925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0.9236111111105979</c:v>
                </c:pt>
                <c:pt idx="1331">
                  <c:v>0.92430555555503902</c:v>
                </c:pt>
                <c:pt idx="1332">
                  <c:v>0.9249999999994859</c:v>
                </c:pt>
                <c:pt idx="1333">
                  <c:v>0.9256944444439299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0.92986111111059355</c:v>
                </c:pt>
                <c:pt idx="1340">
                  <c:v>0.930555555555035</c:v>
                </c:pt>
                <c:pt idx="1341">
                  <c:v>0.93124999999948155</c:v>
                </c:pt>
                <c:pt idx="1342">
                  <c:v>0.93194444444392555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0.9340277777772521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0.94027777777724808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0.94374999999947484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0.94652777777724351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0.94861111111058238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0.95069444444391438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0.95486111111057825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0.95694444444391025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0.95972222222168591</c:v>
                </c:pt>
                <c:pt idx="1383">
                  <c:v>0.96041666666612702</c:v>
                </c:pt>
                <c:pt idx="1384">
                  <c:v>0.9611111111105739</c:v>
                </c:pt>
                <c:pt idx="1385">
                  <c:v>0.9618055555550179</c:v>
                </c:pt>
                <c:pt idx="1386">
                  <c:v>0.96249999999945901</c:v>
                </c:pt>
                <c:pt idx="1387">
                  <c:v>0.96319444444390589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0.96597222222168166</c:v>
                </c:pt>
                <c:pt idx="1392">
                  <c:v>0.96666666666612555</c:v>
                </c:pt>
                <c:pt idx="1393">
                  <c:v>0.967361111110567</c:v>
                </c:pt>
                <c:pt idx="1394">
                  <c:v>0.96805555555501355</c:v>
                </c:pt>
                <c:pt idx="1395">
                  <c:v>0.96874999999945755</c:v>
                </c:pt>
                <c:pt idx="1396">
                  <c:v>0.96944444444390065</c:v>
                </c:pt>
                <c:pt idx="1397">
                  <c:v>0.97013888888834299</c:v>
                </c:pt>
                <c:pt idx="1398">
                  <c:v>0.97083333333278765</c:v>
                </c:pt>
                <c:pt idx="1399">
                  <c:v>0.9715277777772281</c:v>
                </c:pt>
                <c:pt idx="1400">
                  <c:v>0.97222222222167565</c:v>
                </c:pt>
                <c:pt idx="1401">
                  <c:v>0.97291666666611964</c:v>
                </c:pt>
                <c:pt idx="1402">
                  <c:v>0.97361111111056364</c:v>
                </c:pt>
                <c:pt idx="1403">
                  <c:v>0.97430555555500764</c:v>
                </c:pt>
                <c:pt idx="1404">
                  <c:v>0.97499999999945164</c:v>
                </c:pt>
                <c:pt idx="1405">
                  <c:v>0.97569444444390141</c:v>
                </c:pt>
                <c:pt idx="1406">
                  <c:v>0.97638888888833897</c:v>
                </c:pt>
                <c:pt idx="1407">
                  <c:v>0.97708333333278363</c:v>
                </c:pt>
                <c:pt idx="1408">
                  <c:v>0.97777777777722696</c:v>
                </c:pt>
                <c:pt idx="1409">
                  <c:v>0.97847222222167163</c:v>
                </c:pt>
                <c:pt idx="1410">
                  <c:v>0.97916666666611563</c:v>
                </c:pt>
                <c:pt idx="1411">
                  <c:v>0.97986111111055962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0.98194444444389484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0.9840277777772195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0.98819444444389026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0.99027777777721526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0.99444444444388624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0.99652777777721047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Hoja1!$N$12:$N$1451</c:f>
              <c:numCache>
                <c:formatCode>0.00</c:formatCode>
                <c:ptCount val="1440"/>
                <c:pt idx="0">
                  <c:v>16.22797450211225</c:v>
                </c:pt>
                <c:pt idx="1">
                  <c:v>16.228059746529759</c:v>
                </c:pt>
                <c:pt idx="2">
                  <c:v>16.228144990947399</c:v>
                </c:pt>
                <c:pt idx="3">
                  <c:v>16.228230235364883</c:v>
                </c:pt>
                <c:pt idx="4">
                  <c:v>16.228315479782729</c:v>
                </c:pt>
                <c:pt idx="5">
                  <c:v>16.228400724200363</c:v>
                </c:pt>
                <c:pt idx="6">
                  <c:v>16.228485968617985</c:v>
                </c:pt>
                <c:pt idx="7">
                  <c:v>16.228571213035586</c:v>
                </c:pt>
                <c:pt idx="8">
                  <c:v>16.228656457453226</c:v>
                </c:pt>
                <c:pt idx="9">
                  <c:v>16.228741701870756</c:v>
                </c:pt>
                <c:pt idx="10">
                  <c:v>16.228826946288471</c:v>
                </c:pt>
                <c:pt idx="11">
                  <c:v>16.228912190706087</c:v>
                </c:pt>
                <c:pt idx="12">
                  <c:v>16.22899743512362</c:v>
                </c:pt>
                <c:pt idx="13">
                  <c:v>16.229082679541182</c:v>
                </c:pt>
                <c:pt idx="14">
                  <c:v>16.229167923958961</c:v>
                </c:pt>
                <c:pt idx="15">
                  <c:v>16.229253168376591</c:v>
                </c:pt>
                <c:pt idx="16">
                  <c:v>16.229338412794206</c:v>
                </c:pt>
                <c:pt idx="17">
                  <c:v>16.229423657211829</c:v>
                </c:pt>
                <c:pt idx="18">
                  <c:v>16.229508901629426</c:v>
                </c:pt>
                <c:pt idx="19">
                  <c:v>16.229594146047074</c:v>
                </c:pt>
                <c:pt idx="20">
                  <c:v>16.229679390464689</c:v>
                </c:pt>
                <c:pt idx="21">
                  <c:v>16.229764634882287</c:v>
                </c:pt>
                <c:pt idx="22">
                  <c:v>16.229849879299838</c:v>
                </c:pt>
                <c:pt idx="23">
                  <c:v>16.229935123717631</c:v>
                </c:pt>
                <c:pt idx="24">
                  <c:v>16.230020368135182</c:v>
                </c:pt>
                <c:pt idx="25">
                  <c:v>16.230105612552805</c:v>
                </c:pt>
                <c:pt idx="26">
                  <c:v>16.230190856970427</c:v>
                </c:pt>
                <c:pt idx="27">
                  <c:v>16.23027610138805</c:v>
                </c:pt>
                <c:pt idx="28">
                  <c:v>16.23036134580569</c:v>
                </c:pt>
                <c:pt idx="29">
                  <c:v>16.230446590223117</c:v>
                </c:pt>
                <c:pt idx="30">
                  <c:v>16.230531834640889</c:v>
                </c:pt>
                <c:pt idx="31">
                  <c:v>16.23061707905854</c:v>
                </c:pt>
                <c:pt idx="32">
                  <c:v>16.230702323476162</c:v>
                </c:pt>
                <c:pt idx="33">
                  <c:v>16.239999999999988</c:v>
                </c:pt>
                <c:pt idx="34">
                  <c:v>16.240999999999989</c:v>
                </c:pt>
                <c:pt idx="35">
                  <c:v>16.241999999999987</c:v>
                </c:pt>
                <c:pt idx="36">
                  <c:v>16.242999999999899</c:v>
                </c:pt>
                <c:pt idx="37">
                  <c:v>16.243999999999989</c:v>
                </c:pt>
                <c:pt idx="38">
                  <c:v>16.244999999999987</c:v>
                </c:pt>
                <c:pt idx="39">
                  <c:v>16.245999999999899</c:v>
                </c:pt>
                <c:pt idx="40">
                  <c:v>16.246999999999989</c:v>
                </c:pt>
                <c:pt idx="41">
                  <c:v>16.247999999999987</c:v>
                </c:pt>
                <c:pt idx="42">
                  <c:v>16.248999999999899</c:v>
                </c:pt>
                <c:pt idx="43">
                  <c:v>16.249999999999989</c:v>
                </c:pt>
                <c:pt idx="44">
                  <c:v>16.250999999999987</c:v>
                </c:pt>
                <c:pt idx="45">
                  <c:v>16.251999999999992</c:v>
                </c:pt>
                <c:pt idx="46">
                  <c:v>16.252999999999989</c:v>
                </c:pt>
                <c:pt idx="47">
                  <c:v>16.253999999999987</c:v>
                </c:pt>
                <c:pt idx="48">
                  <c:v>16.254999999999992</c:v>
                </c:pt>
                <c:pt idx="49">
                  <c:v>16.255999999999986</c:v>
                </c:pt>
                <c:pt idx="50">
                  <c:v>16.256999999999987</c:v>
                </c:pt>
                <c:pt idx="51">
                  <c:v>16.257999999999996</c:v>
                </c:pt>
                <c:pt idx="52">
                  <c:v>16.258999999999986</c:v>
                </c:pt>
                <c:pt idx="53">
                  <c:v>16.259999999999987</c:v>
                </c:pt>
                <c:pt idx="54">
                  <c:v>16.060000000000002</c:v>
                </c:pt>
                <c:pt idx="55">
                  <c:v>16.027000000000005</c:v>
                </c:pt>
                <c:pt idx="56">
                  <c:v>15.994</c:v>
                </c:pt>
                <c:pt idx="57">
                  <c:v>15.961000000000002</c:v>
                </c:pt>
                <c:pt idx="58">
                  <c:v>15.928000000000001</c:v>
                </c:pt>
                <c:pt idx="59">
                  <c:v>15.895000000000024</c:v>
                </c:pt>
                <c:pt idx="60">
                  <c:v>15.862000000000048</c:v>
                </c:pt>
                <c:pt idx="61">
                  <c:v>15.829000000000002</c:v>
                </c:pt>
                <c:pt idx="62">
                  <c:v>15.796000000000005</c:v>
                </c:pt>
                <c:pt idx="63">
                  <c:v>15.763000000000002</c:v>
                </c:pt>
                <c:pt idx="64">
                  <c:v>15.729999999999999</c:v>
                </c:pt>
                <c:pt idx="65">
                  <c:v>15.697000000000001</c:v>
                </c:pt>
                <c:pt idx="66">
                  <c:v>15.664000000000003</c:v>
                </c:pt>
                <c:pt idx="67">
                  <c:v>15.630999999999998</c:v>
                </c:pt>
                <c:pt idx="68">
                  <c:v>15.598000000000003</c:v>
                </c:pt>
                <c:pt idx="69">
                  <c:v>15.565000000000024</c:v>
                </c:pt>
                <c:pt idx="70">
                  <c:v>15.532000000000004</c:v>
                </c:pt>
                <c:pt idx="71">
                  <c:v>15.499000000000006</c:v>
                </c:pt>
                <c:pt idx="72">
                  <c:v>15.466000000000006</c:v>
                </c:pt>
                <c:pt idx="73">
                  <c:v>15.433000000000005</c:v>
                </c:pt>
                <c:pt idx="74">
                  <c:v>15.803333333333336</c:v>
                </c:pt>
                <c:pt idx="75">
                  <c:v>15.800583333333384</c:v>
                </c:pt>
                <c:pt idx="76">
                  <c:v>15.797833333333333</c:v>
                </c:pt>
                <c:pt idx="77">
                  <c:v>15.795083333333334</c:v>
                </c:pt>
                <c:pt idx="78">
                  <c:v>15.792333333333334</c:v>
                </c:pt>
                <c:pt idx="79">
                  <c:v>15.789583333333336</c:v>
                </c:pt>
                <c:pt idx="80">
                  <c:v>15.786833333333334</c:v>
                </c:pt>
                <c:pt idx="81">
                  <c:v>15.784083333333333</c:v>
                </c:pt>
                <c:pt idx="82">
                  <c:v>15.781333333333333</c:v>
                </c:pt>
                <c:pt idx="83">
                  <c:v>15.778583333333334</c:v>
                </c:pt>
                <c:pt idx="84">
                  <c:v>15.775833333333336</c:v>
                </c:pt>
                <c:pt idx="85">
                  <c:v>15.773083333333334</c:v>
                </c:pt>
                <c:pt idx="86">
                  <c:v>15.770333333333333</c:v>
                </c:pt>
                <c:pt idx="87">
                  <c:v>15.767583333333334</c:v>
                </c:pt>
                <c:pt idx="88">
                  <c:v>15.764833333333334</c:v>
                </c:pt>
                <c:pt idx="89">
                  <c:v>15.762083333333354</c:v>
                </c:pt>
                <c:pt idx="90">
                  <c:v>15.759333333333334</c:v>
                </c:pt>
                <c:pt idx="91">
                  <c:v>15.756583333333356</c:v>
                </c:pt>
                <c:pt idx="92">
                  <c:v>15.753833333333334</c:v>
                </c:pt>
                <c:pt idx="93">
                  <c:v>15.751083333333334</c:v>
                </c:pt>
                <c:pt idx="94">
                  <c:v>15.5</c:v>
                </c:pt>
                <c:pt idx="95">
                  <c:v>15.493750000000002</c:v>
                </c:pt>
                <c:pt idx="96">
                  <c:v>15.487500000000002</c:v>
                </c:pt>
                <c:pt idx="97">
                  <c:v>15.481250000000001</c:v>
                </c:pt>
                <c:pt idx="98">
                  <c:v>15.475000000000026</c:v>
                </c:pt>
                <c:pt idx="99">
                  <c:v>15.468750000000002</c:v>
                </c:pt>
                <c:pt idx="100">
                  <c:v>15.462500000000057</c:v>
                </c:pt>
                <c:pt idx="101">
                  <c:v>15.456250000000002</c:v>
                </c:pt>
                <c:pt idx="102">
                  <c:v>15.450000000000006</c:v>
                </c:pt>
                <c:pt idx="103">
                  <c:v>15.44375</c:v>
                </c:pt>
                <c:pt idx="104">
                  <c:v>15.437500000000002</c:v>
                </c:pt>
                <c:pt idx="105">
                  <c:v>15.43125</c:v>
                </c:pt>
                <c:pt idx="106">
                  <c:v>15.425000000000002</c:v>
                </c:pt>
                <c:pt idx="107">
                  <c:v>15.418750000000001</c:v>
                </c:pt>
                <c:pt idx="108">
                  <c:v>15.412500000000026</c:v>
                </c:pt>
                <c:pt idx="109">
                  <c:v>15.40625</c:v>
                </c:pt>
                <c:pt idx="110">
                  <c:v>15.4</c:v>
                </c:pt>
                <c:pt idx="111">
                  <c:v>15.393750000000002</c:v>
                </c:pt>
                <c:pt idx="112">
                  <c:v>15.387500000000006</c:v>
                </c:pt>
                <c:pt idx="113">
                  <c:v>15.38125</c:v>
                </c:pt>
                <c:pt idx="114">
                  <c:v>15.196666666666674</c:v>
                </c:pt>
                <c:pt idx="115">
                  <c:v>15.160166666666672</c:v>
                </c:pt>
                <c:pt idx="116">
                  <c:v>15.12366666666667</c:v>
                </c:pt>
                <c:pt idx="117">
                  <c:v>15.087166666666672</c:v>
                </c:pt>
                <c:pt idx="118">
                  <c:v>15.050666666666723</c:v>
                </c:pt>
                <c:pt idx="119">
                  <c:v>15.014166666666672</c:v>
                </c:pt>
                <c:pt idx="120">
                  <c:v>14.977666666666714</c:v>
                </c:pt>
                <c:pt idx="121">
                  <c:v>14.941166666666671</c:v>
                </c:pt>
                <c:pt idx="122">
                  <c:v>14.904666666666676</c:v>
                </c:pt>
                <c:pt idx="123">
                  <c:v>14.868166666666674</c:v>
                </c:pt>
                <c:pt idx="124">
                  <c:v>14.831666666666672</c:v>
                </c:pt>
                <c:pt idx="125">
                  <c:v>14.79516666666667</c:v>
                </c:pt>
                <c:pt idx="126">
                  <c:v>14.758666666666672</c:v>
                </c:pt>
                <c:pt idx="127">
                  <c:v>14.72216666666667</c:v>
                </c:pt>
                <c:pt idx="128">
                  <c:v>14.685666666666723</c:v>
                </c:pt>
                <c:pt idx="129">
                  <c:v>14.64916666666667</c:v>
                </c:pt>
                <c:pt idx="130">
                  <c:v>14.612666666666676</c:v>
                </c:pt>
                <c:pt idx="131">
                  <c:v>14.576166666666674</c:v>
                </c:pt>
                <c:pt idx="132">
                  <c:v>14.539666666666674</c:v>
                </c:pt>
                <c:pt idx="133">
                  <c:v>14.503166666666672</c:v>
                </c:pt>
                <c:pt idx="134">
                  <c:v>14.600000000000001</c:v>
                </c:pt>
                <c:pt idx="135">
                  <c:v>14.575250000000002</c:v>
                </c:pt>
                <c:pt idx="136">
                  <c:v>14.550500000000024</c:v>
                </c:pt>
                <c:pt idx="137">
                  <c:v>14.525750000000002</c:v>
                </c:pt>
                <c:pt idx="138">
                  <c:v>14.501000000000001</c:v>
                </c:pt>
                <c:pt idx="139">
                  <c:v>14.47625</c:v>
                </c:pt>
                <c:pt idx="140">
                  <c:v>14.451500000000006</c:v>
                </c:pt>
                <c:pt idx="141">
                  <c:v>14.426750000000002</c:v>
                </c:pt>
                <c:pt idx="142">
                  <c:v>14.402000000000006</c:v>
                </c:pt>
                <c:pt idx="143">
                  <c:v>14.37725</c:v>
                </c:pt>
                <c:pt idx="144">
                  <c:v>14.352500000000072</c:v>
                </c:pt>
                <c:pt idx="145">
                  <c:v>14.327750000000014</c:v>
                </c:pt>
                <c:pt idx="146">
                  <c:v>14.303000000000004</c:v>
                </c:pt>
                <c:pt idx="147">
                  <c:v>14.278250000000011</c:v>
                </c:pt>
                <c:pt idx="148">
                  <c:v>14.253500000000004</c:v>
                </c:pt>
                <c:pt idx="149">
                  <c:v>14.228749999999998</c:v>
                </c:pt>
                <c:pt idx="150">
                  <c:v>14.203999999999986</c:v>
                </c:pt>
                <c:pt idx="151">
                  <c:v>14.179250000000003</c:v>
                </c:pt>
                <c:pt idx="152">
                  <c:v>14.15450000000002</c:v>
                </c:pt>
                <c:pt idx="153">
                  <c:v>14.129750000000001</c:v>
                </c:pt>
                <c:pt idx="154">
                  <c:v>14.140000000000011</c:v>
                </c:pt>
                <c:pt idx="155">
                  <c:v>14.121999999999996</c:v>
                </c:pt>
                <c:pt idx="156">
                  <c:v>14.104000000000008</c:v>
                </c:pt>
                <c:pt idx="157">
                  <c:v>14.086000000000002</c:v>
                </c:pt>
                <c:pt idx="158">
                  <c:v>14.068000000000005</c:v>
                </c:pt>
                <c:pt idx="159">
                  <c:v>14.05</c:v>
                </c:pt>
                <c:pt idx="160">
                  <c:v>14.032000000000004</c:v>
                </c:pt>
                <c:pt idx="161">
                  <c:v>14.014000000000001</c:v>
                </c:pt>
                <c:pt idx="162">
                  <c:v>13.996</c:v>
                </c:pt>
                <c:pt idx="163">
                  <c:v>13.978000000000002</c:v>
                </c:pt>
                <c:pt idx="164">
                  <c:v>13.96</c:v>
                </c:pt>
                <c:pt idx="165">
                  <c:v>13.942000000000009</c:v>
                </c:pt>
                <c:pt idx="166">
                  <c:v>13.924000000000001</c:v>
                </c:pt>
                <c:pt idx="167">
                  <c:v>13.906000000000006</c:v>
                </c:pt>
                <c:pt idx="168">
                  <c:v>13.888000000000002</c:v>
                </c:pt>
                <c:pt idx="169">
                  <c:v>13.870000000000006</c:v>
                </c:pt>
                <c:pt idx="170">
                  <c:v>13.852000000000048</c:v>
                </c:pt>
                <c:pt idx="171">
                  <c:v>13.834</c:v>
                </c:pt>
                <c:pt idx="172">
                  <c:v>13.816000000000004</c:v>
                </c:pt>
                <c:pt idx="173">
                  <c:v>13.797999999999996</c:v>
                </c:pt>
                <c:pt idx="174">
                  <c:v>13.876666666666734</c:v>
                </c:pt>
                <c:pt idx="175">
                  <c:v>13.865166666666731</c:v>
                </c:pt>
                <c:pt idx="176">
                  <c:v>13.853666666666742</c:v>
                </c:pt>
                <c:pt idx="177">
                  <c:v>13.842166666666676</c:v>
                </c:pt>
                <c:pt idx="178">
                  <c:v>13.830666666666676</c:v>
                </c:pt>
                <c:pt idx="179">
                  <c:v>13.819166666666707</c:v>
                </c:pt>
                <c:pt idx="180">
                  <c:v>13.807666666666714</c:v>
                </c:pt>
                <c:pt idx="181">
                  <c:v>13.796166666666657</c:v>
                </c:pt>
                <c:pt idx="182">
                  <c:v>13.784666666666666</c:v>
                </c:pt>
                <c:pt idx="183">
                  <c:v>13.773166666666672</c:v>
                </c:pt>
                <c:pt idx="184">
                  <c:v>13.76166666666667</c:v>
                </c:pt>
                <c:pt idx="185">
                  <c:v>13.75016666666667</c:v>
                </c:pt>
                <c:pt idx="186">
                  <c:v>13.73866666666666</c:v>
                </c:pt>
                <c:pt idx="187">
                  <c:v>13.727166666666667</c:v>
                </c:pt>
                <c:pt idx="188">
                  <c:v>13.715666666666674</c:v>
                </c:pt>
                <c:pt idx="189">
                  <c:v>13.704166666666666</c:v>
                </c:pt>
                <c:pt idx="190">
                  <c:v>13.692666666666705</c:v>
                </c:pt>
                <c:pt idx="191">
                  <c:v>13.681166666666664</c:v>
                </c:pt>
                <c:pt idx="192">
                  <c:v>13.669666666666723</c:v>
                </c:pt>
                <c:pt idx="193">
                  <c:v>13.658166666666666</c:v>
                </c:pt>
                <c:pt idx="194">
                  <c:v>13.700000000000001</c:v>
                </c:pt>
                <c:pt idx="195">
                  <c:v>13.696500000000002</c:v>
                </c:pt>
                <c:pt idx="196">
                  <c:v>13.693000000000001</c:v>
                </c:pt>
                <c:pt idx="197">
                  <c:v>13.689500000000002</c:v>
                </c:pt>
                <c:pt idx="198">
                  <c:v>13.686</c:v>
                </c:pt>
                <c:pt idx="199">
                  <c:v>13.682500000000006</c:v>
                </c:pt>
                <c:pt idx="200">
                  <c:v>13.679</c:v>
                </c:pt>
                <c:pt idx="201">
                  <c:v>13.675500000000024</c:v>
                </c:pt>
                <c:pt idx="202">
                  <c:v>13.672000000000002</c:v>
                </c:pt>
                <c:pt idx="203">
                  <c:v>13.668500000000002</c:v>
                </c:pt>
                <c:pt idx="204">
                  <c:v>13.665000000000004</c:v>
                </c:pt>
                <c:pt idx="205">
                  <c:v>13.6615</c:v>
                </c:pt>
                <c:pt idx="206">
                  <c:v>13.658000000000001</c:v>
                </c:pt>
                <c:pt idx="207">
                  <c:v>13.654500000000002</c:v>
                </c:pt>
                <c:pt idx="208">
                  <c:v>13.651000000000002</c:v>
                </c:pt>
                <c:pt idx="209">
                  <c:v>13.647500000000001</c:v>
                </c:pt>
                <c:pt idx="210">
                  <c:v>13.644</c:v>
                </c:pt>
                <c:pt idx="211">
                  <c:v>13.640500000000001</c:v>
                </c:pt>
                <c:pt idx="212">
                  <c:v>13.636999999999999</c:v>
                </c:pt>
                <c:pt idx="213">
                  <c:v>13.633500000000002</c:v>
                </c:pt>
                <c:pt idx="214">
                  <c:v>13.629999999999999</c:v>
                </c:pt>
                <c:pt idx="215">
                  <c:v>13.500000000000002</c:v>
                </c:pt>
                <c:pt idx="216">
                  <c:v>13.4985</c:v>
                </c:pt>
                <c:pt idx="217">
                  <c:v>13.497000000000002</c:v>
                </c:pt>
                <c:pt idx="218">
                  <c:v>13.495500000000026</c:v>
                </c:pt>
                <c:pt idx="219">
                  <c:v>13.494</c:v>
                </c:pt>
                <c:pt idx="220">
                  <c:v>13.492500000000026</c:v>
                </c:pt>
                <c:pt idx="221">
                  <c:v>13.491</c:v>
                </c:pt>
                <c:pt idx="222">
                  <c:v>13.489500000000024</c:v>
                </c:pt>
                <c:pt idx="223">
                  <c:v>13.488</c:v>
                </c:pt>
                <c:pt idx="224">
                  <c:v>13.486500000000024</c:v>
                </c:pt>
                <c:pt idx="225">
                  <c:v>13.485000000000024</c:v>
                </c:pt>
                <c:pt idx="226">
                  <c:v>13.483500000000006</c:v>
                </c:pt>
                <c:pt idx="227">
                  <c:v>13.482000000000006</c:v>
                </c:pt>
                <c:pt idx="228">
                  <c:v>13.480500000000006</c:v>
                </c:pt>
                <c:pt idx="229">
                  <c:v>13.479000000000006</c:v>
                </c:pt>
                <c:pt idx="230">
                  <c:v>13.477500000000004</c:v>
                </c:pt>
                <c:pt idx="231">
                  <c:v>13.476000000000004</c:v>
                </c:pt>
                <c:pt idx="232">
                  <c:v>13.474500000000004</c:v>
                </c:pt>
                <c:pt idx="233">
                  <c:v>13.473000000000004</c:v>
                </c:pt>
                <c:pt idx="234">
                  <c:v>13.471500000000002</c:v>
                </c:pt>
                <c:pt idx="235">
                  <c:v>13.430000000000001</c:v>
                </c:pt>
                <c:pt idx="236">
                  <c:v>13.425500000000024</c:v>
                </c:pt>
                <c:pt idx="237">
                  <c:v>13.421000000000001</c:v>
                </c:pt>
                <c:pt idx="238">
                  <c:v>13.416500000000006</c:v>
                </c:pt>
                <c:pt idx="239">
                  <c:v>13.412000000000004</c:v>
                </c:pt>
                <c:pt idx="240">
                  <c:v>13.407500000000002</c:v>
                </c:pt>
                <c:pt idx="241">
                  <c:v>13.403</c:v>
                </c:pt>
                <c:pt idx="242">
                  <c:v>13.3985</c:v>
                </c:pt>
                <c:pt idx="243">
                  <c:v>13.394</c:v>
                </c:pt>
                <c:pt idx="244">
                  <c:v>13.389500000000048</c:v>
                </c:pt>
                <c:pt idx="245">
                  <c:v>13.385000000000026</c:v>
                </c:pt>
                <c:pt idx="246">
                  <c:v>13.380500000000024</c:v>
                </c:pt>
                <c:pt idx="247">
                  <c:v>13.376000000000024</c:v>
                </c:pt>
                <c:pt idx="248">
                  <c:v>13.371500000000006</c:v>
                </c:pt>
                <c:pt idx="249">
                  <c:v>13.367000000000004</c:v>
                </c:pt>
                <c:pt idx="250">
                  <c:v>13.362500000000061</c:v>
                </c:pt>
                <c:pt idx="251">
                  <c:v>13.358000000000002</c:v>
                </c:pt>
                <c:pt idx="252">
                  <c:v>13.353500000000055</c:v>
                </c:pt>
                <c:pt idx="253">
                  <c:v>13.349000000000002</c:v>
                </c:pt>
                <c:pt idx="254">
                  <c:v>13.344500000000002</c:v>
                </c:pt>
                <c:pt idx="255">
                  <c:v>13.360000000000024</c:v>
                </c:pt>
                <c:pt idx="256">
                  <c:v>13.355500000000074</c:v>
                </c:pt>
                <c:pt idx="257">
                  <c:v>13.351000000000004</c:v>
                </c:pt>
                <c:pt idx="258">
                  <c:v>13.346500000000002</c:v>
                </c:pt>
                <c:pt idx="259">
                  <c:v>13.342000000000002</c:v>
                </c:pt>
                <c:pt idx="260">
                  <c:v>13.3375</c:v>
                </c:pt>
                <c:pt idx="261">
                  <c:v>13.333</c:v>
                </c:pt>
                <c:pt idx="262">
                  <c:v>13.328500000000004</c:v>
                </c:pt>
                <c:pt idx="263">
                  <c:v>13.324</c:v>
                </c:pt>
                <c:pt idx="264">
                  <c:v>13.319500000000026</c:v>
                </c:pt>
                <c:pt idx="265">
                  <c:v>13.315000000000024</c:v>
                </c:pt>
                <c:pt idx="266">
                  <c:v>13.310500000000006</c:v>
                </c:pt>
                <c:pt idx="267">
                  <c:v>13.306000000000004</c:v>
                </c:pt>
                <c:pt idx="268">
                  <c:v>13.301500000000004</c:v>
                </c:pt>
                <c:pt idx="269">
                  <c:v>13.297000000000001</c:v>
                </c:pt>
                <c:pt idx="270">
                  <c:v>13.2925</c:v>
                </c:pt>
                <c:pt idx="271">
                  <c:v>13.288</c:v>
                </c:pt>
                <c:pt idx="272">
                  <c:v>13.2835</c:v>
                </c:pt>
                <c:pt idx="273">
                  <c:v>13.279000000000002</c:v>
                </c:pt>
                <c:pt idx="274">
                  <c:v>13.274500000000002</c:v>
                </c:pt>
                <c:pt idx="275">
                  <c:v>13.286666666666672</c:v>
                </c:pt>
                <c:pt idx="276">
                  <c:v>13.284916666666666</c:v>
                </c:pt>
                <c:pt idx="277">
                  <c:v>13.283166666666666</c:v>
                </c:pt>
                <c:pt idx="278">
                  <c:v>13.28141666666667</c:v>
                </c:pt>
                <c:pt idx="279">
                  <c:v>13.279666666666676</c:v>
                </c:pt>
                <c:pt idx="280">
                  <c:v>13.27791666666667</c:v>
                </c:pt>
                <c:pt idx="281">
                  <c:v>13.27616666666667</c:v>
                </c:pt>
                <c:pt idx="282">
                  <c:v>13.274416666666674</c:v>
                </c:pt>
                <c:pt idx="283">
                  <c:v>13.272666666666712</c:v>
                </c:pt>
                <c:pt idx="284">
                  <c:v>13.270916666666666</c:v>
                </c:pt>
                <c:pt idx="285">
                  <c:v>13.269166666666672</c:v>
                </c:pt>
                <c:pt idx="286">
                  <c:v>13.267416666666676</c:v>
                </c:pt>
                <c:pt idx="287">
                  <c:v>13.265666666666716</c:v>
                </c:pt>
                <c:pt idx="288">
                  <c:v>13.26391666666667</c:v>
                </c:pt>
                <c:pt idx="289">
                  <c:v>13.262166666666674</c:v>
                </c:pt>
                <c:pt idx="290">
                  <c:v>13.260416666666712</c:v>
                </c:pt>
                <c:pt idx="291">
                  <c:v>13.25866666666667</c:v>
                </c:pt>
                <c:pt idx="292">
                  <c:v>13.256916666666672</c:v>
                </c:pt>
                <c:pt idx="293">
                  <c:v>13.255166666666714</c:v>
                </c:pt>
                <c:pt idx="294">
                  <c:v>13.253416666666721</c:v>
                </c:pt>
                <c:pt idx="295">
                  <c:v>12.993333333333334</c:v>
                </c:pt>
                <c:pt idx="296">
                  <c:v>12.972083333333366</c:v>
                </c:pt>
                <c:pt idx="297">
                  <c:v>12.950833333333374</c:v>
                </c:pt>
                <c:pt idx="298">
                  <c:v>12.929583333333374</c:v>
                </c:pt>
                <c:pt idx="299">
                  <c:v>12.908333333333328</c:v>
                </c:pt>
                <c:pt idx="300">
                  <c:v>12.887083333333354</c:v>
                </c:pt>
                <c:pt idx="301">
                  <c:v>12.865833333333384</c:v>
                </c:pt>
                <c:pt idx="302">
                  <c:v>12.84458333333335</c:v>
                </c:pt>
                <c:pt idx="303">
                  <c:v>12.82333333333332</c:v>
                </c:pt>
                <c:pt idx="304">
                  <c:v>12.802083333333385</c:v>
                </c:pt>
                <c:pt idx="305">
                  <c:v>12.78083333333332</c:v>
                </c:pt>
                <c:pt idx="306">
                  <c:v>12.759583333333374</c:v>
                </c:pt>
                <c:pt idx="307">
                  <c:v>12.738333333333301</c:v>
                </c:pt>
                <c:pt idx="308">
                  <c:v>12.717083333333328</c:v>
                </c:pt>
                <c:pt idx="309">
                  <c:v>12.695833333333352</c:v>
                </c:pt>
                <c:pt idx="310">
                  <c:v>12.674583333333324</c:v>
                </c:pt>
                <c:pt idx="311">
                  <c:v>12.65333333333335</c:v>
                </c:pt>
                <c:pt idx="312">
                  <c:v>12.63208333333332</c:v>
                </c:pt>
                <c:pt idx="313">
                  <c:v>12.610833333333336</c:v>
                </c:pt>
                <c:pt idx="314">
                  <c:v>12.589583333333326</c:v>
                </c:pt>
                <c:pt idx="315">
                  <c:v>12.66333333333333</c:v>
                </c:pt>
                <c:pt idx="316">
                  <c:v>12.63958333333335</c:v>
                </c:pt>
                <c:pt idx="317">
                  <c:v>12.615833333333327</c:v>
                </c:pt>
                <c:pt idx="318">
                  <c:v>12.592083333333354</c:v>
                </c:pt>
                <c:pt idx="319">
                  <c:v>12.568333333333323</c:v>
                </c:pt>
                <c:pt idx="320">
                  <c:v>12.544583333333339</c:v>
                </c:pt>
                <c:pt idx="321">
                  <c:v>12.52083333333332</c:v>
                </c:pt>
                <c:pt idx="322">
                  <c:v>12.497083333333332</c:v>
                </c:pt>
                <c:pt idx="323">
                  <c:v>12.47333333333332</c:v>
                </c:pt>
                <c:pt idx="324">
                  <c:v>12.449583333333329</c:v>
                </c:pt>
                <c:pt idx="325">
                  <c:v>12.425833333333356</c:v>
                </c:pt>
                <c:pt idx="326">
                  <c:v>12.402083333333326</c:v>
                </c:pt>
                <c:pt idx="327">
                  <c:v>12.378333333333346</c:v>
                </c:pt>
                <c:pt idx="328">
                  <c:v>12.354583333333377</c:v>
                </c:pt>
                <c:pt idx="329">
                  <c:v>12.33083333333335</c:v>
                </c:pt>
                <c:pt idx="330">
                  <c:v>12.30708333333332</c:v>
                </c:pt>
                <c:pt idx="331">
                  <c:v>12.283333333333335</c:v>
                </c:pt>
                <c:pt idx="332">
                  <c:v>12.259583333333326</c:v>
                </c:pt>
                <c:pt idx="333">
                  <c:v>12.235833333333328</c:v>
                </c:pt>
                <c:pt idx="334">
                  <c:v>12.21208333333335</c:v>
                </c:pt>
                <c:pt idx="335">
                  <c:v>12.3</c:v>
                </c:pt>
                <c:pt idx="336">
                  <c:v>12.293000000000005</c:v>
                </c:pt>
                <c:pt idx="337">
                  <c:v>12.286</c:v>
                </c:pt>
                <c:pt idx="338">
                  <c:v>12.279000000000003</c:v>
                </c:pt>
                <c:pt idx="339">
                  <c:v>12.272</c:v>
                </c:pt>
                <c:pt idx="340">
                  <c:v>12.265000000000004</c:v>
                </c:pt>
                <c:pt idx="341">
                  <c:v>12.258000000000001</c:v>
                </c:pt>
                <c:pt idx="342">
                  <c:v>12.251000000000003</c:v>
                </c:pt>
                <c:pt idx="343">
                  <c:v>12.243999999999998</c:v>
                </c:pt>
                <c:pt idx="344">
                  <c:v>12.237</c:v>
                </c:pt>
                <c:pt idx="345">
                  <c:v>12.23</c:v>
                </c:pt>
                <c:pt idx="346">
                  <c:v>12.223000000000001</c:v>
                </c:pt>
                <c:pt idx="347">
                  <c:v>12.216000000000005</c:v>
                </c:pt>
                <c:pt idx="348">
                  <c:v>12.209</c:v>
                </c:pt>
                <c:pt idx="349">
                  <c:v>12.202000000000004</c:v>
                </c:pt>
                <c:pt idx="350">
                  <c:v>12.195</c:v>
                </c:pt>
                <c:pt idx="351">
                  <c:v>12.188000000000001</c:v>
                </c:pt>
                <c:pt idx="352">
                  <c:v>12.181000000000008</c:v>
                </c:pt>
                <c:pt idx="353">
                  <c:v>12.174000000000001</c:v>
                </c:pt>
                <c:pt idx="354">
                  <c:v>12.167000000000007</c:v>
                </c:pt>
                <c:pt idx="355">
                  <c:v>12.16</c:v>
                </c:pt>
                <c:pt idx="356">
                  <c:v>12.570000000000004</c:v>
                </c:pt>
                <c:pt idx="357">
                  <c:v>12.554500000000004</c:v>
                </c:pt>
                <c:pt idx="358">
                  <c:v>12.539000000000001</c:v>
                </c:pt>
                <c:pt idx="359">
                  <c:v>12.523500000000002</c:v>
                </c:pt>
                <c:pt idx="360">
                  <c:v>12.508000000000001</c:v>
                </c:pt>
                <c:pt idx="361">
                  <c:v>12.492500000000026</c:v>
                </c:pt>
                <c:pt idx="362">
                  <c:v>12.477</c:v>
                </c:pt>
                <c:pt idx="363">
                  <c:v>12.461500000000004</c:v>
                </c:pt>
                <c:pt idx="364">
                  <c:v>12.446000000000002</c:v>
                </c:pt>
                <c:pt idx="365">
                  <c:v>12.430500000000002</c:v>
                </c:pt>
                <c:pt idx="366">
                  <c:v>12.415000000000004</c:v>
                </c:pt>
                <c:pt idx="367">
                  <c:v>12.399500000000026</c:v>
                </c:pt>
                <c:pt idx="368">
                  <c:v>12.384</c:v>
                </c:pt>
                <c:pt idx="369">
                  <c:v>12.368500000000004</c:v>
                </c:pt>
                <c:pt idx="370">
                  <c:v>12.353000000000026</c:v>
                </c:pt>
                <c:pt idx="371">
                  <c:v>12.337500000000002</c:v>
                </c:pt>
                <c:pt idx="372">
                  <c:v>12.322000000000006</c:v>
                </c:pt>
                <c:pt idx="373">
                  <c:v>12.306500000000026</c:v>
                </c:pt>
                <c:pt idx="374">
                  <c:v>12.291</c:v>
                </c:pt>
                <c:pt idx="375">
                  <c:v>12.275500000000006</c:v>
                </c:pt>
                <c:pt idx="376">
                  <c:v>12.376666666666729</c:v>
                </c:pt>
                <c:pt idx="377">
                  <c:v>12.369916666666727</c:v>
                </c:pt>
                <c:pt idx="378">
                  <c:v>12.363166666666721</c:v>
                </c:pt>
                <c:pt idx="379">
                  <c:v>12.356416666666757</c:v>
                </c:pt>
                <c:pt idx="380">
                  <c:v>12.34966666666671</c:v>
                </c:pt>
                <c:pt idx="381">
                  <c:v>12.342916666666676</c:v>
                </c:pt>
                <c:pt idx="382">
                  <c:v>12.336166666666672</c:v>
                </c:pt>
                <c:pt idx="383">
                  <c:v>12.329416666666729</c:v>
                </c:pt>
                <c:pt idx="384">
                  <c:v>12.322666666666724</c:v>
                </c:pt>
                <c:pt idx="385">
                  <c:v>12.315916666666721</c:v>
                </c:pt>
                <c:pt idx="386">
                  <c:v>12.309166666666711</c:v>
                </c:pt>
                <c:pt idx="387">
                  <c:v>12.302416666666749</c:v>
                </c:pt>
                <c:pt idx="388">
                  <c:v>12.295666666666676</c:v>
                </c:pt>
                <c:pt idx="389">
                  <c:v>12.288916666666664</c:v>
                </c:pt>
                <c:pt idx="390">
                  <c:v>12.28216666666667</c:v>
                </c:pt>
                <c:pt idx="391">
                  <c:v>12.275416666666722</c:v>
                </c:pt>
                <c:pt idx="392">
                  <c:v>12.26866666666667</c:v>
                </c:pt>
                <c:pt idx="393">
                  <c:v>12.261916666666664</c:v>
                </c:pt>
                <c:pt idx="394">
                  <c:v>12.255166666666712</c:v>
                </c:pt>
                <c:pt idx="395">
                  <c:v>12.24841666666666</c:v>
                </c:pt>
                <c:pt idx="396">
                  <c:v>12.316666666666723</c:v>
                </c:pt>
                <c:pt idx="397">
                  <c:v>12.319916666666712</c:v>
                </c:pt>
                <c:pt idx="398">
                  <c:v>12.323166666666674</c:v>
                </c:pt>
                <c:pt idx="399">
                  <c:v>12.326416666666727</c:v>
                </c:pt>
                <c:pt idx="400">
                  <c:v>12.329666666666723</c:v>
                </c:pt>
                <c:pt idx="401">
                  <c:v>12.332916666666714</c:v>
                </c:pt>
                <c:pt idx="402">
                  <c:v>12.336166666666672</c:v>
                </c:pt>
                <c:pt idx="403">
                  <c:v>12.339416666666727</c:v>
                </c:pt>
                <c:pt idx="404">
                  <c:v>12.342666666666718</c:v>
                </c:pt>
                <c:pt idx="405">
                  <c:v>12.345916666666676</c:v>
                </c:pt>
                <c:pt idx="406">
                  <c:v>12.349166666666672</c:v>
                </c:pt>
                <c:pt idx="407">
                  <c:v>12.352416666666766</c:v>
                </c:pt>
                <c:pt idx="408">
                  <c:v>12.355666666666753</c:v>
                </c:pt>
                <c:pt idx="409">
                  <c:v>12.358916666666676</c:v>
                </c:pt>
                <c:pt idx="410">
                  <c:v>12.362166666666731</c:v>
                </c:pt>
                <c:pt idx="411">
                  <c:v>12.365416666666766</c:v>
                </c:pt>
                <c:pt idx="412">
                  <c:v>12.368666666666714</c:v>
                </c:pt>
                <c:pt idx="413">
                  <c:v>12.371916666666674</c:v>
                </c:pt>
                <c:pt idx="414">
                  <c:v>12.375166666666731</c:v>
                </c:pt>
                <c:pt idx="415">
                  <c:v>12.378416666666721</c:v>
                </c:pt>
                <c:pt idx="416">
                  <c:v>12.316666666666723</c:v>
                </c:pt>
                <c:pt idx="417">
                  <c:v>12.315666666666734</c:v>
                </c:pt>
                <c:pt idx="418">
                  <c:v>12.314666666666676</c:v>
                </c:pt>
                <c:pt idx="419">
                  <c:v>12.313666666666723</c:v>
                </c:pt>
                <c:pt idx="420">
                  <c:v>12.312666666666729</c:v>
                </c:pt>
                <c:pt idx="421">
                  <c:v>12.311666666666676</c:v>
                </c:pt>
                <c:pt idx="422">
                  <c:v>12.310666666666721</c:v>
                </c:pt>
                <c:pt idx="423">
                  <c:v>12.309666666666727</c:v>
                </c:pt>
                <c:pt idx="424">
                  <c:v>12.308666666666674</c:v>
                </c:pt>
                <c:pt idx="425">
                  <c:v>12.307666666666716</c:v>
                </c:pt>
                <c:pt idx="426">
                  <c:v>12.306666666666725</c:v>
                </c:pt>
                <c:pt idx="427">
                  <c:v>12.305666666666738</c:v>
                </c:pt>
                <c:pt idx="428">
                  <c:v>12.304666666666714</c:v>
                </c:pt>
                <c:pt idx="429">
                  <c:v>12.303666666666722</c:v>
                </c:pt>
                <c:pt idx="430">
                  <c:v>12.302666666666735</c:v>
                </c:pt>
                <c:pt idx="431">
                  <c:v>12.301666666666714</c:v>
                </c:pt>
                <c:pt idx="432">
                  <c:v>12.300666666666723</c:v>
                </c:pt>
                <c:pt idx="433">
                  <c:v>12.299666666666672</c:v>
                </c:pt>
                <c:pt idx="434">
                  <c:v>12.298666666666669</c:v>
                </c:pt>
                <c:pt idx="435">
                  <c:v>12.29766666666667</c:v>
                </c:pt>
                <c:pt idx="436">
                  <c:v>12.223333333333331</c:v>
                </c:pt>
                <c:pt idx="437">
                  <c:v>12.214083333333337</c:v>
                </c:pt>
                <c:pt idx="438">
                  <c:v>12.20483333333333</c:v>
                </c:pt>
                <c:pt idx="439">
                  <c:v>12.195583333333374</c:v>
                </c:pt>
                <c:pt idx="440">
                  <c:v>12.186333333333344</c:v>
                </c:pt>
                <c:pt idx="441">
                  <c:v>12.177083333333332</c:v>
                </c:pt>
                <c:pt idx="442">
                  <c:v>12.167833333333339</c:v>
                </c:pt>
                <c:pt idx="443">
                  <c:v>12.158583333333334</c:v>
                </c:pt>
                <c:pt idx="444">
                  <c:v>12.149333333333338</c:v>
                </c:pt>
                <c:pt idx="445">
                  <c:v>12.14008333333333</c:v>
                </c:pt>
                <c:pt idx="446">
                  <c:v>12.130833333333335</c:v>
                </c:pt>
                <c:pt idx="447">
                  <c:v>12.121583333333328</c:v>
                </c:pt>
                <c:pt idx="448">
                  <c:v>12.112333333333334</c:v>
                </c:pt>
                <c:pt idx="449">
                  <c:v>12.10308333333335</c:v>
                </c:pt>
                <c:pt idx="450">
                  <c:v>12.093833333333334</c:v>
                </c:pt>
                <c:pt idx="451">
                  <c:v>12.084583333333352</c:v>
                </c:pt>
                <c:pt idx="452">
                  <c:v>12.075333333333354</c:v>
                </c:pt>
                <c:pt idx="453">
                  <c:v>12.066083333333356</c:v>
                </c:pt>
                <c:pt idx="454">
                  <c:v>12.056833333333374</c:v>
                </c:pt>
                <c:pt idx="455">
                  <c:v>12.047583333333336</c:v>
                </c:pt>
                <c:pt idx="456">
                  <c:v>12.139999999999999</c:v>
                </c:pt>
                <c:pt idx="457">
                  <c:v>12.137</c:v>
                </c:pt>
                <c:pt idx="458">
                  <c:v>12.133999999999999</c:v>
                </c:pt>
                <c:pt idx="459">
                  <c:v>12.131</c:v>
                </c:pt>
                <c:pt idx="460">
                  <c:v>12.127999999999998</c:v>
                </c:pt>
                <c:pt idx="461">
                  <c:v>12.125000000000002</c:v>
                </c:pt>
                <c:pt idx="462">
                  <c:v>12.122000000000003</c:v>
                </c:pt>
                <c:pt idx="463">
                  <c:v>12.119</c:v>
                </c:pt>
                <c:pt idx="464">
                  <c:v>12.116000000000003</c:v>
                </c:pt>
                <c:pt idx="465">
                  <c:v>12.113</c:v>
                </c:pt>
                <c:pt idx="466">
                  <c:v>12.110000000000003</c:v>
                </c:pt>
                <c:pt idx="467">
                  <c:v>12.107000000000005</c:v>
                </c:pt>
                <c:pt idx="468">
                  <c:v>12.104000000000001</c:v>
                </c:pt>
                <c:pt idx="469">
                  <c:v>12.101000000000003</c:v>
                </c:pt>
                <c:pt idx="470">
                  <c:v>12.098000000000001</c:v>
                </c:pt>
                <c:pt idx="471">
                  <c:v>12.095000000000002</c:v>
                </c:pt>
                <c:pt idx="472">
                  <c:v>12.092000000000002</c:v>
                </c:pt>
                <c:pt idx="473">
                  <c:v>12.089000000000002</c:v>
                </c:pt>
                <c:pt idx="474">
                  <c:v>12.086</c:v>
                </c:pt>
                <c:pt idx="475">
                  <c:v>12.083000000000002</c:v>
                </c:pt>
                <c:pt idx="476">
                  <c:v>12.14</c:v>
                </c:pt>
                <c:pt idx="477">
                  <c:v>12.146000000000001</c:v>
                </c:pt>
                <c:pt idx="478">
                  <c:v>12.152000000000006</c:v>
                </c:pt>
                <c:pt idx="479">
                  <c:v>12.158000000000001</c:v>
                </c:pt>
                <c:pt idx="480">
                  <c:v>12.164000000000001</c:v>
                </c:pt>
                <c:pt idx="481">
                  <c:v>12.170000000000002</c:v>
                </c:pt>
                <c:pt idx="482">
                  <c:v>12.176000000000002</c:v>
                </c:pt>
                <c:pt idx="483">
                  <c:v>12.182000000000002</c:v>
                </c:pt>
                <c:pt idx="484">
                  <c:v>12.188000000000001</c:v>
                </c:pt>
                <c:pt idx="485">
                  <c:v>12.194000000000001</c:v>
                </c:pt>
                <c:pt idx="486">
                  <c:v>12.200000000000001</c:v>
                </c:pt>
                <c:pt idx="487">
                  <c:v>12.206000000000001</c:v>
                </c:pt>
                <c:pt idx="488">
                  <c:v>12.212000000000002</c:v>
                </c:pt>
                <c:pt idx="489">
                  <c:v>12.218</c:v>
                </c:pt>
                <c:pt idx="490">
                  <c:v>12.223999999999998</c:v>
                </c:pt>
                <c:pt idx="491">
                  <c:v>12.23</c:v>
                </c:pt>
                <c:pt idx="492">
                  <c:v>12.236000000000001</c:v>
                </c:pt>
                <c:pt idx="493">
                  <c:v>12.242000000000001</c:v>
                </c:pt>
                <c:pt idx="494">
                  <c:v>12.247999999999996</c:v>
                </c:pt>
                <c:pt idx="495">
                  <c:v>12.254000000000001</c:v>
                </c:pt>
                <c:pt idx="496">
                  <c:v>12.260000000000002</c:v>
                </c:pt>
                <c:pt idx="497">
                  <c:v>11.790000000000003</c:v>
                </c:pt>
                <c:pt idx="498">
                  <c:v>11.817500000000004</c:v>
                </c:pt>
                <c:pt idx="499">
                  <c:v>11.84500000000002</c:v>
                </c:pt>
                <c:pt idx="500">
                  <c:v>11.872500000000056</c:v>
                </c:pt>
                <c:pt idx="501">
                  <c:v>11.900000000000016</c:v>
                </c:pt>
                <c:pt idx="502">
                  <c:v>11.927500000000002</c:v>
                </c:pt>
                <c:pt idx="503">
                  <c:v>11.95500000000003</c:v>
                </c:pt>
                <c:pt idx="504">
                  <c:v>11.982500000000046</c:v>
                </c:pt>
                <c:pt idx="505">
                  <c:v>12.010000000000002</c:v>
                </c:pt>
                <c:pt idx="506">
                  <c:v>12.037500000000003</c:v>
                </c:pt>
                <c:pt idx="507">
                  <c:v>12.065000000000024</c:v>
                </c:pt>
                <c:pt idx="508">
                  <c:v>12.092500000000022</c:v>
                </c:pt>
                <c:pt idx="509">
                  <c:v>12.12</c:v>
                </c:pt>
                <c:pt idx="510">
                  <c:v>12.147500000000015</c:v>
                </c:pt>
                <c:pt idx="511">
                  <c:v>12.175000000000002</c:v>
                </c:pt>
                <c:pt idx="512">
                  <c:v>12.202500000000002</c:v>
                </c:pt>
                <c:pt idx="513">
                  <c:v>12.229999999999999</c:v>
                </c:pt>
                <c:pt idx="514">
                  <c:v>12.257500000000002</c:v>
                </c:pt>
                <c:pt idx="515">
                  <c:v>12.285000000000005</c:v>
                </c:pt>
                <c:pt idx="516">
                  <c:v>12.312500000000044</c:v>
                </c:pt>
                <c:pt idx="517">
                  <c:v>12.546666666666686</c:v>
                </c:pt>
                <c:pt idx="518">
                  <c:v>12.589666666666705</c:v>
                </c:pt>
                <c:pt idx="519">
                  <c:v>12.632666666666704</c:v>
                </c:pt>
                <c:pt idx="520">
                  <c:v>12.675666666666718</c:v>
                </c:pt>
                <c:pt idx="521">
                  <c:v>12.718666666666635</c:v>
                </c:pt>
                <c:pt idx="522">
                  <c:v>12.76166666666667</c:v>
                </c:pt>
                <c:pt idx="523">
                  <c:v>12.804666666666691</c:v>
                </c:pt>
                <c:pt idx="524">
                  <c:v>12.847666666666676</c:v>
                </c:pt>
                <c:pt idx="525">
                  <c:v>12.890666666666698</c:v>
                </c:pt>
                <c:pt idx="526">
                  <c:v>12.933666666666706</c:v>
                </c:pt>
                <c:pt idx="527">
                  <c:v>12.976666666666709</c:v>
                </c:pt>
                <c:pt idx="528">
                  <c:v>13.019666666666724</c:v>
                </c:pt>
                <c:pt idx="529">
                  <c:v>13.062666666666729</c:v>
                </c:pt>
                <c:pt idx="530">
                  <c:v>13.105666666666687</c:v>
                </c:pt>
                <c:pt idx="531">
                  <c:v>13.148666666666671</c:v>
                </c:pt>
                <c:pt idx="532">
                  <c:v>13.19166666666665</c:v>
                </c:pt>
                <c:pt idx="533">
                  <c:v>13.234666666666675</c:v>
                </c:pt>
                <c:pt idx="534">
                  <c:v>13.277666666666654</c:v>
                </c:pt>
                <c:pt idx="535">
                  <c:v>13.320666666666726</c:v>
                </c:pt>
                <c:pt idx="536">
                  <c:v>13.363666666666726</c:v>
                </c:pt>
                <c:pt idx="537">
                  <c:v>13.243333333333299</c:v>
                </c:pt>
                <c:pt idx="538">
                  <c:v>13.28183333333333</c:v>
                </c:pt>
                <c:pt idx="539">
                  <c:v>13.320333333333304</c:v>
                </c:pt>
                <c:pt idx="540">
                  <c:v>13.358833333333354</c:v>
                </c:pt>
                <c:pt idx="541">
                  <c:v>13.397333333333314</c:v>
                </c:pt>
                <c:pt idx="542">
                  <c:v>13.435833333333354</c:v>
                </c:pt>
                <c:pt idx="543">
                  <c:v>13.47433333333332</c:v>
                </c:pt>
                <c:pt idx="544">
                  <c:v>13.512833333333354</c:v>
                </c:pt>
                <c:pt idx="545">
                  <c:v>13.551333333333323</c:v>
                </c:pt>
                <c:pt idx="546">
                  <c:v>13.589833333333354</c:v>
                </c:pt>
                <c:pt idx="547">
                  <c:v>13.628333333333318</c:v>
                </c:pt>
                <c:pt idx="548">
                  <c:v>13.666833333333306</c:v>
                </c:pt>
                <c:pt idx="549">
                  <c:v>13.705333333333334</c:v>
                </c:pt>
                <c:pt idx="550">
                  <c:v>13.743833333333308</c:v>
                </c:pt>
                <c:pt idx="551">
                  <c:v>13.782333333333339</c:v>
                </c:pt>
                <c:pt idx="552">
                  <c:v>13.82083333333332</c:v>
                </c:pt>
                <c:pt idx="553">
                  <c:v>13.859333333333376</c:v>
                </c:pt>
                <c:pt idx="554">
                  <c:v>13.897833333333326</c:v>
                </c:pt>
                <c:pt idx="555">
                  <c:v>13.9363333333333</c:v>
                </c:pt>
                <c:pt idx="556">
                  <c:v>13.974833333333336</c:v>
                </c:pt>
                <c:pt idx="557">
                  <c:v>15.10999999999996</c:v>
                </c:pt>
                <c:pt idx="558">
                  <c:v>15.220750000000001</c:v>
                </c:pt>
                <c:pt idx="559">
                  <c:v>15.331499999999984</c:v>
                </c:pt>
                <c:pt idx="560">
                  <c:v>15.442250000000016</c:v>
                </c:pt>
                <c:pt idx="561">
                  <c:v>15.553000000000004</c:v>
                </c:pt>
                <c:pt idx="562">
                  <c:v>15.663750000000036</c:v>
                </c:pt>
                <c:pt idx="563">
                  <c:v>15.774500000000002</c:v>
                </c:pt>
                <c:pt idx="564">
                  <c:v>15.885249999999971</c:v>
                </c:pt>
                <c:pt idx="565">
                  <c:v>15.996000000000002</c:v>
                </c:pt>
                <c:pt idx="566">
                  <c:v>16.10674999999981</c:v>
                </c:pt>
                <c:pt idx="567">
                  <c:v>16.217499999999987</c:v>
                </c:pt>
                <c:pt idx="568">
                  <c:v>16.328249999999812</c:v>
                </c:pt>
                <c:pt idx="569">
                  <c:v>16.439000000000014</c:v>
                </c:pt>
                <c:pt idx="570">
                  <c:v>16.54974999999979</c:v>
                </c:pt>
                <c:pt idx="571">
                  <c:v>16.660500000000027</c:v>
                </c:pt>
                <c:pt idx="572">
                  <c:v>16.771249999999863</c:v>
                </c:pt>
                <c:pt idx="573">
                  <c:v>16.882000000000026</c:v>
                </c:pt>
                <c:pt idx="574">
                  <c:v>16.992749999999784</c:v>
                </c:pt>
                <c:pt idx="575">
                  <c:v>17.103499999999912</c:v>
                </c:pt>
                <c:pt idx="576">
                  <c:v>17.214250000000035</c:v>
                </c:pt>
                <c:pt idx="577">
                  <c:v>17.499999999999886</c:v>
                </c:pt>
                <c:pt idx="578">
                  <c:v>17.67000000000003</c:v>
                </c:pt>
                <c:pt idx="579">
                  <c:v>17.839999999999918</c:v>
                </c:pt>
                <c:pt idx="580">
                  <c:v>18.010000000000048</c:v>
                </c:pt>
                <c:pt idx="581">
                  <c:v>18.179999999999936</c:v>
                </c:pt>
                <c:pt idx="582">
                  <c:v>18.349999999999824</c:v>
                </c:pt>
                <c:pt idx="583">
                  <c:v>18.519999999999968</c:v>
                </c:pt>
                <c:pt idx="584">
                  <c:v>18.689999999999856</c:v>
                </c:pt>
                <c:pt idx="585">
                  <c:v>18.859999999999985</c:v>
                </c:pt>
                <c:pt idx="586">
                  <c:v>19.029999999999887</c:v>
                </c:pt>
                <c:pt idx="587">
                  <c:v>19.200000000000017</c:v>
                </c:pt>
                <c:pt idx="588">
                  <c:v>19.369999999999902</c:v>
                </c:pt>
                <c:pt idx="589">
                  <c:v>19.540000000000049</c:v>
                </c:pt>
                <c:pt idx="590">
                  <c:v>19.709999999999926</c:v>
                </c:pt>
                <c:pt idx="591">
                  <c:v>19.879999999999825</c:v>
                </c:pt>
                <c:pt idx="592">
                  <c:v>20.049999999999969</c:v>
                </c:pt>
                <c:pt idx="593">
                  <c:v>20.219999999999857</c:v>
                </c:pt>
                <c:pt idx="594">
                  <c:v>20.389999999999986</c:v>
                </c:pt>
                <c:pt idx="595">
                  <c:v>20.559999999999874</c:v>
                </c:pt>
                <c:pt idx="596">
                  <c:v>20.730000000000018</c:v>
                </c:pt>
                <c:pt idx="597">
                  <c:v>20.613333333333166</c:v>
                </c:pt>
                <c:pt idx="598">
                  <c:v>20.745333333333132</c:v>
                </c:pt>
                <c:pt idx="599">
                  <c:v>20.877333333333173</c:v>
                </c:pt>
                <c:pt idx="600">
                  <c:v>21.009333333333043</c:v>
                </c:pt>
                <c:pt idx="601">
                  <c:v>21.141333333333169</c:v>
                </c:pt>
                <c:pt idx="602">
                  <c:v>21.273333333333049</c:v>
                </c:pt>
                <c:pt idx="603">
                  <c:v>21.405333333333093</c:v>
                </c:pt>
                <c:pt idx="604">
                  <c:v>21.537333333333134</c:v>
                </c:pt>
                <c:pt idx="605">
                  <c:v>21.669333333333185</c:v>
                </c:pt>
                <c:pt idx="606">
                  <c:v>21.801333333333137</c:v>
                </c:pt>
                <c:pt idx="607">
                  <c:v>21.933333333333184</c:v>
                </c:pt>
                <c:pt idx="608">
                  <c:v>22.065333333333061</c:v>
                </c:pt>
                <c:pt idx="609">
                  <c:v>22.197333333333098</c:v>
                </c:pt>
                <c:pt idx="610">
                  <c:v>22.329333333333143</c:v>
                </c:pt>
                <c:pt idx="611">
                  <c:v>22.461333333333034</c:v>
                </c:pt>
                <c:pt idx="612">
                  <c:v>22.593333333333156</c:v>
                </c:pt>
                <c:pt idx="613">
                  <c:v>22.725333333333023</c:v>
                </c:pt>
                <c:pt idx="614">
                  <c:v>22.857333333333219</c:v>
                </c:pt>
                <c:pt idx="615">
                  <c:v>22.989333333333022</c:v>
                </c:pt>
                <c:pt idx="616">
                  <c:v>23.121333333333222</c:v>
                </c:pt>
                <c:pt idx="617">
                  <c:v>23.303333333333125</c:v>
                </c:pt>
                <c:pt idx="618">
                  <c:v>23.436583333333054</c:v>
                </c:pt>
                <c:pt idx="619">
                  <c:v>23.569833333333154</c:v>
                </c:pt>
                <c:pt idx="620">
                  <c:v>23.703083333333094</c:v>
                </c:pt>
                <c:pt idx="621">
                  <c:v>23.836333333333187</c:v>
                </c:pt>
                <c:pt idx="622">
                  <c:v>23.969583333333055</c:v>
                </c:pt>
                <c:pt idx="623">
                  <c:v>24.102833333333223</c:v>
                </c:pt>
                <c:pt idx="624">
                  <c:v>24.236083333333163</c:v>
                </c:pt>
                <c:pt idx="625">
                  <c:v>24.369333333333177</c:v>
                </c:pt>
                <c:pt idx="626">
                  <c:v>24.50258333333311</c:v>
                </c:pt>
                <c:pt idx="627">
                  <c:v>24.63583333333311</c:v>
                </c:pt>
                <c:pt idx="628">
                  <c:v>24.769083333333135</c:v>
                </c:pt>
                <c:pt idx="629">
                  <c:v>24.902333333332983</c:v>
                </c:pt>
                <c:pt idx="630">
                  <c:v>25.035583333333168</c:v>
                </c:pt>
                <c:pt idx="631">
                  <c:v>25.168833333333101</c:v>
                </c:pt>
                <c:pt idx="632">
                  <c:v>25.302083333333197</c:v>
                </c:pt>
                <c:pt idx="633">
                  <c:v>25.435333333333062</c:v>
                </c:pt>
                <c:pt idx="634">
                  <c:v>25.568583333333159</c:v>
                </c:pt>
                <c:pt idx="635">
                  <c:v>25.701833333333173</c:v>
                </c:pt>
                <c:pt idx="636">
                  <c:v>25.835083333333095</c:v>
                </c:pt>
                <c:pt idx="637">
                  <c:v>26.00999999999997</c:v>
                </c:pt>
                <c:pt idx="638">
                  <c:v>26.149499999999883</c:v>
                </c:pt>
                <c:pt idx="639">
                  <c:v>26.288999999999891</c:v>
                </c:pt>
                <c:pt idx="640">
                  <c:v>26.428499999999772</c:v>
                </c:pt>
                <c:pt idx="641">
                  <c:v>26.568000000000019</c:v>
                </c:pt>
                <c:pt idx="642">
                  <c:v>26.707499999999929</c:v>
                </c:pt>
                <c:pt idx="643">
                  <c:v>26.847000000000044</c:v>
                </c:pt>
                <c:pt idx="644">
                  <c:v>26.986499999999804</c:v>
                </c:pt>
                <c:pt idx="645">
                  <c:v>27.12599999999987</c:v>
                </c:pt>
                <c:pt idx="646">
                  <c:v>27.265499999999832</c:v>
                </c:pt>
                <c:pt idx="647">
                  <c:v>27.404999999999887</c:v>
                </c:pt>
                <c:pt idx="648">
                  <c:v>27.544499999999989</c:v>
                </c:pt>
                <c:pt idx="649">
                  <c:v>27.683999999999902</c:v>
                </c:pt>
                <c:pt idx="650">
                  <c:v>27.823500000000017</c:v>
                </c:pt>
                <c:pt idx="651">
                  <c:v>27.96299999999982</c:v>
                </c:pt>
                <c:pt idx="652">
                  <c:v>28.102500000000042</c:v>
                </c:pt>
                <c:pt idx="653">
                  <c:v>28.241999999999926</c:v>
                </c:pt>
                <c:pt idx="654">
                  <c:v>28.381499999999829</c:v>
                </c:pt>
                <c:pt idx="655">
                  <c:v>28.520999999999962</c:v>
                </c:pt>
                <c:pt idx="656">
                  <c:v>28.660499999999796</c:v>
                </c:pt>
                <c:pt idx="657">
                  <c:v>28.799999999999986</c:v>
                </c:pt>
                <c:pt idx="658">
                  <c:v>28.109999999999843</c:v>
                </c:pt>
                <c:pt idx="659">
                  <c:v>28.351000000000031</c:v>
                </c:pt>
                <c:pt idx="660">
                  <c:v>28.591999999999871</c:v>
                </c:pt>
                <c:pt idx="661">
                  <c:v>28.833000000000055</c:v>
                </c:pt>
                <c:pt idx="662">
                  <c:v>29.073999999999899</c:v>
                </c:pt>
                <c:pt idx="663">
                  <c:v>29.314999999999745</c:v>
                </c:pt>
                <c:pt idx="664">
                  <c:v>29.555999999999926</c:v>
                </c:pt>
                <c:pt idx="665">
                  <c:v>29.796999999999787</c:v>
                </c:pt>
                <c:pt idx="666">
                  <c:v>30.038000000000011</c:v>
                </c:pt>
                <c:pt idx="667">
                  <c:v>30.278999999999829</c:v>
                </c:pt>
                <c:pt idx="668">
                  <c:v>30.520000000000039</c:v>
                </c:pt>
                <c:pt idx="669">
                  <c:v>30.760999999999882</c:v>
                </c:pt>
                <c:pt idx="670">
                  <c:v>31.002000000000066</c:v>
                </c:pt>
                <c:pt idx="671">
                  <c:v>31.242999999999824</c:v>
                </c:pt>
                <c:pt idx="672">
                  <c:v>31.483999999999689</c:v>
                </c:pt>
                <c:pt idx="673">
                  <c:v>31.724999999999927</c:v>
                </c:pt>
                <c:pt idx="674">
                  <c:v>31.965999999999688</c:v>
                </c:pt>
                <c:pt idx="675">
                  <c:v>32.207000000000008</c:v>
                </c:pt>
                <c:pt idx="676">
                  <c:v>32.447999999999837</c:v>
                </c:pt>
                <c:pt idx="677">
                  <c:v>32.689000000000021</c:v>
                </c:pt>
                <c:pt idx="678">
                  <c:v>31.559999999999928</c:v>
                </c:pt>
                <c:pt idx="679">
                  <c:v>31.698250000000044</c:v>
                </c:pt>
                <c:pt idx="680">
                  <c:v>31.836499999999926</c:v>
                </c:pt>
                <c:pt idx="681">
                  <c:v>31.974749999999734</c:v>
                </c:pt>
                <c:pt idx="682">
                  <c:v>32.113</c:v>
                </c:pt>
                <c:pt idx="683">
                  <c:v>32.251249999999885</c:v>
                </c:pt>
                <c:pt idx="684">
                  <c:v>32.389499999999998</c:v>
                </c:pt>
                <c:pt idx="685">
                  <c:v>32.527749999999912</c:v>
                </c:pt>
                <c:pt idx="686">
                  <c:v>32.666000000000011</c:v>
                </c:pt>
                <c:pt idx="687">
                  <c:v>32.804249999999925</c:v>
                </c:pt>
                <c:pt idx="688">
                  <c:v>32.942500000000052</c:v>
                </c:pt>
                <c:pt idx="689">
                  <c:v>33.080749999999952</c:v>
                </c:pt>
                <c:pt idx="690">
                  <c:v>33.219000000000008</c:v>
                </c:pt>
                <c:pt idx="691">
                  <c:v>33.357249999999944</c:v>
                </c:pt>
                <c:pt idx="692">
                  <c:v>33.495500000000057</c:v>
                </c:pt>
                <c:pt idx="693">
                  <c:v>33.633750000000013</c:v>
                </c:pt>
                <c:pt idx="694">
                  <c:v>33.771999999999913</c:v>
                </c:pt>
                <c:pt idx="695">
                  <c:v>33.910250000000005</c:v>
                </c:pt>
                <c:pt idx="696">
                  <c:v>34.048499999999933</c:v>
                </c:pt>
                <c:pt idx="697">
                  <c:v>34.186749999999861</c:v>
                </c:pt>
                <c:pt idx="698">
                  <c:v>33.923333333333318</c:v>
                </c:pt>
                <c:pt idx="699">
                  <c:v>33.980083333333077</c:v>
                </c:pt>
                <c:pt idx="700">
                  <c:v>34.036833333333327</c:v>
                </c:pt>
                <c:pt idx="701">
                  <c:v>34.093583333333292</c:v>
                </c:pt>
                <c:pt idx="702">
                  <c:v>34.150333333333336</c:v>
                </c:pt>
                <c:pt idx="703">
                  <c:v>34.207083333333294</c:v>
                </c:pt>
                <c:pt idx="704">
                  <c:v>34.263833333333352</c:v>
                </c:pt>
                <c:pt idx="705">
                  <c:v>34.320583333333296</c:v>
                </c:pt>
                <c:pt idx="706">
                  <c:v>34.377333333333354</c:v>
                </c:pt>
                <c:pt idx="707">
                  <c:v>34.434083333333128</c:v>
                </c:pt>
                <c:pt idx="708">
                  <c:v>34.490833333333278</c:v>
                </c:pt>
                <c:pt idx="709">
                  <c:v>34.547583333333165</c:v>
                </c:pt>
                <c:pt idx="710">
                  <c:v>34.604333333333301</c:v>
                </c:pt>
                <c:pt idx="711">
                  <c:v>34.661083333333295</c:v>
                </c:pt>
                <c:pt idx="712">
                  <c:v>34.717833333333296</c:v>
                </c:pt>
                <c:pt idx="713">
                  <c:v>34.774583333333347</c:v>
                </c:pt>
                <c:pt idx="714">
                  <c:v>34.831333333333305</c:v>
                </c:pt>
                <c:pt idx="715">
                  <c:v>34.8880833333331</c:v>
                </c:pt>
                <c:pt idx="716">
                  <c:v>34.944833333333158</c:v>
                </c:pt>
                <c:pt idx="717">
                  <c:v>35.001583333333244</c:v>
                </c:pt>
                <c:pt idx="718">
                  <c:v>35.446666666666189</c:v>
                </c:pt>
                <c:pt idx="719">
                  <c:v>35.543166666666295</c:v>
                </c:pt>
                <c:pt idx="720">
                  <c:v>35.639666666666336</c:v>
                </c:pt>
                <c:pt idx="721">
                  <c:v>35.736166666666414</c:v>
                </c:pt>
                <c:pt idx="722">
                  <c:v>35.832666666666292</c:v>
                </c:pt>
                <c:pt idx="723">
                  <c:v>35.929166666666369</c:v>
                </c:pt>
                <c:pt idx="724">
                  <c:v>36.025666666666289</c:v>
                </c:pt>
                <c:pt idx="725">
                  <c:v>36.122166666666594</c:v>
                </c:pt>
                <c:pt idx="726">
                  <c:v>36.218666666666273</c:v>
                </c:pt>
                <c:pt idx="727">
                  <c:v>36.315166666666315</c:v>
                </c:pt>
                <c:pt idx="728">
                  <c:v>36.411666666666058</c:v>
                </c:pt>
                <c:pt idx="729">
                  <c:v>36.508166666666433</c:v>
                </c:pt>
                <c:pt idx="730">
                  <c:v>36.604666666666176</c:v>
                </c:pt>
                <c:pt idx="731">
                  <c:v>36.701166666666388</c:v>
                </c:pt>
                <c:pt idx="732">
                  <c:v>36.797666666666309</c:v>
                </c:pt>
                <c:pt idx="733">
                  <c:v>36.894166666666237</c:v>
                </c:pt>
                <c:pt idx="734">
                  <c:v>36.990666666666272</c:v>
                </c:pt>
                <c:pt idx="735">
                  <c:v>37.087166666666185</c:v>
                </c:pt>
                <c:pt idx="736">
                  <c:v>37.183666666666227</c:v>
                </c:pt>
                <c:pt idx="737">
                  <c:v>37.280166666666304</c:v>
                </c:pt>
                <c:pt idx="738">
                  <c:v>37.559999999999981</c:v>
                </c:pt>
                <c:pt idx="739">
                  <c:v>37.679499999999912</c:v>
                </c:pt>
                <c:pt idx="740">
                  <c:v>37.799000000000063</c:v>
                </c:pt>
                <c:pt idx="741">
                  <c:v>37.918499999999923</c:v>
                </c:pt>
                <c:pt idx="742">
                  <c:v>38.037999999999862</c:v>
                </c:pt>
                <c:pt idx="743">
                  <c:v>38.157499999999956</c:v>
                </c:pt>
                <c:pt idx="744">
                  <c:v>38.277000000000008</c:v>
                </c:pt>
                <c:pt idx="745">
                  <c:v>38.396499999999982</c:v>
                </c:pt>
                <c:pt idx="746">
                  <c:v>38.515999999999913</c:v>
                </c:pt>
                <c:pt idx="747">
                  <c:v>38.635500000000157</c:v>
                </c:pt>
                <c:pt idx="748">
                  <c:v>38.75499999999991</c:v>
                </c:pt>
                <c:pt idx="749">
                  <c:v>38.874500000000005</c:v>
                </c:pt>
                <c:pt idx="750">
                  <c:v>38.994</c:v>
                </c:pt>
                <c:pt idx="751">
                  <c:v>39.11350000000003</c:v>
                </c:pt>
                <c:pt idx="752">
                  <c:v>39.233000000000011</c:v>
                </c:pt>
                <c:pt idx="753">
                  <c:v>39.352499999999878</c:v>
                </c:pt>
                <c:pt idx="754">
                  <c:v>39.471999999999966</c:v>
                </c:pt>
                <c:pt idx="755">
                  <c:v>39.591499999999911</c:v>
                </c:pt>
                <c:pt idx="756">
                  <c:v>39.711000000000006</c:v>
                </c:pt>
                <c:pt idx="757">
                  <c:v>39.830499999999915</c:v>
                </c:pt>
                <c:pt idx="758">
                  <c:v>39.37666666666621</c:v>
                </c:pt>
                <c:pt idx="759">
                  <c:v>39.455416666666338</c:v>
                </c:pt>
                <c:pt idx="760">
                  <c:v>39.534166666666273</c:v>
                </c:pt>
                <c:pt idx="761">
                  <c:v>39.612916666666472</c:v>
                </c:pt>
                <c:pt idx="762">
                  <c:v>39.691666666666258</c:v>
                </c:pt>
                <c:pt idx="763">
                  <c:v>39.770416666666463</c:v>
                </c:pt>
                <c:pt idx="764">
                  <c:v>39.849166666666243</c:v>
                </c:pt>
                <c:pt idx="765">
                  <c:v>39.927916666666441</c:v>
                </c:pt>
                <c:pt idx="766">
                  <c:v>40.006666666666227</c:v>
                </c:pt>
                <c:pt idx="767">
                  <c:v>40.085416666666418</c:v>
                </c:pt>
                <c:pt idx="768">
                  <c:v>40.164166666666354</c:v>
                </c:pt>
                <c:pt idx="769">
                  <c:v>40.242916666666574</c:v>
                </c:pt>
                <c:pt idx="770">
                  <c:v>40.321666666666182</c:v>
                </c:pt>
                <c:pt idx="771">
                  <c:v>40.400416666666302</c:v>
                </c:pt>
                <c:pt idx="772">
                  <c:v>40.479166666666345</c:v>
                </c:pt>
                <c:pt idx="773">
                  <c:v>40.557916666666287</c:v>
                </c:pt>
                <c:pt idx="774">
                  <c:v>40.636666666666322</c:v>
                </c:pt>
                <c:pt idx="775">
                  <c:v>40.715416666666428</c:v>
                </c:pt>
                <c:pt idx="776">
                  <c:v>40.794166666666484</c:v>
                </c:pt>
                <c:pt idx="777">
                  <c:v>40.872916666666427</c:v>
                </c:pt>
                <c:pt idx="778">
                  <c:v>40.649999999999963</c:v>
                </c:pt>
                <c:pt idx="779">
                  <c:v>40.683499999999988</c:v>
                </c:pt>
                <c:pt idx="780">
                  <c:v>40.717000000000006</c:v>
                </c:pt>
                <c:pt idx="781">
                  <c:v>40.750500000000002</c:v>
                </c:pt>
                <c:pt idx="782">
                  <c:v>40.784000000000006</c:v>
                </c:pt>
                <c:pt idx="783">
                  <c:v>40.817499999999995</c:v>
                </c:pt>
                <c:pt idx="784">
                  <c:v>40.850999999999978</c:v>
                </c:pt>
                <c:pt idx="785">
                  <c:v>40.884499999999996</c:v>
                </c:pt>
                <c:pt idx="786">
                  <c:v>40.917999999999985</c:v>
                </c:pt>
                <c:pt idx="787">
                  <c:v>40.951499999999946</c:v>
                </c:pt>
                <c:pt idx="788">
                  <c:v>40.984999999999999</c:v>
                </c:pt>
                <c:pt idx="789">
                  <c:v>41.018499999999982</c:v>
                </c:pt>
                <c:pt idx="790">
                  <c:v>41.052</c:v>
                </c:pt>
                <c:pt idx="791">
                  <c:v>41.085499999999982</c:v>
                </c:pt>
                <c:pt idx="792">
                  <c:v>41.119000000000007</c:v>
                </c:pt>
                <c:pt idx="793">
                  <c:v>41.152499999999989</c:v>
                </c:pt>
                <c:pt idx="794">
                  <c:v>41.186000000000014</c:v>
                </c:pt>
                <c:pt idx="795">
                  <c:v>41.219499999999989</c:v>
                </c:pt>
                <c:pt idx="796">
                  <c:v>41.253</c:v>
                </c:pt>
                <c:pt idx="797">
                  <c:v>41.286500000000011</c:v>
                </c:pt>
                <c:pt idx="798">
                  <c:v>41.319999999999979</c:v>
                </c:pt>
                <c:pt idx="799">
                  <c:v>45.59</c:v>
                </c:pt>
                <c:pt idx="800">
                  <c:v>45.628000000000135</c:v>
                </c:pt>
                <c:pt idx="801">
                  <c:v>45.666000000000011</c:v>
                </c:pt>
                <c:pt idx="802">
                  <c:v>45.704000000000008</c:v>
                </c:pt>
                <c:pt idx="803">
                  <c:v>45.741999999999962</c:v>
                </c:pt>
                <c:pt idx="804">
                  <c:v>45.780000000000008</c:v>
                </c:pt>
                <c:pt idx="805">
                  <c:v>45.817999999999955</c:v>
                </c:pt>
                <c:pt idx="806">
                  <c:v>45.855999999999987</c:v>
                </c:pt>
                <c:pt idx="807">
                  <c:v>45.893999999999963</c:v>
                </c:pt>
                <c:pt idx="808">
                  <c:v>45.932000000000002</c:v>
                </c:pt>
                <c:pt idx="809">
                  <c:v>45.97</c:v>
                </c:pt>
                <c:pt idx="810">
                  <c:v>46.008000000000003</c:v>
                </c:pt>
                <c:pt idx="811">
                  <c:v>46.046000000000006</c:v>
                </c:pt>
                <c:pt idx="812">
                  <c:v>46.083999999999953</c:v>
                </c:pt>
                <c:pt idx="813">
                  <c:v>46.122000000000149</c:v>
                </c:pt>
                <c:pt idx="814">
                  <c:v>46.159999999999961</c:v>
                </c:pt>
                <c:pt idx="815">
                  <c:v>46.19800000000015</c:v>
                </c:pt>
                <c:pt idx="816">
                  <c:v>46.236000000000011</c:v>
                </c:pt>
                <c:pt idx="817">
                  <c:v>46.274000000000008</c:v>
                </c:pt>
                <c:pt idx="818">
                  <c:v>46.311999999999955</c:v>
                </c:pt>
                <c:pt idx="819">
                  <c:v>46.156666666666226</c:v>
                </c:pt>
                <c:pt idx="820">
                  <c:v>46.180166666666359</c:v>
                </c:pt>
                <c:pt idx="821">
                  <c:v>46.203666666666336</c:v>
                </c:pt>
                <c:pt idx="822">
                  <c:v>46.227166666666463</c:v>
                </c:pt>
                <c:pt idx="823">
                  <c:v>46.250666666666241</c:v>
                </c:pt>
                <c:pt idx="824">
                  <c:v>46.274166666666375</c:v>
                </c:pt>
                <c:pt idx="825">
                  <c:v>46.297666666666345</c:v>
                </c:pt>
                <c:pt idx="826">
                  <c:v>46.321166666666322</c:v>
                </c:pt>
                <c:pt idx="827">
                  <c:v>46.344666666666114</c:v>
                </c:pt>
                <c:pt idx="828">
                  <c:v>46.368166666666419</c:v>
                </c:pt>
                <c:pt idx="829">
                  <c:v>46.39166666666619</c:v>
                </c:pt>
                <c:pt idx="830">
                  <c:v>46.415166666666359</c:v>
                </c:pt>
                <c:pt idx="831">
                  <c:v>46.438666666666315</c:v>
                </c:pt>
                <c:pt idx="832">
                  <c:v>46.46216666666642</c:v>
                </c:pt>
                <c:pt idx="833">
                  <c:v>46.485666666666241</c:v>
                </c:pt>
                <c:pt idx="834">
                  <c:v>46.509166666666367</c:v>
                </c:pt>
                <c:pt idx="835">
                  <c:v>46.532666666666344</c:v>
                </c:pt>
                <c:pt idx="836">
                  <c:v>46.556166666666307</c:v>
                </c:pt>
                <c:pt idx="837">
                  <c:v>46.579666666666277</c:v>
                </c:pt>
                <c:pt idx="838">
                  <c:v>46.603166666666382</c:v>
                </c:pt>
                <c:pt idx="839">
                  <c:v>45.886666666666166</c:v>
                </c:pt>
                <c:pt idx="840">
                  <c:v>45.847416666666277</c:v>
                </c:pt>
                <c:pt idx="841">
                  <c:v>45.808166666666409</c:v>
                </c:pt>
                <c:pt idx="842">
                  <c:v>45.768916666666655</c:v>
                </c:pt>
                <c:pt idx="843">
                  <c:v>45.729666666666425</c:v>
                </c:pt>
                <c:pt idx="844">
                  <c:v>45.690416666666501</c:v>
                </c:pt>
                <c:pt idx="845">
                  <c:v>45.651166666666313</c:v>
                </c:pt>
                <c:pt idx="846">
                  <c:v>45.611916666666374</c:v>
                </c:pt>
                <c:pt idx="847">
                  <c:v>45.57266666666635</c:v>
                </c:pt>
                <c:pt idx="848">
                  <c:v>45.533416666666483</c:v>
                </c:pt>
                <c:pt idx="849">
                  <c:v>45.494166666666388</c:v>
                </c:pt>
                <c:pt idx="850">
                  <c:v>45.454916666666357</c:v>
                </c:pt>
                <c:pt idx="851">
                  <c:v>45.41566666666624</c:v>
                </c:pt>
                <c:pt idx="852">
                  <c:v>45.376416666666373</c:v>
                </c:pt>
                <c:pt idx="853">
                  <c:v>45.337166666666278</c:v>
                </c:pt>
                <c:pt idx="854">
                  <c:v>45.297916666666644</c:v>
                </c:pt>
                <c:pt idx="855">
                  <c:v>45.258666666666322</c:v>
                </c:pt>
                <c:pt idx="856">
                  <c:v>45.21941666666644</c:v>
                </c:pt>
                <c:pt idx="857">
                  <c:v>45.180166666666423</c:v>
                </c:pt>
                <c:pt idx="858">
                  <c:v>45.140916666666485</c:v>
                </c:pt>
                <c:pt idx="859">
                  <c:v>46.043333333333322</c:v>
                </c:pt>
                <c:pt idx="860">
                  <c:v>46.050583333333194</c:v>
                </c:pt>
                <c:pt idx="861">
                  <c:v>46.05783333333315</c:v>
                </c:pt>
                <c:pt idx="862">
                  <c:v>46.065083333333327</c:v>
                </c:pt>
                <c:pt idx="863">
                  <c:v>46.072333333333319</c:v>
                </c:pt>
                <c:pt idx="864">
                  <c:v>46.079583333333325</c:v>
                </c:pt>
                <c:pt idx="865">
                  <c:v>46.086833333333324</c:v>
                </c:pt>
                <c:pt idx="866">
                  <c:v>46.094083333333295</c:v>
                </c:pt>
                <c:pt idx="867">
                  <c:v>46.101333333333322</c:v>
                </c:pt>
                <c:pt idx="868">
                  <c:v>46.108583333333314</c:v>
                </c:pt>
                <c:pt idx="869">
                  <c:v>46.115833333333327</c:v>
                </c:pt>
                <c:pt idx="870">
                  <c:v>46.123083333333305</c:v>
                </c:pt>
                <c:pt idx="871">
                  <c:v>46.130333333333333</c:v>
                </c:pt>
                <c:pt idx="872">
                  <c:v>46.137583333333296</c:v>
                </c:pt>
                <c:pt idx="873">
                  <c:v>46.144833333333324</c:v>
                </c:pt>
                <c:pt idx="874">
                  <c:v>46.152083333333294</c:v>
                </c:pt>
                <c:pt idx="875">
                  <c:v>46.159333333333315</c:v>
                </c:pt>
                <c:pt idx="876">
                  <c:v>46.166583333333321</c:v>
                </c:pt>
                <c:pt idx="877">
                  <c:v>46.17383333333332</c:v>
                </c:pt>
                <c:pt idx="878">
                  <c:v>46.181083333333135</c:v>
                </c:pt>
                <c:pt idx="879">
                  <c:v>44.986666666666217</c:v>
                </c:pt>
                <c:pt idx="880">
                  <c:v>44.951166666666197</c:v>
                </c:pt>
                <c:pt idx="881">
                  <c:v>44.91566666666624</c:v>
                </c:pt>
                <c:pt idx="882">
                  <c:v>44.880166666666241</c:v>
                </c:pt>
                <c:pt idx="883">
                  <c:v>44.844666666666136</c:v>
                </c:pt>
                <c:pt idx="884">
                  <c:v>44.809166666666307</c:v>
                </c:pt>
                <c:pt idx="885">
                  <c:v>44.773666666666344</c:v>
                </c:pt>
                <c:pt idx="886">
                  <c:v>44.738166666666594</c:v>
                </c:pt>
                <c:pt idx="887">
                  <c:v>44.702666666666374</c:v>
                </c:pt>
                <c:pt idx="888">
                  <c:v>44.667166666666418</c:v>
                </c:pt>
                <c:pt idx="889">
                  <c:v>44.631666666666263</c:v>
                </c:pt>
                <c:pt idx="890">
                  <c:v>44.59616666666647</c:v>
                </c:pt>
                <c:pt idx="891">
                  <c:v>44.560666666666307</c:v>
                </c:pt>
                <c:pt idx="892">
                  <c:v>44.525166666666514</c:v>
                </c:pt>
                <c:pt idx="893">
                  <c:v>44.489666666666238</c:v>
                </c:pt>
                <c:pt idx="894">
                  <c:v>44.454166666666211</c:v>
                </c:pt>
                <c:pt idx="895">
                  <c:v>44.418666666666262</c:v>
                </c:pt>
                <c:pt idx="896">
                  <c:v>44.383166666666277</c:v>
                </c:pt>
                <c:pt idx="897">
                  <c:v>44.347666666666164</c:v>
                </c:pt>
                <c:pt idx="898">
                  <c:v>44.312166666666307</c:v>
                </c:pt>
                <c:pt idx="899">
                  <c:v>43.933333333333422</c:v>
                </c:pt>
                <c:pt idx="900">
                  <c:v>43.803333333333327</c:v>
                </c:pt>
                <c:pt idx="901">
                  <c:v>43.673333333333403</c:v>
                </c:pt>
                <c:pt idx="902">
                  <c:v>43.543333333333493</c:v>
                </c:pt>
                <c:pt idx="903">
                  <c:v>43.413333333333384</c:v>
                </c:pt>
                <c:pt idx="904">
                  <c:v>43.283333333333481</c:v>
                </c:pt>
                <c:pt idx="905">
                  <c:v>43.153333333333364</c:v>
                </c:pt>
                <c:pt idx="906">
                  <c:v>43.023333333333461</c:v>
                </c:pt>
                <c:pt idx="907">
                  <c:v>42.893333333333352</c:v>
                </c:pt>
                <c:pt idx="908">
                  <c:v>42.763333333333463</c:v>
                </c:pt>
                <c:pt idx="909">
                  <c:v>42.633333333333333</c:v>
                </c:pt>
                <c:pt idx="910">
                  <c:v>42.503333333333401</c:v>
                </c:pt>
                <c:pt idx="911">
                  <c:v>42.373333333333491</c:v>
                </c:pt>
                <c:pt idx="912">
                  <c:v>42.243333333333382</c:v>
                </c:pt>
                <c:pt idx="913">
                  <c:v>42.113333333333472</c:v>
                </c:pt>
                <c:pt idx="914">
                  <c:v>41.983333333333356</c:v>
                </c:pt>
                <c:pt idx="915">
                  <c:v>41.853333333333445</c:v>
                </c:pt>
                <c:pt idx="916">
                  <c:v>41.723333333333507</c:v>
                </c:pt>
                <c:pt idx="917">
                  <c:v>41.593333333333433</c:v>
                </c:pt>
                <c:pt idx="918">
                  <c:v>41.463333333333331</c:v>
                </c:pt>
                <c:pt idx="919">
                  <c:v>41.620000000000061</c:v>
                </c:pt>
                <c:pt idx="920">
                  <c:v>41.533000000000101</c:v>
                </c:pt>
                <c:pt idx="921">
                  <c:v>41.446000000000041</c:v>
                </c:pt>
                <c:pt idx="922">
                  <c:v>41.359000000000094</c:v>
                </c:pt>
                <c:pt idx="923">
                  <c:v>41.272000000000013</c:v>
                </c:pt>
                <c:pt idx="924">
                  <c:v>41.185000000000059</c:v>
                </c:pt>
                <c:pt idx="925">
                  <c:v>41.098000000000013</c:v>
                </c:pt>
                <c:pt idx="926">
                  <c:v>41.011000000000045</c:v>
                </c:pt>
                <c:pt idx="927">
                  <c:v>40.924000000000007</c:v>
                </c:pt>
                <c:pt idx="928">
                  <c:v>40.837000000000025</c:v>
                </c:pt>
                <c:pt idx="929">
                  <c:v>40.750000000000099</c:v>
                </c:pt>
                <c:pt idx="930">
                  <c:v>40.663000000000032</c:v>
                </c:pt>
                <c:pt idx="931">
                  <c:v>40.576000000000079</c:v>
                </c:pt>
                <c:pt idx="932">
                  <c:v>40.489000000000004</c:v>
                </c:pt>
                <c:pt idx="933">
                  <c:v>40.402000000000058</c:v>
                </c:pt>
                <c:pt idx="934">
                  <c:v>40.314999999999998</c:v>
                </c:pt>
                <c:pt idx="935">
                  <c:v>40.228000000000229</c:v>
                </c:pt>
                <c:pt idx="936">
                  <c:v>40.141000000000105</c:v>
                </c:pt>
                <c:pt idx="937">
                  <c:v>40.053999999999995</c:v>
                </c:pt>
                <c:pt idx="938">
                  <c:v>39.967000000000098</c:v>
                </c:pt>
                <c:pt idx="939">
                  <c:v>39.880000000000024</c:v>
                </c:pt>
                <c:pt idx="940">
                  <c:v>40.510000000000034</c:v>
                </c:pt>
                <c:pt idx="941">
                  <c:v>40.477500000000006</c:v>
                </c:pt>
                <c:pt idx="942">
                  <c:v>40.445000000000036</c:v>
                </c:pt>
                <c:pt idx="943">
                  <c:v>40.412500000000009</c:v>
                </c:pt>
                <c:pt idx="944">
                  <c:v>40.380000000000024</c:v>
                </c:pt>
                <c:pt idx="945">
                  <c:v>40.347499999999997</c:v>
                </c:pt>
                <c:pt idx="946">
                  <c:v>40.315000000000026</c:v>
                </c:pt>
                <c:pt idx="947">
                  <c:v>40.282500000000063</c:v>
                </c:pt>
                <c:pt idx="948">
                  <c:v>40.250000000000014</c:v>
                </c:pt>
                <c:pt idx="949">
                  <c:v>40.217500000000037</c:v>
                </c:pt>
                <c:pt idx="950">
                  <c:v>40.185000000000009</c:v>
                </c:pt>
                <c:pt idx="951">
                  <c:v>40.152500000000032</c:v>
                </c:pt>
                <c:pt idx="952">
                  <c:v>40.120000000000012</c:v>
                </c:pt>
                <c:pt idx="953">
                  <c:v>40.087500000000027</c:v>
                </c:pt>
                <c:pt idx="954">
                  <c:v>40.055</c:v>
                </c:pt>
                <c:pt idx="955">
                  <c:v>40.022500000000186</c:v>
                </c:pt>
                <c:pt idx="956">
                  <c:v>39.990000000000038</c:v>
                </c:pt>
                <c:pt idx="957">
                  <c:v>39.957499999999996</c:v>
                </c:pt>
                <c:pt idx="958">
                  <c:v>39.925000000000061</c:v>
                </c:pt>
                <c:pt idx="959">
                  <c:v>39.892500000000013</c:v>
                </c:pt>
                <c:pt idx="960">
                  <c:v>39.750000000000036</c:v>
                </c:pt>
                <c:pt idx="961">
                  <c:v>39.709250000000011</c:v>
                </c:pt>
                <c:pt idx="962">
                  <c:v>39.668500000000215</c:v>
                </c:pt>
                <c:pt idx="963">
                  <c:v>39.627750000000013</c:v>
                </c:pt>
                <c:pt idx="964">
                  <c:v>39.587000000000025</c:v>
                </c:pt>
                <c:pt idx="965">
                  <c:v>39.54625000000005</c:v>
                </c:pt>
                <c:pt idx="966">
                  <c:v>39.505500000000019</c:v>
                </c:pt>
                <c:pt idx="967">
                  <c:v>39.464750000000052</c:v>
                </c:pt>
                <c:pt idx="968">
                  <c:v>39.424000000000007</c:v>
                </c:pt>
                <c:pt idx="969">
                  <c:v>39.383250000000025</c:v>
                </c:pt>
                <c:pt idx="970">
                  <c:v>39.342500000000001</c:v>
                </c:pt>
                <c:pt idx="971">
                  <c:v>39.301750000000027</c:v>
                </c:pt>
                <c:pt idx="972">
                  <c:v>39.26100000000001</c:v>
                </c:pt>
                <c:pt idx="973">
                  <c:v>39.220250000000163</c:v>
                </c:pt>
                <c:pt idx="974">
                  <c:v>39.179500000000061</c:v>
                </c:pt>
                <c:pt idx="975">
                  <c:v>39.138750000000194</c:v>
                </c:pt>
                <c:pt idx="976">
                  <c:v>39.098000000000063</c:v>
                </c:pt>
                <c:pt idx="977">
                  <c:v>39.057249999999996</c:v>
                </c:pt>
                <c:pt idx="978">
                  <c:v>39.016500000000029</c:v>
                </c:pt>
                <c:pt idx="979">
                  <c:v>38.975750000000012</c:v>
                </c:pt>
                <c:pt idx="980">
                  <c:v>38.98000000000004</c:v>
                </c:pt>
                <c:pt idx="981">
                  <c:v>38.938500000000069</c:v>
                </c:pt>
                <c:pt idx="982">
                  <c:v>38.897000000000034</c:v>
                </c:pt>
                <c:pt idx="983">
                  <c:v>38.855500000000056</c:v>
                </c:pt>
                <c:pt idx="984">
                  <c:v>38.813999999999993</c:v>
                </c:pt>
                <c:pt idx="985">
                  <c:v>38.772500000000221</c:v>
                </c:pt>
                <c:pt idx="986">
                  <c:v>38.731000000000023</c:v>
                </c:pt>
                <c:pt idx="987">
                  <c:v>38.689500000000052</c:v>
                </c:pt>
                <c:pt idx="988">
                  <c:v>38.648000000000017</c:v>
                </c:pt>
                <c:pt idx="989">
                  <c:v>38.606500000000061</c:v>
                </c:pt>
                <c:pt idx="990">
                  <c:v>38.565000000000069</c:v>
                </c:pt>
                <c:pt idx="991">
                  <c:v>38.523500000000062</c:v>
                </c:pt>
                <c:pt idx="992">
                  <c:v>38.482000000000056</c:v>
                </c:pt>
                <c:pt idx="993">
                  <c:v>38.440500000000036</c:v>
                </c:pt>
                <c:pt idx="994">
                  <c:v>38.399000000000058</c:v>
                </c:pt>
                <c:pt idx="995">
                  <c:v>38.357499999999995</c:v>
                </c:pt>
                <c:pt idx="996">
                  <c:v>38.316000000000045</c:v>
                </c:pt>
                <c:pt idx="997">
                  <c:v>38.274500000000018</c:v>
                </c:pt>
                <c:pt idx="998">
                  <c:v>38.233000000000061</c:v>
                </c:pt>
                <c:pt idx="999">
                  <c:v>38.191500000000083</c:v>
                </c:pt>
                <c:pt idx="1000">
                  <c:v>37.943333333333385</c:v>
                </c:pt>
                <c:pt idx="1001">
                  <c:v>37.890083333333394</c:v>
                </c:pt>
                <c:pt idx="1002">
                  <c:v>37.836833333333374</c:v>
                </c:pt>
                <c:pt idx="1003">
                  <c:v>37.783583333333404</c:v>
                </c:pt>
                <c:pt idx="1004">
                  <c:v>37.730333333333412</c:v>
                </c:pt>
                <c:pt idx="1005">
                  <c:v>37.677083333333243</c:v>
                </c:pt>
                <c:pt idx="1006">
                  <c:v>37.623833333333366</c:v>
                </c:pt>
                <c:pt idx="1007">
                  <c:v>37.570583333333396</c:v>
                </c:pt>
                <c:pt idx="1008">
                  <c:v>37.517333333333355</c:v>
                </c:pt>
                <c:pt idx="1009">
                  <c:v>37.464083333333214</c:v>
                </c:pt>
                <c:pt idx="1010">
                  <c:v>37.410833333333294</c:v>
                </c:pt>
                <c:pt idx="1011">
                  <c:v>37.357583333333089</c:v>
                </c:pt>
                <c:pt idx="1012">
                  <c:v>37.304333333333396</c:v>
                </c:pt>
                <c:pt idx="1013">
                  <c:v>37.251083333333177</c:v>
                </c:pt>
                <c:pt idx="1014">
                  <c:v>37.197833333333399</c:v>
                </c:pt>
                <c:pt idx="1015">
                  <c:v>37.144583333333344</c:v>
                </c:pt>
                <c:pt idx="1016">
                  <c:v>37.091333333333402</c:v>
                </c:pt>
                <c:pt idx="1017">
                  <c:v>37.038083333333354</c:v>
                </c:pt>
                <c:pt idx="1018">
                  <c:v>36.984833333333199</c:v>
                </c:pt>
                <c:pt idx="1019">
                  <c:v>36.931583333333258</c:v>
                </c:pt>
                <c:pt idx="1020">
                  <c:v>36.856666666666172</c:v>
                </c:pt>
                <c:pt idx="1021">
                  <c:v>36.792166666666731</c:v>
                </c:pt>
                <c:pt idx="1022">
                  <c:v>36.727666666666373</c:v>
                </c:pt>
                <c:pt idx="1023">
                  <c:v>36.663166666666726</c:v>
                </c:pt>
                <c:pt idx="1024">
                  <c:v>36.598666666666396</c:v>
                </c:pt>
                <c:pt idx="1025">
                  <c:v>36.534166666666394</c:v>
                </c:pt>
                <c:pt idx="1026">
                  <c:v>36.469666666666413</c:v>
                </c:pt>
                <c:pt idx="1027">
                  <c:v>36.405166666666425</c:v>
                </c:pt>
                <c:pt idx="1028">
                  <c:v>36.340666666666294</c:v>
                </c:pt>
                <c:pt idx="1029">
                  <c:v>36.276166666666477</c:v>
                </c:pt>
                <c:pt idx="1030">
                  <c:v>36.211666666666289</c:v>
                </c:pt>
                <c:pt idx="1031">
                  <c:v>36.147166666666358</c:v>
                </c:pt>
                <c:pt idx="1032">
                  <c:v>36.082666666666363</c:v>
                </c:pt>
                <c:pt idx="1033">
                  <c:v>36.018166666666389</c:v>
                </c:pt>
                <c:pt idx="1034">
                  <c:v>35.95366666666623</c:v>
                </c:pt>
                <c:pt idx="1035">
                  <c:v>35.889166666666391</c:v>
                </c:pt>
                <c:pt idx="1036">
                  <c:v>35.824666666666246</c:v>
                </c:pt>
                <c:pt idx="1037">
                  <c:v>35.760166666666748</c:v>
                </c:pt>
                <c:pt idx="1038">
                  <c:v>35.695666666666469</c:v>
                </c:pt>
                <c:pt idx="1039">
                  <c:v>35.631166666666473</c:v>
                </c:pt>
                <c:pt idx="1040">
                  <c:v>35.356666666666193</c:v>
                </c:pt>
                <c:pt idx="1041">
                  <c:v>35.280416666666746</c:v>
                </c:pt>
                <c:pt idx="1042">
                  <c:v>35.204166666666417</c:v>
                </c:pt>
                <c:pt idx="1043">
                  <c:v>35.127916666666749</c:v>
                </c:pt>
                <c:pt idx="1044">
                  <c:v>35.051666666666307</c:v>
                </c:pt>
                <c:pt idx="1045">
                  <c:v>34.975416666666725</c:v>
                </c:pt>
                <c:pt idx="1046">
                  <c:v>34.899166666666744</c:v>
                </c:pt>
                <c:pt idx="1047">
                  <c:v>34.822916666666714</c:v>
                </c:pt>
                <c:pt idx="1048">
                  <c:v>34.746666666666464</c:v>
                </c:pt>
                <c:pt idx="1049">
                  <c:v>34.670416666666704</c:v>
                </c:pt>
                <c:pt idx="1050">
                  <c:v>34.594166666666744</c:v>
                </c:pt>
                <c:pt idx="1051">
                  <c:v>34.517916666666395</c:v>
                </c:pt>
                <c:pt idx="1052">
                  <c:v>34.441666666666279</c:v>
                </c:pt>
                <c:pt idx="1053">
                  <c:v>34.365416666666775</c:v>
                </c:pt>
                <c:pt idx="1054">
                  <c:v>34.289166666666475</c:v>
                </c:pt>
                <c:pt idx="1055">
                  <c:v>34.212916666666786</c:v>
                </c:pt>
                <c:pt idx="1056">
                  <c:v>34.136666666666407</c:v>
                </c:pt>
                <c:pt idx="1057">
                  <c:v>34.060416666666754</c:v>
                </c:pt>
                <c:pt idx="1058">
                  <c:v>33.984166666666262</c:v>
                </c:pt>
                <c:pt idx="1059">
                  <c:v>33.907916666666509</c:v>
                </c:pt>
                <c:pt idx="1060">
                  <c:v>33.700000000000017</c:v>
                </c:pt>
                <c:pt idx="1061">
                  <c:v>33.604000000000084</c:v>
                </c:pt>
                <c:pt idx="1062">
                  <c:v>33.508000000000152</c:v>
                </c:pt>
                <c:pt idx="1063">
                  <c:v>33.412000000000077</c:v>
                </c:pt>
                <c:pt idx="1064">
                  <c:v>33.316000000000095</c:v>
                </c:pt>
                <c:pt idx="1065">
                  <c:v>33.220000000000063</c:v>
                </c:pt>
                <c:pt idx="1066">
                  <c:v>33.124000000000123</c:v>
                </c:pt>
                <c:pt idx="1067">
                  <c:v>33.028000000000063</c:v>
                </c:pt>
                <c:pt idx="1068">
                  <c:v>32.932000000000116</c:v>
                </c:pt>
                <c:pt idx="1069">
                  <c:v>32.836000000000027</c:v>
                </c:pt>
                <c:pt idx="1070">
                  <c:v>32.740000000000101</c:v>
                </c:pt>
                <c:pt idx="1071">
                  <c:v>32.644000000000155</c:v>
                </c:pt>
                <c:pt idx="1072">
                  <c:v>32.548000000000087</c:v>
                </c:pt>
                <c:pt idx="1073">
                  <c:v>32.45200000000014</c:v>
                </c:pt>
                <c:pt idx="1074">
                  <c:v>32.356000000000044</c:v>
                </c:pt>
                <c:pt idx="1075">
                  <c:v>32.260000000000133</c:v>
                </c:pt>
                <c:pt idx="1076">
                  <c:v>32.164000000000058</c:v>
                </c:pt>
                <c:pt idx="1077">
                  <c:v>32.068000000000112</c:v>
                </c:pt>
                <c:pt idx="1078">
                  <c:v>31.972000000000026</c:v>
                </c:pt>
                <c:pt idx="1079">
                  <c:v>31.876000000000104</c:v>
                </c:pt>
                <c:pt idx="1080">
                  <c:v>31.780000000000172</c:v>
                </c:pt>
                <c:pt idx="1081">
                  <c:v>33.110000000000127</c:v>
                </c:pt>
                <c:pt idx="1082">
                  <c:v>32.97550000000021</c:v>
                </c:pt>
                <c:pt idx="1083">
                  <c:v>32.841000000000044</c:v>
                </c:pt>
                <c:pt idx="1084">
                  <c:v>32.706500000000183</c:v>
                </c:pt>
                <c:pt idx="1085">
                  <c:v>32.572000000000088</c:v>
                </c:pt>
                <c:pt idx="1086">
                  <c:v>32.437500000000171</c:v>
                </c:pt>
                <c:pt idx="1087">
                  <c:v>32.303000000000054</c:v>
                </c:pt>
                <c:pt idx="1088">
                  <c:v>32.168500000000307</c:v>
                </c:pt>
                <c:pt idx="1089">
                  <c:v>32.034000000000248</c:v>
                </c:pt>
                <c:pt idx="1090">
                  <c:v>31.899500000000128</c:v>
                </c:pt>
                <c:pt idx="1091">
                  <c:v>31.765000000000189</c:v>
                </c:pt>
                <c:pt idx="1092">
                  <c:v>31.630500000000097</c:v>
                </c:pt>
                <c:pt idx="1093">
                  <c:v>31.496000000000187</c:v>
                </c:pt>
                <c:pt idx="1094">
                  <c:v>31.361500000000092</c:v>
                </c:pt>
                <c:pt idx="1095">
                  <c:v>31.227000000000174</c:v>
                </c:pt>
                <c:pt idx="1096">
                  <c:v>31.092500000000026</c:v>
                </c:pt>
                <c:pt idx="1097">
                  <c:v>30.958000000000169</c:v>
                </c:pt>
                <c:pt idx="1098">
                  <c:v>30.823500000000227</c:v>
                </c:pt>
                <c:pt idx="1099">
                  <c:v>30.689000000000132</c:v>
                </c:pt>
                <c:pt idx="1100">
                  <c:v>30.554500000000218</c:v>
                </c:pt>
                <c:pt idx="1101">
                  <c:v>30.476666666666727</c:v>
                </c:pt>
                <c:pt idx="1102">
                  <c:v>30.346416666666812</c:v>
                </c:pt>
                <c:pt idx="1103">
                  <c:v>30.21616666666673</c:v>
                </c:pt>
                <c:pt idx="1104">
                  <c:v>30.085916666666776</c:v>
                </c:pt>
                <c:pt idx="1105">
                  <c:v>29.955666666666673</c:v>
                </c:pt>
                <c:pt idx="1106">
                  <c:v>29.825416666666769</c:v>
                </c:pt>
                <c:pt idx="1107">
                  <c:v>29.695166666666836</c:v>
                </c:pt>
                <c:pt idx="1108">
                  <c:v>29.564916666666733</c:v>
                </c:pt>
                <c:pt idx="1109">
                  <c:v>29.434666666666828</c:v>
                </c:pt>
                <c:pt idx="1110">
                  <c:v>29.304416666666725</c:v>
                </c:pt>
                <c:pt idx="1111">
                  <c:v>29.174166666666835</c:v>
                </c:pt>
                <c:pt idx="1112">
                  <c:v>29.043916666666718</c:v>
                </c:pt>
                <c:pt idx="1113">
                  <c:v>28.913666666666785</c:v>
                </c:pt>
                <c:pt idx="1114">
                  <c:v>28.783416666666682</c:v>
                </c:pt>
                <c:pt idx="1115">
                  <c:v>28.653166666666795</c:v>
                </c:pt>
                <c:pt idx="1116">
                  <c:v>28.522916666666827</c:v>
                </c:pt>
                <c:pt idx="1117">
                  <c:v>28.392666666666742</c:v>
                </c:pt>
                <c:pt idx="1118">
                  <c:v>28.262416666666727</c:v>
                </c:pt>
                <c:pt idx="1119">
                  <c:v>28.132166666666734</c:v>
                </c:pt>
                <c:pt idx="1120">
                  <c:v>28.001916666666801</c:v>
                </c:pt>
                <c:pt idx="1121">
                  <c:v>28.040000000000049</c:v>
                </c:pt>
                <c:pt idx="1122">
                  <c:v>27.924500000000087</c:v>
                </c:pt>
                <c:pt idx="1123">
                  <c:v>27.809000000000196</c:v>
                </c:pt>
                <c:pt idx="1124">
                  <c:v>27.693500000000085</c:v>
                </c:pt>
                <c:pt idx="1125">
                  <c:v>27.578000000000173</c:v>
                </c:pt>
                <c:pt idx="1126">
                  <c:v>27.462499999999981</c:v>
                </c:pt>
                <c:pt idx="1127">
                  <c:v>27.347000000000151</c:v>
                </c:pt>
                <c:pt idx="1128">
                  <c:v>27.231500000000068</c:v>
                </c:pt>
                <c:pt idx="1129">
                  <c:v>27.116000000000131</c:v>
                </c:pt>
                <c:pt idx="1130">
                  <c:v>27.000500000000027</c:v>
                </c:pt>
                <c:pt idx="1131">
                  <c:v>26.885000000000087</c:v>
                </c:pt>
                <c:pt idx="1132">
                  <c:v>26.769500000000189</c:v>
                </c:pt>
                <c:pt idx="1133">
                  <c:v>26.654000000000131</c:v>
                </c:pt>
                <c:pt idx="1134">
                  <c:v>26.53850000000017</c:v>
                </c:pt>
                <c:pt idx="1135">
                  <c:v>26.423000000000087</c:v>
                </c:pt>
                <c:pt idx="1136">
                  <c:v>26.307500000000147</c:v>
                </c:pt>
                <c:pt idx="1137">
                  <c:v>26.192000000000064</c:v>
                </c:pt>
                <c:pt idx="1138">
                  <c:v>26.076500000000124</c:v>
                </c:pt>
                <c:pt idx="1139">
                  <c:v>25.961000000000027</c:v>
                </c:pt>
                <c:pt idx="1140">
                  <c:v>25.845500000000087</c:v>
                </c:pt>
                <c:pt idx="1141">
                  <c:v>25.730000000000018</c:v>
                </c:pt>
                <c:pt idx="1142">
                  <c:v>25.619750000000131</c:v>
                </c:pt>
                <c:pt idx="1143">
                  <c:v>25.509500000000159</c:v>
                </c:pt>
                <c:pt idx="1144">
                  <c:v>25.399250000000091</c:v>
                </c:pt>
                <c:pt idx="1145">
                  <c:v>25.289000000000129</c:v>
                </c:pt>
                <c:pt idx="1146">
                  <c:v>25.178750000000051</c:v>
                </c:pt>
                <c:pt idx="1147">
                  <c:v>25.068500000000089</c:v>
                </c:pt>
                <c:pt idx="1148">
                  <c:v>24.958250000000021</c:v>
                </c:pt>
                <c:pt idx="1149">
                  <c:v>24.848000000000088</c:v>
                </c:pt>
                <c:pt idx="1150">
                  <c:v>24.737750000000005</c:v>
                </c:pt>
                <c:pt idx="1151">
                  <c:v>24.62750000000009</c:v>
                </c:pt>
                <c:pt idx="1152">
                  <c:v>24.517250000000235</c:v>
                </c:pt>
                <c:pt idx="1153">
                  <c:v>24.407000000000053</c:v>
                </c:pt>
                <c:pt idx="1154">
                  <c:v>24.296750000000127</c:v>
                </c:pt>
                <c:pt idx="1155">
                  <c:v>24.186500000000027</c:v>
                </c:pt>
                <c:pt idx="1156">
                  <c:v>24.076250000000115</c:v>
                </c:pt>
                <c:pt idx="1157">
                  <c:v>23.966000000000022</c:v>
                </c:pt>
                <c:pt idx="1158">
                  <c:v>23.8557500000001</c:v>
                </c:pt>
                <c:pt idx="1159">
                  <c:v>23.745499999999875</c:v>
                </c:pt>
                <c:pt idx="1160">
                  <c:v>23.635250000000095</c:v>
                </c:pt>
                <c:pt idx="1161">
                  <c:v>23.386666666666827</c:v>
                </c:pt>
                <c:pt idx="1162">
                  <c:v>23.263416666666689</c:v>
                </c:pt>
                <c:pt idx="1163">
                  <c:v>23.140166666666801</c:v>
                </c:pt>
                <c:pt idx="1164">
                  <c:v>23.016916666666731</c:v>
                </c:pt>
                <c:pt idx="1165">
                  <c:v>22.893666666666803</c:v>
                </c:pt>
                <c:pt idx="1166">
                  <c:v>22.770416666666687</c:v>
                </c:pt>
                <c:pt idx="1167">
                  <c:v>22.647166666666791</c:v>
                </c:pt>
                <c:pt idx="1168">
                  <c:v>22.52391666666685</c:v>
                </c:pt>
                <c:pt idx="1169">
                  <c:v>22.400666666666726</c:v>
                </c:pt>
                <c:pt idx="1170">
                  <c:v>22.277416666666824</c:v>
                </c:pt>
                <c:pt idx="1171">
                  <c:v>22.154166666666821</c:v>
                </c:pt>
                <c:pt idx="1172">
                  <c:v>22.03091666666683</c:v>
                </c:pt>
                <c:pt idx="1173">
                  <c:v>21.907666666666728</c:v>
                </c:pt>
                <c:pt idx="1174">
                  <c:v>21.784416666666786</c:v>
                </c:pt>
                <c:pt idx="1175">
                  <c:v>21.66116666666673</c:v>
                </c:pt>
                <c:pt idx="1176">
                  <c:v>21.537916666666831</c:v>
                </c:pt>
                <c:pt idx="1177">
                  <c:v>21.414666666666847</c:v>
                </c:pt>
                <c:pt idx="1178">
                  <c:v>21.291416666666727</c:v>
                </c:pt>
                <c:pt idx="1179">
                  <c:v>21.168166666666849</c:v>
                </c:pt>
                <c:pt idx="1180">
                  <c:v>21.044916666666751</c:v>
                </c:pt>
                <c:pt idx="1181">
                  <c:v>20.733333333333409</c:v>
                </c:pt>
                <c:pt idx="1182">
                  <c:v>20.592083333333225</c:v>
                </c:pt>
                <c:pt idx="1183">
                  <c:v>20.450833333333403</c:v>
                </c:pt>
                <c:pt idx="1184">
                  <c:v>20.309583333333222</c:v>
                </c:pt>
                <c:pt idx="1185">
                  <c:v>20.168333333333276</c:v>
                </c:pt>
                <c:pt idx="1186">
                  <c:v>20.027083333333529</c:v>
                </c:pt>
                <c:pt idx="1187">
                  <c:v>19.885833333333277</c:v>
                </c:pt>
                <c:pt idx="1188">
                  <c:v>19.744583333333424</c:v>
                </c:pt>
                <c:pt idx="1189">
                  <c:v>19.603333333333264</c:v>
                </c:pt>
                <c:pt idx="1190">
                  <c:v>19.462083333333325</c:v>
                </c:pt>
                <c:pt idx="1191">
                  <c:v>19.320833333333258</c:v>
                </c:pt>
                <c:pt idx="1192">
                  <c:v>19.179583333333483</c:v>
                </c:pt>
                <c:pt idx="1193">
                  <c:v>19.038333333333171</c:v>
                </c:pt>
                <c:pt idx="1194">
                  <c:v>18.897083333333427</c:v>
                </c:pt>
                <c:pt idx="1195">
                  <c:v>18.755833333333438</c:v>
                </c:pt>
                <c:pt idx="1196">
                  <c:v>18.614583333333428</c:v>
                </c:pt>
                <c:pt idx="1197">
                  <c:v>18.473333333333322</c:v>
                </c:pt>
                <c:pt idx="1198">
                  <c:v>18.33208333333328</c:v>
                </c:pt>
                <c:pt idx="1199">
                  <c:v>18.190833333333472</c:v>
                </c:pt>
                <c:pt idx="1200">
                  <c:v>18.049583333333196</c:v>
                </c:pt>
                <c:pt idx="1201">
                  <c:v>18.473333333333255</c:v>
                </c:pt>
                <c:pt idx="1202">
                  <c:v>18.369333333333177</c:v>
                </c:pt>
                <c:pt idx="1203">
                  <c:v>18.265333333333182</c:v>
                </c:pt>
                <c:pt idx="1204">
                  <c:v>18.161333333333189</c:v>
                </c:pt>
                <c:pt idx="1205">
                  <c:v>18.05733333333329</c:v>
                </c:pt>
                <c:pt idx="1206">
                  <c:v>17.953333333333333</c:v>
                </c:pt>
                <c:pt idx="1207">
                  <c:v>17.849333333333224</c:v>
                </c:pt>
                <c:pt idx="1208">
                  <c:v>17.745333333333253</c:v>
                </c:pt>
                <c:pt idx="1209">
                  <c:v>17.64133333333324</c:v>
                </c:pt>
                <c:pt idx="1210">
                  <c:v>17.537333333333429</c:v>
                </c:pt>
                <c:pt idx="1211">
                  <c:v>17.433333333333184</c:v>
                </c:pt>
                <c:pt idx="1212">
                  <c:v>17.329333333333278</c:v>
                </c:pt>
                <c:pt idx="1213">
                  <c:v>17.22533333333331</c:v>
                </c:pt>
                <c:pt idx="1214">
                  <c:v>17.121333333333304</c:v>
                </c:pt>
                <c:pt idx="1215">
                  <c:v>17.017333333333486</c:v>
                </c:pt>
                <c:pt idx="1216">
                  <c:v>16.913333333333242</c:v>
                </c:pt>
                <c:pt idx="1217">
                  <c:v>16.809333333333385</c:v>
                </c:pt>
                <c:pt idx="1218">
                  <c:v>16.705333333333176</c:v>
                </c:pt>
                <c:pt idx="1219">
                  <c:v>16.601333333333429</c:v>
                </c:pt>
                <c:pt idx="1220">
                  <c:v>16.497333333333195</c:v>
                </c:pt>
                <c:pt idx="1221">
                  <c:v>16.710000000000051</c:v>
                </c:pt>
                <c:pt idx="1222">
                  <c:v>16.65350000000009</c:v>
                </c:pt>
                <c:pt idx="1223">
                  <c:v>16.597000000000037</c:v>
                </c:pt>
                <c:pt idx="1224">
                  <c:v>16.54050000000008</c:v>
                </c:pt>
                <c:pt idx="1225">
                  <c:v>16.484000000000027</c:v>
                </c:pt>
                <c:pt idx="1226">
                  <c:v>16.427500000000066</c:v>
                </c:pt>
                <c:pt idx="1227">
                  <c:v>16.371000000000031</c:v>
                </c:pt>
                <c:pt idx="1228">
                  <c:v>16.314500000000091</c:v>
                </c:pt>
                <c:pt idx="1229">
                  <c:v>16.258000000000024</c:v>
                </c:pt>
                <c:pt idx="1230">
                  <c:v>16.201500000000053</c:v>
                </c:pt>
                <c:pt idx="1231">
                  <c:v>16.145000000000092</c:v>
                </c:pt>
                <c:pt idx="1232">
                  <c:v>16.08849999999995</c:v>
                </c:pt>
                <c:pt idx="1233">
                  <c:v>16.032000000000085</c:v>
                </c:pt>
                <c:pt idx="1234">
                  <c:v>15.975500000000089</c:v>
                </c:pt>
                <c:pt idx="1235">
                  <c:v>15.919000000000082</c:v>
                </c:pt>
                <c:pt idx="1236">
                  <c:v>15.862500000000102</c:v>
                </c:pt>
                <c:pt idx="1237">
                  <c:v>15.80600000000007</c:v>
                </c:pt>
                <c:pt idx="1238">
                  <c:v>15.749500000000021</c:v>
                </c:pt>
                <c:pt idx="1239">
                  <c:v>15.693000000000055</c:v>
                </c:pt>
                <c:pt idx="1240">
                  <c:v>15.636500000000099</c:v>
                </c:pt>
                <c:pt idx="1241">
                  <c:v>15.580000000000055</c:v>
                </c:pt>
                <c:pt idx="1242">
                  <c:v>16.170000000000037</c:v>
                </c:pt>
                <c:pt idx="1243">
                  <c:v>16.14050000000001</c:v>
                </c:pt>
                <c:pt idx="1244">
                  <c:v>16.111000000000125</c:v>
                </c:pt>
                <c:pt idx="1245">
                  <c:v>16.081500000000002</c:v>
                </c:pt>
                <c:pt idx="1246">
                  <c:v>16.052000000000028</c:v>
                </c:pt>
                <c:pt idx="1247">
                  <c:v>16.022499999999887</c:v>
                </c:pt>
                <c:pt idx="1248">
                  <c:v>15.993000000000023</c:v>
                </c:pt>
                <c:pt idx="1249">
                  <c:v>15.963500000000074</c:v>
                </c:pt>
                <c:pt idx="1250">
                  <c:v>15.934000000000019</c:v>
                </c:pt>
                <c:pt idx="1251">
                  <c:v>15.90450000000005</c:v>
                </c:pt>
                <c:pt idx="1252">
                  <c:v>15.87500000000006</c:v>
                </c:pt>
                <c:pt idx="1253">
                  <c:v>15.845500000000056</c:v>
                </c:pt>
                <c:pt idx="1254">
                  <c:v>15.81600000000002</c:v>
                </c:pt>
                <c:pt idx="1255">
                  <c:v>15.786500000000032</c:v>
                </c:pt>
                <c:pt idx="1256">
                  <c:v>15.757000000000049</c:v>
                </c:pt>
                <c:pt idx="1257">
                  <c:v>15.727500000000028</c:v>
                </c:pt>
                <c:pt idx="1258">
                  <c:v>15.698000000000048</c:v>
                </c:pt>
                <c:pt idx="1259">
                  <c:v>15.668500000000023</c:v>
                </c:pt>
                <c:pt idx="1260">
                  <c:v>15.639000000000046</c:v>
                </c:pt>
                <c:pt idx="1261">
                  <c:v>15.60950000000002</c:v>
                </c:pt>
                <c:pt idx="1262">
                  <c:v>15.466666666666773</c:v>
                </c:pt>
                <c:pt idx="1263">
                  <c:v>15.4286666666667</c:v>
                </c:pt>
                <c:pt idx="1264">
                  <c:v>15.390666666666764</c:v>
                </c:pt>
                <c:pt idx="1265">
                  <c:v>15.352666666666771</c:v>
                </c:pt>
                <c:pt idx="1266">
                  <c:v>15.314666666666724</c:v>
                </c:pt>
                <c:pt idx="1267">
                  <c:v>15.276666666666754</c:v>
                </c:pt>
                <c:pt idx="1268">
                  <c:v>15.238666666666703</c:v>
                </c:pt>
                <c:pt idx="1269">
                  <c:v>15.200666666666727</c:v>
                </c:pt>
                <c:pt idx="1270">
                  <c:v>15.162666666666754</c:v>
                </c:pt>
                <c:pt idx="1271">
                  <c:v>15.124666666666727</c:v>
                </c:pt>
                <c:pt idx="1272">
                  <c:v>15.086666666666726</c:v>
                </c:pt>
                <c:pt idx="1273">
                  <c:v>15.048666666666719</c:v>
                </c:pt>
                <c:pt idx="1274">
                  <c:v>15.010666666666706</c:v>
                </c:pt>
                <c:pt idx="1275">
                  <c:v>14.972666666666775</c:v>
                </c:pt>
                <c:pt idx="1276">
                  <c:v>14.934666666666736</c:v>
                </c:pt>
                <c:pt idx="1277">
                  <c:v>14.896666666666764</c:v>
                </c:pt>
                <c:pt idx="1278">
                  <c:v>14.858666666666776</c:v>
                </c:pt>
                <c:pt idx="1279">
                  <c:v>14.820666666666726</c:v>
                </c:pt>
                <c:pt idx="1280">
                  <c:v>14.782666666666756</c:v>
                </c:pt>
                <c:pt idx="1281">
                  <c:v>14.744666666666696</c:v>
                </c:pt>
                <c:pt idx="1282">
                  <c:v>14.823333333333373</c:v>
                </c:pt>
                <c:pt idx="1283">
                  <c:v>14.789833333333346</c:v>
                </c:pt>
                <c:pt idx="1284">
                  <c:v>14.756333333333366</c:v>
                </c:pt>
                <c:pt idx="1285">
                  <c:v>14.722833333333384</c:v>
                </c:pt>
                <c:pt idx="1286">
                  <c:v>14.689333333333359</c:v>
                </c:pt>
                <c:pt idx="1287">
                  <c:v>14.655833333333424</c:v>
                </c:pt>
                <c:pt idx="1288">
                  <c:v>14.622333333333351</c:v>
                </c:pt>
                <c:pt idx="1289">
                  <c:v>14.588833333333373</c:v>
                </c:pt>
                <c:pt idx="1290">
                  <c:v>14.555333333333374</c:v>
                </c:pt>
                <c:pt idx="1291">
                  <c:v>14.521833333333369</c:v>
                </c:pt>
                <c:pt idx="1292">
                  <c:v>14.488333333333344</c:v>
                </c:pt>
                <c:pt idx="1293">
                  <c:v>14.454833333333372</c:v>
                </c:pt>
                <c:pt idx="1294">
                  <c:v>14.421333333333385</c:v>
                </c:pt>
                <c:pt idx="1295">
                  <c:v>14.38783333333337</c:v>
                </c:pt>
                <c:pt idx="1296">
                  <c:v>14.354333333333379</c:v>
                </c:pt>
                <c:pt idx="1297">
                  <c:v>14.320833333333354</c:v>
                </c:pt>
                <c:pt idx="1298">
                  <c:v>14.287333333333368</c:v>
                </c:pt>
                <c:pt idx="1299">
                  <c:v>14.25383333333335</c:v>
                </c:pt>
                <c:pt idx="1300">
                  <c:v>14.220333333333368</c:v>
                </c:pt>
                <c:pt idx="1301">
                  <c:v>14.186833333333389</c:v>
                </c:pt>
                <c:pt idx="1302">
                  <c:v>14.113333333333365</c:v>
                </c:pt>
                <c:pt idx="1303">
                  <c:v>14.083333333333385</c:v>
                </c:pt>
                <c:pt idx="1304">
                  <c:v>14.05333333333337</c:v>
                </c:pt>
                <c:pt idx="1305">
                  <c:v>14.023333333333383</c:v>
                </c:pt>
                <c:pt idx="1306">
                  <c:v>13.993333333333362</c:v>
                </c:pt>
                <c:pt idx="1307">
                  <c:v>13.963333333333384</c:v>
                </c:pt>
                <c:pt idx="1308">
                  <c:v>13.933333333333351</c:v>
                </c:pt>
                <c:pt idx="1309">
                  <c:v>13.903333333333372</c:v>
                </c:pt>
                <c:pt idx="1310">
                  <c:v>13.873333333333402</c:v>
                </c:pt>
                <c:pt idx="1311">
                  <c:v>13.843333333333369</c:v>
                </c:pt>
                <c:pt idx="1312">
                  <c:v>13.813333333333389</c:v>
                </c:pt>
                <c:pt idx="1313">
                  <c:v>13.783333333333367</c:v>
                </c:pt>
                <c:pt idx="1314">
                  <c:v>13.753333333333387</c:v>
                </c:pt>
                <c:pt idx="1315">
                  <c:v>13.723333333333358</c:v>
                </c:pt>
                <c:pt idx="1316">
                  <c:v>13.693333333333378</c:v>
                </c:pt>
                <c:pt idx="1317">
                  <c:v>13.663333333333355</c:v>
                </c:pt>
                <c:pt idx="1318">
                  <c:v>13.633333333333368</c:v>
                </c:pt>
                <c:pt idx="1319">
                  <c:v>13.603333333333396</c:v>
                </c:pt>
                <c:pt idx="1320">
                  <c:v>13.573333333333373</c:v>
                </c:pt>
                <c:pt idx="1321">
                  <c:v>13.543333333333385</c:v>
                </c:pt>
                <c:pt idx="1322">
                  <c:v>13.633333333333351</c:v>
                </c:pt>
                <c:pt idx="1323">
                  <c:v>13.607583333333373</c:v>
                </c:pt>
                <c:pt idx="1324">
                  <c:v>13.58183333333335</c:v>
                </c:pt>
                <c:pt idx="1325">
                  <c:v>13.556083333333374</c:v>
                </c:pt>
                <c:pt idx="1326">
                  <c:v>13.530333333333346</c:v>
                </c:pt>
                <c:pt idx="1327">
                  <c:v>13.504583333333366</c:v>
                </c:pt>
                <c:pt idx="1328">
                  <c:v>13.47883333333335</c:v>
                </c:pt>
                <c:pt idx="1329">
                  <c:v>13.453083333333376</c:v>
                </c:pt>
                <c:pt idx="1330">
                  <c:v>13.427333333333371</c:v>
                </c:pt>
                <c:pt idx="1331">
                  <c:v>13.401583333333352</c:v>
                </c:pt>
                <c:pt idx="1332">
                  <c:v>13.375833333333423</c:v>
                </c:pt>
                <c:pt idx="1333">
                  <c:v>13.350083333333394</c:v>
                </c:pt>
                <c:pt idx="1334">
                  <c:v>13.324333333333364</c:v>
                </c:pt>
                <c:pt idx="1335">
                  <c:v>13.29858333333334</c:v>
                </c:pt>
                <c:pt idx="1336">
                  <c:v>13.272833333333359</c:v>
                </c:pt>
                <c:pt idx="1337">
                  <c:v>13.247083333333343</c:v>
                </c:pt>
                <c:pt idx="1338">
                  <c:v>13.221333333333348</c:v>
                </c:pt>
                <c:pt idx="1339">
                  <c:v>13.195583333333374</c:v>
                </c:pt>
                <c:pt idx="1340">
                  <c:v>13.169833333333354</c:v>
                </c:pt>
                <c:pt idx="1341">
                  <c:v>13.144083333333368</c:v>
                </c:pt>
                <c:pt idx="1342">
                  <c:v>13.473333333333334</c:v>
                </c:pt>
                <c:pt idx="1343">
                  <c:v>13.481083333333325</c:v>
                </c:pt>
                <c:pt idx="1344">
                  <c:v>13.488833333333332</c:v>
                </c:pt>
                <c:pt idx="1345">
                  <c:v>13.496583333333326</c:v>
                </c:pt>
                <c:pt idx="1346">
                  <c:v>13.504333333333323</c:v>
                </c:pt>
                <c:pt idx="1347">
                  <c:v>13.512083333333329</c:v>
                </c:pt>
                <c:pt idx="1348">
                  <c:v>13.519833333333324</c:v>
                </c:pt>
                <c:pt idx="1349">
                  <c:v>13.527583333333329</c:v>
                </c:pt>
                <c:pt idx="1350">
                  <c:v>13.535333333333325</c:v>
                </c:pt>
                <c:pt idx="1351">
                  <c:v>13.54308333333333</c:v>
                </c:pt>
                <c:pt idx="1352">
                  <c:v>13.550833333333326</c:v>
                </c:pt>
                <c:pt idx="1353">
                  <c:v>13.558583333333354</c:v>
                </c:pt>
                <c:pt idx="1354">
                  <c:v>13.566333333333327</c:v>
                </c:pt>
                <c:pt idx="1355">
                  <c:v>13.574083333333322</c:v>
                </c:pt>
                <c:pt idx="1356">
                  <c:v>13.581833333333329</c:v>
                </c:pt>
                <c:pt idx="1357">
                  <c:v>13.589583333333326</c:v>
                </c:pt>
                <c:pt idx="1358">
                  <c:v>13.59733333333333</c:v>
                </c:pt>
                <c:pt idx="1359">
                  <c:v>13.605083333333324</c:v>
                </c:pt>
                <c:pt idx="1360">
                  <c:v>13.612833333333334</c:v>
                </c:pt>
                <c:pt idx="1361">
                  <c:v>13.620583333333325</c:v>
                </c:pt>
                <c:pt idx="1362">
                  <c:v>13.760000000000002</c:v>
                </c:pt>
                <c:pt idx="1363">
                  <c:v>13.787500000000001</c:v>
                </c:pt>
                <c:pt idx="1364">
                  <c:v>13.814999999999976</c:v>
                </c:pt>
                <c:pt idx="1365">
                  <c:v>13.842500000000006</c:v>
                </c:pt>
                <c:pt idx="1366">
                  <c:v>13.870000000000006</c:v>
                </c:pt>
                <c:pt idx="1367">
                  <c:v>13.897500000000004</c:v>
                </c:pt>
                <c:pt idx="1368">
                  <c:v>13.924999999999956</c:v>
                </c:pt>
                <c:pt idx="1369">
                  <c:v>13.952500000000052</c:v>
                </c:pt>
                <c:pt idx="1370">
                  <c:v>13.980000000000002</c:v>
                </c:pt>
                <c:pt idx="1371">
                  <c:v>14.007500000000002</c:v>
                </c:pt>
                <c:pt idx="1372">
                  <c:v>14.03499999999997</c:v>
                </c:pt>
                <c:pt idx="1373">
                  <c:v>14.062500000000025</c:v>
                </c:pt>
                <c:pt idx="1374">
                  <c:v>14.090000000000002</c:v>
                </c:pt>
                <c:pt idx="1375">
                  <c:v>14.117500000000001</c:v>
                </c:pt>
                <c:pt idx="1376">
                  <c:v>14.144999999999982</c:v>
                </c:pt>
                <c:pt idx="1377">
                  <c:v>14.172500000000024</c:v>
                </c:pt>
                <c:pt idx="1378">
                  <c:v>14.200000000000001</c:v>
                </c:pt>
                <c:pt idx="1379">
                  <c:v>14.227499999999974</c:v>
                </c:pt>
                <c:pt idx="1380">
                  <c:v>14.255000000000004</c:v>
                </c:pt>
                <c:pt idx="1381">
                  <c:v>14.282500000000002</c:v>
                </c:pt>
                <c:pt idx="1382">
                  <c:v>14.310000000000002</c:v>
                </c:pt>
                <c:pt idx="1383">
                  <c:v>13.670000000000023</c:v>
                </c:pt>
                <c:pt idx="1384">
                  <c:v>13.644000000000041</c:v>
                </c:pt>
                <c:pt idx="1385">
                  <c:v>13.618000000000015</c:v>
                </c:pt>
                <c:pt idx="1386">
                  <c:v>13.592000000000034</c:v>
                </c:pt>
                <c:pt idx="1387">
                  <c:v>13.56600000000002</c:v>
                </c:pt>
                <c:pt idx="1388">
                  <c:v>13.540000000000035</c:v>
                </c:pt>
                <c:pt idx="1389">
                  <c:v>13.51400000000001</c:v>
                </c:pt>
                <c:pt idx="1390">
                  <c:v>13.488000000000028</c:v>
                </c:pt>
                <c:pt idx="1391">
                  <c:v>13.462000000000074</c:v>
                </c:pt>
                <c:pt idx="1392">
                  <c:v>13.436000000000021</c:v>
                </c:pt>
                <c:pt idx="1393">
                  <c:v>13.410000000000039</c:v>
                </c:pt>
                <c:pt idx="1394">
                  <c:v>13.384000000000022</c:v>
                </c:pt>
                <c:pt idx="1395">
                  <c:v>13.358000000000034</c:v>
                </c:pt>
                <c:pt idx="1396">
                  <c:v>13.33200000000002</c:v>
                </c:pt>
                <c:pt idx="1397">
                  <c:v>13.306000000000036</c:v>
                </c:pt>
                <c:pt idx="1398">
                  <c:v>13.280000000000008</c:v>
                </c:pt>
                <c:pt idx="1399">
                  <c:v>13.254000000000023</c:v>
                </c:pt>
                <c:pt idx="1400">
                  <c:v>13.228000000000041</c:v>
                </c:pt>
                <c:pt idx="1401">
                  <c:v>13.202000000000027</c:v>
                </c:pt>
                <c:pt idx="1402">
                  <c:v>13.176000000000037</c:v>
                </c:pt>
                <c:pt idx="1403">
                  <c:v>13.306666666666736</c:v>
                </c:pt>
                <c:pt idx="1404">
                  <c:v>13.292416666666726</c:v>
                </c:pt>
                <c:pt idx="1405">
                  <c:v>13.278166666666678</c:v>
                </c:pt>
                <c:pt idx="1406">
                  <c:v>13.263916666666702</c:v>
                </c:pt>
                <c:pt idx="1407">
                  <c:v>13.249666666666677</c:v>
                </c:pt>
                <c:pt idx="1408">
                  <c:v>13.235416666666724</c:v>
                </c:pt>
                <c:pt idx="1409">
                  <c:v>13.221166666666694</c:v>
                </c:pt>
                <c:pt idx="1410">
                  <c:v>13.206916666666682</c:v>
                </c:pt>
                <c:pt idx="1411">
                  <c:v>13.192666666666724</c:v>
                </c:pt>
                <c:pt idx="1412">
                  <c:v>13.178416666666704</c:v>
                </c:pt>
                <c:pt idx="1413">
                  <c:v>13.1641666666667</c:v>
                </c:pt>
                <c:pt idx="1414">
                  <c:v>13.149916666666677</c:v>
                </c:pt>
                <c:pt idx="1415">
                  <c:v>13.135666666666706</c:v>
                </c:pt>
                <c:pt idx="1416">
                  <c:v>13.121416666666676</c:v>
                </c:pt>
                <c:pt idx="1417">
                  <c:v>13.107166666666686</c:v>
                </c:pt>
                <c:pt idx="1418">
                  <c:v>13.092916666666722</c:v>
                </c:pt>
                <c:pt idx="1419">
                  <c:v>13.078666666666686</c:v>
                </c:pt>
                <c:pt idx="1420">
                  <c:v>13.064416666666739</c:v>
                </c:pt>
                <c:pt idx="1421">
                  <c:v>13.050166666666676</c:v>
                </c:pt>
                <c:pt idx="1422">
                  <c:v>13.035916666666704</c:v>
                </c:pt>
                <c:pt idx="1423">
                  <c:v>13.125980687990344</c:v>
                </c:pt>
                <c:pt idx="1424">
                  <c:v>13.126097314423674</c:v>
                </c:pt>
                <c:pt idx="1425">
                  <c:v>13.126213940856948</c:v>
                </c:pt>
                <c:pt idx="1426">
                  <c:v>13.126330567290283</c:v>
                </c:pt>
                <c:pt idx="1427">
                  <c:v>13.126447193723596</c:v>
                </c:pt>
                <c:pt idx="1428">
                  <c:v>13.126563820156909</c:v>
                </c:pt>
                <c:pt idx="1429">
                  <c:v>13.126680446590223</c:v>
                </c:pt>
                <c:pt idx="1430">
                  <c:v>13.126797073023535</c:v>
                </c:pt>
                <c:pt idx="1431">
                  <c:v>13.126913699456848</c:v>
                </c:pt>
                <c:pt idx="1432">
                  <c:v>13.127030325890161</c:v>
                </c:pt>
                <c:pt idx="1433">
                  <c:v>13.127146952323475</c:v>
                </c:pt>
                <c:pt idx="1434">
                  <c:v>13.127263578756788</c:v>
                </c:pt>
                <c:pt idx="1435">
                  <c:v>13.127380205190098</c:v>
                </c:pt>
                <c:pt idx="1436">
                  <c:v>13.127496831623466</c:v>
                </c:pt>
                <c:pt idx="1437">
                  <c:v>13.127613458056718</c:v>
                </c:pt>
                <c:pt idx="1438">
                  <c:v>13.127730084490041</c:v>
                </c:pt>
                <c:pt idx="1439">
                  <c:v>13.127846710923356</c:v>
                </c:pt>
              </c:numCache>
            </c:numRef>
          </c:val>
        </c:ser>
        <c:ser>
          <c:idx val="1"/>
          <c:order val="1"/>
          <c:tx>
            <c:strRef>
              <c:f>Hoja1!$O$11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Hoja1!$M$12:$M$1451</c:f>
              <c:numCache>
                <c:formatCode>h:mm:ss</c:formatCode>
                <c:ptCount val="1440"/>
                <c:pt idx="0">
                  <c:v>8.6736173798842774E-18</c:v>
                </c:pt>
                <c:pt idx="1">
                  <c:v>6.944444444444642E-4</c:v>
                </c:pt>
                <c:pt idx="2">
                  <c:v>1.3888888888889098E-3</c:v>
                </c:pt>
                <c:pt idx="3">
                  <c:v>2.0833333333333537E-3</c:v>
                </c:pt>
                <c:pt idx="4">
                  <c:v>2.7777777777778221E-3</c:v>
                </c:pt>
                <c:pt idx="5">
                  <c:v>3.4722222222222298E-3</c:v>
                </c:pt>
                <c:pt idx="6">
                  <c:v>4.1666666666666701E-3</c:v>
                </c:pt>
                <c:pt idx="7">
                  <c:v>4.8611111111111424E-3</c:v>
                </c:pt>
                <c:pt idx="8">
                  <c:v>5.5555555555555601E-3</c:v>
                </c:pt>
                <c:pt idx="9">
                  <c:v>6.2500000000000134E-3</c:v>
                </c:pt>
                <c:pt idx="10">
                  <c:v>6.9444444444444822E-3</c:v>
                </c:pt>
                <c:pt idx="11">
                  <c:v>7.6388888888888904E-3</c:v>
                </c:pt>
                <c:pt idx="12">
                  <c:v>8.3333333333333297E-3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1.0416666666666699E-2</c:v>
                </c:pt>
                <c:pt idx="16">
                  <c:v>1.1111111111111101E-2</c:v>
                </c:pt>
                <c:pt idx="17">
                  <c:v>1.180555555555559E-2</c:v>
                </c:pt>
                <c:pt idx="18">
                  <c:v>1.2500000000000001E-2</c:v>
                </c:pt>
                <c:pt idx="19">
                  <c:v>1.3194444444444399E-2</c:v>
                </c:pt>
                <c:pt idx="20">
                  <c:v>1.388888888888899E-2</c:v>
                </c:pt>
                <c:pt idx="21">
                  <c:v>1.4583333333333301E-2</c:v>
                </c:pt>
                <c:pt idx="22">
                  <c:v>1.52777777777778E-2</c:v>
                </c:pt>
                <c:pt idx="23">
                  <c:v>1.59722222222222E-2</c:v>
                </c:pt>
                <c:pt idx="24">
                  <c:v>1.6666666666666701E-2</c:v>
                </c:pt>
                <c:pt idx="25">
                  <c:v>1.7361111111111101E-2</c:v>
                </c:pt>
                <c:pt idx="26">
                  <c:v>1.8055555555555505E-2</c:v>
                </c:pt>
                <c:pt idx="27">
                  <c:v>1.8749999999999999E-2</c:v>
                </c:pt>
                <c:pt idx="28">
                  <c:v>1.94444444444445E-2</c:v>
                </c:pt>
                <c:pt idx="29">
                  <c:v>2.0138888888888901E-2</c:v>
                </c:pt>
                <c:pt idx="30">
                  <c:v>2.0833333333333412E-2</c:v>
                </c:pt>
                <c:pt idx="31">
                  <c:v>2.1527777777777948E-2</c:v>
                </c:pt>
                <c:pt idx="32">
                  <c:v>2.2222222222222202E-2</c:v>
                </c:pt>
                <c:pt idx="33">
                  <c:v>2.2916666666666752E-2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2.5694444444444402E-2</c:v>
                </c:pt>
                <c:pt idx="38">
                  <c:v>2.6388888888888878E-2</c:v>
                </c:pt>
                <c:pt idx="39">
                  <c:v>2.7083333333333445E-2</c:v>
                </c:pt>
                <c:pt idx="40">
                  <c:v>2.7777777777778064E-2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2.9861111111111227E-2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3.4027777777778004E-2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4.2361111111111446E-2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4.4444444444444432E-2</c:v>
                </c:pt>
                <c:pt idx="65">
                  <c:v>4.5138888888888895E-2</c:v>
                </c:pt>
                <c:pt idx="66">
                  <c:v>4.5833333333333684E-2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4.9305555555555498E-2</c:v>
                </c:pt>
                <c:pt idx="72">
                  <c:v>0.05</c:v>
                </c:pt>
                <c:pt idx="73">
                  <c:v>5.0694444444444424E-2</c:v>
                </c:pt>
                <c:pt idx="74">
                  <c:v>5.1388888888888901E-2</c:v>
                </c:pt>
                <c:pt idx="75">
                  <c:v>5.2083333333333703E-2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5.416666666666687E-2</c:v>
                </c:pt>
                <c:pt idx="79">
                  <c:v>5.4861111111111457E-2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5.6944444444444402E-2</c:v>
                </c:pt>
                <c:pt idx="83">
                  <c:v>5.7638888888888899E-2</c:v>
                </c:pt>
                <c:pt idx="84">
                  <c:v>5.8333333333333695E-2</c:v>
                </c:pt>
                <c:pt idx="85">
                  <c:v>5.9027777777777714E-2</c:v>
                </c:pt>
                <c:pt idx="86">
                  <c:v>5.97222222222226E-2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6.3194444444444414E-2</c:v>
                </c:pt>
                <c:pt idx="92">
                  <c:v>6.3888888888888898E-2</c:v>
                </c:pt>
                <c:pt idx="93">
                  <c:v>6.4583333333333742E-2</c:v>
                </c:pt>
                <c:pt idx="94">
                  <c:v>6.5277777777777699E-2</c:v>
                </c:pt>
                <c:pt idx="95">
                  <c:v>6.5972222222222224E-2</c:v>
                </c:pt>
                <c:pt idx="96">
                  <c:v>6.6666666666666596E-2</c:v>
                </c:pt>
                <c:pt idx="97">
                  <c:v>6.7361111111111496E-2</c:v>
                </c:pt>
                <c:pt idx="98">
                  <c:v>6.8055555555555466E-2</c:v>
                </c:pt>
                <c:pt idx="99">
                  <c:v>6.8750000000000019E-2</c:v>
                </c:pt>
                <c:pt idx="100">
                  <c:v>6.9444444444444434E-2</c:v>
                </c:pt>
                <c:pt idx="101">
                  <c:v>7.0138888888888806E-2</c:v>
                </c:pt>
                <c:pt idx="102">
                  <c:v>7.0833333333333734E-2</c:v>
                </c:pt>
                <c:pt idx="103">
                  <c:v>7.152777777777769E-2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7.3611111111111113E-2</c:v>
                </c:pt>
                <c:pt idx="107">
                  <c:v>7.43055555555555E-2</c:v>
                </c:pt>
                <c:pt idx="108">
                  <c:v>7.5000000000000011E-2</c:v>
                </c:pt>
                <c:pt idx="109">
                  <c:v>7.5694444444444439E-2</c:v>
                </c:pt>
                <c:pt idx="110">
                  <c:v>7.6388888888888798E-2</c:v>
                </c:pt>
                <c:pt idx="111">
                  <c:v>7.7083333333333795E-2</c:v>
                </c:pt>
                <c:pt idx="112">
                  <c:v>7.777777777777771E-2</c:v>
                </c:pt>
                <c:pt idx="113">
                  <c:v>7.8472222222222193E-2</c:v>
                </c:pt>
                <c:pt idx="114">
                  <c:v>7.9166666666666594E-2</c:v>
                </c:pt>
                <c:pt idx="115">
                  <c:v>7.9861111111111549E-2</c:v>
                </c:pt>
                <c:pt idx="116">
                  <c:v>8.0555555555556213E-2</c:v>
                </c:pt>
                <c:pt idx="117">
                  <c:v>8.1250000000000044E-2</c:v>
                </c:pt>
                <c:pt idx="118">
                  <c:v>8.1944444444444528E-2</c:v>
                </c:pt>
                <c:pt idx="119">
                  <c:v>8.2638888888888845E-2</c:v>
                </c:pt>
                <c:pt idx="120">
                  <c:v>8.3333333333333343E-2</c:v>
                </c:pt>
                <c:pt idx="121">
                  <c:v>8.4027777777777701E-2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8.6805555555555525E-2</c:v>
                </c:pt>
                <c:pt idx="126">
                  <c:v>8.7499999999999897E-2</c:v>
                </c:pt>
                <c:pt idx="127">
                  <c:v>8.8194444444445061E-2</c:v>
                </c:pt>
                <c:pt idx="128">
                  <c:v>8.8888888888888795E-2</c:v>
                </c:pt>
                <c:pt idx="129">
                  <c:v>8.9583333333333348E-2</c:v>
                </c:pt>
                <c:pt idx="130">
                  <c:v>9.0277777777777693E-2</c:v>
                </c:pt>
                <c:pt idx="131">
                  <c:v>9.0972222222222204E-2</c:v>
                </c:pt>
                <c:pt idx="132">
                  <c:v>9.1666666666667243E-2</c:v>
                </c:pt>
                <c:pt idx="133">
                  <c:v>9.2361111111110589E-2</c:v>
                </c:pt>
                <c:pt idx="134">
                  <c:v>9.3055555555556224E-2</c:v>
                </c:pt>
                <c:pt idx="135">
                  <c:v>9.3750000000000583E-2</c:v>
                </c:pt>
                <c:pt idx="136">
                  <c:v>9.4444444444444525E-2</c:v>
                </c:pt>
                <c:pt idx="137">
                  <c:v>9.5138888888888828E-2</c:v>
                </c:pt>
                <c:pt idx="138">
                  <c:v>9.5833333333333298E-2</c:v>
                </c:pt>
                <c:pt idx="139">
                  <c:v>9.6527777777777726E-2</c:v>
                </c:pt>
                <c:pt idx="140">
                  <c:v>9.7222222222222224E-2</c:v>
                </c:pt>
                <c:pt idx="141">
                  <c:v>9.7916666666666596E-2</c:v>
                </c:pt>
                <c:pt idx="142">
                  <c:v>9.8611111111110997E-2</c:v>
                </c:pt>
                <c:pt idx="143">
                  <c:v>9.9305555555555508E-2</c:v>
                </c:pt>
                <c:pt idx="144">
                  <c:v>0.10000000000000003</c:v>
                </c:pt>
                <c:pt idx="145">
                  <c:v>0.10069444444444429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0.10347222222222244</c:v>
                </c:pt>
                <c:pt idx="150">
                  <c:v>0.10416666666666737</c:v>
                </c:pt>
                <c:pt idx="151">
                  <c:v>0.10486111111111122</c:v>
                </c:pt>
                <c:pt idx="152">
                  <c:v>0.10555555555555519</c:v>
                </c:pt>
                <c:pt idx="153">
                  <c:v>0.10625000000000002</c:v>
                </c:pt>
                <c:pt idx="154">
                  <c:v>0.10694444444444402</c:v>
                </c:pt>
                <c:pt idx="155">
                  <c:v>0.10763888888888944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0.10972222222222286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0.11597222222222237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0.120833333333333</c:v>
                </c:pt>
                <c:pt idx="175">
                  <c:v>0.12152777777777712</c:v>
                </c:pt>
                <c:pt idx="176">
                  <c:v>0.12222222222222182</c:v>
                </c:pt>
                <c:pt idx="177">
                  <c:v>0.12291666666666499</c:v>
                </c:pt>
                <c:pt idx="178">
                  <c:v>0.12361111111110946</c:v>
                </c:pt>
                <c:pt idx="179">
                  <c:v>0.12430555555555337</c:v>
                </c:pt>
                <c:pt idx="180">
                  <c:v>0.12499999999999695</c:v>
                </c:pt>
                <c:pt idx="181">
                  <c:v>0.12569444444444144</c:v>
                </c:pt>
                <c:pt idx="182">
                  <c:v>0.126388888888885</c:v>
                </c:pt>
                <c:pt idx="183">
                  <c:v>0.12708333333332941</c:v>
                </c:pt>
                <c:pt idx="184">
                  <c:v>0.12777777777777297</c:v>
                </c:pt>
                <c:pt idx="185">
                  <c:v>0.12847222222221688</c:v>
                </c:pt>
                <c:pt idx="186">
                  <c:v>0.12916666666666088</c:v>
                </c:pt>
                <c:pt idx="187">
                  <c:v>0.12986111111110499</c:v>
                </c:pt>
                <c:pt idx="188">
                  <c:v>0.13055555555554887</c:v>
                </c:pt>
                <c:pt idx="189">
                  <c:v>0.13124999999999393</c:v>
                </c:pt>
                <c:pt idx="190">
                  <c:v>0.13194444444443845</c:v>
                </c:pt>
                <c:pt idx="191">
                  <c:v>0.13263888888888101</c:v>
                </c:pt>
                <c:pt idx="192">
                  <c:v>0.13333333333332578</c:v>
                </c:pt>
                <c:pt idx="193">
                  <c:v>0.134027777777769</c:v>
                </c:pt>
                <c:pt idx="194">
                  <c:v>0.134722222222213</c:v>
                </c:pt>
                <c:pt idx="195">
                  <c:v>0.135416666666657</c:v>
                </c:pt>
                <c:pt idx="196">
                  <c:v>0.13611111111110141</c:v>
                </c:pt>
                <c:pt idx="197">
                  <c:v>0.13680555555554497</c:v>
                </c:pt>
                <c:pt idx="198">
                  <c:v>0.13749999999998899</c:v>
                </c:pt>
                <c:pt idx="199">
                  <c:v>0.13819444444443402</c:v>
                </c:pt>
                <c:pt idx="200">
                  <c:v>0.13888888888887699</c:v>
                </c:pt>
                <c:pt idx="201">
                  <c:v>0.13958333333332193</c:v>
                </c:pt>
                <c:pt idx="202">
                  <c:v>0.14027777777776501</c:v>
                </c:pt>
                <c:pt idx="203">
                  <c:v>0.14097222222220901</c:v>
                </c:pt>
                <c:pt idx="204">
                  <c:v>0.14166666666665287</c:v>
                </c:pt>
                <c:pt idx="205">
                  <c:v>0.14236111111109778</c:v>
                </c:pt>
                <c:pt idx="206">
                  <c:v>0.143055555555541</c:v>
                </c:pt>
                <c:pt idx="207">
                  <c:v>0.14374999999998544</c:v>
                </c:pt>
                <c:pt idx="208">
                  <c:v>0.14444444444443089</c:v>
                </c:pt>
                <c:pt idx="209">
                  <c:v>0.14513888888887341</c:v>
                </c:pt>
                <c:pt idx="210">
                  <c:v>0.14583333333331699</c:v>
                </c:pt>
                <c:pt idx="211">
                  <c:v>0.14652777777776099</c:v>
                </c:pt>
                <c:pt idx="212">
                  <c:v>0.14722222222220499</c:v>
                </c:pt>
                <c:pt idx="213">
                  <c:v>0.14791666666664899</c:v>
                </c:pt>
                <c:pt idx="214">
                  <c:v>0.14861111111109393</c:v>
                </c:pt>
                <c:pt idx="215">
                  <c:v>0.14930555555553701</c:v>
                </c:pt>
                <c:pt idx="216">
                  <c:v>0.14999999999998181</c:v>
                </c:pt>
                <c:pt idx="217">
                  <c:v>0.15069444444442645</c:v>
                </c:pt>
                <c:pt idx="218">
                  <c:v>0.15138888888886978</c:v>
                </c:pt>
                <c:pt idx="219">
                  <c:v>0.15208333333331367</c:v>
                </c:pt>
                <c:pt idx="220">
                  <c:v>0.152777777777757</c:v>
                </c:pt>
                <c:pt idx="221">
                  <c:v>0.15347222222220144</c:v>
                </c:pt>
                <c:pt idx="222">
                  <c:v>0.154166666666645</c:v>
                </c:pt>
                <c:pt idx="223">
                  <c:v>0.15486111111108899</c:v>
                </c:pt>
                <c:pt idx="224">
                  <c:v>0.15555555555553299</c:v>
                </c:pt>
                <c:pt idx="225">
                  <c:v>0.15624999999997802</c:v>
                </c:pt>
                <c:pt idx="226">
                  <c:v>0.15694444444442329</c:v>
                </c:pt>
                <c:pt idx="227">
                  <c:v>0.15763888888886587</c:v>
                </c:pt>
                <c:pt idx="228">
                  <c:v>0.15833333333330993</c:v>
                </c:pt>
                <c:pt idx="229">
                  <c:v>0.15902777777775301</c:v>
                </c:pt>
                <c:pt idx="230">
                  <c:v>0.15972222222219778</c:v>
                </c:pt>
                <c:pt idx="231">
                  <c:v>0.16041666666664101</c:v>
                </c:pt>
                <c:pt idx="232">
                  <c:v>0.161111111111085</c:v>
                </c:pt>
                <c:pt idx="233">
                  <c:v>0.161805555555529</c:v>
                </c:pt>
                <c:pt idx="234">
                  <c:v>0.16249999999997344</c:v>
                </c:pt>
                <c:pt idx="235">
                  <c:v>0.16319444444441741</c:v>
                </c:pt>
                <c:pt idx="236">
                  <c:v>0.16388888888886124</c:v>
                </c:pt>
                <c:pt idx="237">
                  <c:v>0.16458333333330499</c:v>
                </c:pt>
                <c:pt idx="238">
                  <c:v>0.16527777777774888</c:v>
                </c:pt>
                <c:pt idx="239">
                  <c:v>0.16597222222219299</c:v>
                </c:pt>
                <c:pt idx="240">
                  <c:v>0.16666666666663688</c:v>
                </c:pt>
                <c:pt idx="241">
                  <c:v>0.16736111111108101</c:v>
                </c:pt>
                <c:pt idx="242">
                  <c:v>0.16805555555552501</c:v>
                </c:pt>
                <c:pt idx="243">
                  <c:v>0.16874999999996979</c:v>
                </c:pt>
                <c:pt idx="244">
                  <c:v>0.16944444444441445</c:v>
                </c:pt>
                <c:pt idx="245">
                  <c:v>0.170138888888857</c:v>
                </c:pt>
                <c:pt idx="246">
                  <c:v>0.17083333333330167</c:v>
                </c:pt>
                <c:pt idx="247">
                  <c:v>0.171527777777745</c:v>
                </c:pt>
                <c:pt idx="248">
                  <c:v>0.172222222222189</c:v>
                </c:pt>
                <c:pt idx="249">
                  <c:v>0.17291666666663341</c:v>
                </c:pt>
                <c:pt idx="250">
                  <c:v>0.17361111111107699</c:v>
                </c:pt>
                <c:pt idx="251">
                  <c:v>0.17430555555552099</c:v>
                </c:pt>
                <c:pt idx="252">
                  <c:v>0.17499999999996602</c:v>
                </c:pt>
                <c:pt idx="253">
                  <c:v>0.17569444444440988</c:v>
                </c:pt>
                <c:pt idx="254">
                  <c:v>0.17638888888885301</c:v>
                </c:pt>
                <c:pt idx="255">
                  <c:v>0.17708333333329793</c:v>
                </c:pt>
                <c:pt idx="256">
                  <c:v>0.17777777777774101</c:v>
                </c:pt>
                <c:pt idx="257">
                  <c:v>0.17847222222218501</c:v>
                </c:pt>
                <c:pt idx="258">
                  <c:v>0.179166666666629</c:v>
                </c:pt>
                <c:pt idx="259">
                  <c:v>0.17986111111107367</c:v>
                </c:pt>
                <c:pt idx="260">
                  <c:v>0.180555555555517</c:v>
                </c:pt>
                <c:pt idx="261">
                  <c:v>0.18124999999996219</c:v>
                </c:pt>
                <c:pt idx="262">
                  <c:v>0.18194444444440688</c:v>
                </c:pt>
                <c:pt idx="263">
                  <c:v>0.18263888888884899</c:v>
                </c:pt>
                <c:pt idx="264">
                  <c:v>0.18333333333329402</c:v>
                </c:pt>
                <c:pt idx="265">
                  <c:v>0.18402777777773699</c:v>
                </c:pt>
                <c:pt idx="266">
                  <c:v>0.18472222222218099</c:v>
                </c:pt>
                <c:pt idx="267">
                  <c:v>0.18541666666662593</c:v>
                </c:pt>
                <c:pt idx="268">
                  <c:v>0.18611111111106993</c:v>
                </c:pt>
                <c:pt idx="269">
                  <c:v>0.18680555555551301</c:v>
                </c:pt>
                <c:pt idx="270">
                  <c:v>0.18749999999995778</c:v>
                </c:pt>
                <c:pt idx="271">
                  <c:v>0.18819444444440236</c:v>
                </c:pt>
                <c:pt idx="272">
                  <c:v>0.18888888888884567</c:v>
                </c:pt>
                <c:pt idx="273">
                  <c:v>0.18958333333328944</c:v>
                </c:pt>
                <c:pt idx="274">
                  <c:v>0.190277777777733</c:v>
                </c:pt>
                <c:pt idx="275">
                  <c:v>0.190972222222177</c:v>
                </c:pt>
                <c:pt idx="276">
                  <c:v>0.19166666666662097</c:v>
                </c:pt>
                <c:pt idx="277">
                  <c:v>0.19236111111106499</c:v>
                </c:pt>
                <c:pt idx="278">
                  <c:v>0.19305555555550888</c:v>
                </c:pt>
                <c:pt idx="279">
                  <c:v>0.19374999999995299</c:v>
                </c:pt>
                <c:pt idx="280">
                  <c:v>0.19444444444439854</c:v>
                </c:pt>
                <c:pt idx="281">
                  <c:v>0.19513888888884101</c:v>
                </c:pt>
                <c:pt idx="282">
                  <c:v>0.19583333333328501</c:v>
                </c:pt>
                <c:pt idx="283">
                  <c:v>0.19652777777772901</c:v>
                </c:pt>
                <c:pt idx="284">
                  <c:v>0.197222222222173</c:v>
                </c:pt>
                <c:pt idx="285">
                  <c:v>0.197916666666617</c:v>
                </c:pt>
                <c:pt idx="286">
                  <c:v>0.19861111111106144</c:v>
                </c:pt>
                <c:pt idx="287">
                  <c:v>0.199305555555505</c:v>
                </c:pt>
                <c:pt idx="288">
                  <c:v>0.19999999999994941</c:v>
                </c:pt>
                <c:pt idx="289">
                  <c:v>0.20069444444439413</c:v>
                </c:pt>
                <c:pt idx="290">
                  <c:v>0.20138888888883699</c:v>
                </c:pt>
                <c:pt idx="291">
                  <c:v>0.20208333333328099</c:v>
                </c:pt>
                <c:pt idx="292">
                  <c:v>0.20277777777772499</c:v>
                </c:pt>
                <c:pt idx="293">
                  <c:v>0.20347222222216901</c:v>
                </c:pt>
                <c:pt idx="294">
                  <c:v>0.20416666666661287</c:v>
                </c:pt>
                <c:pt idx="295">
                  <c:v>0.20486111111105701</c:v>
                </c:pt>
                <c:pt idx="296">
                  <c:v>0.20555555555550101</c:v>
                </c:pt>
                <c:pt idx="297">
                  <c:v>0.20624999999994578</c:v>
                </c:pt>
                <c:pt idx="298">
                  <c:v>0.20694444444439045</c:v>
                </c:pt>
                <c:pt idx="299">
                  <c:v>0.20763888888883344</c:v>
                </c:pt>
                <c:pt idx="300">
                  <c:v>0.20833333333327744</c:v>
                </c:pt>
                <c:pt idx="301">
                  <c:v>0.20902777777772141</c:v>
                </c:pt>
                <c:pt idx="302">
                  <c:v>0.20972222222216499</c:v>
                </c:pt>
                <c:pt idx="303">
                  <c:v>0.21041666666660899</c:v>
                </c:pt>
                <c:pt idx="304">
                  <c:v>0.21111111111105299</c:v>
                </c:pt>
                <c:pt idx="305">
                  <c:v>0.21180555555549802</c:v>
                </c:pt>
                <c:pt idx="306">
                  <c:v>0.21249999999994193</c:v>
                </c:pt>
                <c:pt idx="307">
                  <c:v>0.21319444444438593</c:v>
                </c:pt>
                <c:pt idx="308">
                  <c:v>0.21388888888882981</c:v>
                </c:pt>
                <c:pt idx="309">
                  <c:v>0.21458333333327378</c:v>
                </c:pt>
                <c:pt idx="310">
                  <c:v>0.21527777777771701</c:v>
                </c:pt>
                <c:pt idx="311">
                  <c:v>0.21597222222216167</c:v>
                </c:pt>
                <c:pt idx="312">
                  <c:v>0.216666666666605</c:v>
                </c:pt>
                <c:pt idx="313">
                  <c:v>0.21736111111104944</c:v>
                </c:pt>
                <c:pt idx="314">
                  <c:v>0.21805555555549419</c:v>
                </c:pt>
                <c:pt idx="315">
                  <c:v>0.21874999999993813</c:v>
                </c:pt>
                <c:pt idx="316">
                  <c:v>0.21944444444438263</c:v>
                </c:pt>
                <c:pt idx="317">
                  <c:v>0.22013888888882499</c:v>
                </c:pt>
                <c:pt idx="318">
                  <c:v>0.22083333333326899</c:v>
                </c:pt>
                <c:pt idx="319">
                  <c:v>0.22152777777771288</c:v>
                </c:pt>
                <c:pt idx="320">
                  <c:v>0.22222222222215687</c:v>
                </c:pt>
                <c:pt idx="321">
                  <c:v>0.22291666666660101</c:v>
                </c:pt>
                <c:pt idx="322">
                  <c:v>0.22361111111104501</c:v>
                </c:pt>
                <c:pt idx="323">
                  <c:v>0.22430555555548901</c:v>
                </c:pt>
                <c:pt idx="324">
                  <c:v>0.22499999999993367</c:v>
                </c:pt>
                <c:pt idx="325">
                  <c:v>0.22569444444437767</c:v>
                </c:pt>
                <c:pt idx="326">
                  <c:v>0.22638888888882144</c:v>
                </c:pt>
                <c:pt idx="327">
                  <c:v>0.22708333333326541</c:v>
                </c:pt>
                <c:pt idx="328">
                  <c:v>0.227777777777709</c:v>
                </c:pt>
                <c:pt idx="329">
                  <c:v>0.22847222222215297</c:v>
                </c:pt>
                <c:pt idx="330">
                  <c:v>0.22916666666659688</c:v>
                </c:pt>
                <c:pt idx="331">
                  <c:v>0.22986111111104099</c:v>
                </c:pt>
                <c:pt idx="332">
                  <c:v>0.23055555555548499</c:v>
                </c:pt>
                <c:pt idx="333">
                  <c:v>0.23124999999992993</c:v>
                </c:pt>
                <c:pt idx="334">
                  <c:v>0.23194444444437445</c:v>
                </c:pt>
                <c:pt idx="335">
                  <c:v>0.23263888888881701</c:v>
                </c:pt>
                <c:pt idx="336">
                  <c:v>0.23333333333326178</c:v>
                </c:pt>
                <c:pt idx="337">
                  <c:v>0.234027777777705</c:v>
                </c:pt>
                <c:pt idx="338">
                  <c:v>0.234722222222149</c:v>
                </c:pt>
                <c:pt idx="339">
                  <c:v>0.23541666666659344</c:v>
                </c:pt>
                <c:pt idx="340">
                  <c:v>0.23611111111103741</c:v>
                </c:pt>
                <c:pt idx="341">
                  <c:v>0.23680555555548141</c:v>
                </c:pt>
                <c:pt idx="342">
                  <c:v>0.23749999999992608</c:v>
                </c:pt>
                <c:pt idx="343">
                  <c:v>0.23819444444437002</c:v>
                </c:pt>
                <c:pt idx="344">
                  <c:v>0.23888888888881299</c:v>
                </c:pt>
                <c:pt idx="345">
                  <c:v>0.23958333333325699</c:v>
                </c:pt>
                <c:pt idx="346">
                  <c:v>0.24027777777770101</c:v>
                </c:pt>
                <c:pt idx="347">
                  <c:v>0.24097222222214501</c:v>
                </c:pt>
                <c:pt idx="348">
                  <c:v>0.24166666666658887</c:v>
                </c:pt>
                <c:pt idx="349">
                  <c:v>0.24236111111103378</c:v>
                </c:pt>
                <c:pt idx="350">
                  <c:v>0.24305555555547775</c:v>
                </c:pt>
                <c:pt idx="351">
                  <c:v>0.24374999999992231</c:v>
                </c:pt>
                <c:pt idx="352">
                  <c:v>0.24444444444436694</c:v>
                </c:pt>
                <c:pt idx="353">
                  <c:v>0.24513888888880941</c:v>
                </c:pt>
                <c:pt idx="354">
                  <c:v>0.24583333333325341</c:v>
                </c:pt>
                <c:pt idx="355">
                  <c:v>0.24652777777769699</c:v>
                </c:pt>
                <c:pt idx="356">
                  <c:v>0.24722222222214099</c:v>
                </c:pt>
                <c:pt idx="357">
                  <c:v>0.24791666666658499</c:v>
                </c:pt>
                <c:pt idx="358">
                  <c:v>0.24861111111102993</c:v>
                </c:pt>
                <c:pt idx="359">
                  <c:v>0.24930555555547393</c:v>
                </c:pt>
                <c:pt idx="360">
                  <c:v>0.24999999999991793</c:v>
                </c:pt>
                <c:pt idx="361">
                  <c:v>0.25069444444436079</c:v>
                </c:pt>
                <c:pt idx="362">
                  <c:v>0.25138888888880789</c:v>
                </c:pt>
                <c:pt idx="363">
                  <c:v>0.25208333333325045</c:v>
                </c:pt>
                <c:pt idx="364">
                  <c:v>0.25277777777769428</c:v>
                </c:pt>
                <c:pt idx="365">
                  <c:v>0.253472222222137</c:v>
                </c:pt>
                <c:pt idx="366">
                  <c:v>0.254166666666581</c:v>
                </c:pt>
                <c:pt idx="367">
                  <c:v>0.254861111111025</c:v>
                </c:pt>
                <c:pt idx="368">
                  <c:v>0.25555555555546899</c:v>
                </c:pt>
                <c:pt idx="369">
                  <c:v>0.25624999999991332</c:v>
                </c:pt>
                <c:pt idx="370">
                  <c:v>0.25694444444435699</c:v>
                </c:pt>
                <c:pt idx="371">
                  <c:v>0.25763888888880132</c:v>
                </c:pt>
                <c:pt idx="372">
                  <c:v>0.25833333333324532</c:v>
                </c:pt>
                <c:pt idx="373">
                  <c:v>0.25902777777769126</c:v>
                </c:pt>
                <c:pt idx="374">
                  <c:v>0.25972222222213293</c:v>
                </c:pt>
                <c:pt idx="375">
                  <c:v>0.26041666666657698</c:v>
                </c:pt>
                <c:pt idx="376">
                  <c:v>0.26111111111102075</c:v>
                </c:pt>
                <c:pt idx="377">
                  <c:v>0.26180555555546497</c:v>
                </c:pt>
                <c:pt idx="378">
                  <c:v>0.26249999999991092</c:v>
                </c:pt>
                <c:pt idx="379">
                  <c:v>0.26319444444435303</c:v>
                </c:pt>
                <c:pt idx="380">
                  <c:v>0.26388888888879863</c:v>
                </c:pt>
                <c:pt idx="381">
                  <c:v>0.26458333333324263</c:v>
                </c:pt>
                <c:pt idx="382">
                  <c:v>0.26527777777768663</c:v>
                </c:pt>
                <c:pt idx="383">
                  <c:v>0.26597222222212902</c:v>
                </c:pt>
                <c:pt idx="384">
                  <c:v>0.26666666666657302</c:v>
                </c:pt>
                <c:pt idx="385">
                  <c:v>0.26736111111101701</c:v>
                </c:pt>
                <c:pt idx="386">
                  <c:v>0.26805555555546101</c:v>
                </c:pt>
                <c:pt idx="387">
                  <c:v>0.26874999999990645</c:v>
                </c:pt>
                <c:pt idx="388">
                  <c:v>0.26944444444434901</c:v>
                </c:pt>
                <c:pt idx="389">
                  <c:v>0.27013888888879301</c:v>
                </c:pt>
                <c:pt idx="390">
                  <c:v>0.270833333333237</c:v>
                </c:pt>
                <c:pt idx="391">
                  <c:v>0.27152777777768355</c:v>
                </c:pt>
                <c:pt idx="392">
                  <c:v>0.272222222222125</c:v>
                </c:pt>
                <c:pt idx="393">
                  <c:v>0.27291666666656988</c:v>
                </c:pt>
                <c:pt idx="394">
                  <c:v>0.27361111111101299</c:v>
                </c:pt>
                <c:pt idx="395">
                  <c:v>0.27430555555545738</c:v>
                </c:pt>
                <c:pt idx="396">
                  <c:v>0.27499999999990327</c:v>
                </c:pt>
                <c:pt idx="397">
                  <c:v>0.27569444444434499</c:v>
                </c:pt>
                <c:pt idx="398">
                  <c:v>0.27638888888879126</c:v>
                </c:pt>
                <c:pt idx="399">
                  <c:v>0.27708333333323298</c:v>
                </c:pt>
                <c:pt idx="400">
                  <c:v>0.27777777777767915</c:v>
                </c:pt>
                <c:pt idx="401">
                  <c:v>0.27847222222212098</c:v>
                </c:pt>
                <c:pt idx="402">
                  <c:v>0.27916666666656498</c:v>
                </c:pt>
                <c:pt idx="403">
                  <c:v>0.27986111111100898</c:v>
                </c:pt>
                <c:pt idx="404">
                  <c:v>0.28055555555545297</c:v>
                </c:pt>
                <c:pt idx="405">
                  <c:v>0.28124999999989897</c:v>
                </c:pt>
                <c:pt idx="406">
                  <c:v>0.28194444444434102</c:v>
                </c:pt>
                <c:pt idx="407">
                  <c:v>0.28263888888878502</c:v>
                </c:pt>
                <c:pt idx="408">
                  <c:v>0.28333333333322902</c:v>
                </c:pt>
                <c:pt idx="409">
                  <c:v>0.28402777777767596</c:v>
                </c:pt>
                <c:pt idx="410">
                  <c:v>0.28472222222211602</c:v>
                </c:pt>
                <c:pt idx="411">
                  <c:v>0.28541666666656162</c:v>
                </c:pt>
                <c:pt idx="412">
                  <c:v>0.28611111111100401</c:v>
                </c:pt>
                <c:pt idx="413">
                  <c:v>0.28680555555544945</c:v>
                </c:pt>
                <c:pt idx="414">
                  <c:v>0.2874999999998949</c:v>
                </c:pt>
                <c:pt idx="415">
                  <c:v>0.28819444444433573</c:v>
                </c:pt>
                <c:pt idx="416">
                  <c:v>0.28888888888878278</c:v>
                </c:pt>
                <c:pt idx="417">
                  <c:v>0.28958333333322528</c:v>
                </c:pt>
                <c:pt idx="418">
                  <c:v>0.29027777777767055</c:v>
                </c:pt>
                <c:pt idx="419">
                  <c:v>0.29097222222211327</c:v>
                </c:pt>
                <c:pt idx="420">
                  <c:v>0.29166666666655638</c:v>
                </c:pt>
                <c:pt idx="421">
                  <c:v>0.29236111111100038</c:v>
                </c:pt>
                <c:pt idx="422">
                  <c:v>0.29305555555544432</c:v>
                </c:pt>
                <c:pt idx="423">
                  <c:v>0.29374999999989027</c:v>
                </c:pt>
                <c:pt idx="424">
                  <c:v>0.29444444444433199</c:v>
                </c:pt>
                <c:pt idx="425">
                  <c:v>0.29513888888877632</c:v>
                </c:pt>
                <c:pt idx="426">
                  <c:v>0.29583333333321998</c:v>
                </c:pt>
                <c:pt idx="427">
                  <c:v>0.29652777777766737</c:v>
                </c:pt>
                <c:pt idx="428">
                  <c:v>0.29722222222210798</c:v>
                </c:pt>
                <c:pt idx="429">
                  <c:v>0.29791666666655392</c:v>
                </c:pt>
                <c:pt idx="430">
                  <c:v>0.29861111111099597</c:v>
                </c:pt>
                <c:pt idx="431">
                  <c:v>0.29930555555543997</c:v>
                </c:pt>
                <c:pt idx="432">
                  <c:v>0.29999999999988697</c:v>
                </c:pt>
                <c:pt idx="433">
                  <c:v>0.30069444444432775</c:v>
                </c:pt>
                <c:pt idx="434">
                  <c:v>0.30138888888877491</c:v>
                </c:pt>
                <c:pt idx="435">
                  <c:v>0.30208333333321763</c:v>
                </c:pt>
                <c:pt idx="436">
                  <c:v>0.30277777777766296</c:v>
                </c:pt>
                <c:pt idx="437">
                  <c:v>0.30347222222210563</c:v>
                </c:pt>
                <c:pt idx="438">
                  <c:v>0.30416666666654946</c:v>
                </c:pt>
                <c:pt idx="439">
                  <c:v>0.30486111111099345</c:v>
                </c:pt>
                <c:pt idx="440">
                  <c:v>0.30555555555543601</c:v>
                </c:pt>
                <c:pt idx="441">
                  <c:v>0.30624999999988289</c:v>
                </c:pt>
                <c:pt idx="442">
                  <c:v>0.306944444444324</c:v>
                </c:pt>
                <c:pt idx="443">
                  <c:v>0.30763888888876928</c:v>
                </c:pt>
                <c:pt idx="444">
                  <c:v>0.30833333333321328</c:v>
                </c:pt>
                <c:pt idx="445">
                  <c:v>0.30902777777765983</c:v>
                </c:pt>
                <c:pt idx="446">
                  <c:v>0.30972222222210088</c:v>
                </c:pt>
                <c:pt idx="447">
                  <c:v>0.31041666666654638</c:v>
                </c:pt>
                <c:pt idx="448">
                  <c:v>0.31111111111098838</c:v>
                </c:pt>
                <c:pt idx="449">
                  <c:v>0.31180555555543232</c:v>
                </c:pt>
                <c:pt idx="450">
                  <c:v>0.31249999999987976</c:v>
                </c:pt>
                <c:pt idx="451">
                  <c:v>0.31319444444431999</c:v>
                </c:pt>
                <c:pt idx="452">
                  <c:v>0.31388888888876776</c:v>
                </c:pt>
                <c:pt idx="453">
                  <c:v>0.31458333333321015</c:v>
                </c:pt>
                <c:pt idx="454">
                  <c:v>0.31527777777765525</c:v>
                </c:pt>
                <c:pt idx="455">
                  <c:v>0.31597222222209792</c:v>
                </c:pt>
                <c:pt idx="456">
                  <c:v>0.31666666666653998</c:v>
                </c:pt>
                <c:pt idx="457">
                  <c:v>0.31736111111098592</c:v>
                </c:pt>
                <c:pt idx="458">
                  <c:v>0.31805555555542808</c:v>
                </c:pt>
                <c:pt idx="459">
                  <c:v>0.31874999999987491</c:v>
                </c:pt>
                <c:pt idx="460">
                  <c:v>0.31944444444431602</c:v>
                </c:pt>
                <c:pt idx="461">
                  <c:v>0.32013888888876163</c:v>
                </c:pt>
                <c:pt idx="462">
                  <c:v>0.32083333333320563</c:v>
                </c:pt>
                <c:pt idx="463">
                  <c:v>0.32152777777765185</c:v>
                </c:pt>
                <c:pt idx="464">
                  <c:v>0.32222222222209351</c:v>
                </c:pt>
                <c:pt idx="465">
                  <c:v>0.32291666666653746</c:v>
                </c:pt>
                <c:pt idx="466">
                  <c:v>0.32361111111098145</c:v>
                </c:pt>
                <c:pt idx="467">
                  <c:v>0.32430555555542545</c:v>
                </c:pt>
                <c:pt idx="468">
                  <c:v>0.32499999999987184</c:v>
                </c:pt>
                <c:pt idx="469">
                  <c:v>0.325694444444312</c:v>
                </c:pt>
                <c:pt idx="470">
                  <c:v>0.32638888888875983</c:v>
                </c:pt>
                <c:pt idx="471">
                  <c:v>0.32708333333320255</c:v>
                </c:pt>
                <c:pt idx="472">
                  <c:v>0.32777777777764783</c:v>
                </c:pt>
                <c:pt idx="473">
                  <c:v>0.32847222222209038</c:v>
                </c:pt>
                <c:pt idx="474">
                  <c:v>0.32916666666653238</c:v>
                </c:pt>
                <c:pt idx="475">
                  <c:v>0.32986111111097827</c:v>
                </c:pt>
                <c:pt idx="476">
                  <c:v>0.33055555555542032</c:v>
                </c:pt>
                <c:pt idx="477">
                  <c:v>0.33124999999986776</c:v>
                </c:pt>
                <c:pt idx="478">
                  <c:v>0.33194444444430798</c:v>
                </c:pt>
                <c:pt idx="479">
                  <c:v>0.33263888888875426</c:v>
                </c:pt>
                <c:pt idx="480">
                  <c:v>0.33333333333319598</c:v>
                </c:pt>
                <c:pt idx="481">
                  <c:v>0.33402777777764447</c:v>
                </c:pt>
                <c:pt idx="482">
                  <c:v>0.33472222222208592</c:v>
                </c:pt>
                <c:pt idx="483">
                  <c:v>0.33541666666652992</c:v>
                </c:pt>
                <c:pt idx="484">
                  <c:v>0.33611111111097397</c:v>
                </c:pt>
                <c:pt idx="485">
                  <c:v>0.33680555555541775</c:v>
                </c:pt>
                <c:pt idx="486">
                  <c:v>0.33749999999986435</c:v>
                </c:pt>
                <c:pt idx="487">
                  <c:v>0.33819444444430402</c:v>
                </c:pt>
                <c:pt idx="488">
                  <c:v>0.33888888888875202</c:v>
                </c:pt>
                <c:pt idx="489">
                  <c:v>0.33958333333319363</c:v>
                </c:pt>
                <c:pt idx="490">
                  <c:v>0.34027777777763757</c:v>
                </c:pt>
                <c:pt idx="491">
                  <c:v>0.34097222222208146</c:v>
                </c:pt>
                <c:pt idx="492">
                  <c:v>0.34166666666652401</c:v>
                </c:pt>
                <c:pt idx="493">
                  <c:v>0.34236111111096945</c:v>
                </c:pt>
                <c:pt idx="494">
                  <c:v>0.34305555555541201</c:v>
                </c:pt>
                <c:pt idx="495">
                  <c:v>0.34374999999985872</c:v>
                </c:pt>
                <c:pt idx="496">
                  <c:v>0.3444444444443</c:v>
                </c:pt>
                <c:pt idx="497">
                  <c:v>0.34513888888874528</c:v>
                </c:pt>
                <c:pt idx="498">
                  <c:v>0.345833333333188</c:v>
                </c:pt>
                <c:pt idx="499">
                  <c:v>0.34652777777763438</c:v>
                </c:pt>
                <c:pt idx="500">
                  <c:v>0.34722222222207638</c:v>
                </c:pt>
                <c:pt idx="501">
                  <c:v>0.34791666666652032</c:v>
                </c:pt>
                <c:pt idx="502">
                  <c:v>0.34861111111096432</c:v>
                </c:pt>
                <c:pt idx="503">
                  <c:v>0.34930555555540832</c:v>
                </c:pt>
                <c:pt idx="504">
                  <c:v>0.34999999999985576</c:v>
                </c:pt>
                <c:pt idx="505">
                  <c:v>0.35069444444429593</c:v>
                </c:pt>
                <c:pt idx="506">
                  <c:v>0.3513888888887432</c:v>
                </c:pt>
                <c:pt idx="507">
                  <c:v>0.35208333333318398</c:v>
                </c:pt>
                <c:pt idx="508">
                  <c:v>0.35277777777762992</c:v>
                </c:pt>
                <c:pt idx="509">
                  <c:v>0.35347222222207392</c:v>
                </c:pt>
                <c:pt idx="510">
                  <c:v>0.35416666666651597</c:v>
                </c:pt>
                <c:pt idx="511">
                  <c:v>0.35486111111096186</c:v>
                </c:pt>
                <c:pt idx="512">
                  <c:v>0.35555555555540402</c:v>
                </c:pt>
                <c:pt idx="513">
                  <c:v>0.35624999999985091</c:v>
                </c:pt>
                <c:pt idx="514">
                  <c:v>0.35694444444429202</c:v>
                </c:pt>
                <c:pt idx="515">
                  <c:v>0.35763888888873602</c:v>
                </c:pt>
                <c:pt idx="516">
                  <c:v>0.35833333333318002</c:v>
                </c:pt>
                <c:pt idx="517">
                  <c:v>0.3590277777776269</c:v>
                </c:pt>
                <c:pt idx="518">
                  <c:v>0.35972222222206945</c:v>
                </c:pt>
                <c:pt idx="519">
                  <c:v>0.36041666666651345</c:v>
                </c:pt>
                <c:pt idx="520">
                  <c:v>0.36111111111095745</c:v>
                </c:pt>
                <c:pt idx="521">
                  <c:v>0.36180555555540145</c:v>
                </c:pt>
                <c:pt idx="522">
                  <c:v>0.36249999999984783</c:v>
                </c:pt>
                <c:pt idx="523">
                  <c:v>0.363194444444288</c:v>
                </c:pt>
                <c:pt idx="524">
                  <c:v>0.36388888888873455</c:v>
                </c:pt>
                <c:pt idx="525">
                  <c:v>0.36458333333317638</c:v>
                </c:pt>
                <c:pt idx="526">
                  <c:v>0.36527777777762238</c:v>
                </c:pt>
                <c:pt idx="527">
                  <c:v>0.36597222222206638</c:v>
                </c:pt>
                <c:pt idx="528">
                  <c:v>0.36666666666650832</c:v>
                </c:pt>
                <c:pt idx="529">
                  <c:v>0.36736111111095426</c:v>
                </c:pt>
                <c:pt idx="530">
                  <c:v>0.36805555555539599</c:v>
                </c:pt>
                <c:pt idx="531">
                  <c:v>0.36874999999984359</c:v>
                </c:pt>
                <c:pt idx="532">
                  <c:v>0.36944444444428398</c:v>
                </c:pt>
                <c:pt idx="533">
                  <c:v>0.37013888888872798</c:v>
                </c:pt>
                <c:pt idx="534">
                  <c:v>0.37083333333317198</c:v>
                </c:pt>
                <c:pt idx="535">
                  <c:v>0.37152777777761908</c:v>
                </c:pt>
                <c:pt idx="536">
                  <c:v>0.37222222222206192</c:v>
                </c:pt>
                <c:pt idx="537">
                  <c:v>0.37291666666650597</c:v>
                </c:pt>
                <c:pt idx="538">
                  <c:v>0.37361111111094963</c:v>
                </c:pt>
                <c:pt idx="539">
                  <c:v>0.37430555555539202</c:v>
                </c:pt>
                <c:pt idx="540">
                  <c:v>0.37499999999983891</c:v>
                </c:pt>
                <c:pt idx="541">
                  <c:v>0.37569444444428002</c:v>
                </c:pt>
                <c:pt idx="542">
                  <c:v>0.37638888888872696</c:v>
                </c:pt>
                <c:pt idx="543">
                  <c:v>0.37708333333316946</c:v>
                </c:pt>
                <c:pt idx="544">
                  <c:v>0.3777777777776149</c:v>
                </c:pt>
                <c:pt idx="545">
                  <c:v>0.3784722222220589</c:v>
                </c:pt>
                <c:pt idx="546">
                  <c:v>0.37916666666650145</c:v>
                </c:pt>
                <c:pt idx="547">
                  <c:v>0.37986111111094689</c:v>
                </c:pt>
                <c:pt idx="548">
                  <c:v>0.380555555555388</c:v>
                </c:pt>
                <c:pt idx="549">
                  <c:v>0.38124999999983455</c:v>
                </c:pt>
                <c:pt idx="550">
                  <c:v>0.38194444444427728</c:v>
                </c:pt>
                <c:pt idx="551">
                  <c:v>0.38263888888872127</c:v>
                </c:pt>
                <c:pt idx="552">
                  <c:v>0.38333333333316438</c:v>
                </c:pt>
                <c:pt idx="553">
                  <c:v>0.38402777777761177</c:v>
                </c:pt>
                <c:pt idx="554">
                  <c:v>0.38472222222205427</c:v>
                </c:pt>
                <c:pt idx="555">
                  <c:v>0.38541666666649826</c:v>
                </c:pt>
                <c:pt idx="556">
                  <c:v>0.38611111111094226</c:v>
                </c:pt>
                <c:pt idx="557">
                  <c:v>0.38680555555538398</c:v>
                </c:pt>
                <c:pt idx="558">
                  <c:v>0.38749999999983148</c:v>
                </c:pt>
                <c:pt idx="559">
                  <c:v>0.38819444444427198</c:v>
                </c:pt>
                <c:pt idx="560">
                  <c:v>0.38888888888871925</c:v>
                </c:pt>
                <c:pt idx="561">
                  <c:v>0.38958333333316192</c:v>
                </c:pt>
                <c:pt idx="562">
                  <c:v>0.39027777777760686</c:v>
                </c:pt>
                <c:pt idx="563">
                  <c:v>0.39097222222205097</c:v>
                </c:pt>
                <c:pt idx="564">
                  <c:v>0.39166666666649363</c:v>
                </c:pt>
                <c:pt idx="565">
                  <c:v>0.39236111111093763</c:v>
                </c:pt>
                <c:pt idx="566">
                  <c:v>0.39305555555538002</c:v>
                </c:pt>
                <c:pt idx="567">
                  <c:v>0.39374999999982696</c:v>
                </c:pt>
                <c:pt idx="568">
                  <c:v>0.39444444444426963</c:v>
                </c:pt>
                <c:pt idx="569">
                  <c:v>0.39513888888871351</c:v>
                </c:pt>
                <c:pt idx="570">
                  <c:v>0.39583333333315746</c:v>
                </c:pt>
                <c:pt idx="571">
                  <c:v>0.39652777777760384</c:v>
                </c:pt>
                <c:pt idx="572">
                  <c:v>0.39722222222204689</c:v>
                </c:pt>
                <c:pt idx="573">
                  <c:v>0.39791666666649089</c:v>
                </c:pt>
                <c:pt idx="574">
                  <c:v>0.39861111111093345</c:v>
                </c:pt>
                <c:pt idx="575">
                  <c:v>0.39930555555537728</c:v>
                </c:pt>
                <c:pt idx="576">
                  <c:v>0.39999999999982383</c:v>
                </c:pt>
                <c:pt idx="577">
                  <c:v>0.400694444444264</c:v>
                </c:pt>
                <c:pt idx="578">
                  <c:v>0.40138888888871038</c:v>
                </c:pt>
                <c:pt idx="579">
                  <c:v>0.40208333333315238</c:v>
                </c:pt>
                <c:pt idx="580">
                  <c:v>0.40277777777759632</c:v>
                </c:pt>
                <c:pt idx="581">
                  <c:v>0.40347222222204226</c:v>
                </c:pt>
                <c:pt idx="582">
                  <c:v>0.40416666666648432</c:v>
                </c:pt>
                <c:pt idx="583">
                  <c:v>0.40486111111092798</c:v>
                </c:pt>
                <c:pt idx="584">
                  <c:v>0.40555555555537193</c:v>
                </c:pt>
                <c:pt idx="585">
                  <c:v>0.40624999999981792</c:v>
                </c:pt>
                <c:pt idx="586">
                  <c:v>0.40694444444425998</c:v>
                </c:pt>
                <c:pt idx="587">
                  <c:v>0.40763888888870398</c:v>
                </c:pt>
                <c:pt idx="588">
                  <c:v>0.40833333333314797</c:v>
                </c:pt>
                <c:pt idx="589">
                  <c:v>0.40902777777759397</c:v>
                </c:pt>
                <c:pt idx="590">
                  <c:v>0.40972222222203608</c:v>
                </c:pt>
                <c:pt idx="591">
                  <c:v>0.41041666666648163</c:v>
                </c:pt>
                <c:pt idx="592">
                  <c:v>0.41111111111092402</c:v>
                </c:pt>
                <c:pt idx="593">
                  <c:v>0.41180555555536802</c:v>
                </c:pt>
                <c:pt idx="594">
                  <c:v>0.41249999999981496</c:v>
                </c:pt>
                <c:pt idx="595">
                  <c:v>0.41319444444425601</c:v>
                </c:pt>
                <c:pt idx="596">
                  <c:v>0.4138888888887029</c:v>
                </c:pt>
                <c:pt idx="597">
                  <c:v>0.41458333333314545</c:v>
                </c:pt>
                <c:pt idx="598">
                  <c:v>0.41527777777758945</c:v>
                </c:pt>
                <c:pt idx="599">
                  <c:v>0.41597222222203345</c:v>
                </c:pt>
                <c:pt idx="600">
                  <c:v>0.41666666666647745</c:v>
                </c:pt>
                <c:pt idx="601">
                  <c:v>0.41736111111092128</c:v>
                </c:pt>
                <c:pt idx="602">
                  <c:v>0.418055555555364</c:v>
                </c:pt>
                <c:pt idx="603">
                  <c:v>0.41874999999981055</c:v>
                </c:pt>
                <c:pt idx="604">
                  <c:v>0.41944444444425238</c:v>
                </c:pt>
                <c:pt idx="605">
                  <c:v>0.42013888888869638</c:v>
                </c:pt>
                <c:pt idx="606">
                  <c:v>0.42083333333313999</c:v>
                </c:pt>
                <c:pt idx="607">
                  <c:v>0.42152777777758627</c:v>
                </c:pt>
                <c:pt idx="608">
                  <c:v>0.42222222222202832</c:v>
                </c:pt>
                <c:pt idx="609">
                  <c:v>0.42291666666647426</c:v>
                </c:pt>
                <c:pt idx="610">
                  <c:v>0.42361111111091598</c:v>
                </c:pt>
                <c:pt idx="611">
                  <c:v>0.42430555555535998</c:v>
                </c:pt>
                <c:pt idx="612">
                  <c:v>0.42499999999980725</c:v>
                </c:pt>
                <c:pt idx="613">
                  <c:v>0.42569444444424798</c:v>
                </c:pt>
                <c:pt idx="614">
                  <c:v>0.42638888888869508</c:v>
                </c:pt>
                <c:pt idx="615">
                  <c:v>0.42708333333313597</c:v>
                </c:pt>
                <c:pt idx="616">
                  <c:v>0.42777777777758191</c:v>
                </c:pt>
                <c:pt idx="617">
                  <c:v>0.42847222222202563</c:v>
                </c:pt>
                <c:pt idx="618">
                  <c:v>0.42916666666646963</c:v>
                </c:pt>
                <c:pt idx="619">
                  <c:v>0.42986111111091363</c:v>
                </c:pt>
                <c:pt idx="620">
                  <c:v>0.43055555555535602</c:v>
                </c:pt>
                <c:pt idx="621">
                  <c:v>0.43124999999980296</c:v>
                </c:pt>
                <c:pt idx="622">
                  <c:v>0.43194444444424546</c:v>
                </c:pt>
                <c:pt idx="623">
                  <c:v>0.43263888888868945</c:v>
                </c:pt>
                <c:pt idx="624">
                  <c:v>0.43333333333313201</c:v>
                </c:pt>
                <c:pt idx="625">
                  <c:v>0.43402777777757889</c:v>
                </c:pt>
                <c:pt idx="626">
                  <c:v>0.43472222222202145</c:v>
                </c:pt>
                <c:pt idx="627">
                  <c:v>0.43541666666646656</c:v>
                </c:pt>
                <c:pt idx="628">
                  <c:v>0.43611111111090928</c:v>
                </c:pt>
                <c:pt idx="629">
                  <c:v>0.43680555555535328</c:v>
                </c:pt>
                <c:pt idx="630">
                  <c:v>0.43749999999979838</c:v>
                </c:pt>
                <c:pt idx="631">
                  <c:v>0.43819444444423999</c:v>
                </c:pt>
                <c:pt idx="632">
                  <c:v>0.43888888888868777</c:v>
                </c:pt>
                <c:pt idx="633">
                  <c:v>0.43958333333312832</c:v>
                </c:pt>
                <c:pt idx="634">
                  <c:v>0.44027777777757232</c:v>
                </c:pt>
                <c:pt idx="635">
                  <c:v>0.44097222222201632</c:v>
                </c:pt>
                <c:pt idx="636">
                  <c:v>0.44166666666645998</c:v>
                </c:pt>
                <c:pt idx="637">
                  <c:v>0.44236111111090398</c:v>
                </c:pt>
                <c:pt idx="638">
                  <c:v>0.44305555555534776</c:v>
                </c:pt>
                <c:pt idx="639">
                  <c:v>0.44374999999979198</c:v>
                </c:pt>
                <c:pt idx="640">
                  <c:v>0.44444444444423575</c:v>
                </c:pt>
                <c:pt idx="641">
                  <c:v>0.44513888888867997</c:v>
                </c:pt>
                <c:pt idx="642">
                  <c:v>0.44583333333312403</c:v>
                </c:pt>
                <c:pt idx="643">
                  <c:v>0.44652777777756963</c:v>
                </c:pt>
                <c:pt idx="644">
                  <c:v>0.44722222222201202</c:v>
                </c:pt>
                <c:pt idx="645">
                  <c:v>0.44791666666645763</c:v>
                </c:pt>
                <c:pt idx="646">
                  <c:v>0.44861111111090002</c:v>
                </c:pt>
                <c:pt idx="647">
                  <c:v>0.44930555555534402</c:v>
                </c:pt>
                <c:pt idx="648">
                  <c:v>0.44999999999978951</c:v>
                </c:pt>
                <c:pt idx="649">
                  <c:v>0.45069444444423179</c:v>
                </c:pt>
                <c:pt idx="650">
                  <c:v>0.4513888888886789</c:v>
                </c:pt>
                <c:pt idx="651">
                  <c:v>0.45208333333312001</c:v>
                </c:pt>
                <c:pt idx="652">
                  <c:v>0.45277777777756545</c:v>
                </c:pt>
                <c:pt idx="653">
                  <c:v>0.45347222222200939</c:v>
                </c:pt>
                <c:pt idx="654">
                  <c:v>0.45416666666645328</c:v>
                </c:pt>
                <c:pt idx="655">
                  <c:v>0.45486111111089728</c:v>
                </c:pt>
                <c:pt idx="656">
                  <c:v>0.45555555555534</c:v>
                </c:pt>
                <c:pt idx="657">
                  <c:v>0.45624999999978438</c:v>
                </c:pt>
                <c:pt idx="658">
                  <c:v>0.45694444444422799</c:v>
                </c:pt>
                <c:pt idx="659">
                  <c:v>0.45763888888867232</c:v>
                </c:pt>
                <c:pt idx="660">
                  <c:v>0.45833333333311599</c:v>
                </c:pt>
                <c:pt idx="661">
                  <c:v>0.45902777777756226</c:v>
                </c:pt>
                <c:pt idx="662">
                  <c:v>0.45972222222200398</c:v>
                </c:pt>
                <c:pt idx="663">
                  <c:v>0.46041666666645026</c:v>
                </c:pt>
                <c:pt idx="664">
                  <c:v>0.46111111111089198</c:v>
                </c:pt>
                <c:pt idx="665">
                  <c:v>0.46180555555533576</c:v>
                </c:pt>
                <c:pt idx="666">
                  <c:v>0.46249999999978192</c:v>
                </c:pt>
                <c:pt idx="667">
                  <c:v>0.46319444444422375</c:v>
                </c:pt>
                <c:pt idx="668">
                  <c:v>0.46388888888867097</c:v>
                </c:pt>
                <c:pt idx="669">
                  <c:v>0.46458333333311208</c:v>
                </c:pt>
                <c:pt idx="670">
                  <c:v>0.46527777777755763</c:v>
                </c:pt>
                <c:pt idx="671">
                  <c:v>0.46597222222200163</c:v>
                </c:pt>
                <c:pt idx="672">
                  <c:v>0.46666666666644563</c:v>
                </c:pt>
                <c:pt idx="673">
                  <c:v>0.46736111111088963</c:v>
                </c:pt>
                <c:pt idx="674">
                  <c:v>0.46805555555533179</c:v>
                </c:pt>
                <c:pt idx="675">
                  <c:v>0.46874999999977746</c:v>
                </c:pt>
                <c:pt idx="676">
                  <c:v>0.46944444444422001</c:v>
                </c:pt>
                <c:pt idx="677">
                  <c:v>0.47013888888866545</c:v>
                </c:pt>
                <c:pt idx="678">
                  <c:v>0.47083333333310801</c:v>
                </c:pt>
                <c:pt idx="679">
                  <c:v>0.47152777777755472</c:v>
                </c:pt>
                <c:pt idx="680">
                  <c:v>0.472222222221996</c:v>
                </c:pt>
                <c:pt idx="681">
                  <c:v>0.47291666666644255</c:v>
                </c:pt>
                <c:pt idx="682">
                  <c:v>0.47361111111088527</c:v>
                </c:pt>
                <c:pt idx="683">
                  <c:v>0.474305555555328</c:v>
                </c:pt>
                <c:pt idx="684">
                  <c:v>0.47499999999977438</c:v>
                </c:pt>
                <c:pt idx="685">
                  <c:v>0.47569444444421599</c:v>
                </c:pt>
                <c:pt idx="686">
                  <c:v>0.47638888888866376</c:v>
                </c:pt>
                <c:pt idx="687">
                  <c:v>0.47708333333310432</c:v>
                </c:pt>
                <c:pt idx="688">
                  <c:v>0.47777777777755026</c:v>
                </c:pt>
                <c:pt idx="689">
                  <c:v>0.47847222222199198</c:v>
                </c:pt>
                <c:pt idx="690">
                  <c:v>0.47916666666643598</c:v>
                </c:pt>
                <c:pt idx="691">
                  <c:v>0.47986111111088192</c:v>
                </c:pt>
                <c:pt idx="692">
                  <c:v>0.48055555555532375</c:v>
                </c:pt>
                <c:pt idx="693">
                  <c:v>0.48124999999976992</c:v>
                </c:pt>
                <c:pt idx="694">
                  <c:v>0.48194444444421197</c:v>
                </c:pt>
                <c:pt idx="695">
                  <c:v>0.48263888888865786</c:v>
                </c:pt>
                <c:pt idx="696">
                  <c:v>0.48333333333310002</c:v>
                </c:pt>
                <c:pt idx="697">
                  <c:v>0.48402777777754691</c:v>
                </c:pt>
                <c:pt idx="698">
                  <c:v>0.48472222222198802</c:v>
                </c:pt>
                <c:pt idx="699">
                  <c:v>0.48541666666643363</c:v>
                </c:pt>
                <c:pt idx="700">
                  <c:v>0.48611111111087763</c:v>
                </c:pt>
                <c:pt idx="701">
                  <c:v>0.48680555555532001</c:v>
                </c:pt>
                <c:pt idx="702">
                  <c:v>0.4874999999997669</c:v>
                </c:pt>
                <c:pt idx="703">
                  <c:v>0.48819444444420801</c:v>
                </c:pt>
                <c:pt idx="704">
                  <c:v>0.48888888888865584</c:v>
                </c:pt>
                <c:pt idx="705">
                  <c:v>0.48958333333309745</c:v>
                </c:pt>
                <c:pt idx="706">
                  <c:v>0.49027777777754256</c:v>
                </c:pt>
                <c:pt idx="707">
                  <c:v>0.49097222222198528</c:v>
                </c:pt>
                <c:pt idx="708">
                  <c:v>0.49166666666642928</c:v>
                </c:pt>
                <c:pt idx="709">
                  <c:v>0.49236111111087438</c:v>
                </c:pt>
                <c:pt idx="710">
                  <c:v>0.49305555555531599</c:v>
                </c:pt>
                <c:pt idx="711">
                  <c:v>0.49374999999976238</c:v>
                </c:pt>
                <c:pt idx="712">
                  <c:v>0.49444444444420432</c:v>
                </c:pt>
                <c:pt idx="713">
                  <c:v>0.49513888888865026</c:v>
                </c:pt>
                <c:pt idx="714">
                  <c:v>0.49583333333309232</c:v>
                </c:pt>
                <c:pt idx="715">
                  <c:v>0.49652777777753826</c:v>
                </c:pt>
                <c:pt idx="716">
                  <c:v>0.49722222222197998</c:v>
                </c:pt>
                <c:pt idx="717">
                  <c:v>0.49791666666642592</c:v>
                </c:pt>
                <c:pt idx="718">
                  <c:v>0.49861111111086992</c:v>
                </c:pt>
                <c:pt idx="719">
                  <c:v>0.49930555555531198</c:v>
                </c:pt>
                <c:pt idx="720">
                  <c:v>0.49999999999975886</c:v>
                </c:pt>
                <c:pt idx="721">
                  <c:v>0.50069444444420064</c:v>
                </c:pt>
                <c:pt idx="722">
                  <c:v>0.50138888888864108</c:v>
                </c:pt>
                <c:pt idx="723">
                  <c:v>0.50208333333308863</c:v>
                </c:pt>
                <c:pt idx="724">
                  <c:v>0.50277777777753196</c:v>
                </c:pt>
                <c:pt idx="725">
                  <c:v>0.50347222222197596</c:v>
                </c:pt>
                <c:pt idx="726">
                  <c:v>0.50416666666641996</c:v>
                </c:pt>
                <c:pt idx="727">
                  <c:v>0.50486111111086396</c:v>
                </c:pt>
                <c:pt idx="728">
                  <c:v>0.50555555555530796</c:v>
                </c:pt>
                <c:pt idx="729">
                  <c:v>0.50624999999975151</c:v>
                </c:pt>
                <c:pt idx="730">
                  <c:v>0.50694444444419984</c:v>
                </c:pt>
                <c:pt idx="731">
                  <c:v>0.50763888888863951</c:v>
                </c:pt>
                <c:pt idx="732">
                  <c:v>0.50833333333308395</c:v>
                </c:pt>
                <c:pt idx="733">
                  <c:v>0.5090277777775275</c:v>
                </c:pt>
                <c:pt idx="734">
                  <c:v>0.50972222222197205</c:v>
                </c:pt>
                <c:pt idx="735">
                  <c:v>0.5104166666664155</c:v>
                </c:pt>
                <c:pt idx="736">
                  <c:v>0.5111111111108595</c:v>
                </c:pt>
                <c:pt idx="737">
                  <c:v>0.51180555555530405</c:v>
                </c:pt>
                <c:pt idx="738">
                  <c:v>0.51249999999974749</c:v>
                </c:pt>
                <c:pt idx="739">
                  <c:v>0.51319444444419526</c:v>
                </c:pt>
                <c:pt idx="740">
                  <c:v>0.51388888888863549</c:v>
                </c:pt>
                <c:pt idx="741">
                  <c:v>0.51458333333308004</c:v>
                </c:pt>
                <c:pt idx="742">
                  <c:v>0.51527777777752359</c:v>
                </c:pt>
                <c:pt idx="743">
                  <c:v>0.51597222222196759</c:v>
                </c:pt>
                <c:pt idx="744">
                  <c:v>0.51666666666641203</c:v>
                </c:pt>
                <c:pt idx="745">
                  <c:v>0.51736111111085559</c:v>
                </c:pt>
                <c:pt idx="746">
                  <c:v>0.51805555555530003</c:v>
                </c:pt>
                <c:pt idx="747">
                  <c:v>0.51874999999974403</c:v>
                </c:pt>
                <c:pt idx="748">
                  <c:v>0.51944444444419124</c:v>
                </c:pt>
                <c:pt idx="749">
                  <c:v>0.52013888888863158</c:v>
                </c:pt>
                <c:pt idx="750">
                  <c:v>0.52083333333307891</c:v>
                </c:pt>
                <c:pt idx="751">
                  <c:v>0.52152777777751957</c:v>
                </c:pt>
                <c:pt idx="752">
                  <c:v>0.52222222222196357</c:v>
                </c:pt>
                <c:pt idx="753">
                  <c:v>0.52291666666640801</c:v>
                </c:pt>
                <c:pt idx="754">
                  <c:v>0.52361111111085201</c:v>
                </c:pt>
                <c:pt idx="755">
                  <c:v>0.52430555555529601</c:v>
                </c:pt>
                <c:pt idx="756">
                  <c:v>0.52499999999974001</c:v>
                </c:pt>
                <c:pt idx="757">
                  <c:v>0.52569444444418956</c:v>
                </c:pt>
                <c:pt idx="758">
                  <c:v>0.52638888888862756</c:v>
                </c:pt>
                <c:pt idx="759">
                  <c:v>0.52708333333307489</c:v>
                </c:pt>
                <c:pt idx="760">
                  <c:v>0.527777777777516</c:v>
                </c:pt>
                <c:pt idx="761">
                  <c:v>0.52847222222195744</c:v>
                </c:pt>
                <c:pt idx="762">
                  <c:v>0.529166666666404</c:v>
                </c:pt>
                <c:pt idx="763">
                  <c:v>0.52986111111084799</c:v>
                </c:pt>
                <c:pt idx="764">
                  <c:v>0.53055555555529199</c:v>
                </c:pt>
                <c:pt idx="765">
                  <c:v>0.53124999999973599</c:v>
                </c:pt>
                <c:pt idx="766">
                  <c:v>0.53194444444418465</c:v>
                </c:pt>
                <c:pt idx="767">
                  <c:v>0.53263888888862398</c:v>
                </c:pt>
                <c:pt idx="768">
                  <c:v>0.53333333333306798</c:v>
                </c:pt>
                <c:pt idx="769">
                  <c:v>0.53402777777751198</c:v>
                </c:pt>
                <c:pt idx="770">
                  <c:v>0.53472222222195598</c:v>
                </c:pt>
                <c:pt idx="771">
                  <c:v>0.53541666666639998</c:v>
                </c:pt>
                <c:pt idx="772">
                  <c:v>0.53611111111084397</c:v>
                </c:pt>
                <c:pt idx="773">
                  <c:v>0.53680555555528864</c:v>
                </c:pt>
                <c:pt idx="774">
                  <c:v>0.53749999999973197</c:v>
                </c:pt>
                <c:pt idx="775">
                  <c:v>0.53819444444418019</c:v>
                </c:pt>
                <c:pt idx="776">
                  <c:v>0.53888888888861997</c:v>
                </c:pt>
                <c:pt idx="777">
                  <c:v>0.53958333333306396</c:v>
                </c:pt>
                <c:pt idx="778">
                  <c:v>0.54027777777750796</c:v>
                </c:pt>
                <c:pt idx="779">
                  <c:v>0.54097222222195196</c:v>
                </c:pt>
                <c:pt idx="780">
                  <c:v>0.54166666666639662</c:v>
                </c:pt>
                <c:pt idx="781">
                  <c:v>0.54236111111083996</c:v>
                </c:pt>
                <c:pt idx="782">
                  <c:v>0.54305555555528395</c:v>
                </c:pt>
                <c:pt idx="783">
                  <c:v>0.54374999999972795</c:v>
                </c:pt>
                <c:pt idx="784">
                  <c:v>0.54444444444417583</c:v>
                </c:pt>
                <c:pt idx="785">
                  <c:v>0.5451388888886155</c:v>
                </c:pt>
                <c:pt idx="786">
                  <c:v>0.54583333333305994</c:v>
                </c:pt>
                <c:pt idx="787">
                  <c:v>0.5465277777775035</c:v>
                </c:pt>
                <c:pt idx="788">
                  <c:v>0.5472222222219475</c:v>
                </c:pt>
                <c:pt idx="789">
                  <c:v>0.54791666666639205</c:v>
                </c:pt>
                <c:pt idx="790">
                  <c:v>0.54861111111083605</c:v>
                </c:pt>
                <c:pt idx="791">
                  <c:v>0.54930555555528005</c:v>
                </c:pt>
                <c:pt idx="792">
                  <c:v>0.54999999999972404</c:v>
                </c:pt>
                <c:pt idx="793">
                  <c:v>0.55069444444417237</c:v>
                </c:pt>
                <c:pt idx="794">
                  <c:v>0.55138888888861159</c:v>
                </c:pt>
                <c:pt idx="795">
                  <c:v>0.55208333333305604</c:v>
                </c:pt>
                <c:pt idx="796">
                  <c:v>0.55277777777750003</c:v>
                </c:pt>
                <c:pt idx="797">
                  <c:v>0.55347222222194359</c:v>
                </c:pt>
                <c:pt idx="798">
                  <c:v>0.55416666666638803</c:v>
                </c:pt>
                <c:pt idx="799">
                  <c:v>0.55486111111083203</c:v>
                </c:pt>
                <c:pt idx="800">
                  <c:v>0.55555555555527603</c:v>
                </c:pt>
                <c:pt idx="801">
                  <c:v>0.55624999999972002</c:v>
                </c:pt>
                <c:pt idx="802">
                  <c:v>0.55694444444416691</c:v>
                </c:pt>
                <c:pt idx="803">
                  <c:v>0.55763888888860802</c:v>
                </c:pt>
                <c:pt idx="804">
                  <c:v>0.55833333333305202</c:v>
                </c:pt>
                <c:pt idx="805">
                  <c:v>0.55902777777749602</c:v>
                </c:pt>
                <c:pt idx="806">
                  <c:v>0.55972222222194001</c:v>
                </c:pt>
                <c:pt idx="807">
                  <c:v>0.56041666666638401</c:v>
                </c:pt>
                <c:pt idx="808">
                  <c:v>0.56111111111082801</c:v>
                </c:pt>
                <c:pt idx="809">
                  <c:v>0.56180555555527489</c:v>
                </c:pt>
                <c:pt idx="810">
                  <c:v>0.562499999999716</c:v>
                </c:pt>
                <c:pt idx="811">
                  <c:v>0.56319444444416289</c:v>
                </c:pt>
                <c:pt idx="812">
                  <c:v>0.563888888888604</c:v>
                </c:pt>
                <c:pt idx="813">
                  <c:v>0.564583333333048</c:v>
                </c:pt>
                <c:pt idx="814">
                  <c:v>0.565277777777492</c:v>
                </c:pt>
                <c:pt idx="815">
                  <c:v>0.56597222222193599</c:v>
                </c:pt>
                <c:pt idx="816">
                  <c:v>0.56666666666638255</c:v>
                </c:pt>
                <c:pt idx="817">
                  <c:v>0.56736111111082399</c:v>
                </c:pt>
                <c:pt idx="818">
                  <c:v>0.56805555555526799</c:v>
                </c:pt>
                <c:pt idx="819">
                  <c:v>0.56874999999971265</c:v>
                </c:pt>
                <c:pt idx="820">
                  <c:v>0.56944444444415665</c:v>
                </c:pt>
                <c:pt idx="821">
                  <c:v>0.57013888888860009</c:v>
                </c:pt>
                <c:pt idx="822">
                  <c:v>0.57083333333304465</c:v>
                </c:pt>
                <c:pt idx="823">
                  <c:v>0.57152777777748798</c:v>
                </c:pt>
                <c:pt idx="824">
                  <c:v>0.57222222222193198</c:v>
                </c:pt>
                <c:pt idx="825">
                  <c:v>0.57291666666637664</c:v>
                </c:pt>
                <c:pt idx="826">
                  <c:v>0.57361111111082064</c:v>
                </c:pt>
                <c:pt idx="827">
                  <c:v>0.57430555555526397</c:v>
                </c:pt>
                <c:pt idx="828">
                  <c:v>0.57499999999970863</c:v>
                </c:pt>
                <c:pt idx="829">
                  <c:v>0.57569444444415585</c:v>
                </c:pt>
                <c:pt idx="830">
                  <c:v>0.57638888888859663</c:v>
                </c:pt>
                <c:pt idx="831">
                  <c:v>0.57708333333304063</c:v>
                </c:pt>
                <c:pt idx="832">
                  <c:v>0.57777777777748462</c:v>
                </c:pt>
                <c:pt idx="833">
                  <c:v>0.57847222222192796</c:v>
                </c:pt>
                <c:pt idx="834">
                  <c:v>0.57916666666637195</c:v>
                </c:pt>
                <c:pt idx="835">
                  <c:v>0.57986111111081595</c:v>
                </c:pt>
                <c:pt idx="836">
                  <c:v>0.58055555555525651</c:v>
                </c:pt>
                <c:pt idx="837">
                  <c:v>0.5812499999997035</c:v>
                </c:pt>
                <c:pt idx="838">
                  <c:v>0.58194444444414795</c:v>
                </c:pt>
                <c:pt idx="839">
                  <c:v>0.58263888888859205</c:v>
                </c:pt>
                <c:pt idx="840">
                  <c:v>0.5833333333330355</c:v>
                </c:pt>
                <c:pt idx="841">
                  <c:v>0.5840277777774795</c:v>
                </c:pt>
                <c:pt idx="842">
                  <c:v>0.58472222222192349</c:v>
                </c:pt>
                <c:pt idx="843">
                  <c:v>0.58541666666636416</c:v>
                </c:pt>
                <c:pt idx="844">
                  <c:v>0.58611111111081149</c:v>
                </c:pt>
                <c:pt idx="845">
                  <c:v>0.58680555555525549</c:v>
                </c:pt>
                <c:pt idx="846">
                  <c:v>0.58749999999969948</c:v>
                </c:pt>
                <c:pt idx="847">
                  <c:v>0.58819444444414404</c:v>
                </c:pt>
                <c:pt idx="848">
                  <c:v>0.58888888888858804</c:v>
                </c:pt>
                <c:pt idx="849">
                  <c:v>0.58958333333303159</c:v>
                </c:pt>
                <c:pt idx="850">
                  <c:v>0.59027777777747559</c:v>
                </c:pt>
                <c:pt idx="851">
                  <c:v>0.59097222222191959</c:v>
                </c:pt>
                <c:pt idx="852">
                  <c:v>0.59166666666636358</c:v>
                </c:pt>
                <c:pt idx="853">
                  <c:v>0.59236111111080758</c:v>
                </c:pt>
                <c:pt idx="854">
                  <c:v>0.59305555555525158</c:v>
                </c:pt>
                <c:pt idx="855">
                  <c:v>0.59374999999969602</c:v>
                </c:pt>
                <c:pt idx="856">
                  <c:v>0.59444444444414002</c:v>
                </c:pt>
                <c:pt idx="857">
                  <c:v>0.59513888888858402</c:v>
                </c:pt>
                <c:pt idx="858">
                  <c:v>0.59583333333302801</c:v>
                </c:pt>
                <c:pt idx="859">
                  <c:v>0.59652777777747157</c:v>
                </c:pt>
                <c:pt idx="860">
                  <c:v>0.59722222222191557</c:v>
                </c:pt>
                <c:pt idx="861">
                  <c:v>0.59791666666635956</c:v>
                </c:pt>
                <c:pt idx="862">
                  <c:v>0.59861111111080401</c:v>
                </c:pt>
                <c:pt idx="863">
                  <c:v>0.59930555555524756</c:v>
                </c:pt>
                <c:pt idx="864">
                  <c:v>0.599999999999692</c:v>
                </c:pt>
                <c:pt idx="865">
                  <c:v>0.60069444444414111</c:v>
                </c:pt>
                <c:pt idx="866">
                  <c:v>0.60138888888858255</c:v>
                </c:pt>
                <c:pt idx="867">
                  <c:v>0.60208333333302655</c:v>
                </c:pt>
                <c:pt idx="868">
                  <c:v>0.60277777777746799</c:v>
                </c:pt>
                <c:pt idx="869">
                  <c:v>0.60347222222191199</c:v>
                </c:pt>
                <c:pt idx="870">
                  <c:v>0.60416666666635599</c:v>
                </c:pt>
                <c:pt idx="871">
                  <c:v>0.60486111111080065</c:v>
                </c:pt>
                <c:pt idx="872">
                  <c:v>0.60555555555524399</c:v>
                </c:pt>
                <c:pt idx="873">
                  <c:v>0.60624999999968865</c:v>
                </c:pt>
                <c:pt idx="874">
                  <c:v>0.60694444444413664</c:v>
                </c:pt>
                <c:pt idx="875">
                  <c:v>0.60763888888858053</c:v>
                </c:pt>
                <c:pt idx="876">
                  <c:v>0.60833333333302064</c:v>
                </c:pt>
                <c:pt idx="877">
                  <c:v>0.60902777777746397</c:v>
                </c:pt>
                <c:pt idx="878">
                  <c:v>0.60972222222190864</c:v>
                </c:pt>
                <c:pt idx="879">
                  <c:v>0.61041666666635197</c:v>
                </c:pt>
                <c:pt idx="880">
                  <c:v>0.61111111111079663</c:v>
                </c:pt>
                <c:pt idx="881">
                  <c:v>0.61180555555524063</c:v>
                </c:pt>
                <c:pt idx="882">
                  <c:v>0.61249999999968463</c:v>
                </c:pt>
                <c:pt idx="883">
                  <c:v>0.61319444444413185</c:v>
                </c:pt>
                <c:pt idx="884">
                  <c:v>0.61388888888857585</c:v>
                </c:pt>
                <c:pt idx="885">
                  <c:v>0.61458333333301662</c:v>
                </c:pt>
                <c:pt idx="886">
                  <c:v>0.61527777777745996</c:v>
                </c:pt>
                <c:pt idx="887">
                  <c:v>0.61597222222190395</c:v>
                </c:pt>
                <c:pt idx="888">
                  <c:v>0.61666666666634795</c:v>
                </c:pt>
                <c:pt idx="889">
                  <c:v>0.61736111111079195</c:v>
                </c:pt>
                <c:pt idx="890">
                  <c:v>0.61805555555523595</c:v>
                </c:pt>
                <c:pt idx="891">
                  <c:v>0.61874999999968361</c:v>
                </c:pt>
                <c:pt idx="892">
                  <c:v>0.61944444444412738</c:v>
                </c:pt>
                <c:pt idx="893">
                  <c:v>0.62013888888856805</c:v>
                </c:pt>
                <c:pt idx="894">
                  <c:v>0.62083333333301538</c:v>
                </c:pt>
                <c:pt idx="895">
                  <c:v>0.62152777777745549</c:v>
                </c:pt>
                <c:pt idx="896">
                  <c:v>0.62222222222190005</c:v>
                </c:pt>
                <c:pt idx="897">
                  <c:v>0.62291666666634404</c:v>
                </c:pt>
                <c:pt idx="898">
                  <c:v>0.62361111111079126</c:v>
                </c:pt>
                <c:pt idx="899">
                  <c:v>0.62430555555523204</c:v>
                </c:pt>
                <c:pt idx="900">
                  <c:v>0.62499999999967926</c:v>
                </c:pt>
                <c:pt idx="901">
                  <c:v>0.62569444444412592</c:v>
                </c:pt>
                <c:pt idx="902">
                  <c:v>0.62638888888856403</c:v>
                </c:pt>
                <c:pt idx="903">
                  <c:v>0.62708333333301125</c:v>
                </c:pt>
                <c:pt idx="904">
                  <c:v>0.62777777777745203</c:v>
                </c:pt>
                <c:pt idx="905">
                  <c:v>0.62847222222189925</c:v>
                </c:pt>
                <c:pt idx="906">
                  <c:v>0.62916666666634002</c:v>
                </c:pt>
                <c:pt idx="907">
                  <c:v>0.62986111111078702</c:v>
                </c:pt>
                <c:pt idx="908">
                  <c:v>0.63055555555522802</c:v>
                </c:pt>
                <c:pt idx="909">
                  <c:v>0.6312499999996749</c:v>
                </c:pt>
                <c:pt idx="910">
                  <c:v>0.63194444444412179</c:v>
                </c:pt>
                <c:pt idx="911">
                  <c:v>0.6326388888885629</c:v>
                </c:pt>
                <c:pt idx="912">
                  <c:v>0.6333333333330069</c:v>
                </c:pt>
                <c:pt idx="913">
                  <c:v>0.63402777777744801</c:v>
                </c:pt>
                <c:pt idx="914">
                  <c:v>0.63472222222189756</c:v>
                </c:pt>
                <c:pt idx="915">
                  <c:v>0.63541666666633601</c:v>
                </c:pt>
                <c:pt idx="916">
                  <c:v>0.63611111111078289</c:v>
                </c:pt>
                <c:pt idx="917">
                  <c:v>0.63680555555522678</c:v>
                </c:pt>
                <c:pt idx="918">
                  <c:v>0.637499999999668</c:v>
                </c:pt>
                <c:pt idx="919">
                  <c:v>0.6381944444441171</c:v>
                </c:pt>
                <c:pt idx="920">
                  <c:v>0.63888888888855855</c:v>
                </c:pt>
                <c:pt idx="921">
                  <c:v>0.63958333333299999</c:v>
                </c:pt>
                <c:pt idx="922">
                  <c:v>0.64027777777744399</c:v>
                </c:pt>
                <c:pt idx="923">
                  <c:v>0.64097222222189265</c:v>
                </c:pt>
                <c:pt idx="924">
                  <c:v>0.64166666666633265</c:v>
                </c:pt>
                <c:pt idx="925">
                  <c:v>0.64236111111077665</c:v>
                </c:pt>
                <c:pt idx="926">
                  <c:v>0.64305555555522065</c:v>
                </c:pt>
                <c:pt idx="927">
                  <c:v>0.64374999999966465</c:v>
                </c:pt>
                <c:pt idx="928">
                  <c:v>0.64444444444411253</c:v>
                </c:pt>
                <c:pt idx="929">
                  <c:v>0.64513888888855264</c:v>
                </c:pt>
                <c:pt idx="930">
                  <c:v>0.64583333333299664</c:v>
                </c:pt>
                <c:pt idx="931">
                  <c:v>0.64652777777743997</c:v>
                </c:pt>
                <c:pt idx="932">
                  <c:v>0.64722222222188852</c:v>
                </c:pt>
                <c:pt idx="933">
                  <c:v>0.64791666666632863</c:v>
                </c:pt>
                <c:pt idx="934">
                  <c:v>0.64861111111077585</c:v>
                </c:pt>
                <c:pt idx="935">
                  <c:v>0.64930555555521663</c:v>
                </c:pt>
                <c:pt idx="936">
                  <c:v>0.64999999999966063</c:v>
                </c:pt>
                <c:pt idx="937">
                  <c:v>0.65069444444411051</c:v>
                </c:pt>
                <c:pt idx="938">
                  <c:v>0.65138888888854862</c:v>
                </c:pt>
                <c:pt idx="939">
                  <c:v>0.65208333333299195</c:v>
                </c:pt>
                <c:pt idx="940">
                  <c:v>0.65277777777743595</c:v>
                </c:pt>
                <c:pt idx="941">
                  <c:v>0.65347222222188384</c:v>
                </c:pt>
                <c:pt idx="942">
                  <c:v>0.65416666666632395</c:v>
                </c:pt>
                <c:pt idx="943">
                  <c:v>0.65486111111076795</c:v>
                </c:pt>
                <c:pt idx="944">
                  <c:v>0.65555555555521261</c:v>
                </c:pt>
                <c:pt idx="945">
                  <c:v>0.65624999999965605</c:v>
                </c:pt>
                <c:pt idx="946">
                  <c:v>0.65694444444410582</c:v>
                </c:pt>
                <c:pt idx="947">
                  <c:v>0.65763888888854738</c:v>
                </c:pt>
                <c:pt idx="948">
                  <c:v>0.65833333333298805</c:v>
                </c:pt>
                <c:pt idx="949">
                  <c:v>0.65902777777743204</c:v>
                </c:pt>
                <c:pt idx="950">
                  <c:v>0.65972222222188193</c:v>
                </c:pt>
                <c:pt idx="951">
                  <c:v>0.66041666666632004</c:v>
                </c:pt>
                <c:pt idx="952">
                  <c:v>0.66111111111076404</c:v>
                </c:pt>
                <c:pt idx="953">
                  <c:v>0.66180555555521126</c:v>
                </c:pt>
                <c:pt idx="954">
                  <c:v>0.66249999999965203</c:v>
                </c:pt>
                <c:pt idx="955">
                  <c:v>0.6631944444441018</c:v>
                </c:pt>
                <c:pt idx="956">
                  <c:v>0.66388888888854325</c:v>
                </c:pt>
                <c:pt idx="957">
                  <c:v>0.66458333333298403</c:v>
                </c:pt>
                <c:pt idx="958">
                  <c:v>0.66527777777742803</c:v>
                </c:pt>
                <c:pt idx="959">
                  <c:v>0.6659722222218778</c:v>
                </c:pt>
                <c:pt idx="960">
                  <c:v>0.66666666666631891</c:v>
                </c:pt>
                <c:pt idx="961">
                  <c:v>0.66736111111076002</c:v>
                </c:pt>
                <c:pt idx="962">
                  <c:v>0.6680555555552069</c:v>
                </c:pt>
                <c:pt idx="963">
                  <c:v>0.6687499999996509</c:v>
                </c:pt>
                <c:pt idx="964">
                  <c:v>0.66944444444409756</c:v>
                </c:pt>
                <c:pt idx="965">
                  <c:v>0.6701388888885389</c:v>
                </c:pt>
                <c:pt idx="966">
                  <c:v>0.6708333333329829</c:v>
                </c:pt>
                <c:pt idx="967">
                  <c:v>0.67152777777742401</c:v>
                </c:pt>
                <c:pt idx="968">
                  <c:v>0.67222222222187156</c:v>
                </c:pt>
                <c:pt idx="969">
                  <c:v>0.67291666666631489</c:v>
                </c:pt>
                <c:pt idx="970">
                  <c:v>0.67361111111075866</c:v>
                </c:pt>
                <c:pt idx="971">
                  <c:v>0.67430555555520255</c:v>
                </c:pt>
                <c:pt idx="972">
                  <c:v>0.67499999999964655</c:v>
                </c:pt>
                <c:pt idx="973">
                  <c:v>0.67569444444409565</c:v>
                </c:pt>
                <c:pt idx="974">
                  <c:v>0.67638888888853455</c:v>
                </c:pt>
                <c:pt idx="975">
                  <c:v>0.67708333333297765</c:v>
                </c:pt>
                <c:pt idx="976">
                  <c:v>0.67777777777742065</c:v>
                </c:pt>
                <c:pt idx="977">
                  <c:v>0.67847222222186465</c:v>
                </c:pt>
                <c:pt idx="978">
                  <c:v>0.67916666666630865</c:v>
                </c:pt>
                <c:pt idx="979">
                  <c:v>0.67986111111075265</c:v>
                </c:pt>
                <c:pt idx="980">
                  <c:v>0.68055555555519665</c:v>
                </c:pt>
                <c:pt idx="981">
                  <c:v>0.68124999999963998</c:v>
                </c:pt>
                <c:pt idx="982">
                  <c:v>0.68194444444408853</c:v>
                </c:pt>
                <c:pt idx="983">
                  <c:v>0.68263888888852864</c:v>
                </c:pt>
                <c:pt idx="984">
                  <c:v>0.68333333333297197</c:v>
                </c:pt>
                <c:pt idx="985">
                  <c:v>0.68402777777741597</c:v>
                </c:pt>
                <c:pt idx="986">
                  <c:v>0.68472222222186063</c:v>
                </c:pt>
                <c:pt idx="987">
                  <c:v>0.68541666666630396</c:v>
                </c:pt>
                <c:pt idx="988">
                  <c:v>0.68611111111074796</c:v>
                </c:pt>
                <c:pt idx="989">
                  <c:v>0.68680555555519585</c:v>
                </c:pt>
                <c:pt idx="990">
                  <c:v>0.68749999999963596</c:v>
                </c:pt>
                <c:pt idx="991">
                  <c:v>0.68819444444408384</c:v>
                </c:pt>
                <c:pt idx="992">
                  <c:v>0.68888888888852395</c:v>
                </c:pt>
                <c:pt idx="993">
                  <c:v>0.68958333333296451</c:v>
                </c:pt>
                <c:pt idx="994">
                  <c:v>0.69027777777741151</c:v>
                </c:pt>
                <c:pt idx="995">
                  <c:v>0.69097222222185595</c:v>
                </c:pt>
                <c:pt idx="996">
                  <c:v>0.69166666666629995</c:v>
                </c:pt>
                <c:pt idx="997">
                  <c:v>0.6923611111107435</c:v>
                </c:pt>
                <c:pt idx="998">
                  <c:v>0.69305555555519138</c:v>
                </c:pt>
                <c:pt idx="999">
                  <c:v>0.69374999999963205</c:v>
                </c:pt>
                <c:pt idx="1000">
                  <c:v>0.69444444444407938</c:v>
                </c:pt>
                <c:pt idx="1001">
                  <c:v>0.69513888888852005</c:v>
                </c:pt>
                <c:pt idx="1002">
                  <c:v>0.69583333333296349</c:v>
                </c:pt>
                <c:pt idx="1003">
                  <c:v>0.69652777777740749</c:v>
                </c:pt>
                <c:pt idx="1004">
                  <c:v>0.69722222222185204</c:v>
                </c:pt>
                <c:pt idx="1005">
                  <c:v>0.69791666666629604</c:v>
                </c:pt>
                <c:pt idx="1006">
                  <c:v>0.69861111111074004</c:v>
                </c:pt>
                <c:pt idx="1007">
                  <c:v>0.69930555555518725</c:v>
                </c:pt>
                <c:pt idx="1008">
                  <c:v>0.69999999999962803</c:v>
                </c:pt>
                <c:pt idx="1009">
                  <c:v>0.7006944444440778</c:v>
                </c:pt>
                <c:pt idx="1010">
                  <c:v>0.70138888888851603</c:v>
                </c:pt>
                <c:pt idx="1011">
                  <c:v>0.70208333333295958</c:v>
                </c:pt>
                <c:pt idx="1012">
                  <c:v>0.70277777777740402</c:v>
                </c:pt>
                <c:pt idx="1013">
                  <c:v>0.70347222222184802</c:v>
                </c:pt>
                <c:pt idx="1014">
                  <c:v>0.70416666666629202</c:v>
                </c:pt>
                <c:pt idx="1015">
                  <c:v>0.70486111111073602</c:v>
                </c:pt>
                <c:pt idx="1016">
                  <c:v>0.7055555555551829</c:v>
                </c:pt>
                <c:pt idx="1017">
                  <c:v>0.70624999999962401</c:v>
                </c:pt>
                <c:pt idx="1018">
                  <c:v>0.70694444444407156</c:v>
                </c:pt>
                <c:pt idx="1019">
                  <c:v>0.70763888888851489</c:v>
                </c:pt>
                <c:pt idx="1020">
                  <c:v>0.70833333333295556</c:v>
                </c:pt>
                <c:pt idx="1021">
                  <c:v>0.7090277777774</c:v>
                </c:pt>
                <c:pt idx="1022">
                  <c:v>0.70972222222184678</c:v>
                </c:pt>
                <c:pt idx="1023">
                  <c:v>0.710416666666288</c:v>
                </c:pt>
                <c:pt idx="1024">
                  <c:v>0.711111111110732</c:v>
                </c:pt>
                <c:pt idx="1025">
                  <c:v>0.7118055555551811</c:v>
                </c:pt>
                <c:pt idx="1026">
                  <c:v>0.71249999999961999</c:v>
                </c:pt>
                <c:pt idx="1027">
                  <c:v>0.71319444444406654</c:v>
                </c:pt>
                <c:pt idx="1028">
                  <c:v>0.71388888888850865</c:v>
                </c:pt>
                <c:pt idx="1029">
                  <c:v>0.71458333333294921</c:v>
                </c:pt>
                <c:pt idx="1030">
                  <c:v>0.71527777777739598</c:v>
                </c:pt>
                <c:pt idx="1031">
                  <c:v>0.71597222222184065</c:v>
                </c:pt>
                <c:pt idx="1032">
                  <c:v>0.71666666666628465</c:v>
                </c:pt>
                <c:pt idx="1033">
                  <c:v>0.71736111111072798</c:v>
                </c:pt>
                <c:pt idx="1034">
                  <c:v>0.71805555555517653</c:v>
                </c:pt>
                <c:pt idx="1035">
                  <c:v>0.71874999999961664</c:v>
                </c:pt>
                <c:pt idx="1036">
                  <c:v>0.71944444444406064</c:v>
                </c:pt>
                <c:pt idx="1037">
                  <c:v>0.72013888888850464</c:v>
                </c:pt>
                <c:pt idx="1038">
                  <c:v>0.72083333333294797</c:v>
                </c:pt>
                <c:pt idx="1039">
                  <c:v>0.72152777777739197</c:v>
                </c:pt>
                <c:pt idx="1040">
                  <c:v>0.72222222222183663</c:v>
                </c:pt>
                <c:pt idx="1041">
                  <c:v>0.72291666666628063</c:v>
                </c:pt>
                <c:pt idx="1042">
                  <c:v>0.72361111111072463</c:v>
                </c:pt>
                <c:pt idx="1043">
                  <c:v>0.72430555555516862</c:v>
                </c:pt>
                <c:pt idx="1044">
                  <c:v>0.72499999999961195</c:v>
                </c:pt>
                <c:pt idx="1045">
                  <c:v>0.72569444444405984</c:v>
                </c:pt>
                <c:pt idx="1046">
                  <c:v>0.72638888888849995</c:v>
                </c:pt>
                <c:pt idx="1047">
                  <c:v>0.7270833333329435</c:v>
                </c:pt>
                <c:pt idx="1048">
                  <c:v>0.72777777777738795</c:v>
                </c:pt>
                <c:pt idx="1049">
                  <c:v>0.72847222222183261</c:v>
                </c:pt>
                <c:pt idx="1050">
                  <c:v>0.72916666666627605</c:v>
                </c:pt>
                <c:pt idx="1051">
                  <c:v>0.72986111111072005</c:v>
                </c:pt>
                <c:pt idx="1052">
                  <c:v>0.73055555555516405</c:v>
                </c:pt>
                <c:pt idx="1053">
                  <c:v>0.73124999999960805</c:v>
                </c:pt>
                <c:pt idx="1054">
                  <c:v>0.73194444444405526</c:v>
                </c:pt>
                <c:pt idx="1055">
                  <c:v>0.73263888888849926</c:v>
                </c:pt>
                <c:pt idx="1056">
                  <c:v>0.73333333333293949</c:v>
                </c:pt>
                <c:pt idx="1057">
                  <c:v>0.73402777777738404</c:v>
                </c:pt>
                <c:pt idx="1058">
                  <c:v>0.73472222222183126</c:v>
                </c:pt>
                <c:pt idx="1059">
                  <c:v>0.73541666666627203</c:v>
                </c:pt>
                <c:pt idx="1060">
                  <c:v>0.73611111111071603</c:v>
                </c:pt>
                <c:pt idx="1061">
                  <c:v>0.73680555555516325</c:v>
                </c:pt>
                <c:pt idx="1062">
                  <c:v>0.73749999999960403</c:v>
                </c:pt>
                <c:pt idx="1063">
                  <c:v>0.73819444444405125</c:v>
                </c:pt>
                <c:pt idx="1064">
                  <c:v>0.73888888888849524</c:v>
                </c:pt>
                <c:pt idx="1065">
                  <c:v>0.73958333333293558</c:v>
                </c:pt>
                <c:pt idx="1066">
                  <c:v>0.74027777777738002</c:v>
                </c:pt>
                <c:pt idx="1067">
                  <c:v>0.7409722222218269</c:v>
                </c:pt>
                <c:pt idx="1068">
                  <c:v>0.74166666666626802</c:v>
                </c:pt>
                <c:pt idx="1069">
                  <c:v>0.74236111111071201</c:v>
                </c:pt>
                <c:pt idx="1070">
                  <c:v>0.7430555555551589</c:v>
                </c:pt>
                <c:pt idx="1071">
                  <c:v>0.7437499999996029</c:v>
                </c:pt>
                <c:pt idx="1072">
                  <c:v>0.74444444444404689</c:v>
                </c:pt>
                <c:pt idx="1073">
                  <c:v>0.74513888888849089</c:v>
                </c:pt>
                <c:pt idx="1074">
                  <c:v>0.745833333332932</c:v>
                </c:pt>
                <c:pt idx="1075">
                  <c:v>0.746527777777376</c:v>
                </c:pt>
                <c:pt idx="1076">
                  <c:v>0.74722222222182255</c:v>
                </c:pt>
                <c:pt idx="1077">
                  <c:v>0.747916666666264</c:v>
                </c:pt>
                <c:pt idx="1078">
                  <c:v>0.74861111111071055</c:v>
                </c:pt>
                <c:pt idx="1079">
                  <c:v>0.74930555555515455</c:v>
                </c:pt>
                <c:pt idx="1080">
                  <c:v>0.74999999999960054</c:v>
                </c:pt>
                <c:pt idx="1081">
                  <c:v>0.75069444444404465</c:v>
                </c:pt>
                <c:pt idx="1082">
                  <c:v>0.75138888888848465</c:v>
                </c:pt>
                <c:pt idx="1083">
                  <c:v>0.75208333333292798</c:v>
                </c:pt>
                <c:pt idx="1084">
                  <c:v>0.75277777777737265</c:v>
                </c:pt>
                <c:pt idx="1085">
                  <c:v>0.75347222222181665</c:v>
                </c:pt>
                <c:pt idx="1086">
                  <c:v>0.75416666666625998</c:v>
                </c:pt>
                <c:pt idx="1087">
                  <c:v>0.75486111111070464</c:v>
                </c:pt>
                <c:pt idx="1088">
                  <c:v>0.75555555555514864</c:v>
                </c:pt>
                <c:pt idx="1089">
                  <c:v>0.75624999999959652</c:v>
                </c:pt>
                <c:pt idx="1090">
                  <c:v>0.75694444444404041</c:v>
                </c:pt>
                <c:pt idx="1091">
                  <c:v>0.75763888888848385</c:v>
                </c:pt>
                <c:pt idx="1092">
                  <c:v>0.75833333333292396</c:v>
                </c:pt>
                <c:pt idx="1093">
                  <c:v>0.75902777777736796</c:v>
                </c:pt>
                <c:pt idx="1094">
                  <c:v>0.75972222222181585</c:v>
                </c:pt>
                <c:pt idx="1095">
                  <c:v>0.76041666666625596</c:v>
                </c:pt>
                <c:pt idx="1096">
                  <c:v>0.76111111111070062</c:v>
                </c:pt>
                <c:pt idx="1097">
                  <c:v>0.76180555555514784</c:v>
                </c:pt>
                <c:pt idx="1098">
                  <c:v>0.76249999999959184</c:v>
                </c:pt>
                <c:pt idx="1099">
                  <c:v>0.76319444444403584</c:v>
                </c:pt>
                <c:pt idx="1100">
                  <c:v>0.76388888888847983</c:v>
                </c:pt>
                <c:pt idx="1101">
                  <c:v>0.7645833333329195</c:v>
                </c:pt>
                <c:pt idx="1102">
                  <c:v>0.7652777777773635</c:v>
                </c:pt>
                <c:pt idx="1103">
                  <c:v>0.76597222222181138</c:v>
                </c:pt>
                <c:pt idx="1104">
                  <c:v>0.76666666666625205</c:v>
                </c:pt>
                <c:pt idx="1105">
                  <c:v>0.76736111111069605</c:v>
                </c:pt>
                <c:pt idx="1106">
                  <c:v>0.76805555555514327</c:v>
                </c:pt>
                <c:pt idx="1107">
                  <c:v>0.76874999999958993</c:v>
                </c:pt>
                <c:pt idx="1108">
                  <c:v>0.76944444444403126</c:v>
                </c:pt>
                <c:pt idx="1109">
                  <c:v>0.77013888888847526</c:v>
                </c:pt>
                <c:pt idx="1110">
                  <c:v>0.77083333333291604</c:v>
                </c:pt>
                <c:pt idx="1111">
                  <c:v>0.77152777777735959</c:v>
                </c:pt>
                <c:pt idx="1112">
                  <c:v>0.77222222222180725</c:v>
                </c:pt>
                <c:pt idx="1113">
                  <c:v>0.77291666666624803</c:v>
                </c:pt>
                <c:pt idx="1114">
                  <c:v>0.77361111111069525</c:v>
                </c:pt>
                <c:pt idx="1115">
                  <c:v>0.77430555555513925</c:v>
                </c:pt>
                <c:pt idx="1116">
                  <c:v>0.7749999999995858</c:v>
                </c:pt>
                <c:pt idx="1117">
                  <c:v>0.7756944444440298</c:v>
                </c:pt>
                <c:pt idx="1118">
                  <c:v>0.77638888888846802</c:v>
                </c:pt>
                <c:pt idx="1119">
                  <c:v>0.77708333333291202</c:v>
                </c:pt>
                <c:pt idx="1120">
                  <c:v>0.77777777777735602</c:v>
                </c:pt>
                <c:pt idx="1121">
                  <c:v>0.7784722222218029</c:v>
                </c:pt>
                <c:pt idx="1122">
                  <c:v>0.77916666666624401</c:v>
                </c:pt>
                <c:pt idx="1123">
                  <c:v>0.7798611111106909</c:v>
                </c:pt>
                <c:pt idx="1124">
                  <c:v>0.78055555555513201</c:v>
                </c:pt>
                <c:pt idx="1125">
                  <c:v>0.78124999999957889</c:v>
                </c:pt>
                <c:pt idx="1126">
                  <c:v>0.78194444444402289</c:v>
                </c:pt>
                <c:pt idx="1127">
                  <c:v>0.782638888888464</c:v>
                </c:pt>
                <c:pt idx="1128">
                  <c:v>0.78333333333290756</c:v>
                </c:pt>
                <c:pt idx="1129">
                  <c:v>0.78402777777734944</c:v>
                </c:pt>
                <c:pt idx="1130">
                  <c:v>0.78472222222179855</c:v>
                </c:pt>
                <c:pt idx="1131">
                  <c:v>0.78541666666623744</c:v>
                </c:pt>
                <c:pt idx="1132">
                  <c:v>0.78611111111068399</c:v>
                </c:pt>
                <c:pt idx="1133">
                  <c:v>0.78680555555512965</c:v>
                </c:pt>
                <c:pt idx="1134">
                  <c:v>0.78749999999957265</c:v>
                </c:pt>
                <c:pt idx="1135">
                  <c:v>0.78819444444401665</c:v>
                </c:pt>
                <c:pt idx="1136">
                  <c:v>0.78888888888845998</c:v>
                </c:pt>
                <c:pt idx="1137">
                  <c:v>0.78958333333290109</c:v>
                </c:pt>
                <c:pt idx="1138">
                  <c:v>0.79027777777734509</c:v>
                </c:pt>
                <c:pt idx="1139">
                  <c:v>0.79097222222179264</c:v>
                </c:pt>
                <c:pt idx="1140">
                  <c:v>0.79166666666623597</c:v>
                </c:pt>
                <c:pt idx="1141">
                  <c:v>0.79236111111067997</c:v>
                </c:pt>
                <c:pt idx="1142">
                  <c:v>0.79305555555512464</c:v>
                </c:pt>
                <c:pt idx="1143">
                  <c:v>0.79374999999956863</c:v>
                </c:pt>
                <c:pt idx="1144">
                  <c:v>0.79444444444401263</c:v>
                </c:pt>
                <c:pt idx="1145">
                  <c:v>0.79513888888845596</c:v>
                </c:pt>
                <c:pt idx="1146">
                  <c:v>0.79583333333290007</c:v>
                </c:pt>
                <c:pt idx="1147">
                  <c:v>0.79652777777734063</c:v>
                </c:pt>
                <c:pt idx="1148">
                  <c:v>0.79722222222178862</c:v>
                </c:pt>
                <c:pt idx="1149">
                  <c:v>0.79791666666623196</c:v>
                </c:pt>
                <c:pt idx="1150">
                  <c:v>0.79861111111067595</c:v>
                </c:pt>
                <c:pt idx="1151">
                  <c:v>0.79930555555511995</c:v>
                </c:pt>
                <c:pt idx="1152">
                  <c:v>0.79999999999956395</c:v>
                </c:pt>
                <c:pt idx="1153">
                  <c:v>0.80069444444401183</c:v>
                </c:pt>
                <c:pt idx="1154">
                  <c:v>0.8013888888884515</c:v>
                </c:pt>
                <c:pt idx="1155">
                  <c:v>0.80208333333289505</c:v>
                </c:pt>
                <c:pt idx="1156">
                  <c:v>0.8027777777773385</c:v>
                </c:pt>
                <c:pt idx="1157">
                  <c:v>0.80347222222178305</c:v>
                </c:pt>
                <c:pt idx="1158">
                  <c:v>0.80416666666622649</c:v>
                </c:pt>
                <c:pt idx="1159">
                  <c:v>0.80486111111067105</c:v>
                </c:pt>
                <c:pt idx="1160">
                  <c:v>0.80555555555511504</c:v>
                </c:pt>
                <c:pt idx="1161">
                  <c:v>0.80624999999955904</c:v>
                </c:pt>
                <c:pt idx="1162">
                  <c:v>0.80694444444400626</c:v>
                </c:pt>
                <c:pt idx="1163">
                  <c:v>0.80763888888844704</c:v>
                </c:pt>
                <c:pt idx="1164">
                  <c:v>0.80833333333289104</c:v>
                </c:pt>
                <c:pt idx="1165">
                  <c:v>0.80902777777733459</c:v>
                </c:pt>
                <c:pt idx="1166">
                  <c:v>0.80972222222178225</c:v>
                </c:pt>
                <c:pt idx="1167">
                  <c:v>0.81041666666622258</c:v>
                </c:pt>
                <c:pt idx="1168">
                  <c:v>0.81111111111066658</c:v>
                </c:pt>
                <c:pt idx="1169">
                  <c:v>0.81180555555511424</c:v>
                </c:pt>
                <c:pt idx="1170">
                  <c:v>0.81249999999955502</c:v>
                </c:pt>
                <c:pt idx="1171">
                  <c:v>0.81319444444400191</c:v>
                </c:pt>
                <c:pt idx="1172">
                  <c:v>0.81388888888844302</c:v>
                </c:pt>
                <c:pt idx="1173">
                  <c:v>0.81458333333288702</c:v>
                </c:pt>
                <c:pt idx="1174">
                  <c:v>0.81527777777733057</c:v>
                </c:pt>
                <c:pt idx="1175">
                  <c:v>0.8159722222217779</c:v>
                </c:pt>
                <c:pt idx="1176">
                  <c:v>0.81666666666621901</c:v>
                </c:pt>
                <c:pt idx="1177">
                  <c:v>0.81736111111066256</c:v>
                </c:pt>
                <c:pt idx="1178">
                  <c:v>0.81805555555510989</c:v>
                </c:pt>
                <c:pt idx="1179">
                  <c:v>0.81874999999955389</c:v>
                </c:pt>
                <c:pt idx="1180">
                  <c:v>0.81944444444399789</c:v>
                </c:pt>
                <c:pt idx="1181">
                  <c:v>0.820138888888439</c:v>
                </c:pt>
                <c:pt idx="1182">
                  <c:v>0.82083333333288555</c:v>
                </c:pt>
                <c:pt idx="1183">
                  <c:v>0.82152777777732444</c:v>
                </c:pt>
                <c:pt idx="1184">
                  <c:v>0.82222222222177355</c:v>
                </c:pt>
                <c:pt idx="1185">
                  <c:v>0.82291666666621499</c:v>
                </c:pt>
                <c:pt idx="1186">
                  <c:v>0.82361111111065899</c:v>
                </c:pt>
                <c:pt idx="1187">
                  <c:v>0.82430555555510365</c:v>
                </c:pt>
                <c:pt idx="1188">
                  <c:v>0.82499999999954765</c:v>
                </c:pt>
                <c:pt idx="1189">
                  <c:v>0.82569444444399565</c:v>
                </c:pt>
                <c:pt idx="1190">
                  <c:v>0.82638888888843498</c:v>
                </c:pt>
                <c:pt idx="1191">
                  <c:v>0.82708333333287964</c:v>
                </c:pt>
                <c:pt idx="1192">
                  <c:v>0.82777777777732298</c:v>
                </c:pt>
                <c:pt idx="1193">
                  <c:v>0.82847222222176697</c:v>
                </c:pt>
                <c:pt idx="1194">
                  <c:v>0.82916666666621097</c:v>
                </c:pt>
                <c:pt idx="1195">
                  <c:v>0.82986111111065497</c:v>
                </c:pt>
                <c:pt idx="1196">
                  <c:v>0.83055555555509963</c:v>
                </c:pt>
                <c:pt idx="1197">
                  <c:v>0.83124999999954363</c:v>
                </c:pt>
                <c:pt idx="1198">
                  <c:v>0.83194444444399085</c:v>
                </c:pt>
                <c:pt idx="1199">
                  <c:v>0.83263888888843163</c:v>
                </c:pt>
                <c:pt idx="1200">
                  <c:v>0.83333333333287563</c:v>
                </c:pt>
                <c:pt idx="1201">
                  <c:v>0.83402777777731896</c:v>
                </c:pt>
                <c:pt idx="1202">
                  <c:v>0.83472222222176362</c:v>
                </c:pt>
                <c:pt idx="1203">
                  <c:v>0.83541666666620651</c:v>
                </c:pt>
                <c:pt idx="1204">
                  <c:v>0.83611111111065051</c:v>
                </c:pt>
                <c:pt idx="1205">
                  <c:v>0.83680555555509883</c:v>
                </c:pt>
                <c:pt idx="1206">
                  <c:v>0.83749999999953895</c:v>
                </c:pt>
                <c:pt idx="1207">
                  <c:v>0.83819444444398661</c:v>
                </c:pt>
                <c:pt idx="1208">
                  <c:v>0.83888888888842705</c:v>
                </c:pt>
                <c:pt idx="1209">
                  <c:v>0.83958333333287105</c:v>
                </c:pt>
                <c:pt idx="1210">
                  <c:v>0.84027777777731449</c:v>
                </c:pt>
                <c:pt idx="1211">
                  <c:v>0.84097222222175905</c:v>
                </c:pt>
                <c:pt idx="1212">
                  <c:v>0.84166666666620304</c:v>
                </c:pt>
                <c:pt idx="1213">
                  <c:v>0.84236111111064649</c:v>
                </c:pt>
                <c:pt idx="1214">
                  <c:v>0.84305555555509426</c:v>
                </c:pt>
                <c:pt idx="1215">
                  <c:v>0.84374999999953826</c:v>
                </c:pt>
                <c:pt idx="1216">
                  <c:v>0.84444444444398226</c:v>
                </c:pt>
                <c:pt idx="1217">
                  <c:v>0.84513888888842303</c:v>
                </c:pt>
                <c:pt idx="1218">
                  <c:v>0.84583333333286703</c:v>
                </c:pt>
                <c:pt idx="1219">
                  <c:v>0.84652777777731059</c:v>
                </c:pt>
                <c:pt idx="1220">
                  <c:v>0.84722222222175503</c:v>
                </c:pt>
                <c:pt idx="1221">
                  <c:v>0.84791666666620003</c:v>
                </c:pt>
                <c:pt idx="1222">
                  <c:v>0.84861111111064302</c:v>
                </c:pt>
                <c:pt idx="1223">
                  <c:v>0.84930555555508991</c:v>
                </c:pt>
                <c:pt idx="1224">
                  <c:v>0.84999999999953391</c:v>
                </c:pt>
                <c:pt idx="1225">
                  <c:v>0.85069444444398079</c:v>
                </c:pt>
                <c:pt idx="1226">
                  <c:v>0.85138888888841902</c:v>
                </c:pt>
                <c:pt idx="1227">
                  <c:v>0.85208333333286301</c:v>
                </c:pt>
                <c:pt idx="1228">
                  <c:v>0.85277777777730701</c:v>
                </c:pt>
                <c:pt idx="1229">
                  <c:v>0.85347222222175101</c:v>
                </c:pt>
                <c:pt idx="1230">
                  <c:v>0.85416666666619789</c:v>
                </c:pt>
                <c:pt idx="1231">
                  <c:v>0.854861111110639</c:v>
                </c:pt>
                <c:pt idx="1232">
                  <c:v>0.85555555555508589</c:v>
                </c:pt>
                <c:pt idx="1233">
                  <c:v>0.85624999999952967</c:v>
                </c:pt>
                <c:pt idx="1234">
                  <c:v>0.85694444444397611</c:v>
                </c:pt>
                <c:pt idx="1235">
                  <c:v>0.85763888888841755</c:v>
                </c:pt>
                <c:pt idx="1236">
                  <c:v>0.85833333333285899</c:v>
                </c:pt>
                <c:pt idx="1237">
                  <c:v>0.85902777777730299</c:v>
                </c:pt>
                <c:pt idx="1238">
                  <c:v>0.85972222222174954</c:v>
                </c:pt>
                <c:pt idx="1239">
                  <c:v>0.86041666666619165</c:v>
                </c:pt>
                <c:pt idx="1240">
                  <c:v>0.86111111111063499</c:v>
                </c:pt>
                <c:pt idx="1241">
                  <c:v>0.86180555555508365</c:v>
                </c:pt>
                <c:pt idx="1242">
                  <c:v>0.86249999999952365</c:v>
                </c:pt>
                <c:pt idx="1243">
                  <c:v>0.86319444444396765</c:v>
                </c:pt>
                <c:pt idx="1244">
                  <c:v>0.86388888888841164</c:v>
                </c:pt>
                <c:pt idx="1245">
                  <c:v>0.86458333333285498</c:v>
                </c:pt>
                <c:pt idx="1246">
                  <c:v>0.86527777777729897</c:v>
                </c:pt>
                <c:pt idx="1247">
                  <c:v>0.86597222222174364</c:v>
                </c:pt>
                <c:pt idx="1248">
                  <c:v>0.86666666666619141</c:v>
                </c:pt>
                <c:pt idx="1249">
                  <c:v>0.86736111111063097</c:v>
                </c:pt>
                <c:pt idx="1250">
                  <c:v>0.86805555555507885</c:v>
                </c:pt>
                <c:pt idx="1251">
                  <c:v>0.86874999999952285</c:v>
                </c:pt>
                <c:pt idx="1252">
                  <c:v>0.86944444444396363</c:v>
                </c:pt>
                <c:pt idx="1253">
                  <c:v>0.87013888888840762</c:v>
                </c:pt>
                <c:pt idx="1254">
                  <c:v>0.87083333333285162</c:v>
                </c:pt>
                <c:pt idx="1255">
                  <c:v>0.87152777777729451</c:v>
                </c:pt>
                <c:pt idx="1256">
                  <c:v>0.87222222222173895</c:v>
                </c:pt>
                <c:pt idx="1257">
                  <c:v>0.87291666666618684</c:v>
                </c:pt>
                <c:pt idx="1258">
                  <c:v>0.87361111111062695</c:v>
                </c:pt>
                <c:pt idx="1259">
                  <c:v>0.87430555555507472</c:v>
                </c:pt>
                <c:pt idx="1260">
                  <c:v>0.87499999999951839</c:v>
                </c:pt>
                <c:pt idx="1261">
                  <c:v>0.87569444444396238</c:v>
                </c:pt>
                <c:pt idx="1262">
                  <c:v>0.87638888888840305</c:v>
                </c:pt>
                <c:pt idx="1263">
                  <c:v>0.87708333333284705</c:v>
                </c:pt>
                <c:pt idx="1264">
                  <c:v>0.87777777777729105</c:v>
                </c:pt>
                <c:pt idx="1265">
                  <c:v>0.87847222222173504</c:v>
                </c:pt>
                <c:pt idx="1266">
                  <c:v>0.87916666666618226</c:v>
                </c:pt>
                <c:pt idx="1267">
                  <c:v>0.87986111111062304</c:v>
                </c:pt>
                <c:pt idx="1268">
                  <c:v>0.88055555555506659</c:v>
                </c:pt>
                <c:pt idx="1269">
                  <c:v>0.88124999999951104</c:v>
                </c:pt>
                <c:pt idx="1270">
                  <c:v>0.88194444444395503</c:v>
                </c:pt>
                <c:pt idx="1271">
                  <c:v>0.88263888888839903</c:v>
                </c:pt>
                <c:pt idx="1272">
                  <c:v>0.88333333333284259</c:v>
                </c:pt>
                <c:pt idx="1273">
                  <c:v>0.88402777777728658</c:v>
                </c:pt>
                <c:pt idx="1274">
                  <c:v>0.88472222222173103</c:v>
                </c:pt>
                <c:pt idx="1275">
                  <c:v>0.88541666666617502</c:v>
                </c:pt>
                <c:pt idx="1276">
                  <c:v>0.88611111111061858</c:v>
                </c:pt>
                <c:pt idx="1277">
                  <c:v>0.88680555555506302</c:v>
                </c:pt>
                <c:pt idx="1278">
                  <c:v>0.88749999999950702</c:v>
                </c:pt>
                <c:pt idx="1279">
                  <c:v>0.88819444444395101</c:v>
                </c:pt>
                <c:pt idx="1280">
                  <c:v>0.88888888888839501</c:v>
                </c:pt>
                <c:pt idx="1281">
                  <c:v>0.88958333333283857</c:v>
                </c:pt>
                <c:pt idx="1282">
                  <c:v>0.89027777777728256</c:v>
                </c:pt>
                <c:pt idx="1283">
                  <c:v>0.89097222222172701</c:v>
                </c:pt>
                <c:pt idx="1284">
                  <c:v>0.89166666666617389</c:v>
                </c:pt>
                <c:pt idx="1285">
                  <c:v>0.89236111111061456</c:v>
                </c:pt>
                <c:pt idx="1286">
                  <c:v>0.893055555555059</c:v>
                </c:pt>
                <c:pt idx="1287">
                  <c:v>0.89374999999950555</c:v>
                </c:pt>
                <c:pt idx="1288">
                  <c:v>0.894444444443947</c:v>
                </c:pt>
                <c:pt idx="1289">
                  <c:v>0.89513888888839099</c:v>
                </c:pt>
                <c:pt idx="1290">
                  <c:v>0.89583333333283499</c:v>
                </c:pt>
                <c:pt idx="1291">
                  <c:v>0.89652777777727644</c:v>
                </c:pt>
                <c:pt idx="1292">
                  <c:v>0.89722222222172299</c:v>
                </c:pt>
                <c:pt idx="1293">
                  <c:v>0.89791666666616698</c:v>
                </c:pt>
                <c:pt idx="1294">
                  <c:v>0.89861111111061098</c:v>
                </c:pt>
                <c:pt idx="1295">
                  <c:v>0.89930555555505498</c:v>
                </c:pt>
                <c:pt idx="1296">
                  <c:v>0.89999999999949964</c:v>
                </c:pt>
                <c:pt idx="1297">
                  <c:v>0.90069444444394364</c:v>
                </c:pt>
                <c:pt idx="1298">
                  <c:v>0.90138888888838697</c:v>
                </c:pt>
                <c:pt idx="1299">
                  <c:v>0.90208333333283097</c:v>
                </c:pt>
                <c:pt idx="1300">
                  <c:v>0.90277777777727497</c:v>
                </c:pt>
                <c:pt idx="1301">
                  <c:v>0.90347222222171897</c:v>
                </c:pt>
                <c:pt idx="1302">
                  <c:v>0.90416666666616297</c:v>
                </c:pt>
                <c:pt idx="1303">
                  <c:v>0.90486111111060696</c:v>
                </c:pt>
                <c:pt idx="1304">
                  <c:v>0.90555555555505096</c:v>
                </c:pt>
                <c:pt idx="1305">
                  <c:v>0.90624999999949563</c:v>
                </c:pt>
                <c:pt idx="1306">
                  <c:v>0.90694444444393962</c:v>
                </c:pt>
                <c:pt idx="1307">
                  <c:v>0.90763888888838362</c:v>
                </c:pt>
                <c:pt idx="1308">
                  <c:v>0.90833333333282651</c:v>
                </c:pt>
                <c:pt idx="1309">
                  <c:v>0.90902777777727051</c:v>
                </c:pt>
                <c:pt idx="1310">
                  <c:v>0.90972222222171495</c:v>
                </c:pt>
                <c:pt idx="1311">
                  <c:v>0.9104166666661585</c:v>
                </c:pt>
                <c:pt idx="1312">
                  <c:v>0.9111111111106025</c:v>
                </c:pt>
                <c:pt idx="1313">
                  <c:v>0.91180555555504705</c:v>
                </c:pt>
                <c:pt idx="1314">
                  <c:v>0.91249999999949105</c:v>
                </c:pt>
                <c:pt idx="1315">
                  <c:v>0.91319444444393505</c:v>
                </c:pt>
                <c:pt idx="1316">
                  <c:v>0.91388888888837905</c:v>
                </c:pt>
                <c:pt idx="1317">
                  <c:v>0.91458333333282249</c:v>
                </c:pt>
                <c:pt idx="1318">
                  <c:v>0.91527777777726316</c:v>
                </c:pt>
                <c:pt idx="1319">
                  <c:v>0.91597222222171104</c:v>
                </c:pt>
                <c:pt idx="1320">
                  <c:v>0.91666666666615504</c:v>
                </c:pt>
                <c:pt idx="1321">
                  <c:v>0.91736111111059904</c:v>
                </c:pt>
                <c:pt idx="1322">
                  <c:v>0.91805555555504303</c:v>
                </c:pt>
                <c:pt idx="1323">
                  <c:v>0.91874999999949025</c:v>
                </c:pt>
                <c:pt idx="1324">
                  <c:v>0.91944444444393103</c:v>
                </c:pt>
                <c:pt idx="1325">
                  <c:v>0.92013888888837503</c:v>
                </c:pt>
                <c:pt idx="1326">
                  <c:v>0.92083333333281903</c:v>
                </c:pt>
                <c:pt idx="1327">
                  <c:v>0.92152777777725925</c:v>
                </c:pt>
                <c:pt idx="1328">
                  <c:v>0.92222222222170702</c:v>
                </c:pt>
                <c:pt idx="1329">
                  <c:v>0.92291666666615102</c:v>
                </c:pt>
                <c:pt idx="1330">
                  <c:v>0.9236111111105979</c:v>
                </c:pt>
                <c:pt idx="1331">
                  <c:v>0.92430555555503902</c:v>
                </c:pt>
                <c:pt idx="1332">
                  <c:v>0.9249999999994859</c:v>
                </c:pt>
                <c:pt idx="1333">
                  <c:v>0.9256944444439299</c:v>
                </c:pt>
                <c:pt idx="1334">
                  <c:v>0.92638888888837101</c:v>
                </c:pt>
                <c:pt idx="1335">
                  <c:v>0.92708333333281501</c:v>
                </c:pt>
                <c:pt idx="1336">
                  <c:v>0.92777777777725856</c:v>
                </c:pt>
                <c:pt idx="1337">
                  <c:v>0.928472222221703</c:v>
                </c:pt>
                <c:pt idx="1338">
                  <c:v>0.929166666666147</c:v>
                </c:pt>
                <c:pt idx="1339">
                  <c:v>0.92986111111059355</c:v>
                </c:pt>
                <c:pt idx="1340">
                  <c:v>0.930555555555035</c:v>
                </c:pt>
                <c:pt idx="1341">
                  <c:v>0.93124999999948155</c:v>
                </c:pt>
                <c:pt idx="1342">
                  <c:v>0.93194444444392555</c:v>
                </c:pt>
                <c:pt idx="1343">
                  <c:v>0.93263888888836699</c:v>
                </c:pt>
                <c:pt idx="1344">
                  <c:v>0.93333333333281099</c:v>
                </c:pt>
                <c:pt idx="1345">
                  <c:v>0.9340277777772521</c:v>
                </c:pt>
                <c:pt idx="1346">
                  <c:v>0.93472222222169965</c:v>
                </c:pt>
                <c:pt idx="1347">
                  <c:v>0.93541666666614298</c:v>
                </c:pt>
                <c:pt idx="1348">
                  <c:v>0.93611111111058765</c:v>
                </c:pt>
                <c:pt idx="1349">
                  <c:v>0.93680555555503164</c:v>
                </c:pt>
                <c:pt idx="1350">
                  <c:v>0.93749999999947564</c:v>
                </c:pt>
                <c:pt idx="1351">
                  <c:v>0.93819444444391964</c:v>
                </c:pt>
                <c:pt idx="1352">
                  <c:v>0.93888888888836297</c:v>
                </c:pt>
                <c:pt idx="1353">
                  <c:v>0.93958333333280697</c:v>
                </c:pt>
                <c:pt idx="1354">
                  <c:v>0.94027777777724808</c:v>
                </c:pt>
                <c:pt idx="1355">
                  <c:v>0.94097222222169563</c:v>
                </c:pt>
                <c:pt idx="1356">
                  <c:v>0.94166666666613963</c:v>
                </c:pt>
                <c:pt idx="1357">
                  <c:v>0.94236111111058363</c:v>
                </c:pt>
                <c:pt idx="1358">
                  <c:v>0.94305555555502762</c:v>
                </c:pt>
                <c:pt idx="1359">
                  <c:v>0.94374999999947484</c:v>
                </c:pt>
                <c:pt idx="1360">
                  <c:v>0.94444444444391495</c:v>
                </c:pt>
                <c:pt idx="1361">
                  <c:v>0.94513888888835851</c:v>
                </c:pt>
                <c:pt idx="1362">
                  <c:v>0.94583333333280295</c:v>
                </c:pt>
                <c:pt idx="1363">
                  <c:v>0.94652777777724351</c:v>
                </c:pt>
                <c:pt idx="1364">
                  <c:v>0.94722222222169095</c:v>
                </c:pt>
                <c:pt idx="1365">
                  <c:v>0.94791666666613505</c:v>
                </c:pt>
                <c:pt idx="1366">
                  <c:v>0.94861111111058238</c:v>
                </c:pt>
                <c:pt idx="1367">
                  <c:v>0.94930555555502305</c:v>
                </c:pt>
                <c:pt idx="1368">
                  <c:v>0.94999999999946705</c:v>
                </c:pt>
                <c:pt idx="1369">
                  <c:v>0.95069444444391438</c:v>
                </c:pt>
                <c:pt idx="1370">
                  <c:v>0.95138888888835449</c:v>
                </c:pt>
                <c:pt idx="1371">
                  <c:v>0.95208333333279904</c:v>
                </c:pt>
                <c:pt idx="1372">
                  <c:v>0.95277777777724248</c:v>
                </c:pt>
                <c:pt idx="1373">
                  <c:v>0.95347222222168704</c:v>
                </c:pt>
                <c:pt idx="1374">
                  <c:v>0.95416666666613104</c:v>
                </c:pt>
                <c:pt idx="1375">
                  <c:v>0.95486111111057825</c:v>
                </c:pt>
                <c:pt idx="1376">
                  <c:v>0.95555555555501903</c:v>
                </c:pt>
                <c:pt idx="1377">
                  <c:v>0.95624999999946303</c:v>
                </c:pt>
                <c:pt idx="1378">
                  <c:v>0.95694444444391025</c:v>
                </c:pt>
                <c:pt idx="1379">
                  <c:v>0.95763888888835103</c:v>
                </c:pt>
                <c:pt idx="1380">
                  <c:v>0.95833333333279502</c:v>
                </c:pt>
                <c:pt idx="1381">
                  <c:v>0.95902777777723858</c:v>
                </c:pt>
                <c:pt idx="1382">
                  <c:v>0.95972222222168591</c:v>
                </c:pt>
                <c:pt idx="1383">
                  <c:v>0.96041666666612702</c:v>
                </c:pt>
                <c:pt idx="1384">
                  <c:v>0.9611111111105739</c:v>
                </c:pt>
                <c:pt idx="1385">
                  <c:v>0.9618055555550179</c:v>
                </c:pt>
                <c:pt idx="1386">
                  <c:v>0.96249999999945901</c:v>
                </c:pt>
                <c:pt idx="1387">
                  <c:v>0.96319444444390589</c:v>
                </c:pt>
                <c:pt idx="1388">
                  <c:v>0.96388888888834701</c:v>
                </c:pt>
                <c:pt idx="1389">
                  <c:v>0.964583333332791</c:v>
                </c:pt>
                <c:pt idx="1390">
                  <c:v>0.96527777777723456</c:v>
                </c:pt>
                <c:pt idx="1391">
                  <c:v>0.96597222222168166</c:v>
                </c:pt>
                <c:pt idx="1392">
                  <c:v>0.96666666666612555</c:v>
                </c:pt>
                <c:pt idx="1393">
                  <c:v>0.967361111110567</c:v>
                </c:pt>
                <c:pt idx="1394">
                  <c:v>0.96805555555501355</c:v>
                </c:pt>
                <c:pt idx="1395">
                  <c:v>0.96874999999945755</c:v>
                </c:pt>
                <c:pt idx="1396">
                  <c:v>0.96944444444390065</c:v>
                </c:pt>
                <c:pt idx="1397">
                  <c:v>0.97013888888834299</c:v>
                </c:pt>
                <c:pt idx="1398">
                  <c:v>0.97083333333278765</c:v>
                </c:pt>
                <c:pt idx="1399">
                  <c:v>0.9715277777772281</c:v>
                </c:pt>
                <c:pt idx="1400">
                  <c:v>0.97222222222167565</c:v>
                </c:pt>
                <c:pt idx="1401">
                  <c:v>0.97291666666611964</c:v>
                </c:pt>
                <c:pt idx="1402">
                  <c:v>0.97361111111056364</c:v>
                </c:pt>
                <c:pt idx="1403">
                  <c:v>0.97430555555500764</c:v>
                </c:pt>
                <c:pt idx="1404">
                  <c:v>0.97499999999945164</c:v>
                </c:pt>
                <c:pt idx="1405">
                  <c:v>0.97569444444390141</c:v>
                </c:pt>
                <c:pt idx="1406">
                  <c:v>0.97638888888833897</c:v>
                </c:pt>
                <c:pt idx="1407">
                  <c:v>0.97708333333278363</c:v>
                </c:pt>
                <c:pt idx="1408">
                  <c:v>0.97777777777722696</c:v>
                </c:pt>
                <c:pt idx="1409">
                  <c:v>0.97847222222167163</c:v>
                </c:pt>
                <c:pt idx="1410">
                  <c:v>0.97916666666611563</c:v>
                </c:pt>
                <c:pt idx="1411">
                  <c:v>0.97986111111055962</c:v>
                </c:pt>
                <c:pt idx="1412">
                  <c:v>0.98055555555500296</c:v>
                </c:pt>
                <c:pt idx="1413">
                  <c:v>0.98124999999944651</c:v>
                </c:pt>
                <c:pt idx="1414">
                  <c:v>0.98194444444389484</c:v>
                </c:pt>
                <c:pt idx="1415">
                  <c:v>0.98263888888833451</c:v>
                </c:pt>
                <c:pt idx="1416">
                  <c:v>0.9833333333327785</c:v>
                </c:pt>
                <c:pt idx="1417">
                  <c:v>0.9840277777772195</c:v>
                </c:pt>
                <c:pt idx="1418">
                  <c:v>0.9847222222216665</c:v>
                </c:pt>
                <c:pt idx="1419">
                  <c:v>0.9854166666661105</c:v>
                </c:pt>
                <c:pt idx="1420">
                  <c:v>0.98611111111055449</c:v>
                </c:pt>
                <c:pt idx="1421">
                  <c:v>0.98680555555499905</c:v>
                </c:pt>
                <c:pt idx="1422">
                  <c:v>0.98749999999944249</c:v>
                </c:pt>
                <c:pt idx="1423">
                  <c:v>0.98819444444389026</c:v>
                </c:pt>
                <c:pt idx="1424">
                  <c:v>0.98888888888833049</c:v>
                </c:pt>
                <c:pt idx="1425">
                  <c:v>0.98958333333277448</c:v>
                </c:pt>
                <c:pt idx="1426">
                  <c:v>0.99027777777721526</c:v>
                </c:pt>
                <c:pt idx="1427">
                  <c:v>0.99097222222166259</c:v>
                </c:pt>
                <c:pt idx="1428">
                  <c:v>0.99166666666610703</c:v>
                </c:pt>
                <c:pt idx="1429">
                  <c:v>0.99236111111055059</c:v>
                </c:pt>
                <c:pt idx="1430">
                  <c:v>0.99305555555499503</c:v>
                </c:pt>
                <c:pt idx="1431">
                  <c:v>0.99374999999943903</c:v>
                </c:pt>
                <c:pt idx="1432">
                  <c:v>0.99444444444388624</c:v>
                </c:pt>
                <c:pt idx="1433">
                  <c:v>0.99513888888832658</c:v>
                </c:pt>
                <c:pt idx="1434">
                  <c:v>0.99583333333277102</c:v>
                </c:pt>
                <c:pt idx="1435">
                  <c:v>0.99652777777721047</c:v>
                </c:pt>
                <c:pt idx="1436">
                  <c:v>0.99722222222165857</c:v>
                </c:pt>
                <c:pt idx="1437">
                  <c:v>0.99791666666610301</c:v>
                </c:pt>
                <c:pt idx="1438">
                  <c:v>0.99861111111054701</c:v>
                </c:pt>
                <c:pt idx="1439">
                  <c:v>0.99930555555499101</c:v>
                </c:pt>
              </c:numCache>
            </c:numRef>
          </c:cat>
          <c:val>
            <c:numRef>
              <c:f>Hoja1!$O$12:$O$1451</c:f>
              <c:numCache>
                <c:formatCode>0.00</c:formatCode>
                <c:ptCount val="1440"/>
                <c:pt idx="0">
                  <c:v>16.22797450211225</c:v>
                </c:pt>
                <c:pt idx="1">
                  <c:v>16.308541432064217</c:v>
                </c:pt>
                <c:pt idx="2">
                  <c:v>16.387233594956289</c:v>
                </c:pt>
                <c:pt idx="3">
                  <c:v>16.464094779990408</c:v>
                </c:pt>
                <c:pt idx="4">
                  <c:v>16.539167753577896</c:v>
                </c:pt>
                <c:pt idx="5">
                  <c:v>16.612494283229026</c:v>
                </c:pt>
                <c:pt idx="6">
                  <c:v>16.684115160884335</c:v>
                </c:pt>
                <c:pt idx="7">
                  <c:v>16.754070225701074</c:v>
                </c:pt>
                <c:pt idx="8">
                  <c:v>16.822398386307729</c:v>
                </c:pt>
                <c:pt idx="9">
                  <c:v>16.889137642538429</c:v>
                </c:pt>
                <c:pt idx="10">
                  <c:v>16.954325106659631</c:v>
                </c:pt>
                <c:pt idx="11">
                  <c:v>17.017997024101231</c:v>
                </c:pt>
                <c:pt idx="12">
                  <c:v>17.080188793703574</c:v>
                </c:pt>
                <c:pt idx="13">
                  <c:v>17.140934987491239</c:v>
                </c:pt>
                <c:pt idx="14">
                  <c:v>17.200269369984987</c:v>
                </c:pt>
                <c:pt idx="15">
                  <c:v>17.258224917062929</c:v>
                </c:pt>
                <c:pt idx="16">
                  <c:v>17.314833834380892</c:v>
                </c:pt>
                <c:pt idx="17">
                  <c:v>17.370127575362385</c:v>
                </c:pt>
                <c:pt idx="18">
                  <c:v>17.424136858769096</c:v>
                </c:pt>
                <c:pt idx="19">
                  <c:v>17.476891685860362</c:v>
                </c:pt>
                <c:pt idx="20">
                  <c:v>17.528421357151089</c:v>
                </c:pt>
                <c:pt idx="21">
                  <c:v>17.578754488780593</c:v>
                </c:pt>
                <c:pt idx="22">
                  <c:v>17.627919028496727</c:v>
                </c:pt>
                <c:pt idx="23">
                  <c:v>17.675942271267175</c:v>
                </c:pt>
                <c:pt idx="24">
                  <c:v>17.722850874528589</c:v>
                </c:pt>
                <c:pt idx="25">
                  <c:v>17.76867087307469</c:v>
                </c:pt>
                <c:pt idx="26">
                  <c:v>17.813427693601685</c:v>
                </c:pt>
                <c:pt idx="27">
                  <c:v>17.857146168910091</c:v>
                </c:pt>
                <c:pt idx="28">
                  <c:v>17.89985055177765</c:v>
                </c:pt>
                <c:pt idx="29">
                  <c:v>17.941564528506383</c:v>
                </c:pt>
                <c:pt idx="30">
                  <c:v>17.982311232153744</c:v>
                </c:pt>
                <c:pt idx="31">
                  <c:v>18.022113255455825</c:v>
                </c:pt>
                <c:pt idx="32">
                  <c:v>18.060992663446033</c:v>
                </c:pt>
                <c:pt idx="33">
                  <c:v>18.098971005781952</c:v>
                </c:pt>
                <c:pt idx="34">
                  <c:v>18.131418135385001</c:v>
                </c:pt>
                <c:pt idx="35">
                  <c:v>18.162652595127422</c:v>
                </c:pt>
                <c:pt idx="36">
                  <c:v>18.192702709512787</c:v>
                </c:pt>
                <c:pt idx="37">
                  <c:v>18.221596141464413</c:v>
                </c:pt>
                <c:pt idx="38">
                  <c:v>18.249359907779134</c:v>
                </c:pt>
                <c:pt idx="39">
                  <c:v>18.276020394218985</c:v>
                </c:pt>
                <c:pt idx="40">
                  <c:v>18.301603370249229</c:v>
                </c:pt>
                <c:pt idx="41">
                  <c:v>18.326134003434618</c:v>
                </c:pt>
                <c:pt idx="42">
                  <c:v>18.349636873497104</c:v>
                </c:pt>
                <c:pt idx="43">
                  <c:v>18.372135986047226</c:v>
                </c:pt>
                <c:pt idx="44">
                  <c:v>18.39365478599219</c:v>
                </c:pt>
                <c:pt idx="45">
                  <c:v>18.414216170633626</c:v>
                </c:pt>
                <c:pt idx="46">
                  <c:v>18.433842502457626</c:v>
                </c:pt>
                <c:pt idx="47">
                  <c:v>18.452555621626445</c:v>
                </c:pt>
                <c:pt idx="48">
                  <c:v>18.470376858178426</c:v>
                </c:pt>
                <c:pt idx="49">
                  <c:v>18.48732704394321</c:v>
                </c:pt>
                <c:pt idx="50">
                  <c:v>18.503426524178799</c:v>
                </c:pt>
                <c:pt idx="51">
                  <c:v>18.51869516893559</c:v>
                </c:pt>
                <c:pt idx="52">
                  <c:v>18.533152384156388</c:v>
                </c:pt>
                <c:pt idx="53">
                  <c:v>18.546817122516931</c:v>
                </c:pt>
                <c:pt idx="54">
                  <c:v>18.55970789401243</c:v>
                </c:pt>
                <c:pt idx="55">
                  <c:v>18.565950907249899</c:v>
                </c:pt>
                <c:pt idx="56">
                  <c:v>18.571605315821039</c:v>
                </c:pt>
                <c:pt idx="57">
                  <c:v>18.576684867849124</c:v>
                </c:pt>
                <c:pt idx="58">
                  <c:v>18.581202990340529</c:v>
                </c:pt>
                <c:pt idx="59">
                  <c:v>18.585172796685189</c:v>
                </c:pt>
                <c:pt idx="60">
                  <c:v>18.588607093981565</c:v>
                </c:pt>
                <c:pt idx="61">
                  <c:v>18.591518390191286</c:v>
                </c:pt>
                <c:pt idx="62">
                  <c:v>18.593918901125129</c:v>
                </c:pt>
                <c:pt idx="63">
                  <c:v>18.595820557267889</c:v>
                </c:pt>
                <c:pt idx="64">
                  <c:v>18.59723501044223</c:v>
                </c:pt>
                <c:pt idx="65">
                  <c:v>18.598173640317277</c:v>
                </c:pt>
                <c:pt idx="66">
                  <c:v>18.598647560765997</c:v>
                </c:pt>
                <c:pt idx="67">
                  <c:v>18.598667626073016</c:v>
                </c:pt>
                <c:pt idx="68">
                  <c:v>18.598244436997248</c:v>
                </c:pt>
                <c:pt idx="69">
                  <c:v>18.59738834669513</c:v>
                </c:pt>
                <c:pt idx="70">
                  <c:v>18.596109466502067</c:v>
                </c:pt>
                <c:pt idx="71">
                  <c:v>18.594417671582089</c:v>
                </c:pt>
                <c:pt idx="72">
                  <c:v>18.5923226064434</c:v>
                </c:pt>
                <c:pt idx="73">
                  <c:v>18.589833690326209</c:v>
                </c:pt>
                <c:pt idx="74">
                  <c:v>18.586960122464191</c:v>
                </c:pt>
                <c:pt idx="75">
                  <c:v>18.58885850627043</c:v>
                </c:pt>
                <c:pt idx="76">
                  <c:v>18.590655834969091</c:v>
                </c:pt>
                <c:pt idx="77">
                  <c:v>18.59235446891909</c:v>
                </c:pt>
                <c:pt idx="78">
                  <c:v>18.593956713347431</c:v>
                </c:pt>
                <c:pt idx="79">
                  <c:v>18.59546481963805</c:v>
                </c:pt>
                <c:pt idx="80">
                  <c:v>18.596880986588893</c:v>
                </c:pt>
                <c:pt idx="81">
                  <c:v>18.598207361640227</c:v>
                </c:pt>
                <c:pt idx="82">
                  <c:v>18.599446042074199</c:v>
                </c:pt>
                <c:pt idx="83">
                  <c:v>18.600599076186789</c:v>
                </c:pt>
                <c:pt idx="84">
                  <c:v>18.601668464431135</c:v>
                </c:pt>
                <c:pt idx="85">
                  <c:v>18.602656160535702</c:v>
                </c:pt>
                <c:pt idx="86">
                  <c:v>18.603564072595571</c:v>
                </c:pt>
                <c:pt idx="87">
                  <c:v>18.604394064138045</c:v>
                </c:pt>
                <c:pt idx="88">
                  <c:v>18.605147955163659</c:v>
                </c:pt>
                <c:pt idx="89">
                  <c:v>18.605827523163299</c:v>
                </c:pt>
                <c:pt idx="90">
                  <c:v>18.60643450411046</c:v>
                </c:pt>
                <c:pt idx="91">
                  <c:v>18.606970593431118</c:v>
                </c:pt>
                <c:pt idx="92">
                  <c:v>18.607437446951216</c:v>
                </c:pt>
                <c:pt idx="93">
                  <c:v>18.607836681821226</c:v>
                </c:pt>
                <c:pt idx="94">
                  <c:v>18.608169877419652</c:v>
                </c:pt>
                <c:pt idx="95">
                  <c:v>18.605410957187527</c:v>
                </c:pt>
                <c:pt idx="96">
                  <c:v>18.60262572744951</c:v>
                </c:pt>
                <c:pt idx="97">
                  <c:v>18.599814802720186</c:v>
                </c:pt>
                <c:pt idx="98">
                  <c:v>18.596978783161411</c:v>
                </c:pt>
                <c:pt idx="99">
                  <c:v>18.59411825491663</c:v>
                </c:pt>
                <c:pt idx="100">
                  <c:v>18.59123379043869</c:v>
                </c:pt>
                <c:pt idx="101">
                  <c:v>18.588325948809626</c:v>
                </c:pt>
                <c:pt idx="102">
                  <c:v>18.585395276052889</c:v>
                </c:pt>
                <c:pt idx="103">
                  <c:v>18.582442305438285</c:v>
                </c:pt>
                <c:pt idx="104">
                  <c:v>18.579467557780454</c:v>
                </c:pt>
                <c:pt idx="105">
                  <c:v>18.576471541728488</c:v>
                </c:pt>
                <c:pt idx="106">
                  <c:v>18.573454754051546</c:v>
                </c:pt>
                <c:pt idx="107">
                  <c:v>18.570417679915089</c:v>
                </c:pt>
                <c:pt idx="108">
                  <c:v>18.56736079315332</c:v>
                </c:pt>
                <c:pt idx="109">
                  <c:v>18.564284556532286</c:v>
                </c:pt>
                <c:pt idx="110">
                  <c:v>18.561189422009491</c:v>
                </c:pt>
                <c:pt idx="111">
                  <c:v>18.558075830985789</c:v>
                </c:pt>
                <c:pt idx="112">
                  <c:v>18.554944214552631</c:v>
                </c:pt>
                <c:pt idx="113">
                  <c:v>18.551794993731729</c:v>
                </c:pt>
                <c:pt idx="114">
                  <c:v>18.548628579711359</c:v>
                </c:pt>
                <c:pt idx="115">
                  <c:v>18.541365532806008</c:v>
                </c:pt>
                <c:pt idx="116">
                  <c:v>18.533665338258103</c:v>
                </c:pt>
                <c:pt idx="117">
                  <c:v>18.525538206587289</c:v>
                </c:pt>
                <c:pt idx="118">
                  <c:v>18.516994109825635</c:v>
                </c:pt>
                <c:pt idx="119">
                  <c:v>18.508042787085721</c:v>
                </c:pt>
                <c:pt idx="120">
                  <c:v>18.49869375000322</c:v>
                </c:pt>
                <c:pt idx="121">
                  <c:v>18.488956288048882</c:v>
                </c:pt>
                <c:pt idx="122">
                  <c:v>18.478839473717613</c:v>
                </c:pt>
                <c:pt idx="123">
                  <c:v>18.468352167597462</c:v>
                </c:pt>
                <c:pt idx="124">
                  <c:v>18.457503023317784</c:v>
                </c:pt>
                <c:pt idx="125">
                  <c:v>18.446300492384189</c:v>
                </c:pt>
                <c:pt idx="126">
                  <c:v>18.434752828899441</c:v>
                </c:pt>
                <c:pt idx="127">
                  <c:v>18.422868094173626</c:v>
                </c:pt>
                <c:pt idx="128">
                  <c:v>18.410654161227981</c:v>
                </c:pt>
                <c:pt idx="129">
                  <c:v>18.398118719192315</c:v>
                </c:pt>
                <c:pt idx="130">
                  <c:v>18.385269277600273</c:v>
                </c:pt>
                <c:pt idx="131">
                  <c:v>18.372113170584687</c:v>
                </c:pt>
                <c:pt idx="132">
                  <c:v>18.358657560973246</c:v>
                </c:pt>
                <c:pt idx="133">
                  <c:v>18.344909444291236</c:v>
                </c:pt>
                <c:pt idx="134">
                  <c:v>18.330875652667835</c:v>
                </c:pt>
                <c:pt idx="135">
                  <c:v>18.320085438018726</c:v>
                </c:pt>
                <c:pt idx="136">
                  <c:v>18.309156686478225</c:v>
                </c:pt>
                <c:pt idx="137">
                  <c:v>18.298092633872589</c:v>
                </c:pt>
                <c:pt idx="138">
                  <c:v>18.286896440448128</c:v>
                </c:pt>
                <c:pt idx="139">
                  <c:v>18.275571192636708</c:v>
                </c:pt>
                <c:pt idx="140">
                  <c:v>18.264119904780031</c:v>
                </c:pt>
                <c:pt idx="141">
                  <c:v>18.252545520813687</c:v>
                </c:pt>
                <c:pt idx="142">
                  <c:v>18.240850915910894</c:v>
                </c:pt>
                <c:pt idx="143">
                  <c:v>18.229038898089229</c:v>
                </c:pt>
                <c:pt idx="144">
                  <c:v>18.217112209779089</c:v>
                </c:pt>
                <c:pt idx="145">
                  <c:v>18.205073529355477</c:v>
                </c:pt>
                <c:pt idx="146">
                  <c:v>18.192925472634101</c:v>
                </c:pt>
                <c:pt idx="147">
                  <c:v>18.180670594332728</c:v>
                </c:pt>
                <c:pt idx="148">
                  <c:v>18.16831138949853</c:v>
                </c:pt>
                <c:pt idx="149">
                  <c:v>18.155850294900944</c:v>
                </c:pt>
                <c:pt idx="150">
                  <c:v>18.143289690393829</c:v>
                </c:pt>
                <c:pt idx="151">
                  <c:v>18.130631900244431</c:v>
                </c:pt>
                <c:pt idx="152">
                  <c:v>18.117879194431698</c:v>
                </c:pt>
                <c:pt idx="153">
                  <c:v>18.10503378991401</c:v>
                </c:pt>
                <c:pt idx="154">
                  <c:v>18.092097851868626</c:v>
                </c:pt>
                <c:pt idx="155">
                  <c:v>18.076765518709514</c:v>
                </c:pt>
                <c:pt idx="156">
                  <c:v>18.061383721712993</c:v>
                </c:pt>
                <c:pt idx="157">
                  <c:v>18.045953616212991</c:v>
                </c:pt>
                <c:pt idx="158">
                  <c:v>18.030476330558102</c:v>
                </c:pt>
                <c:pt idx="159">
                  <c:v>18.014952966741991</c:v>
                </c:pt>
                <c:pt idx="160">
                  <c:v>17.999384601018793</c:v>
                </c:pt>
                <c:pt idx="161">
                  <c:v>17.983772284504354</c:v>
                </c:pt>
                <c:pt idx="162">
                  <c:v>17.968117043763868</c:v>
                </c:pt>
                <c:pt idx="163">
                  <c:v>17.952419881384568</c:v>
                </c:pt>
                <c:pt idx="164">
                  <c:v>17.936681776536183</c:v>
                </c:pt>
                <c:pt idx="165">
                  <c:v>17.920903685517562</c:v>
                </c:pt>
                <c:pt idx="166">
                  <c:v>17.905086542291489</c:v>
                </c:pt>
                <c:pt idx="167">
                  <c:v>17.88923125900612</c:v>
                </c:pt>
                <c:pt idx="168">
                  <c:v>17.873338726504098</c:v>
                </c:pt>
                <c:pt idx="169">
                  <c:v>17.857409814820752</c:v>
                </c:pt>
                <c:pt idx="170">
                  <c:v>17.841445373669789</c:v>
                </c:pt>
                <c:pt idx="171">
                  <c:v>17.825446232918008</c:v>
                </c:pt>
                <c:pt idx="172">
                  <c:v>17.809413203049189</c:v>
                </c:pt>
                <c:pt idx="173">
                  <c:v>17.793347075616129</c:v>
                </c:pt>
                <c:pt idx="174">
                  <c:v>17.777248623683302</c:v>
                </c:pt>
                <c:pt idx="175">
                  <c:v>17.76134217368713</c:v>
                </c:pt>
                <c:pt idx="176">
                  <c:v>17.745251848154229</c:v>
                </c:pt>
                <c:pt idx="177">
                  <c:v>17.728981941891405</c:v>
                </c:pt>
                <c:pt idx="178">
                  <c:v>17.712536649391421</c:v>
                </c:pt>
                <c:pt idx="179">
                  <c:v>17.695920067175962</c:v>
                </c:pt>
                <c:pt idx="180">
                  <c:v>17.679136196083117</c:v>
                </c:pt>
                <c:pt idx="181">
                  <c:v>17.662188943503129</c:v>
                </c:pt>
                <c:pt idx="182">
                  <c:v>17.645082125560879</c:v>
                </c:pt>
                <c:pt idx="183">
                  <c:v>17.627819469247235</c:v>
                </c:pt>
                <c:pt idx="184">
                  <c:v>17.610404614501203</c:v>
                </c:pt>
                <c:pt idx="185">
                  <c:v>17.592841116243491</c:v>
                </c:pt>
                <c:pt idx="186">
                  <c:v>17.575132446361525</c:v>
                </c:pt>
                <c:pt idx="187">
                  <c:v>17.557281995650321</c:v>
                </c:pt>
                <c:pt idx="188">
                  <c:v>17.539293075704212</c:v>
                </c:pt>
                <c:pt idx="189">
                  <c:v>17.52116892076932</c:v>
                </c:pt>
                <c:pt idx="190">
                  <c:v>17.502912689548499</c:v>
                </c:pt>
                <c:pt idx="191">
                  <c:v>17.484527466966426</c:v>
                </c:pt>
                <c:pt idx="192">
                  <c:v>17.466016265892769</c:v>
                </c:pt>
                <c:pt idx="193">
                  <c:v>17.447382028825089</c:v>
                </c:pt>
                <c:pt idx="194">
                  <c:v>17.42862762953272</c:v>
                </c:pt>
                <c:pt idx="195">
                  <c:v>17.410964922281131</c:v>
                </c:pt>
                <c:pt idx="196">
                  <c:v>17.393340717786892</c:v>
                </c:pt>
                <c:pt idx="197">
                  <c:v>17.375754116735727</c:v>
                </c:pt>
                <c:pt idx="198">
                  <c:v>17.358204240818651</c:v>
                </c:pt>
                <c:pt idx="199">
                  <c:v>17.340690232241325</c:v>
                </c:pt>
                <c:pt idx="200">
                  <c:v>17.323211253245521</c:v>
                </c:pt>
                <c:pt idx="201">
                  <c:v>17.305766485639889</c:v>
                </c:pt>
                <c:pt idx="202">
                  <c:v>17.288355130344424</c:v>
                </c:pt>
                <c:pt idx="203">
                  <c:v>17.270976406942815</c:v>
                </c:pt>
                <c:pt idx="204">
                  <c:v>17.253629553247194</c:v>
                </c:pt>
                <c:pt idx="205">
                  <c:v>17.236313824872674</c:v>
                </c:pt>
                <c:pt idx="206">
                  <c:v>17.2190284948203</c:v>
                </c:pt>
                <c:pt idx="207">
                  <c:v>17.201772853072189</c:v>
                </c:pt>
                <c:pt idx="208">
                  <c:v>17.184546206194529</c:v>
                </c:pt>
                <c:pt idx="209">
                  <c:v>17.167347876949741</c:v>
                </c:pt>
                <c:pt idx="210">
                  <c:v>17.150177203919206</c:v>
                </c:pt>
                <c:pt idx="211">
                  <c:v>17.133033541132427</c:v>
                </c:pt>
                <c:pt idx="212">
                  <c:v>17.115916257707433</c:v>
                </c:pt>
                <c:pt idx="213">
                  <c:v>17.098824737497647</c:v>
                </c:pt>
                <c:pt idx="214">
                  <c:v>17.08175837874801</c:v>
                </c:pt>
                <c:pt idx="215">
                  <c:v>17.064716593758689</c:v>
                </c:pt>
                <c:pt idx="216">
                  <c:v>17.053979046652131</c:v>
                </c:pt>
                <c:pt idx="217">
                  <c:v>17.043130262252923</c:v>
                </c:pt>
                <c:pt idx="218">
                  <c:v>17.032172838746487</c:v>
                </c:pt>
                <c:pt idx="219">
                  <c:v>17.021109313631896</c:v>
                </c:pt>
                <c:pt idx="220">
                  <c:v>17.009942165139776</c:v>
                </c:pt>
                <c:pt idx="221">
                  <c:v>16.998673813615824</c:v>
                </c:pt>
                <c:pt idx="222">
                  <c:v>16.987306622874087</c:v>
                </c:pt>
                <c:pt idx="223">
                  <c:v>16.975842901515904</c:v>
                </c:pt>
                <c:pt idx="224">
                  <c:v>16.964284904221014</c:v>
                </c:pt>
                <c:pt idx="225">
                  <c:v>16.952634833005689</c:v>
                </c:pt>
                <c:pt idx="226">
                  <c:v>16.940894838453989</c:v>
                </c:pt>
                <c:pt idx="227">
                  <c:v>16.929067020917728</c:v>
                </c:pt>
                <c:pt idx="228">
                  <c:v>16.917153431691091</c:v>
                </c:pt>
                <c:pt idx="229">
                  <c:v>16.905156074155546</c:v>
                </c:pt>
                <c:pt idx="230">
                  <c:v>16.893076904899775</c:v>
                </c:pt>
                <c:pt idx="231">
                  <c:v>16.880917834811527</c:v>
                </c:pt>
                <c:pt idx="232">
                  <c:v>16.868680730145982</c:v>
                </c:pt>
                <c:pt idx="233">
                  <c:v>16.856367413568144</c:v>
                </c:pt>
                <c:pt idx="234">
                  <c:v>16.843979665170288</c:v>
                </c:pt>
                <c:pt idx="235">
                  <c:v>16.831519223467129</c:v>
                </c:pt>
                <c:pt idx="236">
                  <c:v>16.820117865731689</c:v>
                </c:pt>
                <c:pt idx="237">
                  <c:v>16.808705531375672</c:v>
                </c:pt>
                <c:pt idx="238">
                  <c:v>16.797282476781767</c:v>
                </c:pt>
                <c:pt idx="239">
                  <c:v>16.785848952344026</c:v>
                </c:pt>
                <c:pt idx="240">
                  <c:v>16.774405202607927</c:v>
                </c:pt>
                <c:pt idx="241">
                  <c:v>16.762951466407351</c:v>
                </c:pt>
                <c:pt idx="242">
                  <c:v>16.751487976997542</c:v>
                </c:pt>
                <c:pt idx="243">
                  <c:v>16.740014962185622</c:v>
                </c:pt>
                <c:pt idx="244">
                  <c:v>16.72853264445763</c:v>
                </c:pt>
                <c:pt idx="245">
                  <c:v>16.717041241103487</c:v>
                </c:pt>
                <c:pt idx="246">
                  <c:v>16.705540964336958</c:v>
                </c:pt>
                <c:pt idx="247">
                  <c:v>16.694032021416131</c:v>
                </c:pt>
                <c:pt idx="248">
                  <c:v>16.6825146147571</c:v>
                </c:pt>
                <c:pt idx="249">
                  <c:v>16.67098894204911</c:v>
                </c:pt>
                <c:pt idx="250">
                  <c:v>16.659455196362931</c:v>
                </c:pt>
                <c:pt idx="251">
                  <c:v>16.647913566260591</c:v>
                </c:pt>
                <c:pt idx="252">
                  <c:v>16.636364235899531</c:v>
                </c:pt>
                <c:pt idx="253">
                  <c:v>16.624807385135554</c:v>
                </c:pt>
                <c:pt idx="254">
                  <c:v>16.613243189624033</c:v>
                </c:pt>
                <c:pt idx="255">
                  <c:v>16.60167182091719</c:v>
                </c:pt>
                <c:pt idx="256">
                  <c:v>16.592253486242914</c:v>
                </c:pt>
                <c:pt idx="257">
                  <c:v>16.582982238147459</c:v>
                </c:pt>
                <c:pt idx="258">
                  <c:v>16.573854641108941</c:v>
                </c:pt>
                <c:pt idx="259">
                  <c:v>16.564867339848831</c:v>
                </c:pt>
                <c:pt idx="260">
                  <c:v>16.556017057458579</c:v>
                </c:pt>
                <c:pt idx="261">
                  <c:v>16.547300593568789</c:v>
                </c:pt>
                <c:pt idx="262">
                  <c:v>16.538714822561737</c:v>
                </c:pt>
                <c:pt idx="263">
                  <c:v>16.530256691825379</c:v>
                </c:pt>
                <c:pt idx="264">
                  <c:v>16.52192322004727</c:v>
                </c:pt>
                <c:pt idx="265">
                  <c:v>16.513711495550531</c:v>
                </c:pt>
                <c:pt idx="266">
                  <c:v>16.505618674666195</c:v>
                </c:pt>
                <c:pt idx="267">
                  <c:v>16.497641980146089</c:v>
                </c:pt>
                <c:pt idx="268">
                  <c:v>16.489778699609829</c:v>
                </c:pt>
                <c:pt idx="269">
                  <c:v>16.482026184030737</c:v>
                </c:pt>
                <c:pt idx="270">
                  <c:v>16.47438184625625</c:v>
                </c:pt>
                <c:pt idx="271">
                  <c:v>16.46684315956146</c:v>
                </c:pt>
                <c:pt idx="272">
                  <c:v>16.459407656239421</c:v>
                </c:pt>
                <c:pt idx="273">
                  <c:v>16.452072926220989</c:v>
                </c:pt>
                <c:pt idx="274">
                  <c:v>16.444836615730029</c:v>
                </c:pt>
                <c:pt idx="275">
                  <c:v>16.43769642596741</c:v>
                </c:pt>
                <c:pt idx="276">
                  <c:v>16.433111580081487</c:v>
                </c:pt>
                <c:pt idx="277">
                  <c:v>16.428805346905467</c:v>
                </c:pt>
                <c:pt idx="278">
                  <c:v>16.42477121884243</c:v>
                </c:pt>
                <c:pt idx="279">
                  <c:v>16.421002840294289</c:v>
                </c:pt>
                <c:pt idx="280">
                  <c:v>16.417494004111919</c:v>
                </c:pt>
                <c:pt idx="281">
                  <c:v>16.414238648126972</c:v>
                </c:pt>
                <c:pt idx="282">
                  <c:v>16.411230851766241</c:v>
                </c:pt>
                <c:pt idx="283">
                  <c:v>16.408464832744489</c:v>
                </c:pt>
                <c:pt idx="284">
                  <c:v>16.405934943833589</c:v>
                </c:pt>
                <c:pt idx="285">
                  <c:v>16.403635669709026</c:v>
                </c:pt>
                <c:pt idx="286">
                  <c:v>16.401561623868115</c:v>
                </c:pt>
                <c:pt idx="287">
                  <c:v>16.399707545621617</c:v>
                </c:pt>
                <c:pt idx="288">
                  <c:v>16.398068297155319</c:v>
                </c:pt>
                <c:pt idx="289">
                  <c:v>16.396638860659053</c:v>
                </c:pt>
                <c:pt idx="290">
                  <c:v>16.395414335524652</c:v>
                </c:pt>
                <c:pt idx="291">
                  <c:v>16.394389935608491</c:v>
                </c:pt>
                <c:pt idx="292">
                  <c:v>16.39356098655691</c:v>
                </c:pt>
                <c:pt idx="293">
                  <c:v>16.392922923196284</c:v>
                </c:pt>
                <c:pt idx="294">
                  <c:v>16.392471286982229</c:v>
                </c:pt>
                <c:pt idx="295">
                  <c:v>16.392201723509309</c:v>
                </c:pt>
                <c:pt idx="296">
                  <c:v>16.388933313411787</c:v>
                </c:pt>
                <c:pt idx="297">
                  <c:v>16.385736916654789</c:v>
                </c:pt>
                <c:pt idx="298">
                  <c:v>16.382610851212689</c:v>
                </c:pt>
                <c:pt idx="299">
                  <c:v>16.379553474346665</c:v>
                </c:pt>
                <c:pt idx="300">
                  <c:v>16.376563181687917</c:v>
                </c:pt>
                <c:pt idx="301">
                  <c:v>16.373638406341026</c:v>
                </c:pt>
                <c:pt idx="302">
                  <c:v>16.370777618008795</c:v>
                </c:pt>
                <c:pt idx="303">
                  <c:v>16.367979322137366</c:v>
                </c:pt>
                <c:pt idx="304">
                  <c:v>16.365242059081279</c:v>
                </c:pt>
                <c:pt idx="305">
                  <c:v>16.36256440328874</c:v>
                </c:pt>
                <c:pt idx="306">
                  <c:v>16.359944962503988</c:v>
                </c:pt>
                <c:pt idx="307">
                  <c:v>16.357382376990888</c:v>
                </c:pt>
                <c:pt idx="308">
                  <c:v>16.354875318772898</c:v>
                </c:pt>
                <c:pt idx="309">
                  <c:v>16.352422490890639</c:v>
                </c:pt>
                <c:pt idx="310">
                  <c:v>16.350022626678804</c:v>
                </c:pt>
                <c:pt idx="311">
                  <c:v>16.347674489057251</c:v>
                </c:pt>
                <c:pt idx="312">
                  <c:v>16.345376869840621</c:v>
                </c:pt>
                <c:pt idx="313">
                  <c:v>16.343128589063205</c:v>
                </c:pt>
                <c:pt idx="314">
                  <c:v>16.340928494320327</c:v>
                </c:pt>
                <c:pt idx="315">
                  <c:v>16.338775460123642</c:v>
                </c:pt>
                <c:pt idx="316">
                  <c:v>16.333082395209839</c:v>
                </c:pt>
                <c:pt idx="317">
                  <c:v>16.327098702836135</c:v>
                </c:pt>
                <c:pt idx="318">
                  <c:v>16.320831171229329</c:v>
                </c:pt>
                <c:pt idx="319">
                  <c:v>16.314286430063309</c:v>
                </c:pt>
                <c:pt idx="320">
                  <c:v>16.307470954161129</c:v>
                </c:pt>
                <c:pt idx="321">
                  <c:v>16.30039106711283</c:v>
                </c:pt>
                <c:pt idx="322">
                  <c:v>16.293052944807187</c:v>
                </c:pt>
                <c:pt idx="323">
                  <c:v>16.285462618882089</c:v>
                </c:pt>
                <c:pt idx="324">
                  <c:v>16.277625980093493</c:v>
                </c:pt>
                <c:pt idx="325">
                  <c:v>16.269548781606087</c:v>
                </c:pt>
                <c:pt idx="326">
                  <c:v>16.261236642207091</c:v>
                </c:pt>
                <c:pt idx="327">
                  <c:v>16.252695049445187</c:v>
                </c:pt>
                <c:pt idx="328">
                  <c:v>16.243929362695109</c:v>
                </c:pt>
                <c:pt idx="329">
                  <c:v>16.234944816152201</c:v>
                </c:pt>
                <c:pt idx="330">
                  <c:v>16.225746521755742</c:v>
                </c:pt>
                <c:pt idx="331">
                  <c:v>16.216339472045426</c:v>
                </c:pt>
                <c:pt idx="332">
                  <c:v>16.206728542948412</c:v>
                </c:pt>
                <c:pt idx="333">
                  <c:v>16.196918496504917</c:v>
                </c:pt>
                <c:pt idx="334">
                  <c:v>16.186913983526896</c:v>
                </c:pt>
                <c:pt idx="335">
                  <c:v>16.176719546197489</c:v>
                </c:pt>
                <c:pt idx="336">
                  <c:v>16.165548787273181</c:v>
                </c:pt>
                <c:pt idx="337">
                  <c:v>16.154096719170635</c:v>
                </c:pt>
                <c:pt idx="338">
                  <c:v>16.142369912468116</c:v>
                </c:pt>
                <c:pt idx="339">
                  <c:v>16.130374784274672</c:v>
                </c:pt>
                <c:pt idx="340">
                  <c:v>16.11811760181336</c:v>
                </c:pt>
                <c:pt idx="341">
                  <c:v>16.105604485923429</c:v>
                </c:pt>
                <c:pt idx="342">
                  <c:v>16.092841414478531</c:v>
                </c:pt>
                <c:pt idx="343">
                  <c:v>16.079834225726074</c:v>
                </c:pt>
                <c:pt idx="344">
                  <c:v>16.066588621549052</c:v>
                </c:pt>
                <c:pt idx="345">
                  <c:v>16.053110170650555</c:v>
                </c:pt>
                <c:pt idx="346">
                  <c:v>16.0394043116647</c:v>
                </c:pt>
                <c:pt idx="347">
                  <c:v>16.025476356194687</c:v>
                </c:pt>
                <c:pt idx="348">
                  <c:v>16.011331491779817</c:v>
                </c:pt>
                <c:pt idx="349">
                  <c:v>15.996974784793299</c:v>
                </c:pt>
                <c:pt idx="350">
                  <c:v>15.98241118327236</c:v>
                </c:pt>
                <c:pt idx="351">
                  <c:v>15.967645519682261</c:v>
                </c:pt>
                <c:pt idx="352">
                  <c:v>15.95268251361547</c:v>
                </c:pt>
                <c:pt idx="353">
                  <c:v>15.937526774428372</c:v>
                </c:pt>
                <c:pt idx="354">
                  <c:v>15.936118215071602</c:v>
                </c:pt>
                <c:pt idx="355">
                  <c:v>15.93048421977845</c:v>
                </c:pt>
                <c:pt idx="356">
                  <c:v>15.920789841760724</c:v>
                </c:pt>
                <c:pt idx="357">
                  <c:v>15.915435821885357</c:v>
                </c:pt>
                <c:pt idx="358">
                  <c:v>15.909857421696314</c:v>
                </c:pt>
                <c:pt idx="359">
                  <c:v>15.903904942394307</c:v>
                </c:pt>
                <c:pt idx="360">
                  <c:v>15.897474437993052</c:v>
                </c:pt>
                <c:pt idx="361">
                  <c:v>15.890492561239022</c:v>
                </c:pt>
                <c:pt idx="362">
                  <c:v>15.882907180957853</c:v>
                </c:pt>
                <c:pt idx="363">
                  <c:v>15.874681314251589</c:v>
                </c:pt>
                <c:pt idx="364">
                  <c:v>15.865789057840221</c:v>
                </c:pt>
                <c:pt idx="365">
                  <c:v>15.85621277532247</c:v>
                </c:pt>
                <c:pt idx="366">
                  <c:v>15.845941101297161</c:v>
                </c:pt>
                <c:pt idx="367">
                  <c:v>15.83496749287553</c:v>
                </c:pt>
                <c:pt idx="368">
                  <c:v>15.823289157662941</c:v>
                </c:pt>
                <c:pt idx="369">
                  <c:v>15.810906246623174</c:v>
                </c:pt>
                <c:pt idx="370">
                  <c:v>15.797821237114418</c:v>
                </c:pt>
                <c:pt idx="371">
                  <c:v>15.78403845492892</c:v>
                </c:pt>
                <c:pt idx="372">
                  <c:v>15.769563699588772</c:v>
                </c:pt>
                <c:pt idx="373">
                  <c:v>15.754403947462636</c:v>
                </c:pt>
                <c:pt idx="374">
                  <c:v>15.738567114308768</c:v>
                </c:pt>
                <c:pt idx="375">
                  <c:v>15.722061863743223</c:v>
                </c:pt>
                <c:pt idx="376">
                  <c:v>15.704897451587142</c:v>
                </c:pt>
                <c:pt idx="377">
                  <c:v>15.687523580385188</c:v>
                </c:pt>
                <c:pt idx="378">
                  <c:v>15.669635497294054</c:v>
                </c:pt>
                <c:pt idx="379">
                  <c:v>15.65124762055966</c:v>
                </c:pt>
                <c:pt idx="380">
                  <c:v>15.632373798653248</c:v>
                </c:pt>
                <c:pt idx="381">
                  <c:v>15.613027352705378</c:v>
                </c:pt>
                <c:pt idx="382">
                  <c:v>15.593221113535748</c:v>
                </c:pt>
                <c:pt idx="383">
                  <c:v>15.572967454184104</c:v>
                </c:pt>
                <c:pt idx="384">
                  <c:v>15.548543059996323</c:v>
                </c:pt>
                <c:pt idx="385">
                  <c:v>15.523247876887456</c:v>
                </c:pt>
                <c:pt idx="386">
                  <c:v>15.497119353505521</c:v>
                </c:pt>
                <c:pt idx="387">
                  <c:v>15.470192230643839</c:v>
                </c:pt>
                <c:pt idx="388">
                  <c:v>15.442498857338245</c:v>
                </c:pt>
                <c:pt idx="389">
                  <c:v>15.414069457440224</c:v>
                </c:pt>
                <c:pt idx="390">
                  <c:v>15.384932355978286</c:v>
                </c:pt>
                <c:pt idx="391">
                  <c:v>15.355114172618476</c:v>
                </c:pt>
                <c:pt idx="392">
                  <c:v>15.324639988015194</c:v>
                </c:pt>
                <c:pt idx="393">
                  <c:v>15.293533487669558</c:v>
                </c:pt>
                <c:pt idx="394">
                  <c:v>15.261817087012517</c:v>
                </c:pt>
                <c:pt idx="395">
                  <c:v>15.229512040719639</c:v>
                </c:pt>
                <c:pt idx="396">
                  <c:v>15.196638538708552</c:v>
                </c:pt>
                <c:pt idx="397">
                  <c:v>15.18033756766887</c:v>
                </c:pt>
                <c:pt idx="398">
                  <c:v>15.164690010891469</c:v>
                </c:pt>
                <c:pt idx="399">
                  <c:v>15.148917826514744</c:v>
                </c:pt>
                <c:pt idx="400">
                  <c:v>15.133814369343369</c:v>
                </c:pt>
                <c:pt idx="401">
                  <c:v>15.119392399874625</c:v>
                </c:pt>
                <c:pt idx="402">
                  <c:v>15.105661869721336</c:v>
                </c:pt>
                <c:pt idx="403">
                  <c:v>15.092630274919129</c:v>
                </c:pt>
                <c:pt idx="404">
                  <c:v>15.080302960921934</c:v>
                </c:pt>
                <c:pt idx="405">
                  <c:v>15.068683386927106</c:v>
                </c:pt>
                <c:pt idx="406">
                  <c:v>15.057773355787827</c:v>
                </c:pt>
                <c:pt idx="407">
                  <c:v>15.047573214672973</c:v>
                </c:pt>
                <c:pt idx="408">
                  <c:v>15.038082030747178</c:v>
                </c:pt>
                <c:pt idx="409">
                  <c:v>15.029297745431148</c:v>
                </c:pt>
                <c:pt idx="410">
                  <c:v>15.021217310221781</c:v>
                </c:pt>
                <c:pt idx="411">
                  <c:v>15.013836806577126</c:v>
                </c:pt>
                <c:pt idx="412">
                  <c:v>15.007151551982684</c:v>
                </c:pt>
                <c:pt idx="413">
                  <c:v>15.001156193994202</c:v>
                </c:pt>
                <c:pt idx="414">
                  <c:v>14.995525528960076</c:v>
                </c:pt>
                <c:pt idx="415">
                  <c:v>14.990569730593366</c:v>
                </c:pt>
                <c:pt idx="416">
                  <c:v>14.98628756543037</c:v>
                </c:pt>
                <c:pt idx="417">
                  <c:v>14.974037640017547</c:v>
                </c:pt>
                <c:pt idx="418">
                  <c:v>14.962620699873687</c:v>
                </c:pt>
                <c:pt idx="419">
                  <c:v>14.952030441516056</c:v>
                </c:pt>
                <c:pt idx="420">
                  <c:v>14.942259850910496</c:v>
                </c:pt>
                <c:pt idx="421">
                  <c:v>14.933301293070265</c:v>
                </c:pt>
                <c:pt idx="422">
                  <c:v>14.925146591958308</c:v>
                </c:pt>
                <c:pt idx="423">
                  <c:v>14.917787101849326</c:v>
                </c:pt>
                <c:pt idx="424">
                  <c:v>14.911213771153552</c:v>
                </c:pt>
                <c:pt idx="425">
                  <c:v>14.905417199567152</c:v>
                </c:pt>
                <c:pt idx="426">
                  <c:v>14.900387689303816</c:v>
                </c:pt>
                <c:pt idx="427">
                  <c:v>14.896115291066659</c:v>
                </c:pt>
                <c:pt idx="428">
                  <c:v>14.892589845330834</c:v>
                </c:pt>
                <c:pt idx="429">
                  <c:v>14.889781170968959</c:v>
                </c:pt>
                <c:pt idx="430">
                  <c:v>14.88769803248552</c:v>
                </c:pt>
                <c:pt idx="431">
                  <c:v>14.88633114222554</c:v>
                </c:pt>
                <c:pt idx="432">
                  <c:v>14.885670984763054</c:v>
                </c:pt>
                <c:pt idx="433">
                  <c:v>14.885707855996408</c:v>
                </c:pt>
                <c:pt idx="434">
                  <c:v>14.886431898183114</c:v>
                </c:pt>
                <c:pt idx="435">
                  <c:v>14.887833131355659</c:v>
                </c:pt>
                <c:pt idx="436">
                  <c:v>14.8899014815039</c:v>
                </c:pt>
                <c:pt idx="437">
                  <c:v>14.887551921550115</c:v>
                </c:pt>
                <c:pt idx="438">
                  <c:v>14.884886454097376</c:v>
                </c:pt>
                <c:pt idx="439">
                  <c:v>14.881913012049454</c:v>
                </c:pt>
                <c:pt idx="440">
                  <c:v>14.878639315155066</c:v>
                </c:pt>
                <c:pt idx="441">
                  <c:v>14.875072876823566</c:v>
                </c:pt>
                <c:pt idx="442">
                  <c:v>14.871221010633048</c:v>
                </c:pt>
                <c:pt idx="443">
                  <c:v>14.867090836551426</c:v>
                </c:pt>
                <c:pt idx="444">
                  <c:v>14.862646333916867</c:v>
                </c:pt>
                <c:pt idx="445">
                  <c:v>14.857935289803738</c:v>
                </c:pt>
                <c:pt idx="446">
                  <c:v>14.852964440265984</c:v>
                </c:pt>
                <c:pt idx="447">
                  <c:v>14.847740339717356</c:v>
                </c:pt>
                <c:pt idx="448">
                  <c:v>14.842269366693275</c:v>
                </c:pt>
                <c:pt idx="449">
                  <c:v>14.836557729361026</c:v>
                </c:pt>
                <c:pt idx="450">
                  <c:v>14.830611470794992</c:v>
                </c:pt>
                <c:pt idx="451">
                  <c:v>14.824436474032106</c:v>
                </c:pt>
                <c:pt idx="452">
                  <c:v>14.818038466920907</c:v>
                </c:pt>
                <c:pt idx="453">
                  <c:v>14.811423026776932</c:v>
                </c:pt>
                <c:pt idx="454">
                  <c:v>14.804595584855656</c:v>
                </c:pt>
                <c:pt idx="455">
                  <c:v>14.797561430653495</c:v>
                </c:pt>
                <c:pt idx="456">
                  <c:v>14.790325716047148</c:v>
                </c:pt>
                <c:pt idx="457">
                  <c:v>14.791796294949126</c:v>
                </c:pt>
                <c:pt idx="458">
                  <c:v>14.793697270970002</c:v>
                </c:pt>
                <c:pt idx="459">
                  <c:v>14.796024106537743</c:v>
                </c:pt>
                <c:pt idx="460">
                  <c:v>14.798767029236531</c:v>
                </c:pt>
                <c:pt idx="461">
                  <c:v>14.801918342547012</c:v>
                </c:pt>
                <c:pt idx="462">
                  <c:v>14.805470451945734</c:v>
                </c:pt>
                <c:pt idx="463">
                  <c:v>14.809415866460872</c:v>
                </c:pt>
                <c:pt idx="464">
                  <c:v>14.813747199945556</c:v>
                </c:pt>
                <c:pt idx="465">
                  <c:v>14.818457172092868</c:v>
                </c:pt>
                <c:pt idx="466">
                  <c:v>14.823538609216673</c:v>
                </c:pt>
                <c:pt idx="467">
                  <c:v>14.828984444817646</c:v>
                </c:pt>
                <c:pt idx="468">
                  <c:v>14.834787719954926</c:v>
                </c:pt>
                <c:pt idx="469">
                  <c:v>14.840941583439037</c:v>
                </c:pt>
                <c:pt idx="470">
                  <c:v>14.847439291863786</c:v>
                </c:pt>
                <c:pt idx="471">
                  <c:v>14.854274209490272</c:v>
                </c:pt>
                <c:pt idx="472">
                  <c:v>14.861439807998149</c:v>
                </c:pt>
                <c:pt idx="473">
                  <c:v>14.868929666113868</c:v>
                </c:pt>
                <c:pt idx="474">
                  <c:v>14.876781776835816</c:v>
                </c:pt>
                <c:pt idx="475">
                  <c:v>14.88495122700375</c:v>
                </c:pt>
                <c:pt idx="476">
                  <c:v>14.893432131330572</c:v>
                </c:pt>
                <c:pt idx="477">
                  <c:v>14.905816195619472</c:v>
                </c:pt>
                <c:pt idx="478">
                  <c:v>14.918962771439443</c:v>
                </c:pt>
                <c:pt idx="479">
                  <c:v>14.932857085227871</c:v>
                </c:pt>
                <c:pt idx="480">
                  <c:v>14.947484613598856</c:v>
                </c:pt>
                <c:pt idx="481">
                  <c:v>14.96283108141275</c:v>
                </c:pt>
                <c:pt idx="482">
                  <c:v>14.978882459691484</c:v>
                </c:pt>
                <c:pt idx="483">
                  <c:v>14.995624963394553</c:v>
                </c:pt>
                <c:pt idx="484">
                  <c:v>15.013045049071014</c:v>
                </c:pt>
                <c:pt idx="485">
                  <c:v>15.031129412400368</c:v>
                </c:pt>
                <c:pt idx="486">
                  <c:v>15.049864985634848</c:v>
                </c:pt>
                <c:pt idx="487">
                  <c:v>15.069238934954475</c:v>
                </c:pt>
                <c:pt idx="488">
                  <c:v>15.089238657745357</c:v>
                </c:pt>
                <c:pt idx="489">
                  <c:v>15.109757752162254</c:v>
                </c:pt>
                <c:pt idx="490">
                  <c:v>15.130873340959516</c:v>
                </c:pt>
                <c:pt idx="491">
                  <c:v>15.152573389232503</c:v>
                </c:pt>
                <c:pt idx="492">
                  <c:v>15.174846087592664</c:v>
                </c:pt>
                <c:pt idx="493">
                  <c:v>15.197679849050935</c:v>
                </c:pt>
                <c:pt idx="494">
                  <c:v>15.221063305869798</c:v>
                </c:pt>
                <c:pt idx="495">
                  <c:v>15.244985306392268</c:v>
                </c:pt>
                <c:pt idx="496">
                  <c:v>15.269434911853176</c:v>
                </c:pt>
                <c:pt idx="497">
                  <c:v>15.294401393178321</c:v>
                </c:pt>
                <c:pt idx="498">
                  <c:v>15.309046204381152</c:v>
                </c:pt>
                <c:pt idx="499">
                  <c:v>15.323299769700037</c:v>
                </c:pt>
                <c:pt idx="500">
                  <c:v>15.337170559143226</c:v>
                </c:pt>
                <c:pt idx="501">
                  <c:v>15.350666862880988</c:v>
                </c:pt>
                <c:pt idx="502">
                  <c:v>15.363796794805971</c:v>
                </c:pt>
                <c:pt idx="503">
                  <c:v>15.376568296038426</c:v>
                </c:pt>
                <c:pt idx="504">
                  <c:v>15.388949663160165</c:v>
                </c:pt>
                <c:pt idx="505">
                  <c:v>15.400976849451428</c:v>
                </c:pt>
                <c:pt idx="506">
                  <c:v>15.412657764211183</c:v>
                </c:pt>
                <c:pt idx="507">
                  <c:v>15.424000141307168</c:v>
                </c:pt>
                <c:pt idx="508">
                  <c:v>15.435011542958307</c:v>
                </c:pt>
                <c:pt idx="509">
                  <c:v>15.445699363441882</c:v>
                </c:pt>
                <c:pt idx="510">
                  <c:v>15.456070832726876</c:v>
                </c:pt>
                <c:pt idx="511">
                  <c:v>15.466133020034254</c:v>
                </c:pt>
                <c:pt idx="512">
                  <c:v>15.475892837325521</c:v>
                </c:pt>
                <c:pt idx="513">
                  <c:v>15.485357042720327</c:v>
                </c:pt>
                <c:pt idx="514">
                  <c:v>15.494532243845478</c:v>
                </c:pt>
                <c:pt idx="515">
                  <c:v>15.503424901113823</c:v>
                </c:pt>
                <c:pt idx="516">
                  <c:v>15.512041330937775</c:v>
                </c:pt>
                <c:pt idx="517">
                  <c:v>15.520387708875168</c:v>
                </c:pt>
                <c:pt idx="518">
                  <c:v>15.537478112050948</c:v>
                </c:pt>
                <c:pt idx="519">
                  <c:v>15.55494022276002</c:v>
                </c:pt>
                <c:pt idx="520">
                  <c:v>15.57262410723192</c:v>
                </c:pt>
                <c:pt idx="521">
                  <c:v>15.590524948624539</c:v>
                </c:pt>
                <c:pt idx="522">
                  <c:v>15.608638034814511</c:v>
                </c:pt>
                <c:pt idx="523">
                  <c:v>15.626958756172398</c:v>
                </c:pt>
                <c:pt idx="524">
                  <c:v>15.64548260338217</c:v>
                </c:pt>
                <c:pt idx="525">
                  <c:v>15.664205165303931</c:v>
                </c:pt>
                <c:pt idx="526">
                  <c:v>15.683122126879713</c:v>
                </c:pt>
                <c:pt idx="527">
                  <c:v>15.702229267081044</c:v>
                </c:pt>
                <c:pt idx="528">
                  <c:v>15.721522456898033</c:v>
                </c:pt>
                <c:pt idx="529">
                  <c:v>15.740997657369087</c:v>
                </c:pt>
                <c:pt idx="530">
                  <c:v>15.760650917650555</c:v>
                </c:pt>
                <c:pt idx="531">
                  <c:v>15.780478373125716</c:v>
                </c:pt>
                <c:pt idx="532">
                  <c:v>15.800476243552326</c:v>
                </c:pt>
                <c:pt idx="533">
                  <c:v>15.820640831248031</c:v>
                </c:pt>
                <c:pt idx="534">
                  <c:v>15.84089642815745</c:v>
                </c:pt>
                <c:pt idx="535">
                  <c:v>15.8613130030562</c:v>
                </c:pt>
                <c:pt idx="536">
                  <c:v>15.881887065850053</c:v>
                </c:pt>
                <c:pt idx="537">
                  <c:v>15.90261520273555</c:v>
                </c:pt>
                <c:pt idx="538">
                  <c:v>15.913502195216306</c:v>
                </c:pt>
                <c:pt idx="539">
                  <c:v>15.924355524934168</c:v>
                </c:pt>
                <c:pt idx="540">
                  <c:v>15.935175611815485</c:v>
                </c:pt>
                <c:pt idx="541">
                  <c:v>15.945962872895652</c:v>
                </c:pt>
                <c:pt idx="542">
                  <c:v>15.956717722213805</c:v>
                </c:pt>
                <c:pt idx="543">
                  <c:v>15.967440570715127</c:v>
                </c:pt>
                <c:pt idx="544">
                  <c:v>15.9781318261603</c:v>
                </c:pt>
                <c:pt idx="545">
                  <c:v>15.988791893042862</c:v>
                </c:pt>
                <c:pt idx="546">
                  <c:v>15.999421172512371</c:v>
                </c:pt>
                <c:pt idx="547">
                  <c:v>16.010020062304591</c:v>
                </c:pt>
                <c:pt idx="548">
                  <c:v>16.020588956677592</c:v>
                </c:pt>
                <c:pt idx="549">
                  <c:v>16.031119187428033</c:v>
                </c:pt>
                <c:pt idx="550">
                  <c:v>16.041614199693228</c:v>
                </c:pt>
                <c:pt idx="551">
                  <c:v>16.052074603853868</c:v>
                </c:pt>
                <c:pt idx="552">
                  <c:v>16.062500999564225</c:v>
                </c:pt>
                <c:pt idx="553">
                  <c:v>16.072893975925506</c:v>
                </c:pt>
                <c:pt idx="554">
                  <c:v>16.083254111655595</c:v>
                </c:pt>
                <c:pt idx="555">
                  <c:v>16.093581975258257</c:v>
                </c:pt>
                <c:pt idx="556">
                  <c:v>16.1038781251908</c:v>
                </c:pt>
                <c:pt idx="557">
                  <c:v>16.114143110027378</c:v>
                </c:pt>
                <c:pt idx="558">
                  <c:v>16.205270927280537</c:v>
                </c:pt>
                <c:pt idx="559">
                  <c:v>16.300028209083052</c:v>
                </c:pt>
                <c:pt idx="560">
                  <c:v>16.398333897732844</c:v>
                </c:pt>
                <c:pt idx="561">
                  <c:v>16.500108769920928</c:v>
                </c:pt>
                <c:pt idx="562">
                  <c:v>16.605275395121289</c:v>
                </c:pt>
                <c:pt idx="563">
                  <c:v>16.713758094923516</c:v>
                </c:pt>
                <c:pt idx="564">
                  <c:v>16.82556004267148</c:v>
                </c:pt>
                <c:pt idx="565">
                  <c:v>16.940548315569277</c:v>
                </c:pt>
                <c:pt idx="566">
                  <c:v>17.05865280776823</c:v>
                </c:pt>
                <c:pt idx="567">
                  <c:v>17.179804988831631</c:v>
                </c:pt>
                <c:pt idx="568">
                  <c:v>17.303937868121238</c:v>
                </c:pt>
                <c:pt idx="569">
                  <c:v>17.430985959989005</c:v>
                </c:pt>
                <c:pt idx="570">
                  <c:v>17.560885249751372</c:v>
                </c:pt>
                <c:pt idx="571">
                  <c:v>17.693573160434731</c:v>
                </c:pt>
                <c:pt idx="572">
                  <c:v>17.828988520270165</c:v>
                </c:pt>
                <c:pt idx="573">
                  <c:v>17.967071530922837</c:v>
                </c:pt>
                <c:pt idx="574">
                  <c:v>18.107763736439743</c:v>
                </c:pt>
                <c:pt idx="575">
                  <c:v>18.251007992897133</c:v>
                </c:pt>
                <c:pt idx="576">
                  <c:v>18.396748438736296</c:v>
                </c:pt>
                <c:pt idx="577">
                  <c:v>18.544930465768591</c:v>
                </c:pt>
                <c:pt idx="578">
                  <c:v>18.683476677892983</c:v>
                </c:pt>
                <c:pt idx="579">
                  <c:v>18.827274086112595</c:v>
                </c:pt>
                <c:pt idx="580">
                  <c:v>18.976026300929597</c:v>
                </c:pt>
                <c:pt idx="581">
                  <c:v>19.129623647841029</c:v>
                </c:pt>
                <c:pt idx="582">
                  <c:v>19.287958938306431</c:v>
                </c:pt>
                <c:pt idx="583">
                  <c:v>19.4509274129415</c:v>
                </c:pt>
                <c:pt idx="584">
                  <c:v>19.618426686010608</c:v>
                </c:pt>
                <c:pt idx="585">
                  <c:v>19.790356691190929</c:v>
                </c:pt>
                <c:pt idx="586">
                  <c:v>19.966619628578716</c:v>
                </c:pt>
                <c:pt idx="587">
                  <c:v>20.14711991290968</c:v>
                </c:pt>
                <c:pt idx="588">
                  <c:v>20.33176412296379</c:v>
                </c:pt>
                <c:pt idx="589">
                  <c:v>20.520460952130929</c:v>
                </c:pt>
                <c:pt idx="590">
                  <c:v>20.713121160107505</c:v>
                </c:pt>
                <c:pt idx="591">
                  <c:v>20.909657525699274</c:v>
                </c:pt>
                <c:pt idx="592">
                  <c:v>21.109984800706233</c:v>
                </c:pt>
                <c:pt idx="593">
                  <c:v>21.31401966486289</c:v>
                </c:pt>
                <c:pt idx="594">
                  <c:v>21.52116850965939</c:v>
                </c:pt>
                <c:pt idx="595">
                  <c:v>21.731829814277152</c:v>
                </c:pt>
                <c:pt idx="596">
                  <c:v>21.945925435051329</c:v>
                </c:pt>
                <c:pt idx="597">
                  <c:v>22.163379011090431</c:v>
                </c:pt>
                <c:pt idx="598">
                  <c:v>22.354035276201262</c:v>
                </c:pt>
                <c:pt idx="599">
                  <c:v>22.544196372244127</c:v>
                </c:pt>
                <c:pt idx="600">
                  <c:v>22.733874522222131</c:v>
                </c:pt>
                <c:pt idx="601">
                  <c:v>22.923081656588927</c:v>
                </c:pt>
                <c:pt idx="602">
                  <c:v>23.111829420183035</c:v>
                </c:pt>
                <c:pt idx="603">
                  <c:v>23.300129178997182</c:v>
                </c:pt>
                <c:pt idx="604">
                  <c:v>23.487992026788909</c:v>
                </c:pt>
                <c:pt idx="605">
                  <c:v>23.675428791534262</c:v>
                </c:pt>
                <c:pt idx="606">
                  <c:v>23.862450041729407</c:v>
                </c:pt>
                <c:pt idx="607">
                  <c:v>24.049066092543772</c:v>
                </c:pt>
                <c:pt idx="608">
                  <c:v>24.235287011826614</c:v>
                </c:pt>
                <c:pt idx="609">
                  <c:v>24.42109175025676</c:v>
                </c:pt>
                <c:pt idx="610">
                  <c:v>24.606485239685554</c:v>
                </c:pt>
                <c:pt idx="611">
                  <c:v>24.791477504728189</c:v>
                </c:pt>
                <c:pt idx="612">
                  <c:v>24.976078331871989</c:v>
                </c:pt>
                <c:pt idx="613">
                  <c:v>25.160297275088457</c:v>
                </c:pt>
                <c:pt idx="614">
                  <c:v>25.344143661314227</c:v>
                </c:pt>
                <c:pt idx="615">
                  <c:v>25.527626595802403</c:v>
                </c:pt>
                <c:pt idx="616">
                  <c:v>25.710754967348354</c:v>
                </c:pt>
                <c:pt idx="617">
                  <c:v>25.89353745339286</c:v>
                </c:pt>
                <c:pt idx="618">
                  <c:v>26.078485596158046</c:v>
                </c:pt>
                <c:pt idx="619">
                  <c:v>26.263177267499987</c:v>
                </c:pt>
                <c:pt idx="620">
                  <c:v>26.447619034333375</c:v>
                </c:pt>
                <c:pt idx="621">
                  <c:v>26.631817304863393</c:v>
                </c:pt>
                <c:pt idx="622">
                  <c:v>26.815778332356491</c:v>
                </c:pt>
                <c:pt idx="623">
                  <c:v>26.999508218825213</c:v>
                </c:pt>
                <c:pt idx="624">
                  <c:v>27.182460678003224</c:v>
                </c:pt>
                <c:pt idx="625">
                  <c:v>27.365165427670089</c:v>
                </c:pt>
                <c:pt idx="626">
                  <c:v>27.547628522578787</c:v>
                </c:pt>
                <c:pt idx="627">
                  <c:v>27.729855873838531</c:v>
                </c:pt>
                <c:pt idx="628">
                  <c:v>27.911853252293035</c:v>
                </c:pt>
                <c:pt idx="629">
                  <c:v>28.093626291820929</c:v>
                </c:pt>
                <c:pt idx="630">
                  <c:v>28.275180492559986</c:v>
                </c:pt>
                <c:pt idx="631">
                  <c:v>28.456521224052153</c:v>
                </c:pt>
                <c:pt idx="632">
                  <c:v>28.637653728318977</c:v>
                </c:pt>
                <c:pt idx="633">
                  <c:v>28.818583122861444</c:v>
                </c:pt>
                <c:pt idx="634">
                  <c:v>28.999314403592468</c:v>
                </c:pt>
                <c:pt idx="635">
                  <c:v>29.179852447697741</c:v>
                </c:pt>
                <c:pt idx="636">
                  <c:v>29.360202016430886</c:v>
                </c:pt>
                <c:pt idx="637">
                  <c:v>29.540367757843942</c:v>
                </c:pt>
                <c:pt idx="638">
                  <c:v>29.721995416479931</c:v>
                </c:pt>
                <c:pt idx="639">
                  <c:v>29.903623546042176</c:v>
                </c:pt>
                <c:pt idx="640">
                  <c:v>30.085243242670444</c:v>
                </c:pt>
                <c:pt idx="641">
                  <c:v>30.266854612751271</c:v>
                </c:pt>
                <c:pt idx="642">
                  <c:v>30.448457760835286</c:v>
                </c:pt>
                <c:pt idx="643">
                  <c:v>30.630052789674664</c:v>
                </c:pt>
                <c:pt idx="644">
                  <c:v>30.811639800258018</c:v>
                </c:pt>
                <c:pt idx="645">
                  <c:v>30.993218891846627</c:v>
                </c:pt>
                <c:pt idx="646">
                  <c:v>31.174790162007891</c:v>
                </c:pt>
                <c:pt idx="647">
                  <c:v>31.356353706649365</c:v>
                </c:pt>
                <c:pt idx="648">
                  <c:v>31.537909620051831</c:v>
                </c:pt>
                <c:pt idx="649">
                  <c:v>31.719457994901028</c:v>
                </c:pt>
                <c:pt idx="650">
                  <c:v>31.900998922320014</c:v>
                </c:pt>
                <c:pt idx="651">
                  <c:v>32.082532491899279</c:v>
                </c:pt>
                <c:pt idx="652">
                  <c:v>32.264058791727358</c:v>
                </c:pt>
                <c:pt idx="653">
                  <c:v>32.445577908420333</c:v>
                </c:pt>
                <c:pt idx="654">
                  <c:v>32.627658727920213</c:v>
                </c:pt>
                <c:pt idx="655">
                  <c:v>32.809798250876</c:v>
                </c:pt>
                <c:pt idx="656">
                  <c:v>32.991995755769025</c:v>
                </c:pt>
                <c:pt idx="657">
                  <c:v>33.174250534418306</c:v>
                </c:pt>
                <c:pt idx="658">
                  <c:v>33.356561891693381</c:v>
                </c:pt>
                <c:pt idx="659">
                  <c:v>33.523637594943644</c:v>
                </c:pt>
                <c:pt idx="660">
                  <c:v>33.688596018215883</c:v>
                </c:pt>
                <c:pt idx="661">
                  <c:v>33.851486669055838</c:v>
                </c:pt>
                <c:pt idx="662">
                  <c:v>34.012357898366375</c:v>
                </c:pt>
                <c:pt idx="663">
                  <c:v>34.171256927422007</c:v>
                </c:pt>
                <c:pt idx="664">
                  <c:v>34.328229874259534</c:v>
                </c:pt>
                <c:pt idx="665">
                  <c:v>34.483321779446378</c:v>
                </c:pt>
                <c:pt idx="666">
                  <c:v>34.636576631251337</c:v>
                </c:pt>
                <c:pt idx="667">
                  <c:v>34.788037390221689</c:v>
                </c:pt>
                <c:pt idx="668">
                  <c:v>34.937746013193177</c:v>
                </c:pt>
                <c:pt idx="669">
                  <c:v>35.086333115280006</c:v>
                </c:pt>
                <c:pt idx="670">
                  <c:v>35.233314800272012</c:v>
                </c:pt>
                <c:pt idx="671">
                  <c:v>35.378728821366735</c:v>
                </c:pt>
                <c:pt idx="672">
                  <c:v>35.522612048989998</c:v>
                </c:pt>
                <c:pt idx="673">
                  <c:v>35.665000491417075</c:v>
                </c:pt>
                <c:pt idx="674">
                  <c:v>35.805929314919481</c:v>
                </c:pt>
                <c:pt idx="675">
                  <c:v>35.945432863432295</c:v>
                </c:pt>
                <c:pt idx="676">
                  <c:v>36.083544677768344</c:v>
                </c:pt>
                <c:pt idx="677">
                  <c:v>36.220297514382295</c:v>
                </c:pt>
                <c:pt idx="678">
                  <c:v>36.355723363692874</c:v>
                </c:pt>
                <c:pt idx="679">
                  <c:v>36.493251164809315</c:v>
                </c:pt>
                <c:pt idx="680">
                  <c:v>36.629689192785584</c:v>
                </c:pt>
                <c:pt idx="681">
                  <c:v>36.765063146517413</c:v>
                </c:pt>
                <c:pt idx="682">
                  <c:v>36.899398123732347</c:v>
                </c:pt>
                <c:pt idx="683">
                  <c:v>37.032718635036538</c:v>
                </c:pt>
                <c:pt idx="684">
                  <c:v>37.163523602776053</c:v>
                </c:pt>
                <c:pt idx="685">
                  <c:v>37.293263223403351</c:v>
                </c:pt>
                <c:pt idx="686">
                  <c:v>37.421962406623344</c:v>
                </c:pt>
                <c:pt idx="687">
                  <c:v>37.549645480243719</c:v>
                </c:pt>
                <c:pt idx="688">
                  <c:v>37.676336203766304</c:v>
                </c:pt>
                <c:pt idx="689">
                  <c:v>37.802057781660253</c:v>
                </c:pt>
                <c:pt idx="690">
                  <c:v>37.926832876329463</c:v>
                </c:pt>
                <c:pt idx="691">
                  <c:v>38.050683620769796</c:v>
                </c:pt>
                <c:pt idx="692">
                  <c:v>38.173631630938473</c:v>
                </c:pt>
                <c:pt idx="693">
                  <c:v>38.295698017829174</c:v>
                </c:pt>
                <c:pt idx="694">
                  <c:v>38.416903399265998</c:v>
                </c:pt>
                <c:pt idx="695">
                  <c:v>38.537267911426035</c:v>
                </c:pt>
                <c:pt idx="696">
                  <c:v>38.656811220086006</c:v>
                </c:pt>
                <c:pt idx="697">
                  <c:v>38.775552531611062</c:v>
                </c:pt>
                <c:pt idx="698">
                  <c:v>38.893510603686344</c:v>
                </c:pt>
                <c:pt idx="699">
                  <c:v>39.024661486028329</c:v>
                </c:pt>
                <c:pt idx="700">
                  <c:v>39.155873457408994</c:v>
                </c:pt>
                <c:pt idx="701">
                  <c:v>39.287145752145321</c:v>
                </c:pt>
                <c:pt idx="702">
                  <c:v>39.418477621463168</c:v>
                </c:pt>
                <c:pt idx="703">
                  <c:v>39.549868333104712</c:v>
                </c:pt>
                <c:pt idx="704">
                  <c:v>39.681317170942194</c:v>
                </c:pt>
                <c:pt idx="705">
                  <c:v>39.812823434605463</c:v>
                </c:pt>
                <c:pt idx="706">
                  <c:v>39.944386439115327</c:v>
                </c:pt>
                <c:pt idx="707">
                  <c:v>40.076005514525313</c:v>
                </c:pt>
                <c:pt idx="708">
                  <c:v>40.20768000557193</c:v>
                </c:pt>
                <c:pt idx="709">
                  <c:v>40.339409271335455</c:v>
                </c:pt>
                <c:pt idx="710">
                  <c:v>40.471192684906008</c:v>
                </c:pt>
                <c:pt idx="711">
                  <c:v>40.603029633056742</c:v>
                </c:pt>
                <c:pt idx="712">
                  <c:v>40.734919515928219</c:v>
                </c:pt>
                <c:pt idx="713">
                  <c:v>40.8668617467168</c:v>
                </c:pt>
                <c:pt idx="714">
                  <c:v>40.998353775901144</c:v>
                </c:pt>
                <c:pt idx="715">
                  <c:v>41.129998095199511</c:v>
                </c:pt>
                <c:pt idx="716">
                  <c:v>41.261792569481081</c:v>
                </c:pt>
                <c:pt idx="717">
                  <c:v>41.393735113484944</c:v>
                </c:pt>
                <c:pt idx="718">
                  <c:v>41.525823690655315</c:v>
                </c:pt>
                <c:pt idx="719">
                  <c:v>41.634003979294846</c:v>
                </c:pt>
                <c:pt idx="720">
                  <c:v>41.741474422701998</c:v>
                </c:pt>
                <c:pt idx="721">
                  <c:v>41.848252312738261</c:v>
                </c:pt>
                <c:pt idx="722">
                  <c:v>41.954354537375998</c:v>
                </c:pt>
                <c:pt idx="723">
                  <c:v>42.059797590133854</c:v>
                </c:pt>
                <c:pt idx="724">
                  <c:v>42.164597579287744</c:v>
                </c:pt>
                <c:pt idx="725">
                  <c:v>42.268770236871596</c:v>
                </c:pt>
                <c:pt idx="726">
                  <c:v>42.372330927462002</c:v>
                </c:pt>
                <c:pt idx="727">
                  <c:v>42.475294656765229</c:v>
                </c:pt>
                <c:pt idx="728">
                  <c:v>42.577676079995975</c:v>
                </c:pt>
                <c:pt idx="729">
                  <c:v>42.676624630280095</c:v>
                </c:pt>
                <c:pt idx="730">
                  <c:v>42.774698046249057</c:v>
                </c:pt>
                <c:pt idx="731">
                  <c:v>42.871916056635342</c:v>
                </c:pt>
                <c:pt idx="732">
                  <c:v>42.968297929365143</c:v>
                </c:pt>
                <c:pt idx="733">
                  <c:v>43.063862482319848</c:v>
                </c:pt>
                <c:pt idx="734">
                  <c:v>43.158628093849494</c:v>
                </c:pt>
                <c:pt idx="735">
                  <c:v>43.25261271303868</c:v>
                </c:pt>
                <c:pt idx="736">
                  <c:v>43.345833869731955</c:v>
                </c:pt>
                <c:pt idx="737">
                  <c:v>43.438308684327261</c:v>
                </c:pt>
                <c:pt idx="738">
                  <c:v>43.530053877338837</c:v>
                </c:pt>
                <c:pt idx="739">
                  <c:v>43.62996874675818</c:v>
                </c:pt>
                <c:pt idx="740">
                  <c:v>43.728547372070111</c:v>
                </c:pt>
                <c:pt idx="741">
                  <c:v>43.825820608032295</c:v>
                </c:pt>
                <c:pt idx="742">
                  <c:v>43.921818588724406</c:v>
                </c:pt>
                <c:pt idx="743">
                  <c:v>44.016570744379187</c:v>
                </c:pt>
                <c:pt idx="744">
                  <c:v>44.112025445728761</c:v>
                </c:pt>
                <c:pt idx="745">
                  <c:v>44.2063406005853</c:v>
                </c:pt>
                <c:pt idx="746">
                  <c:v>44.299542531856012</c:v>
                </c:pt>
                <c:pt idx="747">
                  <c:v>44.391656947186753</c:v>
                </c:pt>
                <c:pt idx="748">
                  <c:v>44.482708953330096</c:v>
                </c:pt>
                <c:pt idx="749">
                  <c:v>44.572723070180551</c:v>
                </c:pt>
                <c:pt idx="750">
                  <c:v>44.661723244480633</c:v>
                </c:pt>
                <c:pt idx="751">
                  <c:v>44.74973286320742</c:v>
                </c:pt>
                <c:pt idx="752">
                  <c:v>44.836774766645995</c:v>
                </c:pt>
                <c:pt idx="753">
                  <c:v>44.922871261158278</c:v>
                </c:pt>
                <c:pt idx="754">
                  <c:v>45.008044131651999</c:v>
                </c:pt>
                <c:pt idx="755">
                  <c:v>45.09231465376071</c:v>
                </c:pt>
                <c:pt idx="756">
                  <c:v>45.175703605737255</c:v>
                </c:pt>
                <c:pt idx="757">
                  <c:v>45.258231280070959</c:v>
                </c:pt>
                <c:pt idx="758">
                  <c:v>45.339917494831475</c:v>
                </c:pt>
                <c:pt idx="759">
                  <c:v>45.41357223819201</c:v>
                </c:pt>
                <c:pt idx="760">
                  <c:v>45.487065223805722</c:v>
                </c:pt>
                <c:pt idx="761">
                  <c:v>45.560400151331997</c:v>
                </c:pt>
                <c:pt idx="762">
                  <c:v>45.633580633782444</c:v>
                </c:pt>
                <c:pt idx="763">
                  <c:v>45.706610199541601</c:v>
                </c:pt>
                <c:pt idx="764">
                  <c:v>45.779492294344912</c:v>
                </c:pt>
                <c:pt idx="765">
                  <c:v>45.85223028320685</c:v>
                </c:pt>
                <c:pt idx="766">
                  <c:v>45.92482745230614</c:v>
                </c:pt>
                <c:pt idx="767">
                  <c:v>45.997287010826398</c:v>
                </c:pt>
                <c:pt idx="768">
                  <c:v>46.06961209275201</c:v>
                </c:pt>
                <c:pt idx="769">
                  <c:v>46.141805758624344</c:v>
                </c:pt>
                <c:pt idx="770">
                  <c:v>46.213870997257985</c:v>
                </c:pt>
                <c:pt idx="771">
                  <c:v>46.285810727412304</c:v>
                </c:pt>
                <c:pt idx="772">
                  <c:v>46.357627799428244</c:v>
                </c:pt>
                <c:pt idx="773">
                  <c:v>46.429324996826352</c:v>
                </c:pt>
                <c:pt idx="774">
                  <c:v>46.500339273972187</c:v>
                </c:pt>
                <c:pt idx="775">
                  <c:v>46.571087776116947</c:v>
                </c:pt>
                <c:pt idx="776">
                  <c:v>46.641575638227216</c:v>
                </c:pt>
                <c:pt idx="777">
                  <c:v>46.711807871240111</c:v>
                </c:pt>
                <c:pt idx="778">
                  <c:v>46.781789364944146</c:v>
                </c:pt>
                <c:pt idx="779">
                  <c:v>46.842349551685949</c:v>
                </c:pt>
                <c:pt idx="780">
                  <c:v>46.901508838687967</c:v>
                </c:pt>
                <c:pt idx="781">
                  <c:v>46.959299487452867</c:v>
                </c:pt>
                <c:pt idx="782">
                  <c:v>47.015753004186422</c:v>
                </c:pt>
                <c:pt idx="783">
                  <c:v>47.070900157425577</c:v>
                </c:pt>
                <c:pt idx="784">
                  <c:v>47.124770995262324</c:v>
                </c:pt>
                <c:pt idx="785">
                  <c:v>47.177394862160767</c:v>
                </c:pt>
                <c:pt idx="786">
                  <c:v>47.228800415382786</c:v>
                </c:pt>
                <c:pt idx="787">
                  <c:v>47.279015641030163</c:v>
                </c:pt>
                <c:pt idx="788">
                  <c:v>47.328067869710523</c:v>
                </c:pt>
                <c:pt idx="789">
                  <c:v>47.376722610152555</c:v>
                </c:pt>
                <c:pt idx="790">
                  <c:v>47.424349068494394</c:v>
                </c:pt>
                <c:pt idx="791">
                  <c:v>47.470970951751973</c:v>
                </c:pt>
                <c:pt idx="792">
                  <c:v>47.516611411512137</c:v>
                </c:pt>
                <c:pt idx="793">
                  <c:v>47.561293056896154</c:v>
                </c:pt>
                <c:pt idx="794">
                  <c:v>47.605037967215246</c:v>
                </c:pt>
                <c:pt idx="795">
                  <c:v>47.647867704333187</c:v>
                </c:pt>
                <c:pt idx="796">
                  <c:v>47.689803324742002</c:v>
                </c:pt>
                <c:pt idx="797">
                  <c:v>47.730865391349354</c:v>
                </c:pt>
                <c:pt idx="798">
                  <c:v>47.771073984997336</c:v>
                </c:pt>
                <c:pt idx="799">
                  <c:v>47.810448715707324</c:v>
                </c:pt>
                <c:pt idx="800">
                  <c:v>47.868155585040085</c:v>
                </c:pt>
                <c:pt idx="801">
                  <c:v>47.927001603118704</c:v>
                </c:pt>
                <c:pt idx="802">
                  <c:v>47.98695919927632</c:v>
                </c:pt>
                <c:pt idx="803">
                  <c:v>48.048001441440469</c:v>
                </c:pt>
                <c:pt idx="804">
                  <c:v>48.110899362063094</c:v>
                </c:pt>
                <c:pt idx="805">
                  <c:v>48.174922366698951</c:v>
                </c:pt>
                <c:pt idx="806">
                  <c:v>48.240044331496264</c:v>
                </c:pt>
                <c:pt idx="807">
                  <c:v>48.306239743908634</c:v>
                </c:pt>
                <c:pt idx="808">
                  <c:v>48.373483688425999</c:v>
                </c:pt>
                <c:pt idx="809">
                  <c:v>48.441751832643007</c:v>
                </c:pt>
                <c:pt idx="810">
                  <c:v>48.51102041364846</c:v>
                </c:pt>
                <c:pt idx="811">
                  <c:v>48.581266224736886</c:v>
                </c:pt>
                <c:pt idx="812">
                  <c:v>48.652466602426394</c:v>
                </c:pt>
                <c:pt idx="813">
                  <c:v>48.724599413784077</c:v>
                </c:pt>
                <c:pt idx="814">
                  <c:v>48.797643044044733</c:v>
                </c:pt>
                <c:pt idx="815">
                  <c:v>48.87157638452026</c:v>
                </c:pt>
                <c:pt idx="816">
                  <c:v>48.946378820791033</c:v>
                </c:pt>
                <c:pt idx="817">
                  <c:v>49.022030221173594</c:v>
                </c:pt>
                <c:pt idx="818">
                  <c:v>49.098510925457113</c:v>
                </c:pt>
                <c:pt idx="819">
                  <c:v>49.174819985877235</c:v>
                </c:pt>
                <c:pt idx="820">
                  <c:v>49.223565659851886</c:v>
                </c:pt>
                <c:pt idx="821">
                  <c:v>49.271572728485168</c:v>
                </c:pt>
                <c:pt idx="822">
                  <c:v>49.318858042287594</c:v>
                </c:pt>
                <c:pt idx="823">
                  <c:v>49.365438054810156</c:v>
                </c:pt>
                <c:pt idx="824">
                  <c:v>49.411328831875863</c:v>
                </c:pt>
                <c:pt idx="825">
                  <c:v>49.456546060598328</c:v>
                </c:pt>
                <c:pt idx="826">
                  <c:v>49.501105058189282</c:v>
                </c:pt>
                <c:pt idx="827">
                  <c:v>49.545020780556243</c:v>
                </c:pt>
                <c:pt idx="828">
                  <c:v>49.588307830703457</c:v>
                </c:pt>
                <c:pt idx="829">
                  <c:v>49.63098046693279</c:v>
                </c:pt>
                <c:pt idx="830">
                  <c:v>49.673052610853929</c:v>
                </c:pt>
                <c:pt idx="831">
                  <c:v>49.714537855205357</c:v>
                </c:pt>
                <c:pt idx="832">
                  <c:v>49.755449471495844</c:v>
                </c:pt>
                <c:pt idx="833">
                  <c:v>49.795800417461002</c:v>
                </c:pt>
                <c:pt idx="834">
                  <c:v>49.835542633817191</c:v>
                </c:pt>
                <c:pt idx="835">
                  <c:v>49.87467835061414</c:v>
                </c:pt>
                <c:pt idx="836">
                  <c:v>49.913220663794817</c:v>
                </c:pt>
                <c:pt idx="837">
                  <c:v>49.951182353052239</c:v>
                </c:pt>
                <c:pt idx="838">
                  <c:v>49.988575889083037</c:v>
                </c:pt>
                <c:pt idx="839">
                  <c:v>50.025413440666931</c:v>
                </c:pt>
                <c:pt idx="840">
                  <c:v>50.072311622692055</c:v>
                </c:pt>
                <c:pt idx="841">
                  <c:v>50.118166598587003</c:v>
                </c:pt>
                <c:pt idx="842">
                  <c:v>50.163002052945437</c:v>
                </c:pt>
                <c:pt idx="843">
                  <c:v>50.206841110423078</c:v>
                </c:pt>
                <c:pt idx="844">
                  <c:v>50.249706348727379</c:v>
                </c:pt>
                <c:pt idx="845">
                  <c:v>50.291619811301352</c:v>
                </c:pt>
                <c:pt idx="846">
                  <c:v>50.332603019712089</c:v>
                </c:pt>
                <c:pt idx="847">
                  <c:v>50.372676985746068</c:v>
                </c:pt>
                <c:pt idx="848">
                  <c:v>50.411862223220318</c:v>
                </c:pt>
                <c:pt idx="849">
                  <c:v>50.449119023647896</c:v>
                </c:pt>
                <c:pt idx="850">
                  <c:v>50.485472597274594</c:v>
                </c:pt>
                <c:pt idx="851">
                  <c:v>50.520942744577539</c:v>
                </c:pt>
                <c:pt idx="852">
                  <c:v>50.555548789119719</c:v>
                </c:pt>
                <c:pt idx="853">
                  <c:v>50.589309588477207</c:v>
                </c:pt>
                <c:pt idx="854">
                  <c:v>50.62224354490197</c:v>
                </c:pt>
                <c:pt idx="855">
                  <c:v>50.654368615733397</c:v>
                </c:pt>
                <c:pt idx="856">
                  <c:v>50.685702323567078</c:v>
                </c:pt>
                <c:pt idx="857">
                  <c:v>50.716261766171115</c:v>
                </c:pt>
                <c:pt idx="858">
                  <c:v>50.746063626178689</c:v>
                </c:pt>
                <c:pt idx="859">
                  <c:v>50.775124180540651</c:v>
                </c:pt>
                <c:pt idx="860">
                  <c:v>50.807791892498429</c:v>
                </c:pt>
                <c:pt idx="861">
                  <c:v>50.840894383376742</c:v>
                </c:pt>
                <c:pt idx="862">
                  <c:v>50.874419198300849</c:v>
                </c:pt>
                <c:pt idx="863">
                  <c:v>50.908354146617086</c:v>
                </c:pt>
                <c:pt idx="864">
                  <c:v>50.942597152154008</c:v>
                </c:pt>
                <c:pt idx="865">
                  <c:v>50.977144681402208</c:v>
                </c:pt>
                <c:pt idx="866">
                  <c:v>51.011986186512303</c:v>
                </c:pt>
                <c:pt idx="867">
                  <c:v>51.047111321948243</c:v>
                </c:pt>
                <c:pt idx="868">
                  <c:v>51.082509939005639</c:v>
                </c:pt>
                <c:pt idx="869">
                  <c:v>51.118172080442761</c:v>
                </c:pt>
                <c:pt idx="870">
                  <c:v>51.154087975217294</c:v>
                </c:pt>
                <c:pt idx="871">
                  <c:v>51.190248033333226</c:v>
                </c:pt>
                <c:pt idx="872">
                  <c:v>51.226642840783263</c:v>
                </c:pt>
                <c:pt idx="873">
                  <c:v>51.263263154599478</c:v>
                </c:pt>
                <c:pt idx="874">
                  <c:v>51.300099897996745</c:v>
                </c:pt>
                <c:pt idx="875">
                  <c:v>51.337144155609764</c:v>
                </c:pt>
                <c:pt idx="876">
                  <c:v>51.374387168824725</c:v>
                </c:pt>
                <c:pt idx="877">
                  <c:v>51.411820331196218</c:v>
                </c:pt>
                <c:pt idx="878">
                  <c:v>51.449435183955813</c:v>
                </c:pt>
                <c:pt idx="879">
                  <c:v>51.487561658581974</c:v>
                </c:pt>
                <c:pt idx="880">
                  <c:v>51.500714649108318</c:v>
                </c:pt>
                <c:pt idx="881">
                  <c:v>51.512490032630943</c:v>
                </c:pt>
                <c:pt idx="882">
                  <c:v>51.522917379008561</c:v>
                </c:pt>
                <c:pt idx="883">
                  <c:v>51.532025528658032</c:v>
                </c:pt>
                <c:pt idx="884">
                  <c:v>51.539842608819605</c:v>
                </c:pt>
                <c:pt idx="885">
                  <c:v>51.546396049422526</c:v>
                </c:pt>
                <c:pt idx="886">
                  <c:v>51.551712598560222</c:v>
                </c:pt>
                <c:pt idx="887">
                  <c:v>51.555818337583531</c:v>
                </c:pt>
                <c:pt idx="888">
                  <c:v>51.558738695820189</c:v>
                </c:pt>
                <c:pt idx="889">
                  <c:v>51.560498464928763</c:v>
                </c:pt>
                <c:pt idx="890">
                  <c:v>51.561121812894733</c:v>
                </c:pt>
                <c:pt idx="891">
                  <c:v>51.560632297676605</c:v>
                </c:pt>
                <c:pt idx="892">
                  <c:v>51.559052880509313</c:v>
                </c:pt>
                <c:pt idx="893">
                  <c:v>51.556405938872182</c:v>
                </c:pt>
                <c:pt idx="894">
                  <c:v>51.553401236583404</c:v>
                </c:pt>
                <c:pt idx="895">
                  <c:v>51.549426955162893</c:v>
                </c:pt>
                <c:pt idx="896">
                  <c:v>51.544502919006</c:v>
                </c:pt>
                <c:pt idx="897">
                  <c:v>51.538648440900033</c:v>
                </c:pt>
                <c:pt idx="898">
                  <c:v>51.531882332855353</c:v>
                </c:pt>
                <c:pt idx="899">
                  <c:v>51.524222916647474</c:v>
                </c:pt>
                <c:pt idx="900">
                  <c:v>51.454305124007476</c:v>
                </c:pt>
                <c:pt idx="901">
                  <c:v>51.379604361198894</c:v>
                </c:pt>
                <c:pt idx="902">
                  <c:v>51.300234733176545</c:v>
                </c:pt>
                <c:pt idx="903">
                  <c:v>51.216307722294985</c:v>
                </c:pt>
                <c:pt idx="904">
                  <c:v>51.127932250583633</c:v>
                </c:pt>
                <c:pt idx="905">
                  <c:v>51.03521474059626</c:v>
                </c:pt>
                <c:pt idx="906">
                  <c:v>50.938259174871483</c:v>
                </c:pt>
                <c:pt idx="907">
                  <c:v>50.837167154036941</c:v>
                </c:pt>
                <c:pt idx="908">
                  <c:v>50.732037953591863</c:v>
                </c:pt>
                <c:pt idx="909">
                  <c:v>50.621785063289991</c:v>
                </c:pt>
                <c:pt idx="910">
                  <c:v>50.507631304511548</c:v>
                </c:pt>
                <c:pt idx="911">
                  <c:v>50.38967124121595</c:v>
                </c:pt>
                <c:pt idx="912">
                  <c:v>50.267997298158058</c:v>
                </c:pt>
                <c:pt idx="913">
                  <c:v>50.142699812730832</c:v>
                </c:pt>
                <c:pt idx="914">
                  <c:v>50.013867085669737</c:v>
                </c:pt>
                <c:pt idx="915">
                  <c:v>49.881585430632825</c:v>
                </c:pt>
                <c:pt idx="916">
                  <c:v>49.745939222693963</c:v>
                </c:pt>
                <c:pt idx="917">
                  <c:v>49.607010945776011</c:v>
                </c:pt>
                <c:pt idx="918">
                  <c:v>49.464881239052744</c:v>
                </c:pt>
                <c:pt idx="919">
                  <c:v>49.319628942343385</c:v>
                </c:pt>
                <c:pt idx="920">
                  <c:v>49.254198882635031</c:v>
                </c:pt>
                <c:pt idx="921">
                  <c:v>49.188185264078363</c:v>
                </c:pt>
                <c:pt idx="922">
                  <c:v>49.121596690366047</c:v>
                </c:pt>
                <c:pt idx="923">
                  <c:v>49.054441454860061</c:v>
                </c:pt>
                <c:pt idx="924">
                  <c:v>48.987583949323245</c:v>
                </c:pt>
                <c:pt idx="925">
                  <c:v>48.920160229985207</c:v>
                </c:pt>
                <c:pt idx="926">
                  <c:v>48.852178109136474</c:v>
                </c:pt>
                <c:pt idx="927">
                  <c:v>48.783645095299029</c:v>
                </c:pt>
                <c:pt idx="928">
                  <c:v>48.714568396669421</c:v>
                </c:pt>
                <c:pt idx="929">
                  <c:v>48.644954924342976</c:v>
                </c:pt>
                <c:pt idx="930">
                  <c:v>48.57481129531994</c:v>
                </c:pt>
                <c:pt idx="931">
                  <c:v>48.504143835287771</c:v>
                </c:pt>
                <c:pt idx="932">
                  <c:v>48.432958581180863</c:v>
                </c:pt>
                <c:pt idx="933">
                  <c:v>48.361261283513954</c:v>
                </c:pt>
                <c:pt idx="934">
                  <c:v>48.289057408489107</c:v>
                </c:pt>
                <c:pt idx="935">
                  <c:v>48.216352139867162</c:v>
                </c:pt>
                <c:pt idx="936">
                  <c:v>48.14315038061001</c:v>
                </c:pt>
                <c:pt idx="937">
                  <c:v>48.069456754279656</c:v>
                </c:pt>
                <c:pt idx="938">
                  <c:v>47.995275606199058</c:v>
                </c:pt>
                <c:pt idx="939">
                  <c:v>47.922242344663609</c:v>
                </c:pt>
                <c:pt idx="940">
                  <c:v>47.848958428693741</c:v>
                </c:pt>
                <c:pt idx="941">
                  <c:v>47.76601832292728</c:v>
                </c:pt>
                <c:pt idx="942">
                  <c:v>47.686296564694999</c:v>
                </c:pt>
                <c:pt idx="943">
                  <c:v>47.609709450245205</c:v>
                </c:pt>
                <c:pt idx="944">
                  <c:v>47.536174996322863</c:v>
                </c:pt>
                <c:pt idx="945">
                  <c:v>47.465612891306179</c:v>
                </c:pt>
                <c:pt idx="946">
                  <c:v>47.397944447079702</c:v>
                </c:pt>
                <c:pt idx="947">
                  <c:v>47.333092551600075</c:v>
                </c:pt>
                <c:pt idx="948">
                  <c:v>47.270981622121212</c:v>
                </c:pt>
                <c:pt idx="949">
                  <c:v>47.211537559028294</c:v>
                </c:pt>
                <c:pt idx="950">
                  <c:v>47.154687700249973</c:v>
                </c:pt>
                <c:pt idx="951">
                  <c:v>47.100360776195487</c:v>
                </c:pt>
                <c:pt idx="952">
                  <c:v>47.04848686517488</c:v>
                </c:pt>
                <c:pt idx="953">
                  <c:v>46.998997349263576</c:v>
                </c:pt>
                <c:pt idx="954">
                  <c:v>46.949227683669527</c:v>
                </c:pt>
                <c:pt idx="955">
                  <c:v>46.901510755588376</c:v>
                </c:pt>
                <c:pt idx="956">
                  <c:v>46.8557792056191</c:v>
                </c:pt>
                <c:pt idx="957">
                  <c:v>46.811966643610077</c:v>
                </c:pt>
                <c:pt idx="958">
                  <c:v>46.770007600694044</c:v>
                </c:pt>
                <c:pt idx="959">
                  <c:v>46.729837481101839</c:v>
                </c:pt>
                <c:pt idx="960">
                  <c:v>46.691392513677961</c:v>
                </c:pt>
                <c:pt idx="961">
                  <c:v>46.627632625870582</c:v>
                </c:pt>
                <c:pt idx="962">
                  <c:v>46.561749862101983</c:v>
                </c:pt>
                <c:pt idx="963">
                  <c:v>46.493784634729813</c:v>
                </c:pt>
                <c:pt idx="964">
                  <c:v>46.423776104451214</c:v>
                </c:pt>
                <c:pt idx="965">
                  <c:v>46.351762195613944</c:v>
                </c:pt>
                <c:pt idx="966">
                  <c:v>46.277779610377351</c:v>
                </c:pt>
                <c:pt idx="967">
                  <c:v>46.201863841683014</c:v>
                </c:pt>
                <c:pt idx="968">
                  <c:v>46.124049185020546</c:v>
                </c:pt>
                <c:pt idx="969">
                  <c:v>46.045195139592202</c:v>
                </c:pt>
                <c:pt idx="970">
                  <c:v>45.964419403860994</c:v>
                </c:pt>
                <c:pt idx="971">
                  <c:v>45.881755363267523</c:v>
                </c:pt>
                <c:pt idx="972">
                  <c:v>45.797235226921892</c:v>
                </c:pt>
                <c:pt idx="973">
                  <c:v>45.710890036631355</c:v>
                </c:pt>
                <c:pt idx="974">
                  <c:v>45.622749674642414</c:v>
                </c:pt>
                <c:pt idx="975">
                  <c:v>45.532842870029462</c:v>
                </c:pt>
                <c:pt idx="976">
                  <c:v>45.441197203691914</c:v>
                </c:pt>
                <c:pt idx="977">
                  <c:v>45.347839111899845</c:v>
                </c:pt>
                <c:pt idx="978">
                  <c:v>45.252793888313477</c:v>
                </c:pt>
                <c:pt idx="979">
                  <c:v>45.15608568441727</c:v>
                </c:pt>
                <c:pt idx="980">
                  <c:v>45.057737508279175</c:v>
                </c:pt>
                <c:pt idx="981">
                  <c:v>44.963309256753355</c:v>
                </c:pt>
                <c:pt idx="982">
                  <c:v>44.867766253646039</c:v>
                </c:pt>
                <c:pt idx="983">
                  <c:v>44.771113831497061</c:v>
                </c:pt>
                <c:pt idx="984">
                  <c:v>44.674709735464425</c:v>
                </c:pt>
                <c:pt idx="985">
                  <c:v>44.577457662962793</c:v>
                </c:pt>
                <c:pt idx="986">
                  <c:v>44.479359425319792</c:v>
                </c:pt>
                <c:pt idx="987">
                  <c:v>44.380416041763795</c:v>
                </c:pt>
                <c:pt idx="988">
                  <c:v>44.280627715684929</c:v>
                </c:pt>
                <c:pt idx="989">
                  <c:v>44.179993808431412</c:v>
                </c:pt>
                <c:pt idx="990">
                  <c:v>44.078512810437594</c:v>
                </c:pt>
                <c:pt idx="991">
                  <c:v>43.976182309459062</c:v>
                </c:pt>
                <c:pt idx="992">
                  <c:v>43.872998955661146</c:v>
                </c:pt>
                <c:pt idx="993">
                  <c:v>43.768958423278562</c:v>
                </c:pt>
                <c:pt idx="994">
                  <c:v>43.664055368539046</c:v>
                </c:pt>
                <c:pt idx="995">
                  <c:v>43.558283383499429</c:v>
                </c:pt>
                <c:pt idx="996">
                  <c:v>43.451634945413375</c:v>
                </c:pt>
                <c:pt idx="997">
                  <c:v>43.344101361188294</c:v>
                </c:pt>
                <c:pt idx="998">
                  <c:v>43.235672706455709</c:v>
                </c:pt>
                <c:pt idx="999">
                  <c:v>43.129494530576011</c:v>
                </c:pt>
                <c:pt idx="1000">
                  <c:v>43.022681364637094</c:v>
                </c:pt>
                <c:pt idx="1001">
                  <c:v>42.920585126901209</c:v>
                </c:pt>
                <c:pt idx="1002">
                  <c:v>42.818211153409997</c:v>
                </c:pt>
                <c:pt idx="1003">
                  <c:v>42.715536770219813</c:v>
                </c:pt>
                <c:pt idx="1004">
                  <c:v>42.612538242380978</c:v>
                </c:pt>
                <c:pt idx="1005">
                  <c:v>42.509190680898442</c:v>
                </c:pt>
                <c:pt idx="1006">
                  <c:v>42.405467940751102</c:v>
                </c:pt>
                <c:pt idx="1007">
                  <c:v>42.301342508890428</c:v>
                </c:pt>
                <c:pt idx="1008">
                  <c:v>42.196785381003963</c:v>
                </c:pt>
                <c:pt idx="1009">
                  <c:v>42.091765925633524</c:v>
                </c:pt>
                <c:pt idx="1010">
                  <c:v>41.986251734051862</c:v>
                </c:pt>
                <c:pt idx="1011">
                  <c:v>41.880208454045345</c:v>
                </c:pt>
                <c:pt idx="1012">
                  <c:v>41.773599605483646</c:v>
                </c:pt>
                <c:pt idx="1013">
                  <c:v>41.666386375211154</c:v>
                </c:pt>
                <c:pt idx="1014">
                  <c:v>41.559838466400294</c:v>
                </c:pt>
                <c:pt idx="1015">
                  <c:v>41.452946602891544</c:v>
                </c:pt>
                <c:pt idx="1016">
                  <c:v>41.345674198335175</c:v>
                </c:pt>
                <c:pt idx="1017">
                  <c:v>41.237982589682844</c:v>
                </c:pt>
                <c:pt idx="1018">
                  <c:v>41.129830823195064</c:v>
                </c:pt>
                <c:pt idx="1019">
                  <c:v>41.021175415384981</c:v>
                </c:pt>
                <c:pt idx="1020">
                  <c:v>40.911970085267576</c:v>
                </c:pt>
                <c:pt idx="1021">
                  <c:v>40.79092488303511</c:v>
                </c:pt>
                <c:pt idx="1022">
                  <c:v>40.668831290360011</c:v>
                </c:pt>
                <c:pt idx="1023">
                  <c:v>40.545648740936031</c:v>
                </c:pt>
                <c:pt idx="1024">
                  <c:v>40.421332568698972</c:v>
                </c:pt>
                <c:pt idx="1025">
                  <c:v>40.295833567592098</c:v>
                </c:pt>
                <c:pt idx="1026">
                  <c:v>40.169097488524159</c:v>
                </c:pt>
                <c:pt idx="1027">
                  <c:v>40.04106446269089</c:v>
                </c:pt>
                <c:pt idx="1028">
                  <c:v>39.911668338205025</c:v>
                </c:pt>
                <c:pt idx="1029">
                  <c:v>39.785245910271058</c:v>
                </c:pt>
                <c:pt idx="1030">
                  <c:v>39.657805297298225</c:v>
                </c:pt>
                <c:pt idx="1031">
                  <c:v>39.529295884275363</c:v>
                </c:pt>
                <c:pt idx="1032">
                  <c:v>39.399662206228811</c:v>
                </c:pt>
                <c:pt idx="1033">
                  <c:v>39.268843391266245</c:v>
                </c:pt>
                <c:pt idx="1034">
                  <c:v>39.136772520873066</c:v>
                </c:pt>
                <c:pt idx="1035">
                  <c:v>39.003375892507037</c:v>
                </c:pt>
                <c:pt idx="1036">
                  <c:v>38.868572166290861</c:v>
                </c:pt>
                <c:pt idx="1037">
                  <c:v>38.732271373546425</c:v>
                </c:pt>
                <c:pt idx="1038">
                  <c:v>38.594373759800114</c:v>
                </c:pt>
                <c:pt idx="1039">
                  <c:v>38.454768428390764</c:v>
                </c:pt>
                <c:pt idx="1040">
                  <c:v>38.313331742490114</c:v>
                </c:pt>
                <c:pt idx="1041">
                  <c:v>38.175748052974313</c:v>
                </c:pt>
                <c:pt idx="1042">
                  <c:v>38.035752727077274</c:v>
                </c:pt>
                <c:pt idx="1043">
                  <c:v>37.893155898502158</c:v>
                </c:pt>
                <c:pt idx="1044">
                  <c:v>37.759123136474095</c:v>
                </c:pt>
                <c:pt idx="1045">
                  <c:v>37.623874524816394</c:v>
                </c:pt>
                <c:pt idx="1046">
                  <c:v>37.487294271442977</c:v>
                </c:pt>
                <c:pt idx="1047">
                  <c:v>37.349253789496458</c:v>
                </c:pt>
                <c:pt idx="1048">
                  <c:v>37.209609692240974</c:v>
                </c:pt>
                <c:pt idx="1049">
                  <c:v>37.068201390165612</c:v>
                </c:pt>
                <c:pt idx="1050">
                  <c:v>36.924848192491105</c:v>
                </c:pt>
                <c:pt idx="1051">
                  <c:v>36.779345786198412</c:v>
                </c:pt>
                <c:pt idx="1052">
                  <c:v>36.631461926359762</c:v>
                </c:pt>
                <c:pt idx="1053">
                  <c:v>36.480931117679802</c:v>
                </c:pt>
                <c:pt idx="1054">
                  <c:v>36.327447992443368</c:v>
                </c:pt>
                <c:pt idx="1055">
                  <c:v>36.170658985020331</c:v>
                </c:pt>
                <c:pt idx="1056">
                  <c:v>36.010151753113234</c:v>
                </c:pt>
                <c:pt idx="1057">
                  <c:v>35.845441578343092</c:v>
                </c:pt>
                <c:pt idx="1058">
                  <c:v>35.675953657188813</c:v>
                </c:pt>
                <c:pt idx="1059">
                  <c:v>35.516078829304526</c:v>
                </c:pt>
                <c:pt idx="1060">
                  <c:v>35.353702633288094</c:v>
                </c:pt>
                <c:pt idx="1061">
                  <c:v>35.190201612946773</c:v>
                </c:pt>
                <c:pt idx="1062">
                  <c:v>35.026994903841839</c:v>
                </c:pt>
                <c:pt idx="1063">
                  <c:v>34.860648923097756</c:v>
                </c:pt>
                <c:pt idx="1064">
                  <c:v>34.690652653010524</c:v>
                </c:pt>
                <c:pt idx="1065">
                  <c:v>34.516414747244127</c:v>
                </c:pt>
                <c:pt idx="1066">
                  <c:v>34.337244903846241</c:v>
                </c:pt>
                <c:pt idx="1067">
                  <c:v>34.152329642974216</c:v>
                </c:pt>
                <c:pt idx="1068">
                  <c:v>33.960700358632394</c:v>
                </c:pt>
                <c:pt idx="1069">
                  <c:v>33.761190508190367</c:v>
                </c:pt>
                <c:pt idx="1070">
                  <c:v>33.552377218325653</c:v>
                </c:pt>
                <c:pt idx="1071">
                  <c:v>33.332500017472206</c:v>
                </c:pt>
                <c:pt idx="1072">
                  <c:v>33.099345110317387</c:v>
                </c:pt>
                <c:pt idx="1073">
                  <c:v>32.850076168574134</c:v>
                </c:pt>
                <c:pt idx="1074">
                  <c:v>32.687869375206063</c:v>
                </c:pt>
                <c:pt idx="1075">
                  <c:v>32.524689561063433</c:v>
                </c:pt>
                <c:pt idx="1076">
                  <c:v>32.360117166526088</c:v>
                </c:pt>
                <c:pt idx="1077">
                  <c:v>32.19366438110967</c:v>
                </c:pt>
                <c:pt idx="1078">
                  <c:v>32.024757224968383</c:v>
                </c:pt>
                <c:pt idx="1079">
                  <c:v>31.852711544704249</c:v>
                </c:pt>
                <c:pt idx="1080">
                  <c:v>31.676700278112889</c:v>
                </c:pt>
                <c:pt idx="1081">
                  <c:v>31.495707903300687</c:v>
                </c:pt>
                <c:pt idx="1082">
                  <c:v>31.313622207498007</c:v>
                </c:pt>
                <c:pt idx="1083">
                  <c:v>31.126067202863187</c:v>
                </c:pt>
                <c:pt idx="1084">
                  <c:v>30.929423228434629</c:v>
                </c:pt>
                <c:pt idx="1085">
                  <c:v>30.721631844880477</c:v>
                </c:pt>
                <c:pt idx="1086">
                  <c:v>30.499831167743881</c:v>
                </c:pt>
                <c:pt idx="1087">
                  <c:v>30.259888048261796</c:v>
                </c:pt>
                <c:pt idx="1088">
                  <c:v>29.99553569330001</c:v>
                </c:pt>
                <c:pt idx="1089">
                  <c:v>29.823549192940089</c:v>
                </c:pt>
                <c:pt idx="1090">
                  <c:v>29.65523010345763</c:v>
                </c:pt>
                <c:pt idx="1091">
                  <c:v>29.490492764612785</c:v>
                </c:pt>
                <c:pt idx="1092">
                  <c:v>29.329253516944288</c:v>
                </c:pt>
                <c:pt idx="1093">
                  <c:v>29.171430655036833</c:v>
                </c:pt>
                <c:pt idx="1094">
                  <c:v>29.016944381880101</c:v>
                </c:pt>
                <c:pt idx="1095">
                  <c:v>28.865716764294014</c:v>
                </c:pt>
                <c:pt idx="1096">
                  <c:v>28.717671689394891</c:v>
                </c:pt>
                <c:pt idx="1097">
                  <c:v>28.572734822078509</c:v>
                </c:pt>
                <c:pt idx="1098">
                  <c:v>28.43083356349636</c:v>
                </c:pt>
                <c:pt idx="1099">
                  <c:v>28.291897010501575</c:v>
                </c:pt>
                <c:pt idx="1100">
                  <c:v>28.155855916042348</c:v>
                </c:pt>
                <c:pt idx="1101">
                  <c:v>28.022642650479483</c:v>
                </c:pt>
                <c:pt idx="1102">
                  <c:v>27.891879735238891</c:v>
                </c:pt>
                <c:pt idx="1103">
                  <c:v>27.763798008565889</c:v>
                </c:pt>
                <c:pt idx="1104">
                  <c:v>27.638334845556649</c:v>
                </c:pt>
                <c:pt idx="1105">
                  <c:v>27.515429084045085</c:v>
                </c:pt>
                <c:pt idx="1106">
                  <c:v>27.395020990439487</c:v>
                </c:pt>
                <c:pt idx="1107">
                  <c:v>27.277052226353497</c:v>
                </c:pt>
                <c:pt idx="1108">
                  <c:v>27.161465816019131</c:v>
                </c:pt>
                <c:pt idx="1109">
                  <c:v>27.048206114459493</c:v>
                </c:pt>
                <c:pt idx="1110">
                  <c:v>26.937218776405306</c:v>
                </c:pt>
                <c:pt idx="1111">
                  <c:v>26.828450725937593</c:v>
                </c:pt>
                <c:pt idx="1112">
                  <c:v>26.721850126839229</c:v>
                </c:pt>
                <c:pt idx="1113">
                  <c:v>26.617366353638765</c:v>
                </c:pt>
                <c:pt idx="1114">
                  <c:v>26.514949963331276</c:v>
                </c:pt>
                <c:pt idx="1115">
                  <c:v>26.41455266775943</c:v>
                </c:pt>
                <c:pt idx="1116">
                  <c:v>26.31612730663889</c:v>
                </c:pt>
                <c:pt idx="1117">
                  <c:v>26.219627821214981</c:v>
                </c:pt>
                <c:pt idx="1118">
                  <c:v>26.125009228533859</c:v>
                </c:pt>
                <c:pt idx="1119">
                  <c:v>26.032227596315245</c:v>
                </c:pt>
                <c:pt idx="1120">
                  <c:v>25.941240018411129</c:v>
                </c:pt>
                <c:pt idx="1121">
                  <c:v>25.852004590838501</c:v>
                </c:pt>
                <c:pt idx="1122">
                  <c:v>25.763712928054289</c:v>
                </c:pt>
                <c:pt idx="1123">
                  <c:v>25.677041208631884</c:v>
                </c:pt>
                <c:pt idx="1124">
                  <c:v>25.591951595322605</c:v>
                </c:pt>
                <c:pt idx="1125">
                  <c:v>25.508407134647989</c:v>
                </c:pt>
                <c:pt idx="1126">
                  <c:v>25.426371736257227</c:v>
                </c:pt>
                <c:pt idx="1127">
                  <c:v>25.345810152766987</c:v>
                </c:pt>
                <c:pt idx="1128">
                  <c:v>25.266687960072083</c:v>
                </c:pt>
                <c:pt idx="1129">
                  <c:v>25.188971538116068</c:v>
                </c:pt>
                <c:pt idx="1130">
                  <c:v>25.112628052110978</c:v>
                </c:pt>
                <c:pt idx="1131">
                  <c:v>25.037625434195675</c:v>
                </c:pt>
                <c:pt idx="1132">
                  <c:v>24.963932365522538</c:v>
                </c:pt>
                <c:pt idx="1133">
                  <c:v>24.891518258763089</c:v>
                </c:pt>
                <c:pt idx="1134">
                  <c:v>24.820353241020989</c:v>
                </c:pt>
                <c:pt idx="1135">
                  <c:v>24.750408137145687</c:v>
                </c:pt>
                <c:pt idx="1136">
                  <c:v>24.681654453434735</c:v>
                </c:pt>
                <c:pt idx="1137">
                  <c:v>24.614064361717162</c:v>
                </c:pt>
                <c:pt idx="1138">
                  <c:v>24.547610683808323</c:v>
                </c:pt>
                <c:pt idx="1139">
                  <c:v>24.482266876328644</c:v>
                </c:pt>
                <c:pt idx="1140">
                  <c:v>24.418007015876491</c:v>
                </c:pt>
                <c:pt idx="1141">
                  <c:v>24.354805784545686</c:v>
                </c:pt>
                <c:pt idx="1142">
                  <c:v>24.292466074832149</c:v>
                </c:pt>
                <c:pt idx="1143">
                  <c:v>24.231104275957687</c:v>
                </c:pt>
                <c:pt idx="1144">
                  <c:v>24.17069754671876</c:v>
                </c:pt>
                <c:pt idx="1145">
                  <c:v>24.11122357941753</c:v>
                </c:pt>
                <c:pt idx="1146">
                  <c:v>24.052660587400126</c:v>
                </c:pt>
                <c:pt idx="1147">
                  <c:v>23.994987292886815</c:v>
                </c:pt>
                <c:pt idx="1148">
                  <c:v>23.938182915085786</c:v>
                </c:pt>
                <c:pt idx="1149">
                  <c:v>23.882227158585209</c:v>
                </c:pt>
                <c:pt idx="1150">
                  <c:v>23.827100202016435</c:v>
                </c:pt>
                <c:pt idx="1151">
                  <c:v>23.772782686980623</c:v>
                </c:pt>
                <c:pt idx="1152">
                  <c:v>23.719255707236837</c:v>
                </c:pt>
                <c:pt idx="1153">
                  <c:v>23.666500798138632</c:v>
                </c:pt>
                <c:pt idx="1154">
                  <c:v>23.61449992632209</c:v>
                </c:pt>
                <c:pt idx="1155">
                  <c:v>23.563235479630592</c:v>
                </c:pt>
                <c:pt idx="1156">
                  <c:v>23.512690257277217</c:v>
                </c:pt>
                <c:pt idx="1157">
                  <c:v>23.462847460236596</c:v>
                </c:pt>
                <c:pt idx="1158">
                  <c:v>23.413690681860089</c:v>
                </c:pt>
                <c:pt idx="1159">
                  <c:v>23.365203898711759</c:v>
                </c:pt>
                <c:pt idx="1160">
                  <c:v>23.317371461617835</c:v>
                </c:pt>
                <c:pt idx="1161">
                  <c:v>23.270178086923103</c:v>
                </c:pt>
                <c:pt idx="1162">
                  <c:v>23.223969244782086</c:v>
                </c:pt>
                <c:pt idx="1163">
                  <c:v>23.178393578215729</c:v>
                </c:pt>
                <c:pt idx="1164">
                  <c:v>23.133436298051826</c:v>
                </c:pt>
                <c:pt idx="1165">
                  <c:v>23.089082960550787</c:v>
                </c:pt>
                <c:pt idx="1166">
                  <c:v>23.045319459337481</c:v>
                </c:pt>
                <c:pt idx="1167">
                  <c:v>23.002132017521582</c:v>
                </c:pt>
                <c:pt idx="1168">
                  <c:v>22.959507180001626</c:v>
                </c:pt>
                <c:pt idx="1169">
                  <c:v>22.917431805948411</c:v>
                </c:pt>
                <c:pt idx="1170">
                  <c:v>22.875893061465312</c:v>
                </c:pt>
                <c:pt idx="1171">
                  <c:v>22.834878412419048</c:v>
                </c:pt>
                <c:pt idx="1172">
                  <c:v>22.794375617436991</c:v>
                </c:pt>
                <c:pt idx="1173">
                  <c:v>22.75437272107126</c:v>
                </c:pt>
                <c:pt idx="1174">
                  <c:v>22.714858047118394</c:v>
                </c:pt>
                <c:pt idx="1175">
                  <c:v>22.67582019209739</c:v>
                </c:pt>
                <c:pt idx="1176">
                  <c:v>22.637248018880758</c:v>
                </c:pt>
                <c:pt idx="1177">
                  <c:v>22.599130650471686</c:v>
                </c:pt>
                <c:pt idx="1178">
                  <c:v>22.561457463929607</c:v>
                </c:pt>
                <c:pt idx="1179">
                  <c:v>22.524218084435088</c:v>
                </c:pt>
                <c:pt idx="1180">
                  <c:v>22.487402379494863</c:v>
                </c:pt>
                <c:pt idx="1181">
                  <c:v>22.451000453282131</c:v>
                </c:pt>
                <c:pt idx="1182">
                  <c:v>22.413463276028427</c:v>
                </c:pt>
                <c:pt idx="1183">
                  <c:v>22.376252288557726</c:v>
                </c:pt>
                <c:pt idx="1184">
                  <c:v>22.339359872008693</c:v>
                </c:pt>
                <c:pt idx="1185">
                  <c:v>22.302778585474726</c:v>
                </c:pt>
                <c:pt idx="1186">
                  <c:v>22.266501161847692</c:v>
                </c:pt>
                <c:pt idx="1187">
                  <c:v>22.230520503758189</c:v>
                </c:pt>
                <c:pt idx="1188">
                  <c:v>22.194829679611274</c:v>
                </c:pt>
                <c:pt idx="1189">
                  <c:v>22.159421919714045</c:v>
                </c:pt>
                <c:pt idx="1190">
                  <c:v>22.124290612494537</c:v>
                </c:pt>
                <c:pt idx="1191">
                  <c:v>22.089429300807584</c:v>
                </c:pt>
                <c:pt idx="1192">
                  <c:v>22.054831678329663</c:v>
                </c:pt>
                <c:pt idx="1193">
                  <c:v>22.02049158603371</c:v>
                </c:pt>
                <c:pt idx="1194">
                  <c:v>21.986403008750738</c:v>
                </c:pt>
                <c:pt idx="1195">
                  <c:v>21.952560071808687</c:v>
                </c:pt>
                <c:pt idx="1196">
                  <c:v>21.918957037750864</c:v>
                </c:pt>
                <c:pt idx="1197">
                  <c:v>21.885588303131225</c:v>
                </c:pt>
                <c:pt idx="1198">
                  <c:v>21.852448395384783</c:v>
                </c:pt>
                <c:pt idx="1199">
                  <c:v>21.819531969769127</c:v>
                </c:pt>
                <c:pt idx="1200">
                  <c:v>21.78683380638023</c:v>
                </c:pt>
                <c:pt idx="1201">
                  <c:v>21.75434880723645</c:v>
                </c:pt>
                <c:pt idx="1202">
                  <c:v>21.722505802953489</c:v>
                </c:pt>
                <c:pt idx="1203">
                  <c:v>21.690825292413535</c:v>
                </c:pt>
                <c:pt idx="1204">
                  <c:v>21.659303480226793</c:v>
                </c:pt>
                <c:pt idx="1205">
                  <c:v>21.62793665965329</c:v>
                </c:pt>
                <c:pt idx="1206">
                  <c:v>21.596721210531644</c:v>
                </c:pt>
                <c:pt idx="1207">
                  <c:v>21.565653597257587</c:v>
                </c:pt>
                <c:pt idx="1208">
                  <c:v>21.534730366807736</c:v>
                </c:pt>
                <c:pt idx="1209">
                  <c:v>21.503948146811965</c:v>
                </c:pt>
                <c:pt idx="1210">
                  <c:v>21.47330364366886</c:v>
                </c:pt>
                <c:pt idx="1211">
                  <c:v>21.44279364070638</c:v>
                </c:pt>
                <c:pt idx="1212">
                  <c:v>21.412414996384626</c:v>
                </c:pt>
                <c:pt idx="1213">
                  <c:v>21.382164642540889</c:v>
                </c:pt>
                <c:pt idx="1214">
                  <c:v>21.352039582676131</c:v>
                </c:pt>
                <c:pt idx="1215">
                  <c:v>21.322036890281119</c:v>
                </c:pt>
                <c:pt idx="1216">
                  <c:v>21.292153707201493</c:v>
                </c:pt>
                <c:pt idx="1217">
                  <c:v>21.262387242040713</c:v>
                </c:pt>
                <c:pt idx="1218">
                  <c:v>21.2327347686021</c:v>
                </c:pt>
                <c:pt idx="1219">
                  <c:v>21.20319362436442</c:v>
                </c:pt>
                <c:pt idx="1220">
                  <c:v>21.173761208995721</c:v>
                </c:pt>
                <c:pt idx="1221">
                  <c:v>21.144434982900279</c:v>
                </c:pt>
                <c:pt idx="1222">
                  <c:v>21.115850918181035</c:v>
                </c:pt>
                <c:pt idx="1223">
                  <c:v>21.087448995544712</c:v>
                </c:pt>
                <c:pt idx="1224">
                  <c:v>21.059224960672907</c:v>
                </c:pt>
                <c:pt idx="1225">
                  <c:v>21.031174658615711</c:v>
                </c:pt>
                <c:pt idx="1226">
                  <c:v>21.003294031470642</c:v>
                </c:pt>
                <c:pt idx="1227">
                  <c:v>20.975579116116826</c:v>
                </c:pt>
                <c:pt idx="1228">
                  <c:v>20.94802604200013</c:v>
                </c:pt>
                <c:pt idx="1229">
                  <c:v>20.920631028971819</c:v>
                </c:pt>
                <c:pt idx="1230">
                  <c:v>20.893390385176524</c:v>
                </c:pt>
                <c:pt idx="1231">
                  <c:v>20.866300504989653</c:v>
                </c:pt>
                <c:pt idx="1232">
                  <c:v>20.839357867004594</c:v>
                </c:pt>
                <c:pt idx="1233">
                  <c:v>20.812559032063572</c:v>
                </c:pt>
                <c:pt idx="1234">
                  <c:v>20.785900641338699</c:v>
                </c:pt>
                <c:pt idx="1235">
                  <c:v>20.759379414454607</c:v>
                </c:pt>
                <c:pt idx="1236">
                  <c:v>20.732992147655317</c:v>
                </c:pt>
                <c:pt idx="1237">
                  <c:v>20.706735712016361</c:v>
                </c:pt>
                <c:pt idx="1238">
                  <c:v>20.680607051695542</c:v>
                </c:pt>
                <c:pt idx="1239">
                  <c:v>20.654603182226531</c:v>
                </c:pt>
                <c:pt idx="1240">
                  <c:v>20.62872118885149</c:v>
                </c:pt>
                <c:pt idx="1241">
                  <c:v>20.602958224893261</c:v>
                </c:pt>
                <c:pt idx="1242">
                  <c:v>20.577311510164439</c:v>
                </c:pt>
                <c:pt idx="1243">
                  <c:v>20.555373829415299</c:v>
                </c:pt>
                <c:pt idx="1244">
                  <c:v>20.53367560973318</c:v>
                </c:pt>
                <c:pt idx="1245">
                  <c:v>20.512211257991726</c:v>
                </c:pt>
                <c:pt idx="1246">
                  <c:v>20.490975311704091</c:v>
                </c:pt>
                <c:pt idx="1247">
                  <c:v>20.469962435971201</c:v>
                </c:pt>
                <c:pt idx="1248">
                  <c:v>20.449167420502761</c:v>
                </c:pt>
                <c:pt idx="1249">
                  <c:v>20.428585176704921</c:v>
                </c:pt>
                <c:pt idx="1250">
                  <c:v>20.40821073483967</c:v>
                </c:pt>
                <c:pt idx="1251">
                  <c:v>20.388039241247483</c:v>
                </c:pt>
                <c:pt idx="1252">
                  <c:v>20.368065955636755</c:v>
                </c:pt>
                <c:pt idx="1253">
                  <c:v>20.348286248434945</c:v>
                </c:pt>
                <c:pt idx="1254">
                  <c:v>20.328695598203886</c:v>
                </c:pt>
                <c:pt idx="1255">
                  <c:v>20.309289589112709</c:v>
                </c:pt>
                <c:pt idx="1256">
                  <c:v>20.290063908471929</c:v>
                </c:pt>
                <c:pt idx="1257">
                  <c:v>20.271014344324229</c:v>
                </c:pt>
                <c:pt idx="1258">
                  <c:v>20.252136783091519</c:v>
                </c:pt>
                <c:pt idx="1259">
                  <c:v>20.233427207277089</c:v>
                </c:pt>
                <c:pt idx="1260">
                  <c:v>20.214881693221631</c:v>
                </c:pt>
                <c:pt idx="1261">
                  <c:v>20.196496408911059</c:v>
                </c:pt>
                <c:pt idx="1262">
                  <c:v>20.178267611836525</c:v>
                </c:pt>
                <c:pt idx="1263">
                  <c:v>20.157299742141252</c:v>
                </c:pt>
                <c:pt idx="1264">
                  <c:v>20.136331788640714</c:v>
                </c:pt>
                <c:pt idx="1265">
                  <c:v>20.115363753291991</c:v>
                </c:pt>
                <c:pt idx="1266">
                  <c:v>20.0943956380071</c:v>
                </c:pt>
                <c:pt idx="1267">
                  <c:v>20.073427444653028</c:v>
                </c:pt>
                <c:pt idx="1268">
                  <c:v>20.052459175053226</c:v>
                </c:pt>
                <c:pt idx="1269">
                  <c:v>20.031490830988652</c:v>
                </c:pt>
                <c:pt idx="1270">
                  <c:v>20.010522414198515</c:v>
                </c:pt>
                <c:pt idx="1271">
                  <c:v>19.989553926381486</c:v>
                </c:pt>
                <c:pt idx="1272">
                  <c:v>19.968585369196592</c:v>
                </c:pt>
                <c:pt idx="1273">
                  <c:v>19.947616744263897</c:v>
                </c:pt>
                <c:pt idx="1274">
                  <c:v>19.926648053166069</c:v>
                </c:pt>
                <c:pt idx="1275">
                  <c:v>19.905679297448522</c:v>
                </c:pt>
                <c:pt idx="1276">
                  <c:v>19.884710478620271</c:v>
                </c:pt>
                <c:pt idx="1277">
                  <c:v>19.863741598155677</c:v>
                </c:pt>
                <c:pt idx="1278">
                  <c:v>19.842772657494432</c:v>
                </c:pt>
                <c:pt idx="1279">
                  <c:v>19.821803658042334</c:v>
                </c:pt>
                <c:pt idx="1280">
                  <c:v>19.800834601172681</c:v>
                </c:pt>
                <c:pt idx="1281">
                  <c:v>19.779865488226694</c:v>
                </c:pt>
                <c:pt idx="1282">
                  <c:v>19.758896320513816</c:v>
                </c:pt>
                <c:pt idx="1283">
                  <c:v>19.739052734234232</c:v>
                </c:pt>
                <c:pt idx="1284">
                  <c:v>19.71915878029133</c:v>
                </c:pt>
                <c:pt idx="1285">
                  <c:v>19.699215635129789</c:v>
                </c:pt>
                <c:pt idx="1286">
                  <c:v>19.679224447715963</c:v>
                </c:pt>
                <c:pt idx="1287">
                  <c:v>19.659186340179588</c:v>
                </c:pt>
                <c:pt idx="1288">
                  <c:v>19.639102408440731</c:v>
                </c:pt>
                <c:pt idx="1289">
                  <c:v>19.618973722821735</c:v>
                </c:pt>
                <c:pt idx="1290">
                  <c:v>19.598801328645315</c:v>
                </c:pt>
                <c:pt idx="1291">
                  <c:v>19.578586246818659</c:v>
                </c:pt>
                <c:pt idx="1292">
                  <c:v>19.558329474403134</c:v>
                </c:pt>
                <c:pt idx="1293">
                  <c:v>19.538031985172086</c:v>
                </c:pt>
                <c:pt idx="1294">
                  <c:v>19.517694730153721</c:v>
                </c:pt>
                <c:pt idx="1295">
                  <c:v>19.497318638163122</c:v>
                </c:pt>
                <c:pt idx="1296">
                  <c:v>19.476904616321427</c:v>
                </c:pt>
                <c:pt idx="1297">
                  <c:v>19.456453550561076</c:v>
                </c:pt>
                <c:pt idx="1298">
                  <c:v>19.435966306122673</c:v>
                </c:pt>
                <c:pt idx="1299">
                  <c:v>19.415443728036372</c:v>
                </c:pt>
                <c:pt idx="1300">
                  <c:v>19.394886641595374</c:v>
                </c:pt>
                <c:pt idx="1301">
                  <c:v>19.374295852816331</c:v>
                </c:pt>
                <c:pt idx="1302">
                  <c:v>19.35367214888932</c:v>
                </c:pt>
                <c:pt idx="1303">
                  <c:v>19.333009631951629</c:v>
                </c:pt>
                <c:pt idx="1304">
                  <c:v>19.312411809754863</c:v>
                </c:pt>
                <c:pt idx="1305">
                  <c:v>19.291877171214715</c:v>
                </c:pt>
                <c:pt idx="1306">
                  <c:v>19.271404240541106</c:v>
                </c:pt>
                <c:pt idx="1307">
                  <c:v>19.250991576415213</c:v>
                </c:pt>
                <c:pt idx="1308">
                  <c:v>19.230637771182156</c:v>
                </c:pt>
                <c:pt idx="1309">
                  <c:v>19.210341450066757</c:v>
                </c:pt>
                <c:pt idx="1310">
                  <c:v>19.190101270403982</c:v>
                </c:pt>
                <c:pt idx="1311">
                  <c:v>19.16991592089013</c:v>
                </c:pt>
                <c:pt idx="1312">
                  <c:v>19.149784120849191</c:v>
                </c:pt>
                <c:pt idx="1313">
                  <c:v>19.129704619518851</c:v>
                </c:pt>
                <c:pt idx="1314">
                  <c:v>19.109676195350541</c:v>
                </c:pt>
                <c:pt idx="1315">
                  <c:v>19.089697655327569</c:v>
                </c:pt>
                <c:pt idx="1316">
                  <c:v>19.069767834299089</c:v>
                </c:pt>
                <c:pt idx="1317">
                  <c:v>19.049885594328497</c:v>
                </c:pt>
                <c:pt idx="1318">
                  <c:v>19.030049824058093</c:v>
                </c:pt>
                <c:pt idx="1319">
                  <c:v>19.010259438088607</c:v>
                </c:pt>
                <c:pt idx="1320">
                  <c:v>18.990513376372025</c:v>
                </c:pt>
                <c:pt idx="1321">
                  <c:v>18.970810603621182</c:v>
                </c:pt>
                <c:pt idx="1322">
                  <c:v>18.95115010872896</c:v>
                </c:pt>
                <c:pt idx="1323">
                  <c:v>18.927703562935783</c:v>
                </c:pt>
                <c:pt idx="1324">
                  <c:v>18.904051220986315</c:v>
                </c:pt>
                <c:pt idx="1325">
                  <c:v>18.880197889690329</c:v>
                </c:pt>
                <c:pt idx="1326">
                  <c:v>18.856148263584853</c:v>
                </c:pt>
                <c:pt idx="1327">
                  <c:v>18.831906927555831</c:v>
                </c:pt>
                <c:pt idx="1328">
                  <c:v>18.80747835939923</c:v>
                </c:pt>
                <c:pt idx="1329">
                  <c:v>18.782866932322577</c:v>
                </c:pt>
                <c:pt idx="1330">
                  <c:v>18.758076917388109</c:v>
                </c:pt>
                <c:pt idx="1331">
                  <c:v>18.733112485897596</c:v>
                </c:pt>
                <c:pt idx="1332">
                  <c:v>18.707977711723565</c:v>
                </c:pt>
                <c:pt idx="1333">
                  <c:v>18.682676573584242</c:v>
                </c:pt>
                <c:pt idx="1334">
                  <c:v>18.657212957267028</c:v>
                </c:pt>
                <c:pt idx="1335">
                  <c:v>18.631590657797528</c:v>
                </c:pt>
                <c:pt idx="1336">
                  <c:v>18.605813381560687</c:v>
                </c:pt>
                <c:pt idx="1337">
                  <c:v>18.579884748371306</c:v>
                </c:pt>
                <c:pt idx="1338">
                  <c:v>18.55380829349523</c:v>
                </c:pt>
                <c:pt idx="1339">
                  <c:v>18.527587469624695</c:v>
                </c:pt>
                <c:pt idx="1340">
                  <c:v>18.501225648806933</c:v>
                </c:pt>
                <c:pt idx="1341">
                  <c:v>18.474726124327706</c:v>
                </c:pt>
                <c:pt idx="1342">
                  <c:v>18.448092112551272</c:v>
                </c:pt>
                <c:pt idx="1343">
                  <c:v>18.424438897573665</c:v>
                </c:pt>
                <c:pt idx="1344">
                  <c:v>18.400698832688789</c:v>
                </c:pt>
                <c:pt idx="1345">
                  <c:v>18.376873946462311</c:v>
                </c:pt>
                <c:pt idx="1346">
                  <c:v>18.352966220078343</c:v>
                </c:pt>
                <c:pt idx="1347">
                  <c:v>18.328977588446346</c:v>
                </c:pt>
                <c:pt idx="1348">
                  <c:v>18.304909941281753</c:v>
                </c:pt>
                <c:pt idx="1349">
                  <c:v>18.280765124161629</c:v>
                </c:pt>
                <c:pt idx="1350">
                  <c:v>18.256544939555621</c:v>
                </c:pt>
                <c:pt idx="1351">
                  <c:v>18.232251147833065</c:v>
                </c:pt>
                <c:pt idx="1352">
                  <c:v>18.207885468245813</c:v>
                </c:pt>
                <c:pt idx="1353">
                  <c:v>18.183449579888517</c:v>
                </c:pt>
                <c:pt idx="1354">
                  <c:v>18.158945122638293</c:v>
                </c:pt>
                <c:pt idx="1355">
                  <c:v>18.134373698067833</c:v>
                </c:pt>
                <c:pt idx="1356">
                  <c:v>18.109736870342672</c:v>
                </c:pt>
                <c:pt idx="1357">
                  <c:v>18.085036167093886</c:v>
                </c:pt>
                <c:pt idx="1358">
                  <c:v>18.060273080270889</c:v>
                </c:pt>
                <c:pt idx="1359">
                  <c:v>18.035449066975723</c:v>
                </c:pt>
                <c:pt idx="1360">
                  <c:v>18.01056555027704</c:v>
                </c:pt>
                <c:pt idx="1361">
                  <c:v>17.98562392000381</c:v>
                </c:pt>
                <c:pt idx="1362">
                  <c:v>17.960625533523505</c:v>
                </c:pt>
                <c:pt idx="1363">
                  <c:v>17.937923065705196</c:v>
                </c:pt>
                <c:pt idx="1364">
                  <c:v>17.915464243622999</c:v>
                </c:pt>
                <c:pt idx="1365">
                  <c:v>17.893243376409089</c:v>
                </c:pt>
                <c:pt idx="1366">
                  <c:v>17.871254906117535</c:v>
                </c:pt>
                <c:pt idx="1367">
                  <c:v>17.849493404620073</c:v>
                </c:pt>
                <c:pt idx="1368">
                  <c:v>17.827953570574273</c:v>
                </c:pt>
                <c:pt idx="1369">
                  <c:v>17.806630226461692</c:v>
                </c:pt>
                <c:pt idx="1370">
                  <c:v>17.785518315696287</c:v>
                </c:pt>
                <c:pt idx="1371">
                  <c:v>17.76461289979882</c:v>
                </c:pt>
                <c:pt idx="1372">
                  <c:v>17.743909155639546</c:v>
                </c:pt>
                <c:pt idx="1373">
                  <c:v>17.723402372742449</c:v>
                </c:pt>
                <c:pt idx="1374">
                  <c:v>17.703087950655604</c:v>
                </c:pt>
                <c:pt idx="1375">
                  <c:v>17.682961396379785</c:v>
                </c:pt>
                <c:pt idx="1376">
                  <c:v>17.663018321859791</c:v>
                </c:pt>
                <c:pt idx="1377">
                  <c:v>17.643254441532747</c:v>
                </c:pt>
                <c:pt idx="1378">
                  <c:v>17.623665569934296</c:v>
                </c:pt>
                <c:pt idx="1379">
                  <c:v>17.604247619360564</c:v>
                </c:pt>
                <c:pt idx="1380">
                  <c:v>17.584996597584752</c:v>
                </c:pt>
                <c:pt idx="1381">
                  <c:v>17.565908605627087</c:v>
                </c:pt>
                <c:pt idx="1382">
                  <c:v>17.546979835576789</c:v>
                </c:pt>
                <c:pt idx="1383">
                  <c:v>17.528206568464999</c:v>
                </c:pt>
                <c:pt idx="1384">
                  <c:v>17.508036553140119</c:v>
                </c:pt>
                <c:pt idx="1385">
                  <c:v>17.487698330316189</c:v>
                </c:pt>
                <c:pt idx="1386">
                  <c:v>17.467195828839525</c:v>
                </c:pt>
                <c:pt idx="1387">
                  <c:v>17.446532885790024</c:v>
                </c:pt>
                <c:pt idx="1388">
                  <c:v>17.425713248624795</c:v>
                </c:pt>
                <c:pt idx="1389">
                  <c:v>17.404740577270555</c:v>
                </c:pt>
                <c:pt idx="1390">
                  <c:v>17.383618446168686</c:v>
                </c:pt>
                <c:pt idx="1391">
                  <c:v>17.362350346271779</c:v>
                </c:pt>
                <c:pt idx="1392">
                  <c:v>17.340939686993789</c:v>
                </c:pt>
                <c:pt idx="1393">
                  <c:v>17.31938979811483</c:v>
                </c:pt>
                <c:pt idx="1394">
                  <c:v>17.297703931640193</c:v>
                </c:pt>
                <c:pt idx="1395">
                  <c:v>17.275885263618537</c:v>
                </c:pt>
                <c:pt idx="1396">
                  <c:v>17.25393689591381</c:v>
                </c:pt>
                <c:pt idx="1397">
                  <c:v>17.231861857940835</c:v>
                </c:pt>
                <c:pt idx="1398">
                  <c:v>17.209663108354601</c:v>
                </c:pt>
                <c:pt idx="1399">
                  <c:v>17.187343536705033</c:v>
                </c:pt>
                <c:pt idx="1400">
                  <c:v>17.164905965050885</c:v>
                </c:pt>
                <c:pt idx="1401">
                  <c:v>17.142353149534188</c:v>
                </c:pt>
                <c:pt idx="1402">
                  <c:v>17.119687781922927</c:v>
                </c:pt>
                <c:pt idx="1403">
                  <c:v>17.096912491112327</c:v>
                </c:pt>
                <c:pt idx="1404">
                  <c:v>17.075709368403629</c:v>
                </c:pt>
                <c:pt idx="1405">
                  <c:v>17.05448813291823</c:v>
                </c:pt>
                <c:pt idx="1406">
                  <c:v>17.033249207718789</c:v>
                </c:pt>
                <c:pt idx="1407">
                  <c:v>17.011993005986614</c:v>
                </c:pt>
                <c:pt idx="1408">
                  <c:v>16.990719931251686</c:v>
                </c:pt>
                <c:pt idx="1409">
                  <c:v>16.969430377619776</c:v>
                </c:pt>
                <c:pt idx="1410">
                  <c:v>16.948124729990649</c:v>
                </c:pt>
                <c:pt idx="1411">
                  <c:v>16.92680336427388</c:v>
                </c:pt>
                <c:pt idx="1412">
                  <c:v>16.905466647599102</c:v>
                </c:pt>
                <c:pt idx="1413">
                  <c:v>16.88411493852103</c:v>
                </c:pt>
                <c:pt idx="1414">
                  <c:v>16.862748587219304</c:v>
                </c:pt>
                <c:pt idx="1415">
                  <c:v>16.841367935694535</c:v>
                </c:pt>
                <c:pt idx="1416">
                  <c:v>16.819973317958933</c:v>
                </c:pt>
                <c:pt idx="1417">
                  <c:v>16.79856506022308</c:v>
                </c:pt>
                <c:pt idx="1418">
                  <c:v>16.777143481078742</c:v>
                </c:pt>
                <c:pt idx="1419">
                  <c:v>16.755708891675738</c:v>
                </c:pt>
                <c:pt idx="1420">
                  <c:v>16.734261595896935</c:v>
                </c:pt>
                <c:pt idx="1421">
                  <c:v>16.712801890526428</c:v>
                </c:pt>
                <c:pt idx="1422">
                  <c:v>16.691330065417148</c:v>
                </c:pt>
                <c:pt idx="1423">
                  <c:v>16.669846403651491</c:v>
                </c:pt>
                <c:pt idx="1424">
                  <c:v>16.653056478707896</c:v>
                </c:pt>
                <c:pt idx="1425">
                  <c:v>16.63666064018949</c:v>
                </c:pt>
                <c:pt idx="1426">
                  <c:v>16.620649683363133</c:v>
                </c:pt>
                <c:pt idx="1427">
                  <c:v>16.605014618492795</c:v>
                </c:pt>
                <c:pt idx="1428">
                  <c:v>16.589746665815689</c:v>
                </c:pt>
                <c:pt idx="1429">
                  <c:v>16.574837250640154</c:v>
                </c:pt>
                <c:pt idx="1430">
                  <c:v>16.560277998554501</c:v>
                </c:pt>
                <c:pt idx="1431">
                  <c:v>16.546060730749424</c:v>
                </c:pt>
                <c:pt idx="1432">
                  <c:v>16.53217745944923</c:v>
                </c:pt>
                <c:pt idx="1433">
                  <c:v>16.518620383449829</c:v>
                </c:pt>
                <c:pt idx="1434">
                  <c:v>16.505381883760876</c:v>
                </c:pt>
                <c:pt idx="1435">
                  <c:v>16.492454519350289</c:v>
                </c:pt>
                <c:pt idx="1436">
                  <c:v>16.47983102298673</c:v>
                </c:pt>
                <c:pt idx="1437">
                  <c:v>16.467504297180689</c:v>
                </c:pt>
                <c:pt idx="1438">
                  <c:v>16.455467410220056</c:v>
                </c:pt>
                <c:pt idx="1439">
                  <c:v>16.443713592297261</c:v>
                </c:pt>
              </c:numCache>
            </c:numRef>
          </c:val>
        </c:ser>
        <c:marker val="1"/>
        <c:axId val="81478016"/>
        <c:axId val="81479552"/>
      </c:lineChart>
      <c:catAx>
        <c:axId val="81478016"/>
        <c:scaling>
          <c:orientation val="minMax"/>
        </c:scaling>
        <c:axPos val="b"/>
        <c:numFmt formatCode="h:mm:ss" sourceLinked="1"/>
        <c:tickLblPos val="nextTo"/>
        <c:crossAx val="81479552"/>
        <c:crosses val="autoZero"/>
        <c:auto val="1"/>
        <c:lblAlgn val="ctr"/>
        <c:lblOffset val="100"/>
      </c:catAx>
      <c:valAx>
        <c:axId val="81479552"/>
        <c:scaling>
          <c:orientation val="minMax"/>
        </c:scaling>
        <c:axPos val="l"/>
        <c:majorGridlines/>
        <c:numFmt formatCode="0.00" sourceLinked="1"/>
        <c:tickLblPos val="nextTo"/>
        <c:crossAx val="81478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520000000000004"/>
          <c:y val="0.39881188999558076"/>
          <c:w val="0.26070277777777806"/>
          <c:h val="0.1973323717682697"/>
        </c:manualLayout>
      </c:layout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'BALANCE CUB CASETA 1'!$J$12</c:f>
              <c:strCache>
                <c:ptCount val="1"/>
                <c:pt idx="0">
                  <c:v>T1T2</c:v>
                </c:pt>
              </c:strCache>
            </c:strRef>
          </c:tx>
          <c:marker>
            <c:symbol val="none"/>
          </c:marker>
          <c:cat>
            <c:numRef>
              <c:f>'BALANCE CUB CASETA 1'!$A$13:$A$1453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6.9444444444444523E-4</c:v>
                </c:pt>
                <c:pt idx="3">
                  <c:v>1.3888888888888913E-3</c:v>
                </c:pt>
                <c:pt idx="4">
                  <c:v>2.0833333333333329E-3</c:v>
                </c:pt>
                <c:pt idx="5">
                  <c:v>2.7777777777777775E-3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5.5555555555555454E-3</c:v>
                </c:pt>
                <c:pt idx="10">
                  <c:v>6.2500000000000047E-3</c:v>
                </c:pt>
                <c:pt idx="11" formatCode="h:mm:ss">
                  <c:v>6.944444444444451E-3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1.1805555555555623E-2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1.3888888888888817E-2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1.6666666666666417E-2</c:v>
                </c:pt>
                <c:pt idx="26">
                  <c:v>1.7361111111110817E-2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2.1527777777777223E-2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2.361111111111042E-2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2.7777777777776857E-2</c:v>
                </c:pt>
                <c:pt idx="42">
                  <c:v>2.8472222222221222E-2</c:v>
                </c:pt>
                <c:pt idx="43">
                  <c:v>2.9166666666665599E-2</c:v>
                </c:pt>
                <c:pt idx="44">
                  <c:v>2.9861111111110027E-2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3.4027777777776443E-2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3.6805555555554051E-2</c:v>
                </c:pt>
                <c:pt idx="55">
                  <c:v>3.7499999999998403E-2</c:v>
                </c:pt>
                <c:pt idx="56">
                  <c:v>3.8194444444442775E-2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4.0277777777775949E-2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4.2361111111109254E-2</c:v>
                </c:pt>
                <c:pt idx="63">
                  <c:v>4.305555555555355E-2</c:v>
                </c:pt>
                <c:pt idx="64">
                  <c:v>4.3749999999997999E-2</c:v>
                </c:pt>
                <c:pt idx="65">
                  <c:v>4.4444444444442434E-2</c:v>
                </c:pt>
                <c:pt idx="66">
                  <c:v>4.51388888888868E-2</c:v>
                </c:pt>
                <c:pt idx="67">
                  <c:v>4.5833333333331311E-2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4.9999999999997685E-2</c:v>
                </c:pt>
                <c:pt idx="74">
                  <c:v>5.0694444444442044E-2</c:v>
                </c:pt>
                <c:pt idx="75">
                  <c:v>5.1388888888886403E-2</c:v>
                </c:pt>
                <c:pt idx="76">
                  <c:v>5.2083333333330865E-2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5.4861111111108467E-2</c:v>
                </c:pt>
                <c:pt idx="81">
                  <c:v>5.5555555555552756E-2</c:v>
                </c:pt>
                <c:pt idx="82">
                  <c:v>5.6249999999997156E-2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5.8333333333330475E-2</c:v>
                </c:pt>
                <c:pt idx="86">
                  <c:v>5.9027777777774799E-2</c:v>
                </c:pt>
                <c:pt idx="87">
                  <c:v>5.972222222221929E-2</c:v>
                </c:pt>
                <c:pt idx="88">
                  <c:v>6.0416666666663656E-2</c:v>
                </c:pt>
                <c:pt idx="89">
                  <c:v>6.1111111111108014E-2</c:v>
                </c:pt>
                <c:pt idx="90">
                  <c:v>6.1805555555552366E-2</c:v>
                </c:pt>
                <c:pt idx="91">
                  <c:v>6.2499999999996898E-2</c:v>
                </c:pt>
                <c:pt idx="92">
                  <c:v>6.3194444444441306E-2</c:v>
                </c:pt>
                <c:pt idx="93">
                  <c:v>6.3888888888885595E-2</c:v>
                </c:pt>
                <c:pt idx="94">
                  <c:v>6.4583333333330065E-2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6.7361111111107666E-2</c:v>
                </c:pt>
                <c:pt idx="99">
                  <c:v>6.8055555555551997E-2</c:v>
                </c:pt>
                <c:pt idx="100">
                  <c:v>6.8749999999996467E-2</c:v>
                </c:pt>
                <c:pt idx="101">
                  <c:v>6.9444444444440867E-2</c:v>
                </c:pt>
                <c:pt idx="102">
                  <c:v>7.0138888888885198E-2</c:v>
                </c:pt>
                <c:pt idx="103">
                  <c:v>7.0833333333329682E-2</c:v>
                </c:pt>
                <c:pt idx="104">
                  <c:v>7.1527777777773999E-2</c:v>
                </c:pt>
                <c:pt idx="105">
                  <c:v>7.2222222222218468E-2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7.4999999999996098E-2</c:v>
                </c:pt>
                <c:pt idx="110">
                  <c:v>7.569444444444047E-2</c:v>
                </c:pt>
                <c:pt idx="111">
                  <c:v>7.6388888888884801E-2</c:v>
                </c:pt>
                <c:pt idx="112">
                  <c:v>7.7083333333329285E-2</c:v>
                </c:pt>
                <c:pt idx="113">
                  <c:v>7.7777777777773671E-2</c:v>
                </c:pt>
                <c:pt idx="114">
                  <c:v>7.8472222222218072E-2</c:v>
                </c:pt>
                <c:pt idx="115">
                  <c:v>7.9166666666662402E-2</c:v>
                </c:pt>
                <c:pt idx="116">
                  <c:v>7.9861111111106886E-2</c:v>
                </c:pt>
                <c:pt idx="117">
                  <c:v>8.0555555555551356E-2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8.2638888888884515E-2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8.472222222221773E-2</c:v>
                </c:pt>
                <c:pt idx="124">
                  <c:v>8.5416666666662047E-2</c:v>
                </c:pt>
                <c:pt idx="125">
                  <c:v>8.6111111111106323E-2</c:v>
                </c:pt>
                <c:pt idx="126">
                  <c:v>8.680555555555089E-2</c:v>
                </c:pt>
                <c:pt idx="127">
                  <c:v>8.7499999999995193E-2</c:v>
                </c:pt>
                <c:pt idx="128">
                  <c:v>8.8194444444439773E-2</c:v>
                </c:pt>
                <c:pt idx="129">
                  <c:v>8.8888888888884091E-2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9.166666666666172E-2</c:v>
                </c:pt>
                <c:pt idx="134">
                  <c:v>9.2361111111105829E-2</c:v>
                </c:pt>
                <c:pt idx="135">
                  <c:v>9.3055555555550604E-2</c:v>
                </c:pt>
                <c:pt idx="136">
                  <c:v>9.3749999999994907E-2</c:v>
                </c:pt>
                <c:pt idx="137">
                  <c:v>9.4444444444439266E-2</c:v>
                </c:pt>
                <c:pt idx="138">
                  <c:v>9.5138888888883735E-2</c:v>
                </c:pt>
                <c:pt idx="139">
                  <c:v>9.5833333333327997E-2</c:v>
                </c:pt>
                <c:pt idx="140">
                  <c:v>9.6527777777772536E-2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9.8611111111105529E-2</c:v>
                </c:pt>
                <c:pt idx="144">
                  <c:v>9.9305555555550151E-2</c:v>
                </c:pt>
                <c:pt idx="145">
                  <c:v>9.9999999999994538E-2</c:v>
                </c:pt>
                <c:pt idx="146">
                  <c:v>0.10069444444443915</c:v>
                </c:pt>
                <c:pt idx="147">
                  <c:v>0.10138888888888301</c:v>
                </c:pt>
                <c:pt idx="148">
                  <c:v>0.10208333333332795</c:v>
                </c:pt>
                <c:pt idx="149">
                  <c:v>0.10277777777777207</c:v>
                </c:pt>
                <c:pt idx="150">
                  <c:v>0.10347222222221614</c:v>
                </c:pt>
                <c:pt idx="151">
                  <c:v>0.10416666666666111</c:v>
                </c:pt>
                <c:pt idx="152">
                  <c:v>0.10486111111110499</c:v>
                </c:pt>
                <c:pt idx="153">
                  <c:v>0.10555555555555009</c:v>
                </c:pt>
                <c:pt idx="154">
                  <c:v>0.10624999999999395</c:v>
                </c:pt>
                <c:pt idx="155">
                  <c:v>0.10694444444443807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0.10902777777777212</c:v>
                </c:pt>
                <c:pt idx="159">
                  <c:v>0.10972222222221623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</c:v>
                </c:pt>
                <c:pt idx="164">
                  <c:v>0.1131944444444381</c:v>
                </c:pt>
                <c:pt idx="165">
                  <c:v>0.11388888888888198</c:v>
                </c:pt>
                <c:pt idx="166">
                  <c:v>0.11458333333332693</c:v>
                </c:pt>
                <c:pt idx="167">
                  <c:v>0.11527777777777107</c:v>
                </c:pt>
                <c:pt idx="168">
                  <c:v>0.11597222222221611</c:v>
                </c:pt>
                <c:pt idx="169">
                  <c:v>0.1166666666666601</c:v>
                </c:pt>
                <c:pt idx="170">
                  <c:v>0.11736111111110402</c:v>
                </c:pt>
                <c:pt idx="171">
                  <c:v>0.11805555555554907</c:v>
                </c:pt>
                <c:pt idx="172">
                  <c:v>0.11874999999999293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0.12152777777777109</c:v>
                </c:pt>
                <c:pt idx="177">
                  <c:v>0.12222222222221521</c:v>
                </c:pt>
                <c:pt idx="178">
                  <c:v>0.12291666666666007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0.12569444444443714</c:v>
                </c:pt>
                <c:pt idx="183">
                  <c:v>0.126388888888882</c:v>
                </c:pt>
                <c:pt idx="184">
                  <c:v>0.12708333333332614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</c:v>
                </c:pt>
                <c:pt idx="188">
                  <c:v>0.12986111111110399</c:v>
                </c:pt>
                <c:pt idx="189">
                  <c:v>0.13055555555554788</c:v>
                </c:pt>
                <c:pt idx="190">
                  <c:v>0.13124999999999223</c:v>
                </c:pt>
                <c:pt idx="191">
                  <c:v>0.13194444444443731</c:v>
                </c:pt>
                <c:pt idx="192">
                  <c:v>0.13263888888888101</c:v>
                </c:pt>
                <c:pt idx="193">
                  <c:v>0.13333333333332617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0.13680555555554788</c:v>
                </c:pt>
                <c:pt idx="199">
                  <c:v>0.13749999999999224</c:v>
                </c:pt>
                <c:pt idx="200">
                  <c:v>0.13819444444443624</c:v>
                </c:pt>
                <c:pt idx="201">
                  <c:v>0.13888888888888101</c:v>
                </c:pt>
                <c:pt idx="202">
                  <c:v>0.13958333333332523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0.14166666666665786</c:v>
                </c:pt>
                <c:pt idx="206">
                  <c:v>0.14236111111110214</c:v>
                </c:pt>
                <c:pt idx="207">
                  <c:v>0.143055555555547</c:v>
                </c:pt>
                <c:pt idx="208">
                  <c:v>0.14374999999999127</c:v>
                </c:pt>
                <c:pt idx="209">
                  <c:v>0.14444444444443638</c:v>
                </c:pt>
                <c:pt idx="210">
                  <c:v>0.14513888888887999</c:v>
                </c:pt>
                <c:pt idx="211">
                  <c:v>0.14583333333332424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0.14861111111110217</c:v>
                </c:pt>
                <c:pt idx="216">
                  <c:v>0.149305555555546</c:v>
                </c:pt>
                <c:pt idx="217">
                  <c:v>0.14999999999999131</c:v>
                </c:pt>
                <c:pt idx="218">
                  <c:v>0.1506944444444353</c:v>
                </c:pt>
                <c:pt idx="219">
                  <c:v>0.15138888888888014</c:v>
                </c:pt>
                <c:pt idx="220">
                  <c:v>0.15208333333332424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0.15416666666665688</c:v>
                </c:pt>
                <c:pt idx="224">
                  <c:v>0.15486111111110223</c:v>
                </c:pt>
                <c:pt idx="225">
                  <c:v>0.15555555555554601</c:v>
                </c:pt>
                <c:pt idx="226">
                  <c:v>0.15624999999999031</c:v>
                </c:pt>
                <c:pt idx="227">
                  <c:v>0.15694444444443548</c:v>
                </c:pt>
                <c:pt idx="228">
                  <c:v>0.15763888888887914</c:v>
                </c:pt>
                <c:pt idx="229">
                  <c:v>0.15833333333332431</c:v>
                </c:pt>
                <c:pt idx="230">
                  <c:v>0.15902777777776814</c:v>
                </c:pt>
                <c:pt idx="231">
                  <c:v>0.15972222222221213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0.16180555555554588</c:v>
                </c:pt>
                <c:pt idx="235">
                  <c:v>0.16249999999999024</c:v>
                </c:pt>
                <c:pt idx="236">
                  <c:v>0.16319444444443423</c:v>
                </c:pt>
                <c:pt idx="237">
                  <c:v>0.16388888888887901</c:v>
                </c:pt>
                <c:pt idx="238">
                  <c:v>0.16458333333332317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0.16666666666665583</c:v>
                </c:pt>
                <c:pt idx="242">
                  <c:v>0.16736111111110114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0.16944444444443435</c:v>
                </c:pt>
                <c:pt idx="246">
                  <c:v>0.17013888888887799</c:v>
                </c:pt>
                <c:pt idx="247">
                  <c:v>0.17083333333332323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0.17361111111110014</c:v>
                </c:pt>
                <c:pt idx="252">
                  <c:v>0.174305555555545</c:v>
                </c:pt>
                <c:pt idx="253">
                  <c:v>0.17499999999998914</c:v>
                </c:pt>
                <c:pt idx="254">
                  <c:v>0.17569444444443424</c:v>
                </c:pt>
                <c:pt idx="255">
                  <c:v>0.17638888888887799</c:v>
                </c:pt>
                <c:pt idx="256">
                  <c:v>0.17708333333332224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0.17916666666665587</c:v>
                </c:pt>
                <c:pt idx="260">
                  <c:v>0.17986111111110017</c:v>
                </c:pt>
                <c:pt idx="261">
                  <c:v>0.18055555555554401</c:v>
                </c:pt>
                <c:pt idx="262">
                  <c:v>0.18124999999998914</c:v>
                </c:pt>
                <c:pt idx="263">
                  <c:v>0.18194444444443345</c:v>
                </c:pt>
                <c:pt idx="264">
                  <c:v>0.18263888888887814</c:v>
                </c:pt>
                <c:pt idx="265">
                  <c:v>0.18333333333332227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0.18611111111110024</c:v>
                </c:pt>
                <c:pt idx="270">
                  <c:v>0.18680555555554401</c:v>
                </c:pt>
                <c:pt idx="271">
                  <c:v>0.18749999999998823</c:v>
                </c:pt>
                <c:pt idx="272">
                  <c:v>0.18819444444443331</c:v>
                </c:pt>
                <c:pt idx="273">
                  <c:v>0.18888888888887717</c:v>
                </c:pt>
                <c:pt idx="274">
                  <c:v>0.18958333333332231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</c:v>
                </c:pt>
                <c:pt idx="278">
                  <c:v>0.19236111111109899</c:v>
                </c:pt>
                <c:pt idx="279">
                  <c:v>0.19305555555554388</c:v>
                </c:pt>
                <c:pt idx="280">
                  <c:v>0.19374999999998799</c:v>
                </c:pt>
                <c:pt idx="281">
                  <c:v>0.19444444444443235</c:v>
                </c:pt>
                <c:pt idx="282">
                  <c:v>0.19513888888887701</c:v>
                </c:pt>
                <c:pt idx="283">
                  <c:v>0.19583333333332117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0.19861111111109914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0.20069444444443224</c:v>
                </c:pt>
                <c:pt idx="291">
                  <c:v>0.20138888888887599</c:v>
                </c:pt>
                <c:pt idx="292">
                  <c:v>0.20208333333332124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0.20416666666665387</c:v>
                </c:pt>
                <c:pt idx="296">
                  <c:v>0.20486111111109817</c:v>
                </c:pt>
                <c:pt idx="297">
                  <c:v>0.205555555555543</c:v>
                </c:pt>
                <c:pt idx="298">
                  <c:v>0.20624999999998714</c:v>
                </c:pt>
                <c:pt idx="299">
                  <c:v>0.20694444444443241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0.21111111111109823</c:v>
                </c:pt>
                <c:pt idx="306">
                  <c:v>0.21180555555554201</c:v>
                </c:pt>
                <c:pt idx="307">
                  <c:v>0.21249999999998717</c:v>
                </c:pt>
                <c:pt idx="308">
                  <c:v>0.21319444444443131</c:v>
                </c:pt>
                <c:pt idx="309">
                  <c:v>0.21388888888887614</c:v>
                </c:pt>
                <c:pt idx="310">
                  <c:v>0.21458333333332028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0.21666666666665288</c:v>
                </c:pt>
                <c:pt idx="314">
                  <c:v>0.21736111111109824</c:v>
                </c:pt>
                <c:pt idx="315">
                  <c:v>0.21805555555554201</c:v>
                </c:pt>
                <c:pt idx="316">
                  <c:v>0.21874999999998623</c:v>
                </c:pt>
                <c:pt idx="317">
                  <c:v>0.21944444444443148</c:v>
                </c:pt>
                <c:pt idx="318">
                  <c:v>0.22013888888887501</c:v>
                </c:pt>
                <c:pt idx="319">
                  <c:v>0.22083333333332014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0.22430555555554188</c:v>
                </c:pt>
                <c:pt idx="325">
                  <c:v>0.22499999999998599</c:v>
                </c:pt>
                <c:pt idx="326">
                  <c:v>0.22569444444443018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0.22916666666665286</c:v>
                </c:pt>
                <c:pt idx="332">
                  <c:v>0.22986111111109714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0.23194444444443035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0.23611111111109617</c:v>
                </c:pt>
                <c:pt idx="342">
                  <c:v>0.236805555555541</c:v>
                </c:pt>
                <c:pt idx="343">
                  <c:v>0.23749999999998514</c:v>
                </c:pt>
                <c:pt idx="344">
                  <c:v>0.23819444444443028</c:v>
                </c:pt>
                <c:pt idx="345">
                  <c:v>0.23888888888887413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0.24166666666665187</c:v>
                </c:pt>
                <c:pt idx="350">
                  <c:v>0.24236111111109623</c:v>
                </c:pt>
                <c:pt idx="351">
                  <c:v>0.24305555555554101</c:v>
                </c:pt>
                <c:pt idx="352">
                  <c:v>0.24374999999998517</c:v>
                </c:pt>
                <c:pt idx="353">
                  <c:v>0.24444444444442948</c:v>
                </c:pt>
                <c:pt idx="354">
                  <c:v>0.24513888888887414</c:v>
                </c:pt>
                <c:pt idx="355">
                  <c:v>0.24583333333331814</c:v>
                </c:pt>
                <c:pt idx="356">
                  <c:v>0.24652777777776314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0.24861111111109624</c:v>
                </c:pt>
                <c:pt idx="360">
                  <c:v>0.24930555555553999</c:v>
                </c:pt>
                <c:pt idx="361">
                  <c:v>0.24999999999998423</c:v>
                </c:pt>
                <c:pt idx="362">
                  <c:v>0.25069444444442879</c:v>
                </c:pt>
                <c:pt idx="363">
                  <c:v>0.25138888888887362</c:v>
                </c:pt>
                <c:pt idx="364">
                  <c:v>0.252083333333318</c:v>
                </c:pt>
                <c:pt idx="365">
                  <c:v>0.25277777777776228</c:v>
                </c:pt>
                <c:pt idx="366">
                  <c:v>0.25347222222220728</c:v>
                </c:pt>
                <c:pt idx="367">
                  <c:v>0.25416666666665128</c:v>
                </c:pt>
                <c:pt idx="368">
                  <c:v>0.254861111111095</c:v>
                </c:pt>
                <c:pt idx="369">
                  <c:v>0.25555555555553966</c:v>
                </c:pt>
                <c:pt idx="370">
                  <c:v>0.25624999999998427</c:v>
                </c:pt>
                <c:pt idx="371">
                  <c:v>0.25694444444442899</c:v>
                </c:pt>
                <c:pt idx="372">
                  <c:v>0.25763888888887326</c:v>
                </c:pt>
                <c:pt idx="373">
                  <c:v>0.25833333333331693</c:v>
                </c:pt>
                <c:pt idx="374">
                  <c:v>0.25902777777776242</c:v>
                </c:pt>
                <c:pt idx="375">
                  <c:v>0.25972222222220598</c:v>
                </c:pt>
                <c:pt idx="376">
                  <c:v>0.26041666666665142</c:v>
                </c:pt>
                <c:pt idx="377">
                  <c:v>0.26111111111109475</c:v>
                </c:pt>
                <c:pt idx="378">
                  <c:v>0.26180555555553903</c:v>
                </c:pt>
                <c:pt idx="379">
                  <c:v>0.26249999999998441</c:v>
                </c:pt>
                <c:pt idx="380">
                  <c:v>0.26319444444442774</c:v>
                </c:pt>
                <c:pt idx="381">
                  <c:v>0.26388888888887263</c:v>
                </c:pt>
                <c:pt idx="382">
                  <c:v>0.26458333333331702</c:v>
                </c:pt>
                <c:pt idx="383">
                  <c:v>0.2652777777777614</c:v>
                </c:pt>
                <c:pt idx="384">
                  <c:v>0.26597222222220634</c:v>
                </c:pt>
                <c:pt idx="385">
                  <c:v>0.26666666666665034</c:v>
                </c:pt>
                <c:pt idx="386">
                  <c:v>0.26736111111109501</c:v>
                </c:pt>
                <c:pt idx="387">
                  <c:v>0.26805555555553873</c:v>
                </c:pt>
                <c:pt idx="388">
                  <c:v>0.26874999999998328</c:v>
                </c:pt>
                <c:pt idx="389">
                  <c:v>0.269444444444428</c:v>
                </c:pt>
                <c:pt idx="390">
                  <c:v>0.27013888888887228</c:v>
                </c:pt>
                <c:pt idx="391">
                  <c:v>0.27083333333331699</c:v>
                </c:pt>
                <c:pt idx="392">
                  <c:v>0.27152777777776155</c:v>
                </c:pt>
                <c:pt idx="393">
                  <c:v>0.27222222222220527</c:v>
                </c:pt>
                <c:pt idx="394">
                  <c:v>0.27291666666665043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0.27499999999998342</c:v>
                </c:pt>
                <c:pt idx="398">
                  <c:v>0.27569444444442676</c:v>
                </c:pt>
                <c:pt idx="399">
                  <c:v>0.2763888888888727</c:v>
                </c:pt>
                <c:pt idx="400">
                  <c:v>0.27708333333331597</c:v>
                </c:pt>
                <c:pt idx="401">
                  <c:v>0.27777777777776147</c:v>
                </c:pt>
                <c:pt idx="402">
                  <c:v>0.27847222222220541</c:v>
                </c:pt>
                <c:pt idx="403">
                  <c:v>0.27916666666664941</c:v>
                </c:pt>
                <c:pt idx="404">
                  <c:v>0.27986111111109402</c:v>
                </c:pt>
                <c:pt idx="405">
                  <c:v>0.28055555555553779</c:v>
                </c:pt>
                <c:pt idx="406">
                  <c:v>0.28124999999998335</c:v>
                </c:pt>
                <c:pt idx="407">
                  <c:v>0.28194444444442701</c:v>
                </c:pt>
                <c:pt idx="408">
                  <c:v>0.28263888888887134</c:v>
                </c:pt>
                <c:pt idx="409">
                  <c:v>0.28333333333331601</c:v>
                </c:pt>
                <c:pt idx="410">
                  <c:v>0.28402777777776061</c:v>
                </c:pt>
                <c:pt idx="411">
                  <c:v>0.28472222222220528</c:v>
                </c:pt>
                <c:pt idx="412">
                  <c:v>0.28541666666664955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0.28749999999998255</c:v>
                </c:pt>
                <c:pt idx="416">
                  <c:v>0.28819444444442699</c:v>
                </c:pt>
                <c:pt idx="417">
                  <c:v>0.28888888888887176</c:v>
                </c:pt>
                <c:pt idx="418">
                  <c:v>0.28958333333331526</c:v>
                </c:pt>
                <c:pt idx="419">
                  <c:v>0.29027777777776043</c:v>
                </c:pt>
                <c:pt idx="420">
                  <c:v>0.29097222222220442</c:v>
                </c:pt>
                <c:pt idx="421">
                  <c:v>0.29166666666664942</c:v>
                </c:pt>
                <c:pt idx="422">
                  <c:v>0.29236111111109298</c:v>
                </c:pt>
                <c:pt idx="423">
                  <c:v>0.29305555555553675</c:v>
                </c:pt>
                <c:pt idx="424">
                  <c:v>0.29374999999998247</c:v>
                </c:pt>
                <c:pt idx="425">
                  <c:v>0.29444444444442602</c:v>
                </c:pt>
                <c:pt idx="426">
                  <c:v>0.29513888888887141</c:v>
                </c:pt>
                <c:pt idx="427">
                  <c:v>0.29583333333331502</c:v>
                </c:pt>
                <c:pt idx="428">
                  <c:v>0.29652777777775968</c:v>
                </c:pt>
                <c:pt idx="429">
                  <c:v>0.29722222222220435</c:v>
                </c:pt>
                <c:pt idx="430">
                  <c:v>0.29791666666664862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0.29999999999998161</c:v>
                </c:pt>
                <c:pt idx="434">
                  <c:v>0.300694444444426</c:v>
                </c:pt>
                <c:pt idx="435">
                  <c:v>0.30138888888887083</c:v>
                </c:pt>
                <c:pt idx="436">
                  <c:v>0.30208333333331527</c:v>
                </c:pt>
                <c:pt idx="437">
                  <c:v>0.30277777777775955</c:v>
                </c:pt>
                <c:pt idx="438">
                  <c:v>0.30347222222220344</c:v>
                </c:pt>
                <c:pt idx="439">
                  <c:v>0.30416666666664843</c:v>
                </c:pt>
                <c:pt idx="440">
                  <c:v>0.30486111111109226</c:v>
                </c:pt>
                <c:pt idx="441">
                  <c:v>0.30555555555553693</c:v>
                </c:pt>
                <c:pt idx="442">
                  <c:v>0.30624999999998143</c:v>
                </c:pt>
                <c:pt idx="443">
                  <c:v>0.30694444444442498</c:v>
                </c:pt>
                <c:pt idx="444">
                  <c:v>0.30763888888887042</c:v>
                </c:pt>
                <c:pt idx="445">
                  <c:v>0.30833333333331397</c:v>
                </c:pt>
                <c:pt idx="446">
                  <c:v>0.30902777777775969</c:v>
                </c:pt>
                <c:pt idx="447">
                  <c:v>0.30972222222220347</c:v>
                </c:pt>
                <c:pt idx="448">
                  <c:v>0.31041666666664763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0.31249999999998168</c:v>
                </c:pt>
                <c:pt idx="452">
                  <c:v>0.31319444444442501</c:v>
                </c:pt>
                <c:pt idx="453">
                  <c:v>0.31388888888886984</c:v>
                </c:pt>
                <c:pt idx="454">
                  <c:v>0.31458333333331434</c:v>
                </c:pt>
                <c:pt idx="455">
                  <c:v>0.31527777777775862</c:v>
                </c:pt>
                <c:pt idx="456">
                  <c:v>0.31597222222220361</c:v>
                </c:pt>
                <c:pt idx="457">
                  <c:v>0.31666666666664756</c:v>
                </c:pt>
                <c:pt idx="458">
                  <c:v>0.31736111111109128</c:v>
                </c:pt>
                <c:pt idx="459">
                  <c:v>0.318055555555536</c:v>
                </c:pt>
                <c:pt idx="460">
                  <c:v>0.31874999999998055</c:v>
                </c:pt>
                <c:pt idx="461">
                  <c:v>0.31944444444442527</c:v>
                </c:pt>
                <c:pt idx="462">
                  <c:v>0.32013888888886943</c:v>
                </c:pt>
                <c:pt idx="463">
                  <c:v>0.32083333333331326</c:v>
                </c:pt>
                <c:pt idx="464">
                  <c:v>0.32152777777775876</c:v>
                </c:pt>
                <c:pt idx="465">
                  <c:v>0.32222222222220243</c:v>
                </c:pt>
                <c:pt idx="466">
                  <c:v>0.3229166666666477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0.32499999999998069</c:v>
                </c:pt>
                <c:pt idx="470">
                  <c:v>0.32569444444442402</c:v>
                </c:pt>
                <c:pt idx="471">
                  <c:v>0.32638888888886997</c:v>
                </c:pt>
                <c:pt idx="472">
                  <c:v>0.32708333333331341</c:v>
                </c:pt>
                <c:pt idx="473">
                  <c:v>0.32777777777775763</c:v>
                </c:pt>
                <c:pt idx="474">
                  <c:v>0.32847222222220268</c:v>
                </c:pt>
                <c:pt idx="475">
                  <c:v>0.32916666666664662</c:v>
                </c:pt>
                <c:pt idx="476">
                  <c:v>0.32986111111109134</c:v>
                </c:pt>
                <c:pt idx="477">
                  <c:v>0.33055555555553501</c:v>
                </c:pt>
                <c:pt idx="478">
                  <c:v>0.33124999999997962</c:v>
                </c:pt>
                <c:pt idx="479">
                  <c:v>0.33194444444442428</c:v>
                </c:pt>
                <c:pt idx="480">
                  <c:v>0.33263888888886856</c:v>
                </c:pt>
                <c:pt idx="481">
                  <c:v>0.33333333333331328</c:v>
                </c:pt>
                <c:pt idx="482">
                  <c:v>0.33402777777775783</c:v>
                </c:pt>
                <c:pt idx="483">
                  <c:v>0.33472222222220155</c:v>
                </c:pt>
                <c:pt idx="484">
                  <c:v>0.33541666666664677</c:v>
                </c:pt>
                <c:pt idx="485">
                  <c:v>0.33611111111109027</c:v>
                </c:pt>
                <c:pt idx="486">
                  <c:v>0.33680555555553526</c:v>
                </c:pt>
                <c:pt idx="487">
                  <c:v>0.33749999999997976</c:v>
                </c:pt>
                <c:pt idx="488">
                  <c:v>0.33819444444442298</c:v>
                </c:pt>
                <c:pt idx="489">
                  <c:v>0.33888888888886898</c:v>
                </c:pt>
                <c:pt idx="490">
                  <c:v>0.33958333333331242</c:v>
                </c:pt>
                <c:pt idx="491">
                  <c:v>0.34027777777775742</c:v>
                </c:pt>
                <c:pt idx="492">
                  <c:v>0.34097222222220147</c:v>
                </c:pt>
                <c:pt idx="493">
                  <c:v>0.34166666666664541</c:v>
                </c:pt>
                <c:pt idx="494">
                  <c:v>0.34236111111109002</c:v>
                </c:pt>
                <c:pt idx="495">
                  <c:v>0.34305555555553374</c:v>
                </c:pt>
                <c:pt idx="496">
                  <c:v>0.34374999999997941</c:v>
                </c:pt>
                <c:pt idx="497">
                  <c:v>0.34444444444442301</c:v>
                </c:pt>
                <c:pt idx="498">
                  <c:v>0.34513888888886735</c:v>
                </c:pt>
                <c:pt idx="499">
                  <c:v>0.34583333333331201</c:v>
                </c:pt>
                <c:pt idx="500">
                  <c:v>0.34652777777775662</c:v>
                </c:pt>
                <c:pt idx="501">
                  <c:v>0.34722222222220134</c:v>
                </c:pt>
                <c:pt idx="502">
                  <c:v>0.34791666666664556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0.34999999999997855</c:v>
                </c:pt>
                <c:pt idx="506">
                  <c:v>0.35069444444442299</c:v>
                </c:pt>
                <c:pt idx="507">
                  <c:v>0.35138888888886777</c:v>
                </c:pt>
                <c:pt idx="508">
                  <c:v>0.35208333333331127</c:v>
                </c:pt>
                <c:pt idx="509">
                  <c:v>0.35277777777775643</c:v>
                </c:pt>
                <c:pt idx="510">
                  <c:v>0.35347222222219998</c:v>
                </c:pt>
                <c:pt idx="511">
                  <c:v>0.35416666666664542</c:v>
                </c:pt>
                <c:pt idx="512">
                  <c:v>0.35486111111108898</c:v>
                </c:pt>
                <c:pt idx="513">
                  <c:v>0.35555555555553275</c:v>
                </c:pt>
                <c:pt idx="514">
                  <c:v>0.35624999999997842</c:v>
                </c:pt>
                <c:pt idx="515">
                  <c:v>0.35694444444442208</c:v>
                </c:pt>
                <c:pt idx="516">
                  <c:v>0.35763888888886741</c:v>
                </c:pt>
                <c:pt idx="517">
                  <c:v>0.35833333333331102</c:v>
                </c:pt>
                <c:pt idx="518">
                  <c:v>0.35902777777775563</c:v>
                </c:pt>
                <c:pt idx="519">
                  <c:v>0.35972222222220041</c:v>
                </c:pt>
                <c:pt idx="520">
                  <c:v>0.36041666666664468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0.36249999999997762</c:v>
                </c:pt>
                <c:pt idx="524">
                  <c:v>0.363194444444422</c:v>
                </c:pt>
                <c:pt idx="525">
                  <c:v>0.36388888888886683</c:v>
                </c:pt>
                <c:pt idx="526">
                  <c:v>0.36458333333331128</c:v>
                </c:pt>
                <c:pt idx="527">
                  <c:v>0.36527777777775555</c:v>
                </c:pt>
                <c:pt idx="528">
                  <c:v>0.36597222222219927</c:v>
                </c:pt>
                <c:pt idx="529">
                  <c:v>0.36666666666664455</c:v>
                </c:pt>
                <c:pt idx="530">
                  <c:v>0.36736111111108827</c:v>
                </c:pt>
                <c:pt idx="531">
                  <c:v>0.36805555555553299</c:v>
                </c:pt>
                <c:pt idx="532">
                  <c:v>0.36874999999997743</c:v>
                </c:pt>
                <c:pt idx="533">
                  <c:v>0.36944444444442098</c:v>
                </c:pt>
                <c:pt idx="534">
                  <c:v>0.37013888888886642</c:v>
                </c:pt>
                <c:pt idx="535">
                  <c:v>0.37083333333330998</c:v>
                </c:pt>
                <c:pt idx="536">
                  <c:v>0.3715277777777557</c:v>
                </c:pt>
                <c:pt idx="537">
                  <c:v>0.37222222222219897</c:v>
                </c:pt>
                <c:pt idx="538">
                  <c:v>0.37291666666664369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0.37499999999997763</c:v>
                </c:pt>
                <c:pt idx="542">
                  <c:v>0.37569444444442102</c:v>
                </c:pt>
                <c:pt idx="543">
                  <c:v>0.37638888888886585</c:v>
                </c:pt>
                <c:pt idx="544">
                  <c:v>0.37708333333331034</c:v>
                </c:pt>
                <c:pt idx="545">
                  <c:v>0.37777777777775462</c:v>
                </c:pt>
                <c:pt idx="546">
                  <c:v>0.37847222222219934</c:v>
                </c:pt>
                <c:pt idx="547">
                  <c:v>0.37916666666664361</c:v>
                </c:pt>
                <c:pt idx="548">
                  <c:v>0.37986111111108728</c:v>
                </c:pt>
                <c:pt idx="549">
                  <c:v>0.380555555555532</c:v>
                </c:pt>
                <c:pt idx="550">
                  <c:v>0.38124999999997655</c:v>
                </c:pt>
                <c:pt idx="551">
                  <c:v>0.38194444444442127</c:v>
                </c:pt>
                <c:pt idx="552">
                  <c:v>0.38263888888886555</c:v>
                </c:pt>
                <c:pt idx="553">
                  <c:v>0.38333333333330927</c:v>
                </c:pt>
                <c:pt idx="554">
                  <c:v>0.38402777777775476</c:v>
                </c:pt>
                <c:pt idx="555">
                  <c:v>0.38472222222219798</c:v>
                </c:pt>
                <c:pt idx="556">
                  <c:v>0.38541666666664376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0.3874999999999767</c:v>
                </c:pt>
                <c:pt idx="560">
                  <c:v>0.38819444444441997</c:v>
                </c:pt>
                <c:pt idx="561">
                  <c:v>0.38888888888886602</c:v>
                </c:pt>
                <c:pt idx="562">
                  <c:v>0.38958333333330941</c:v>
                </c:pt>
                <c:pt idx="563">
                  <c:v>0.39027777777775363</c:v>
                </c:pt>
                <c:pt idx="564">
                  <c:v>0.39097222222219841</c:v>
                </c:pt>
                <c:pt idx="565">
                  <c:v>0.39166666666664268</c:v>
                </c:pt>
                <c:pt idx="566">
                  <c:v>0.39236111111108735</c:v>
                </c:pt>
                <c:pt idx="567">
                  <c:v>0.39305555555553101</c:v>
                </c:pt>
                <c:pt idx="568">
                  <c:v>0.39374999999997562</c:v>
                </c:pt>
                <c:pt idx="569">
                  <c:v>0.39444444444442034</c:v>
                </c:pt>
                <c:pt idx="570">
                  <c:v>0.39513888888886461</c:v>
                </c:pt>
                <c:pt idx="571">
                  <c:v>0.39583333333330928</c:v>
                </c:pt>
                <c:pt idx="572">
                  <c:v>0.39652777777775383</c:v>
                </c:pt>
                <c:pt idx="573">
                  <c:v>0.39722222222219727</c:v>
                </c:pt>
                <c:pt idx="574">
                  <c:v>0.39791666666664283</c:v>
                </c:pt>
                <c:pt idx="575">
                  <c:v>0.39861111111108627</c:v>
                </c:pt>
                <c:pt idx="576">
                  <c:v>0.39930555555553127</c:v>
                </c:pt>
                <c:pt idx="577">
                  <c:v>0.39999999999997576</c:v>
                </c:pt>
                <c:pt idx="578">
                  <c:v>0.40069444444441893</c:v>
                </c:pt>
                <c:pt idx="579">
                  <c:v>0.40138888888886476</c:v>
                </c:pt>
                <c:pt idx="580">
                  <c:v>0.40208333333330798</c:v>
                </c:pt>
                <c:pt idx="581">
                  <c:v>0.40277777777775342</c:v>
                </c:pt>
                <c:pt idx="582">
                  <c:v>0.40347222222219697</c:v>
                </c:pt>
                <c:pt idx="583">
                  <c:v>0.40416666666664142</c:v>
                </c:pt>
                <c:pt idx="584">
                  <c:v>0.40486111111108608</c:v>
                </c:pt>
                <c:pt idx="585">
                  <c:v>0.40555555555552975</c:v>
                </c:pt>
                <c:pt idx="586">
                  <c:v>0.40624999999997541</c:v>
                </c:pt>
                <c:pt idx="587">
                  <c:v>0.40694444444441902</c:v>
                </c:pt>
                <c:pt idx="588">
                  <c:v>0.4076388888888634</c:v>
                </c:pt>
                <c:pt idx="589">
                  <c:v>0.40833333333330801</c:v>
                </c:pt>
                <c:pt idx="590">
                  <c:v>0.40902777777775262</c:v>
                </c:pt>
                <c:pt idx="591">
                  <c:v>0.40972222222219701</c:v>
                </c:pt>
                <c:pt idx="592">
                  <c:v>0.41041666666664162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0.41249999999997455</c:v>
                </c:pt>
                <c:pt idx="596">
                  <c:v>0.413194444444419</c:v>
                </c:pt>
                <c:pt idx="597">
                  <c:v>0.41388888888886383</c:v>
                </c:pt>
                <c:pt idx="598">
                  <c:v>0.41458333333330727</c:v>
                </c:pt>
                <c:pt idx="599">
                  <c:v>0.41527777777775243</c:v>
                </c:pt>
                <c:pt idx="600">
                  <c:v>0.41597222222219626</c:v>
                </c:pt>
                <c:pt idx="601">
                  <c:v>0.41666666666664143</c:v>
                </c:pt>
                <c:pt idx="602">
                  <c:v>0.41736111111108498</c:v>
                </c:pt>
                <c:pt idx="603">
                  <c:v>0.41805555555552876</c:v>
                </c:pt>
                <c:pt idx="604">
                  <c:v>0.41874999999997442</c:v>
                </c:pt>
                <c:pt idx="605">
                  <c:v>0.41944444444441797</c:v>
                </c:pt>
                <c:pt idx="606">
                  <c:v>0.42013888888886347</c:v>
                </c:pt>
                <c:pt idx="607">
                  <c:v>0.42083333333330702</c:v>
                </c:pt>
                <c:pt idx="608">
                  <c:v>0.42152777777775163</c:v>
                </c:pt>
                <c:pt idx="609">
                  <c:v>0.42222222222219602</c:v>
                </c:pt>
                <c:pt idx="610">
                  <c:v>0.42291666666664063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0.42499999999997362</c:v>
                </c:pt>
                <c:pt idx="614">
                  <c:v>0.42569444444441801</c:v>
                </c:pt>
                <c:pt idx="615">
                  <c:v>0.42638888888886284</c:v>
                </c:pt>
                <c:pt idx="616">
                  <c:v>0.42708333333330728</c:v>
                </c:pt>
                <c:pt idx="617">
                  <c:v>0.42777777777775156</c:v>
                </c:pt>
                <c:pt idx="618">
                  <c:v>0.42847222222219528</c:v>
                </c:pt>
                <c:pt idx="619">
                  <c:v>0.42916666666664055</c:v>
                </c:pt>
                <c:pt idx="620">
                  <c:v>0.42986111111108427</c:v>
                </c:pt>
                <c:pt idx="621">
                  <c:v>0.43055555555552899</c:v>
                </c:pt>
                <c:pt idx="622">
                  <c:v>0.43124999999997343</c:v>
                </c:pt>
                <c:pt idx="623">
                  <c:v>0.43194444444441726</c:v>
                </c:pt>
                <c:pt idx="624">
                  <c:v>0.43263888888886243</c:v>
                </c:pt>
                <c:pt idx="625">
                  <c:v>0.43333333333330598</c:v>
                </c:pt>
                <c:pt idx="626">
                  <c:v>0.4340277777777517</c:v>
                </c:pt>
                <c:pt idx="627">
                  <c:v>0.43472222222219498</c:v>
                </c:pt>
                <c:pt idx="628">
                  <c:v>0.43541666666663942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0.43749999999997363</c:v>
                </c:pt>
                <c:pt idx="632">
                  <c:v>0.43819444444441702</c:v>
                </c:pt>
                <c:pt idx="633">
                  <c:v>0.43888888888886185</c:v>
                </c:pt>
                <c:pt idx="634">
                  <c:v>0.4395833333333064</c:v>
                </c:pt>
                <c:pt idx="635">
                  <c:v>0.44027777777775035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0.44305555555552772</c:v>
                </c:pt>
                <c:pt idx="640">
                  <c:v>0.44374999999997228</c:v>
                </c:pt>
                <c:pt idx="641">
                  <c:v>0.444444444444417</c:v>
                </c:pt>
                <c:pt idx="642">
                  <c:v>0.44513888888886127</c:v>
                </c:pt>
                <c:pt idx="643">
                  <c:v>0.44583333333330499</c:v>
                </c:pt>
                <c:pt idx="644">
                  <c:v>0.44652777777775043</c:v>
                </c:pt>
                <c:pt idx="645">
                  <c:v>0.44722222222219399</c:v>
                </c:pt>
                <c:pt idx="646">
                  <c:v>0.44791666666663926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0.44999999999997242</c:v>
                </c:pt>
                <c:pt idx="650">
                  <c:v>0.45069444444441575</c:v>
                </c:pt>
                <c:pt idx="651">
                  <c:v>0.45138888888886158</c:v>
                </c:pt>
                <c:pt idx="652">
                  <c:v>0.45208333333330508</c:v>
                </c:pt>
                <c:pt idx="653">
                  <c:v>0.45277777777774941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0.45555555555552679</c:v>
                </c:pt>
                <c:pt idx="658">
                  <c:v>0.45624999999997135</c:v>
                </c:pt>
                <c:pt idx="659">
                  <c:v>0.45694444444441601</c:v>
                </c:pt>
                <c:pt idx="660">
                  <c:v>0.45763888888886034</c:v>
                </c:pt>
                <c:pt idx="661">
                  <c:v>0.458333333333305</c:v>
                </c:pt>
                <c:pt idx="662">
                  <c:v>0.45902777777774956</c:v>
                </c:pt>
                <c:pt idx="663">
                  <c:v>0.459722222222193</c:v>
                </c:pt>
                <c:pt idx="664">
                  <c:v>0.46041666666663827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0.46249999999997143</c:v>
                </c:pt>
                <c:pt idx="668">
                  <c:v>0.46319444444441499</c:v>
                </c:pt>
                <c:pt idx="669">
                  <c:v>0.46388888888886076</c:v>
                </c:pt>
                <c:pt idx="670">
                  <c:v>0.46458333333330398</c:v>
                </c:pt>
                <c:pt idx="671">
                  <c:v>0.46527777777774942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0.46874999999997141</c:v>
                </c:pt>
                <c:pt idx="677">
                  <c:v>0.46944444444441502</c:v>
                </c:pt>
                <c:pt idx="678">
                  <c:v>0.47013888888885941</c:v>
                </c:pt>
                <c:pt idx="679">
                  <c:v>0.47083333333330402</c:v>
                </c:pt>
                <c:pt idx="680">
                  <c:v>0.47152777777774862</c:v>
                </c:pt>
                <c:pt idx="681">
                  <c:v>0.47222222222219301</c:v>
                </c:pt>
                <c:pt idx="682">
                  <c:v>0.47291666666663734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0.47499999999997056</c:v>
                </c:pt>
                <c:pt idx="686">
                  <c:v>0.475694444444415</c:v>
                </c:pt>
                <c:pt idx="687">
                  <c:v>0.47638888888885983</c:v>
                </c:pt>
                <c:pt idx="688">
                  <c:v>0.47708333333330327</c:v>
                </c:pt>
                <c:pt idx="689">
                  <c:v>0.47777777777774844</c:v>
                </c:pt>
                <c:pt idx="690">
                  <c:v>0.47847222222219227</c:v>
                </c:pt>
                <c:pt idx="691">
                  <c:v>0.47916666666663726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0.48124999999997042</c:v>
                </c:pt>
                <c:pt idx="695">
                  <c:v>0.48194444444441398</c:v>
                </c:pt>
                <c:pt idx="696">
                  <c:v>0.48263888888885942</c:v>
                </c:pt>
                <c:pt idx="697">
                  <c:v>0.48333333333330297</c:v>
                </c:pt>
                <c:pt idx="698">
                  <c:v>0.48402777777774769</c:v>
                </c:pt>
                <c:pt idx="699">
                  <c:v>0.48472222222219202</c:v>
                </c:pt>
                <c:pt idx="700">
                  <c:v>0.48541666666663641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0.48749999999996962</c:v>
                </c:pt>
                <c:pt idx="704">
                  <c:v>0.48819444444441401</c:v>
                </c:pt>
                <c:pt idx="705">
                  <c:v>0.48888888888885884</c:v>
                </c:pt>
                <c:pt idx="706">
                  <c:v>0.48958333333330334</c:v>
                </c:pt>
                <c:pt idx="707">
                  <c:v>0.49027777777774761</c:v>
                </c:pt>
                <c:pt idx="708">
                  <c:v>0.49097222222219128</c:v>
                </c:pt>
                <c:pt idx="709">
                  <c:v>0.49166666666663628</c:v>
                </c:pt>
                <c:pt idx="710">
                  <c:v>0.49236111111108027</c:v>
                </c:pt>
                <c:pt idx="711">
                  <c:v>0.49305555555552499</c:v>
                </c:pt>
                <c:pt idx="712">
                  <c:v>0.49374999999996944</c:v>
                </c:pt>
                <c:pt idx="713">
                  <c:v>0.49444444444441327</c:v>
                </c:pt>
                <c:pt idx="714">
                  <c:v>0.49513888888885843</c:v>
                </c:pt>
                <c:pt idx="715">
                  <c:v>0.49583333333330198</c:v>
                </c:pt>
                <c:pt idx="716">
                  <c:v>0.49652777777774776</c:v>
                </c:pt>
                <c:pt idx="717">
                  <c:v>0.49722222222219098</c:v>
                </c:pt>
                <c:pt idx="718">
                  <c:v>0.49791666666663542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0.49999999999996964</c:v>
                </c:pt>
                <c:pt idx="722">
                  <c:v>0.5006944444444138</c:v>
                </c:pt>
                <c:pt idx="723">
                  <c:v>0.50138888888885658</c:v>
                </c:pt>
                <c:pt idx="724">
                  <c:v>0.50208333333330202</c:v>
                </c:pt>
                <c:pt idx="725">
                  <c:v>0.50277777777774557</c:v>
                </c:pt>
                <c:pt idx="726">
                  <c:v>0.50347222222219101</c:v>
                </c:pt>
                <c:pt idx="727">
                  <c:v>0.50416666666663457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0.50624999999996756</c:v>
                </c:pt>
                <c:pt idx="731">
                  <c:v>0.50694444444441356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0.50902777777774544</c:v>
                </c:pt>
                <c:pt idx="735">
                  <c:v>0.50972222222219055</c:v>
                </c:pt>
                <c:pt idx="736">
                  <c:v>0.51041666666663443</c:v>
                </c:pt>
                <c:pt idx="737">
                  <c:v>0.51111111111107899</c:v>
                </c:pt>
                <c:pt idx="738">
                  <c:v>0.51180555555552354</c:v>
                </c:pt>
                <c:pt idx="739">
                  <c:v>0.51249999999996732</c:v>
                </c:pt>
                <c:pt idx="740">
                  <c:v>0.51319444444441253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0.51527777777774431</c:v>
                </c:pt>
                <c:pt idx="744">
                  <c:v>0.51597222222219052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0.51805555555552352</c:v>
                </c:pt>
                <c:pt idx="748">
                  <c:v>0.51874999999996696</c:v>
                </c:pt>
                <c:pt idx="749">
                  <c:v>0.51944444444441251</c:v>
                </c:pt>
                <c:pt idx="750">
                  <c:v>0.52013888888885551</c:v>
                </c:pt>
                <c:pt idx="751">
                  <c:v>0.52083333333330095</c:v>
                </c:pt>
                <c:pt idx="752">
                  <c:v>0.52152777777774417</c:v>
                </c:pt>
                <c:pt idx="753">
                  <c:v>0.52222222222218895</c:v>
                </c:pt>
                <c:pt idx="754">
                  <c:v>0.5229166666666335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0.52499999999996649</c:v>
                </c:pt>
                <c:pt idx="758">
                  <c:v>0.52569444444441182</c:v>
                </c:pt>
                <c:pt idx="759">
                  <c:v>0.52638888888885549</c:v>
                </c:pt>
                <c:pt idx="760">
                  <c:v>0.52708333333330004</c:v>
                </c:pt>
                <c:pt idx="761">
                  <c:v>0.52777777777774459</c:v>
                </c:pt>
                <c:pt idx="762">
                  <c:v>0.52847222222218904</c:v>
                </c:pt>
                <c:pt idx="763">
                  <c:v>0.52916666666663259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0.53124999999996658</c:v>
                </c:pt>
                <c:pt idx="767">
                  <c:v>0.5319444444444118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0.53402777777774357</c:v>
                </c:pt>
                <c:pt idx="771">
                  <c:v>0.53472222222218968</c:v>
                </c:pt>
                <c:pt idx="772">
                  <c:v>0.53541666666663257</c:v>
                </c:pt>
                <c:pt idx="773">
                  <c:v>0.53611111111107701</c:v>
                </c:pt>
                <c:pt idx="774">
                  <c:v>0.53680555555552256</c:v>
                </c:pt>
                <c:pt idx="775">
                  <c:v>0.53749999999996556</c:v>
                </c:pt>
                <c:pt idx="776">
                  <c:v>0.53819444444441156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0.54027777777774344</c:v>
                </c:pt>
                <c:pt idx="780">
                  <c:v>0.54097222222218855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0.54305555555552154</c:v>
                </c:pt>
                <c:pt idx="784">
                  <c:v>0.54374999999996598</c:v>
                </c:pt>
                <c:pt idx="785">
                  <c:v>0.54444444444441054</c:v>
                </c:pt>
                <c:pt idx="786">
                  <c:v>0.54513888888885498</c:v>
                </c:pt>
                <c:pt idx="787">
                  <c:v>0.54583333333329953</c:v>
                </c:pt>
                <c:pt idx="788">
                  <c:v>0.54652777777774231</c:v>
                </c:pt>
                <c:pt idx="789">
                  <c:v>0.54722222222218853</c:v>
                </c:pt>
                <c:pt idx="790">
                  <c:v>0.54791666666663197</c:v>
                </c:pt>
                <c:pt idx="791">
                  <c:v>0.54861111111107752</c:v>
                </c:pt>
                <c:pt idx="792">
                  <c:v>0.54930555555552152</c:v>
                </c:pt>
                <c:pt idx="793">
                  <c:v>0.54999999999996496</c:v>
                </c:pt>
                <c:pt idx="794">
                  <c:v>0.55069444444441085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0.55277777777774251</c:v>
                </c:pt>
                <c:pt idx="798">
                  <c:v>0.55347222222218695</c:v>
                </c:pt>
                <c:pt idx="799">
                  <c:v>0.5541666666666315</c:v>
                </c:pt>
                <c:pt idx="800">
                  <c:v>0.55486111111107661</c:v>
                </c:pt>
                <c:pt idx="801">
                  <c:v>0.55555555555552105</c:v>
                </c:pt>
                <c:pt idx="802">
                  <c:v>0.5562499999999645</c:v>
                </c:pt>
                <c:pt idx="803">
                  <c:v>0.55694444444440983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0.55902777777774249</c:v>
                </c:pt>
                <c:pt idx="807">
                  <c:v>0.55972222222218782</c:v>
                </c:pt>
                <c:pt idx="808">
                  <c:v>0.56041666666663159</c:v>
                </c:pt>
                <c:pt idx="809">
                  <c:v>0.56111111111107603</c:v>
                </c:pt>
                <c:pt idx="810">
                  <c:v>0.56180555555552081</c:v>
                </c:pt>
                <c:pt idx="811">
                  <c:v>0.56249999999996458</c:v>
                </c:pt>
                <c:pt idx="812">
                  <c:v>0.5631944444444098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0.56527777777774157</c:v>
                </c:pt>
                <c:pt idx="816">
                  <c:v>0.56597222222218768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0.56805555555552056</c:v>
                </c:pt>
                <c:pt idx="820">
                  <c:v>0.56874999999996401</c:v>
                </c:pt>
                <c:pt idx="821">
                  <c:v>0.56944444444440956</c:v>
                </c:pt>
                <c:pt idx="822">
                  <c:v>0.570138888888853</c:v>
                </c:pt>
                <c:pt idx="823">
                  <c:v>0.57083333333329755</c:v>
                </c:pt>
                <c:pt idx="824">
                  <c:v>0.57152777777774144</c:v>
                </c:pt>
                <c:pt idx="825">
                  <c:v>0.57222222222218655</c:v>
                </c:pt>
                <c:pt idx="826">
                  <c:v>0.57291666666663099</c:v>
                </c:pt>
                <c:pt idx="827">
                  <c:v>0.57361111111107554</c:v>
                </c:pt>
                <c:pt idx="828">
                  <c:v>0.57430555555551954</c:v>
                </c:pt>
                <c:pt idx="829">
                  <c:v>0.57499999999996398</c:v>
                </c:pt>
                <c:pt idx="830">
                  <c:v>0.57569444444440898</c:v>
                </c:pt>
                <c:pt idx="831">
                  <c:v>0.57638888888885298</c:v>
                </c:pt>
                <c:pt idx="832">
                  <c:v>0.57708333333329753</c:v>
                </c:pt>
                <c:pt idx="833">
                  <c:v>0.57777777777774098</c:v>
                </c:pt>
                <c:pt idx="834">
                  <c:v>0.57847222222218653</c:v>
                </c:pt>
                <c:pt idx="835">
                  <c:v>0.57916666666662997</c:v>
                </c:pt>
                <c:pt idx="836">
                  <c:v>0.57986111111107552</c:v>
                </c:pt>
                <c:pt idx="837">
                  <c:v>0.58055555555551897</c:v>
                </c:pt>
                <c:pt idx="838">
                  <c:v>0.58124999999996219</c:v>
                </c:pt>
                <c:pt idx="839">
                  <c:v>0.58194444444440852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0.58402777777774018</c:v>
                </c:pt>
                <c:pt idx="843">
                  <c:v>0.58472222222218495</c:v>
                </c:pt>
                <c:pt idx="844">
                  <c:v>0.58541666666662917</c:v>
                </c:pt>
                <c:pt idx="845">
                  <c:v>0.5861111111110735</c:v>
                </c:pt>
                <c:pt idx="846">
                  <c:v>0.58680555555551905</c:v>
                </c:pt>
                <c:pt idx="847">
                  <c:v>0.58749999999996216</c:v>
                </c:pt>
                <c:pt idx="848">
                  <c:v>0.58819444444440705</c:v>
                </c:pt>
                <c:pt idx="849">
                  <c:v>0.58888888888885149</c:v>
                </c:pt>
                <c:pt idx="850">
                  <c:v>0.58958333333329549</c:v>
                </c:pt>
                <c:pt idx="851">
                  <c:v>0.59027777777774015</c:v>
                </c:pt>
                <c:pt idx="852">
                  <c:v>0.59097222222218504</c:v>
                </c:pt>
                <c:pt idx="853">
                  <c:v>0.59166666666662959</c:v>
                </c:pt>
                <c:pt idx="854">
                  <c:v>0.59236111111107359</c:v>
                </c:pt>
                <c:pt idx="855">
                  <c:v>0.59305555555551803</c:v>
                </c:pt>
                <c:pt idx="856">
                  <c:v>0.59374999999996259</c:v>
                </c:pt>
                <c:pt idx="857">
                  <c:v>0.59444444444440703</c:v>
                </c:pt>
                <c:pt idx="858">
                  <c:v>0.59513888888885158</c:v>
                </c:pt>
                <c:pt idx="859">
                  <c:v>0.59583333333329602</c:v>
                </c:pt>
                <c:pt idx="860">
                  <c:v>0.59652777777773913</c:v>
                </c:pt>
                <c:pt idx="861">
                  <c:v>0.59722222222218502</c:v>
                </c:pt>
                <c:pt idx="862">
                  <c:v>0.59791666666662857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0.59999999999996156</c:v>
                </c:pt>
                <c:pt idx="866">
                  <c:v>0.60069444444440812</c:v>
                </c:pt>
                <c:pt idx="867">
                  <c:v>0.601388888888851</c:v>
                </c:pt>
                <c:pt idx="868">
                  <c:v>0.60208333333329556</c:v>
                </c:pt>
                <c:pt idx="869">
                  <c:v>0.60277777777774</c:v>
                </c:pt>
                <c:pt idx="870">
                  <c:v>0.60347222222218455</c:v>
                </c:pt>
                <c:pt idx="871">
                  <c:v>0.60416666666662899</c:v>
                </c:pt>
                <c:pt idx="872">
                  <c:v>0.60486111111107355</c:v>
                </c:pt>
                <c:pt idx="873">
                  <c:v>0.60555555555551754</c:v>
                </c:pt>
                <c:pt idx="874">
                  <c:v>0.60624999999996199</c:v>
                </c:pt>
                <c:pt idx="875">
                  <c:v>0.60694444444440698</c:v>
                </c:pt>
                <c:pt idx="876">
                  <c:v>0.60763888888885154</c:v>
                </c:pt>
                <c:pt idx="877">
                  <c:v>0.60833333333329553</c:v>
                </c:pt>
                <c:pt idx="878">
                  <c:v>0.60902777777773898</c:v>
                </c:pt>
                <c:pt idx="879">
                  <c:v>0.60972222222218486</c:v>
                </c:pt>
                <c:pt idx="880">
                  <c:v>0.61041666666662797</c:v>
                </c:pt>
                <c:pt idx="881">
                  <c:v>0.61111111111107352</c:v>
                </c:pt>
                <c:pt idx="882">
                  <c:v>0.61180555555551785</c:v>
                </c:pt>
                <c:pt idx="883">
                  <c:v>0.61249999999996096</c:v>
                </c:pt>
                <c:pt idx="884">
                  <c:v>0.61319444444440685</c:v>
                </c:pt>
                <c:pt idx="885">
                  <c:v>0.61388888888885051</c:v>
                </c:pt>
                <c:pt idx="886">
                  <c:v>0.61458333333329551</c:v>
                </c:pt>
                <c:pt idx="887">
                  <c:v>0.61527777777773851</c:v>
                </c:pt>
                <c:pt idx="888">
                  <c:v>0.61597222222218484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0.61805555555551783</c:v>
                </c:pt>
                <c:pt idx="892">
                  <c:v>0.61874999999996105</c:v>
                </c:pt>
                <c:pt idx="893">
                  <c:v>0.61944444444440683</c:v>
                </c:pt>
                <c:pt idx="894">
                  <c:v>0.62013888888885005</c:v>
                </c:pt>
                <c:pt idx="895">
                  <c:v>0.62083333333329482</c:v>
                </c:pt>
                <c:pt idx="896">
                  <c:v>0.62152777777773849</c:v>
                </c:pt>
                <c:pt idx="897">
                  <c:v>0.62222222222218382</c:v>
                </c:pt>
                <c:pt idx="898">
                  <c:v>0.62291666666662804</c:v>
                </c:pt>
                <c:pt idx="899">
                  <c:v>0.62361111111107281</c:v>
                </c:pt>
                <c:pt idx="900">
                  <c:v>0.62430555555551681</c:v>
                </c:pt>
                <c:pt idx="901">
                  <c:v>0.62499999999996103</c:v>
                </c:pt>
                <c:pt idx="902">
                  <c:v>0.62569444444440625</c:v>
                </c:pt>
                <c:pt idx="903">
                  <c:v>0.62638888888885003</c:v>
                </c:pt>
                <c:pt idx="904">
                  <c:v>0.6270833333332948</c:v>
                </c:pt>
                <c:pt idx="905">
                  <c:v>0.62777777777773802</c:v>
                </c:pt>
                <c:pt idx="906">
                  <c:v>0.62847222222218369</c:v>
                </c:pt>
                <c:pt idx="907">
                  <c:v>0.62916666666662702</c:v>
                </c:pt>
                <c:pt idx="908">
                  <c:v>0.62986111111107168</c:v>
                </c:pt>
                <c:pt idx="909">
                  <c:v>0.63055555555551668</c:v>
                </c:pt>
                <c:pt idx="910">
                  <c:v>0.63124999999996001</c:v>
                </c:pt>
                <c:pt idx="911">
                  <c:v>0.63194444444440612</c:v>
                </c:pt>
                <c:pt idx="912">
                  <c:v>0.63263888888884956</c:v>
                </c:pt>
                <c:pt idx="913">
                  <c:v>0.63333333333329356</c:v>
                </c:pt>
                <c:pt idx="914">
                  <c:v>0.634027777777738</c:v>
                </c:pt>
                <c:pt idx="915">
                  <c:v>0.63472222222218311</c:v>
                </c:pt>
                <c:pt idx="916">
                  <c:v>0.63541666666662699</c:v>
                </c:pt>
                <c:pt idx="917">
                  <c:v>0.63611111111107155</c:v>
                </c:pt>
                <c:pt idx="918">
                  <c:v>0.6368055555555161</c:v>
                </c:pt>
                <c:pt idx="919">
                  <c:v>0.63749999999995999</c:v>
                </c:pt>
                <c:pt idx="920">
                  <c:v>0.63819444444440498</c:v>
                </c:pt>
                <c:pt idx="921">
                  <c:v>0.63888888888884954</c:v>
                </c:pt>
                <c:pt idx="922">
                  <c:v>0.63958333333329354</c:v>
                </c:pt>
                <c:pt idx="923">
                  <c:v>0.64027777777773698</c:v>
                </c:pt>
                <c:pt idx="924">
                  <c:v>0.64097222222218286</c:v>
                </c:pt>
                <c:pt idx="925">
                  <c:v>0.64166666666662653</c:v>
                </c:pt>
                <c:pt idx="926">
                  <c:v>0.64236111111107153</c:v>
                </c:pt>
                <c:pt idx="927">
                  <c:v>0.64305555555551586</c:v>
                </c:pt>
                <c:pt idx="928">
                  <c:v>0.64374999999995952</c:v>
                </c:pt>
                <c:pt idx="929">
                  <c:v>0.64444444444440485</c:v>
                </c:pt>
                <c:pt idx="930">
                  <c:v>0.64513888888884852</c:v>
                </c:pt>
                <c:pt idx="931">
                  <c:v>0.64583333333329385</c:v>
                </c:pt>
                <c:pt idx="932">
                  <c:v>0.64652777777773696</c:v>
                </c:pt>
                <c:pt idx="933">
                  <c:v>0.64722222222218284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0.64930555555551583</c:v>
                </c:pt>
                <c:pt idx="937">
                  <c:v>0.64999999999995905</c:v>
                </c:pt>
                <c:pt idx="938">
                  <c:v>0.65069444444440527</c:v>
                </c:pt>
                <c:pt idx="939">
                  <c:v>0.65138888888884805</c:v>
                </c:pt>
                <c:pt idx="940">
                  <c:v>0.65208333333329282</c:v>
                </c:pt>
                <c:pt idx="941">
                  <c:v>0.65277777777773704</c:v>
                </c:pt>
                <c:pt idx="942">
                  <c:v>0.65347222222218182</c:v>
                </c:pt>
                <c:pt idx="943">
                  <c:v>0.65416666666662604</c:v>
                </c:pt>
                <c:pt idx="944">
                  <c:v>0.65486111111107081</c:v>
                </c:pt>
                <c:pt idx="945">
                  <c:v>0.65555555555551481</c:v>
                </c:pt>
                <c:pt idx="946">
                  <c:v>0.65624999999995903</c:v>
                </c:pt>
                <c:pt idx="947">
                  <c:v>0.65694444444440425</c:v>
                </c:pt>
                <c:pt idx="948">
                  <c:v>0.6576388888888488</c:v>
                </c:pt>
                <c:pt idx="949">
                  <c:v>0.6583333333332928</c:v>
                </c:pt>
                <c:pt idx="950">
                  <c:v>0.65902777777773602</c:v>
                </c:pt>
                <c:pt idx="951">
                  <c:v>0.65972222222218224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0.66180555555551523</c:v>
                </c:pt>
                <c:pt idx="955">
                  <c:v>0.66249999999995801</c:v>
                </c:pt>
                <c:pt idx="956">
                  <c:v>0.66319444444440412</c:v>
                </c:pt>
                <c:pt idx="957">
                  <c:v>0.66388888888884756</c:v>
                </c:pt>
                <c:pt idx="958">
                  <c:v>0.66458333333329156</c:v>
                </c:pt>
                <c:pt idx="959">
                  <c:v>0.665277777777736</c:v>
                </c:pt>
                <c:pt idx="960">
                  <c:v>0.66597222222218111</c:v>
                </c:pt>
                <c:pt idx="961">
                  <c:v>0.66666666666662555</c:v>
                </c:pt>
                <c:pt idx="962">
                  <c:v>0.66736111111106899</c:v>
                </c:pt>
                <c:pt idx="963">
                  <c:v>0.6680555555555141</c:v>
                </c:pt>
                <c:pt idx="964">
                  <c:v>0.66874999999995854</c:v>
                </c:pt>
                <c:pt idx="965">
                  <c:v>0.66944444444440299</c:v>
                </c:pt>
                <c:pt idx="966">
                  <c:v>0.67013888888884754</c:v>
                </c:pt>
                <c:pt idx="967">
                  <c:v>0.67083333333329198</c:v>
                </c:pt>
                <c:pt idx="968">
                  <c:v>0.67152777777773598</c:v>
                </c:pt>
                <c:pt idx="969">
                  <c:v>0.67222222222218087</c:v>
                </c:pt>
                <c:pt idx="970">
                  <c:v>0.67291666666662453</c:v>
                </c:pt>
                <c:pt idx="971">
                  <c:v>0.67361111111106953</c:v>
                </c:pt>
                <c:pt idx="972">
                  <c:v>0.67430555555551386</c:v>
                </c:pt>
                <c:pt idx="973">
                  <c:v>0.67499999999995852</c:v>
                </c:pt>
                <c:pt idx="974">
                  <c:v>0.67569444444440341</c:v>
                </c:pt>
                <c:pt idx="975">
                  <c:v>0.67638888888884652</c:v>
                </c:pt>
                <c:pt idx="976">
                  <c:v>0.67708333333329185</c:v>
                </c:pt>
                <c:pt idx="977">
                  <c:v>0.67777777777773551</c:v>
                </c:pt>
                <c:pt idx="978">
                  <c:v>0.67847222222218084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0.6812499999999565</c:v>
                </c:pt>
                <c:pt idx="983">
                  <c:v>0.68194444444440283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0.68402777777773449</c:v>
                </c:pt>
                <c:pt idx="987">
                  <c:v>0.68472222222217982</c:v>
                </c:pt>
                <c:pt idx="988">
                  <c:v>0.68541666666662349</c:v>
                </c:pt>
                <c:pt idx="989">
                  <c:v>0.68611111111106748</c:v>
                </c:pt>
                <c:pt idx="990">
                  <c:v>0.68680555555551281</c:v>
                </c:pt>
                <c:pt idx="991">
                  <c:v>0.68749999999995659</c:v>
                </c:pt>
                <c:pt idx="992">
                  <c:v>0.68819444444440181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0.69027777777773358</c:v>
                </c:pt>
                <c:pt idx="996">
                  <c:v>0.6909722222221798</c:v>
                </c:pt>
                <c:pt idx="997">
                  <c:v>0.69166666666662302</c:v>
                </c:pt>
                <c:pt idx="998">
                  <c:v>0.69236111111106657</c:v>
                </c:pt>
                <c:pt idx="999">
                  <c:v>0.69305555555551268</c:v>
                </c:pt>
                <c:pt idx="1000">
                  <c:v>0.69374999999995601</c:v>
                </c:pt>
                <c:pt idx="1001">
                  <c:v>0.69444444444440157</c:v>
                </c:pt>
                <c:pt idx="1002">
                  <c:v>0.69513888888884501</c:v>
                </c:pt>
                <c:pt idx="1003">
                  <c:v>0.69583333333328956</c:v>
                </c:pt>
                <c:pt idx="1004">
                  <c:v>0.69652777777773356</c:v>
                </c:pt>
                <c:pt idx="1005">
                  <c:v>0.69722222222217856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0.69930555555551155</c:v>
                </c:pt>
                <c:pt idx="1009">
                  <c:v>0.69999999999995599</c:v>
                </c:pt>
                <c:pt idx="1010">
                  <c:v>0.70069444444440099</c:v>
                </c:pt>
                <c:pt idx="1011">
                  <c:v>0.70138888888884499</c:v>
                </c:pt>
                <c:pt idx="1012">
                  <c:v>0.70208333333328954</c:v>
                </c:pt>
                <c:pt idx="1013">
                  <c:v>0.70277777777773398</c:v>
                </c:pt>
                <c:pt idx="1014">
                  <c:v>0.70347222222217853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0.70555555555551153</c:v>
                </c:pt>
                <c:pt idx="1018">
                  <c:v>0.70624999999995597</c:v>
                </c:pt>
                <c:pt idx="1019">
                  <c:v>0.70694444444440085</c:v>
                </c:pt>
                <c:pt idx="1020">
                  <c:v>0.70763888888884452</c:v>
                </c:pt>
                <c:pt idx="1021">
                  <c:v>0.70833333333328952</c:v>
                </c:pt>
                <c:pt idx="1022">
                  <c:v>0.70902777777773296</c:v>
                </c:pt>
                <c:pt idx="1023">
                  <c:v>0.70972222222217884</c:v>
                </c:pt>
                <c:pt idx="1024">
                  <c:v>0.71041666666662151</c:v>
                </c:pt>
                <c:pt idx="1025">
                  <c:v>0.71111111111106551</c:v>
                </c:pt>
                <c:pt idx="1026">
                  <c:v>0.71180555555551184</c:v>
                </c:pt>
                <c:pt idx="1027">
                  <c:v>0.7124999999999545</c:v>
                </c:pt>
                <c:pt idx="1028">
                  <c:v>0.71319444444440094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0.71527777777773249</c:v>
                </c:pt>
                <c:pt idx="1032">
                  <c:v>0.71597222222217782</c:v>
                </c:pt>
                <c:pt idx="1033">
                  <c:v>0.71666666666662204</c:v>
                </c:pt>
                <c:pt idx="1034">
                  <c:v>0.71736111111106549</c:v>
                </c:pt>
                <c:pt idx="1035">
                  <c:v>0.71805555555551082</c:v>
                </c:pt>
                <c:pt idx="1036">
                  <c:v>0.71874999999995504</c:v>
                </c:pt>
                <c:pt idx="1037">
                  <c:v>0.71944444444439981</c:v>
                </c:pt>
                <c:pt idx="1038">
                  <c:v>0.72013888888884403</c:v>
                </c:pt>
                <c:pt idx="1039">
                  <c:v>0.72083333333328881</c:v>
                </c:pt>
                <c:pt idx="1040">
                  <c:v>0.72152777777773158</c:v>
                </c:pt>
                <c:pt idx="1041">
                  <c:v>0.7222222222221778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0.72430555555551068</c:v>
                </c:pt>
                <c:pt idx="1045">
                  <c:v>0.72499999999995401</c:v>
                </c:pt>
                <c:pt idx="1046">
                  <c:v>0.72569444444440023</c:v>
                </c:pt>
                <c:pt idx="1047">
                  <c:v>0.72638888888884301</c:v>
                </c:pt>
                <c:pt idx="1048">
                  <c:v>0.72708333333328856</c:v>
                </c:pt>
                <c:pt idx="1049">
                  <c:v>0.727777777777732</c:v>
                </c:pt>
                <c:pt idx="1050">
                  <c:v>0.72847222222217656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0.73055555555551055</c:v>
                </c:pt>
                <c:pt idx="1054">
                  <c:v>0.73124999999995399</c:v>
                </c:pt>
                <c:pt idx="1055">
                  <c:v>0.7319444444443991</c:v>
                </c:pt>
                <c:pt idx="1056">
                  <c:v>0.73263888888884354</c:v>
                </c:pt>
                <c:pt idx="1057">
                  <c:v>0.73333333333328754</c:v>
                </c:pt>
                <c:pt idx="1058">
                  <c:v>0.73402777777773198</c:v>
                </c:pt>
                <c:pt idx="1059">
                  <c:v>0.73472222222217698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0.73680555555550986</c:v>
                </c:pt>
                <c:pt idx="1063">
                  <c:v>0.73749999999995397</c:v>
                </c:pt>
                <c:pt idx="1064">
                  <c:v>0.73819444444439886</c:v>
                </c:pt>
                <c:pt idx="1065">
                  <c:v>0.73888888888884252</c:v>
                </c:pt>
                <c:pt idx="1066">
                  <c:v>0.73958333333328752</c:v>
                </c:pt>
                <c:pt idx="1067">
                  <c:v>0.74027777777773096</c:v>
                </c:pt>
                <c:pt idx="1068">
                  <c:v>0.74097222222217685</c:v>
                </c:pt>
                <c:pt idx="1069">
                  <c:v>0.74166666666662051</c:v>
                </c:pt>
                <c:pt idx="1070">
                  <c:v>0.74236111111106351</c:v>
                </c:pt>
                <c:pt idx="1071">
                  <c:v>0.74305555555550984</c:v>
                </c:pt>
                <c:pt idx="1072">
                  <c:v>0.74374999999995295</c:v>
                </c:pt>
                <c:pt idx="1073">
                  <c:v>0.74444444444439883</c:v>
                </c:pt>
                <c:pt idx="1074">
                  <c:v>0.74513888888884205</c:v>
                </c:pt>
                <c:pt idx="1075">
                  <c:v>0.74583333333328683</c:v>
                </c:pt>
                <c:pt idx="1076">
                  <c:v>0.74652777777773049</c:v>
                </c:pt>
                <c:pt idx="1077">
                  <c:v>0.74722222222217582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0.74930555555550882</c:v>
                </c:pt>
                <c:pt idx="1081">
                  <c:v>0.74999999999995304</c:v>
                </c:pt>
                <c:pt idx="1082">
                  <c:v>0.75069444444439837</c:v>
                </c:pt>
                <c:pt idx="1083">
                  <c:v>0.75138888888884203</c:v>
                </c:pt>
                <c:pt idx="1084">
                  <c:v>0.75208333333328681</c:v>
                </c:pt>
                <c:pt idx="1085">
                  <c:v>0.75277777777773003</c:v>
                </c:pt>
                <c:pt idx="1086">
                  <c:v>0.7534722222221758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0.75555555555550868</c:v>
                </c:pt>
                <c:pt idx="1090">
                  <c:v>0.75624999999995202</c:v>
                </c:pt>
                <c:pt idx="1091">
                  <c:v>0.75694444444439823</c:v>
                </c:pt>
                <c:pt idx="1092">
                  <c:v>0.75763888888884168</c:v>
                </c:pt>
                <c:pt idx="1093">
                  <c:v>0.75833333333328656</c:v>
                </c:pt>
                <c:pt idx="1094">
                  <c:v>0.75902777777773001</c:v>
                </c:pt>
                <c:pt idx="1095">
                  <c:v>0.75972222222217511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0.76180555555550911</c:v>
                </c:pt>
                <c:pt idx="1099">
                  <c:v>0.76249999999995199</c:v>
                </c:pt>
                <c:pt idx="1100">
                  <c:v>0.7631944444443971</c:v>
                </c:pt>
                <c:pt idx="1101">
                  <c:v>0.76388888888884154</c:v>
                </c:pt>
                <c:pt idx="1102">
                  <c:v>0.76458333333328554</c:v>
                </c:pt>
                <c:pt idx="1103">
                  <c:v>0.76527777777772998</c:v>
                </c:pt>
                <c:pt idx="1104">
                  <c:v>0.76597222222217498</c:v>
                </c:pt>
                <c:pt idx="1105">
                  <c:v>0.76666666666661853</c:v>
                </c:pt>
                <c:pt idx="1106">
                  <c:v>0.76736111111106298</c:v>
                </c:pt>
                <c:pt idx="1107">
                  <c:v>0.76805555555550786</c:v>
                </c:pt>
                <c:pt idx="1108">
                  <c:v>0.76874999999995253</c:v>
                </c:pt>
                <c:pt idx="1109">
                  <c:v>0.76944444444439686</c:v>
                </c:pt>
                <c:pt idx="1110">
                  <c:v>0.77013888888884052</c:v>
                </c:pt>
                <c:pt idx="1111">
                  <c:v>0.77083333333328485</c:v>
                </c:pt>
                <c:pt idx="1112">
                  <c:v>0.77152777777772796</c:v>
                </c:pt>
                <c:pt idx="1113">
                  <c:v>0.77222222222217285</c:v>
                </c:pt>
                <c:pt idx="1114">
                  <c:v>0.77291666666661651</c:v>
                </c:pt>
                <c:pt idx="1115">
                  <c:v>0.77361111111106051</c:v>
                </c:pt>
                <c:pt idx="1116">
                  <c:v>0.77430555555550484</c:v>
                </c:pt>
                <c:pt idx="1117">
                  <c:v>0.77499999999994795</c:v>
                </c:pt>
                <c:pt idx="1118">
                  <c:v>0.77569444444439339</c:v>
                </c:pt>
                <c:pt idx="1119">
                  <c:v>0.77638888888883595</c:v>
                </c:pt>
                <c:pt idx="1120">
                  <c:v>0.77708333333328083</c:v>
                </c:pt>
                <c:pt idx="1121">
                  <c:v>0.77777777777772461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0.78124999999994349</c:v>
                </c:pt>
                <c:pt idx="1127">
                  <c:v>0.78194444444438882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0.78402777777771959</c:v>
                </c:pt>
                <c:pt idx="1131">
                  <c:v>0.78472222222216403</c:v>
                </c:pt>
                <c:pt idx="1132">
                  <c:v>0.78541666666660759</c:v>
                </c:pt>
                <c:pt idx="1133">
                  <c:v>0.78611111111105159</c:v>
                </c:pt>
                <c:pt idx="1134">
                  <c:v>0.78680555555549681</c:v>
                </c:pt>
                <c:pt idx="1135">
                  <c:v>0.78749999999993958</c:v>
                </c:pt>
                <c:pt idx="1136">
                  <c:v>0.7881944444443848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0.79027777777771557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0.79236111111104757</c:v>
                </c:pt>
                <c:pt idx="1143">
                  <c:v>0.79305555555549256</c:v>
                </c:pt>
                <c:pt idx="1144">
                  <c:v>0.79374999999993601</c:v>
                </c:pt>
                <c:pt idx="1145">
                  <c:v>0.79444444444438056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0.79652777777771144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0.79930555555548854</c:v>
                </c:pt>
                <c:pt idx="1153">
                  <c:v>0.79999999999993199</c:v>
                </c:pt>
                <c:pt idx="1154">
                  <c:v>0.80069444444437698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0.80416666666659653</c:v>
                </c:pt>
                <c:pt idx="1160">
                  <c:v>0.80486111111103997</c:v>
                </c:pt>
                <c:pt idx="1161">
                  <c:v>0.80555555555548453</c:v>
                </c:pt>
                <c:pt idx="1162">
                  <c:v>0.80624999999992797</c:v>
                </c:pt>
                <c:pt idx="1163">
                  <c:v>0.80694444444437285</c:v>
                </c:pt>
                <c:pt idx="1164">
                  <c:v>0.80763888888881652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0.80972222222214851</c:v>
                </c:pt>
                <c:pt idx="1168">
                  <c:v>0.81041666666659251</c:v>
                </c:pt>
                <c:pt idx="1169">
                  <c:v>0.81111111111103551</c:v>
                </c:pt>
                <c:pt idx="1170">
                  <c:v>0.81180555555548084</c:v>
                </c:pt>
                <c:pt idx="1171">
                  <c:v>0.81249999999992351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0.8145833333332555</c:v>
                </c:pt>
                <c:pt idx="1175">
                  <c:v>0.8152777777776995</c:v>
                </c:pt>
                <c:pt idx="1176">
                  <c:v>0.81597222222214405</c:v>
                </c:pt>
                <c:pt idx="1177">
                  <c:v>0.81666666666658883</c:v>
                </c:pt>
                <c:pt idx="1178">
                  <c:v>0.81736111111103149</c:v>
                </c:pt>
                <c:pt idx="1179">
                  <c:v>0.81805555555547682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0.82152777777769559</c:v>
                </c:pt>
                <c:pt idx="1185">
                  <c:v>0.82222222222214003</c:v>
                </c:pt>
                <c:pt idx="1186">
                  <c:v>0.82291666666658481</c:v>
                </c:pt>
                <c:pt idx="1187">
                  <c:v>0.82361111111102803</c:v>
                </c:pt>
                <c:pt idx="1188">
                  <c:v>0.8243055555554728</c:v>
                </c:pt>
                <c:pt idx="1189">
                  <c:v>0.82499999999991602</c:v>
                </c:pt>
                <c:pt idx="1190">
                  <c:v>0.82569444444436069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0.82916666666658057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0.83194444444435656</c:v>
                </c:pt>
                <c:pt idx="1200">
                  <c:v>0.83263888888880055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0.83472222222213255</c:v>
                </c:pt>
                <c:pt idx="1204">
                  <c:v>0.83541666666657655</c:v>
                </c:pt>
                <c:pt idx="1205">
                  <c:v>0.83611111111101999</c:v>
                </c:pt>
                <c:pt idx="1206">
                  <c:v>0.83680555555546454</c:v>
                </c:pt>
                <c:pt idx="1207">
                  <c:v>0.83749999999990798</c:v>
                </c:pt>
                <c:pt idx="1208">
                  <c:v>0.83819444444435254</c:v>
                </c:pt>
                <c:pt idx="1209">
                  <c:v>0.83888888888879654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0.84097222222212853</c:v>
                </c:pt>
                <c:pt idx="1213">
                  <c:v>0.84166666666657286</c:v>
                </c:pt>
                <c:pt idx="1214">
                  <c:v>0.84236111111101597</c:v>
                </c:pt>
                <c:pt idx="1215">
                  <c:v>0.84305555555546052</c:v>
                </c:pt>
                <c:pt idx="1216">
                  <c:v>0.84374999999990452</c:v>
                </c:pt>
                <c:pt idx="1217">
                  <c:v>0.84444444444434852</c:v>
                </c:pt>
                <c:pt idx="1218">
                  <c:v>0.84513888888879252</c:v>
                </c:pt>
                <c:pt idx="1219">
                  <c:v>0.84583333333323651</c:v>
                </c:pt>
                <c:pt idx="1220">
                  <c:v>0.84652777777767996</c:v>
                </c:pt>
                <c:pt idx="1221">
                  <c:v>0.84722222222212451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0.8499999999999005</c:v>
                </c:pt>
                <c:pt idx="1226">
                  <c:v>0.85069444444434483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0.85624999999989682</c:v>
                </c:pt>
                <c:pt idx="1235">
                  <c:v>0.85694444444434081</c:v>
                </c:pt>
                <c:pt idx="1236">
                  <c:v>0.85763888888878481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0.85972222222211681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0.86180555555544869</c:v>
                </c:pt>
                <c:pt idx="1243">
                  <c:v>0.86249999999989269</c:v>
                </c:pt>
                <c:pt idx="1244">
                  <c:v>0.86319444444433668</c:v>
                </c:pt>
                <c:pt idx="1245">
                  <c:v>0.86388888888878068</c:v>
                </c:pt>
                <c:pt idx="1246">
                  <c:v>0.86458333333322401</c:v>
                </c:pt>
                <c:pt idx="1247">
                  <c:v>0.86527777777766757</c:v>
                </c:pt>
                <c:pt idx="1248">
                  <c:v>0.86597222222211256</c:v>
                </c:pt>
                <c:pt idx="1249">
                  <c:v>0.86666666666655656</c:v>
                </c:pt>
                <c:pt idx="1250">
                  <c:v>0.867361111111</c:v>
                </c:pt>
                <c:pt idx="1251">
                  <c:v>0.86805555555544456</c:v>
                </c:pt>
                <c:pt idx="1252">
                  <c:v>0.86874999999988911</c:v>
                </c:pt>
                <c:pt idx="1253">
                  <c:v>0.86944444444433255</c:v>
                </c:pt>
                <c:pt idx="1254">
                  <c:v>0.87013888888877655</c:v>
                </c:pt>
                <c:pt idx="1255">
                  <c:v>0.87083333333322055</c:v>
                </c:pt>
                <c:pt idx="1256">
                  <c:v>0.87152777777766344</c:v>
                </c:pt>
                <c:pt idx="1257">
                  <c:v>0.87222222222210855</c:v>
                </c:pt>
                <c:pt idx="1258">
                  <c:v>0.87291666666655254</c:v>
                </c:pt>
                <c:pt idx="1259">
                  <c:v>0.87361111111099654</c:v>
                </c:pt>
                <c:pt idx="1260">
                  <c:v>0.87430555555544054</c:v>
                </c:pt>
                <c:pt idx="1261">
                  <c:v>0.87499999999988498</c:v>
                </c:pt>
                <c:pt idx="1262">
                  <c:v>0.87569444444432898</c:v>
                </c:pt>
                <c:pt idx="1263">
                  <c:v>0.87638888888877253</c:v>
                </c:pt>
                <c:pt idx="1264">
                  <c:v>0.87708333333321653</c:v>
                </c:pt>
                <c:pt idx="1265">
                  <c:v>0.87777777777765997</c:v>
                </c:pt>
                <c:pt idx="1266">
                  <c:v>0.87847222222210453</c:v>
                </c:pt>
                <c:pt idx="1267">
                  <c:v>0.87916666666654852</c:v>
                </c:pt>
                <c:pt idx="1268">
                  <c:v>0.87986111111099252</c:v>
                </c:pt>
                <c:pt idx="1269">
                  <c:v>0.88055555555543596</c:v>
                </c:pt>
                <c:pt idx="1270">
                  <c:v>0.88124999999988052</c:v>
                </c:pt>
                <c:pt idx="1271">
                  <c:v>0.88194444444432452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0.88402777777765518</c:v>
                </c:pt>
                <c:pt idx="1275">
                  <c:v>0.88472222222209995</c:v>
                </c:pt>
                <c:pt idx="1276">
                  <c:v>0.88541666666654351</c:v>
                </c:pt>
                <c:pt idx="1277">
                  <c:v>0.8861111111109875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0.8888888888887635</c:v>
                </c:pt>
                <c:pt idx="1282">
                  <c:v>0.88958333333320749</c:v>
                </c:pt>
                <c:pt idx="1283">
                  <c:v>0.89027777777765116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0.89236111111098348</c:v>
                </c:pt>
                <c:pt idx="1287">
                  <c:v>0.89305555555542804</c:v>
                </c:pt>
                <c:pt idx="1288">
                  <c:v>0.89374999999987281</c:v>
                </c:pt>
                <c:pt idx="1289">
                  <c:v>0.89444444444431603</c:v>
                </c:pt>
                <c:pt idx="1290">
                  <c:v>0.89513888888875959</c:v>
                </c:pt>
                <c:pt idx="1291">
                  <c:v>0.89583333333320403</c:v>
                </c:pt>
                <c:pt idx="1292">
                  <c:v>0.89652777777764725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0.90069444444431268</c:v>
                </c:pt>
                <c:pt idx="1299">
                  <c:v>0.90138888888875557</c:v>
                </c:pt>
                <c:pt idx="1300">
                  <c:v>0.90208333333320001</c:v>
                </c:pt>
                <c:pt idx="1301">
                  <c:v>0.90277777777764356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0.90694444444430855</c:v>
                </c:pt>
                <c:pt idx="1308">
                  <c:v>0.90763888888875199</c:v>
                </c:pt>
                <c:pt idx="1309">
                  <c:v>0.90833333333319655</c:v>
                </c:pt>
                <c:pt idx="1310">
                  <c:v>0.90902777777763943</c:v>
                </c:pt>
                <c:pt idx="1311">
                  <c:v>0.90972222222208454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0.91180555555541654</c:v>
                </c:pt>
                <c:pt idx="1315">
                  <c:v>0.91249999999985998</c:v>
                </c:pt>
                <c:pt idx="1316">
                  <c:v>0.91319444444430453</c:v>
                </c:pt>
                <c:pt idx="1317">
                  <c:v>0.91388888888874797</c:v>
                </c:pt>
                <c:pt idx="1318">
                  <c:v>0.91458333333319253</c:v>
                </c:pt>
                <c:pt idx="1319">
                  <c:v>0.9152777777776353</c:v>
                </c:pt>
                <c:pt idx="1320">
                  <c:v>0.91597222222208052</c:v>
                </c:pt>
                <c:pt idx="1321">
                  <c:v>0.91666666666652452</c:v>
                </c:pt>
                <c:pt idx="1322">
                  <c:v>0.91736111111096719</c:v>
                </c:pt>
                <c:pt idx="1323">
                  <c:v>0.91805555555541252</c:v>
                </c:pt>
                <c:pt idx="1324">
                  <c:v>0.91874999999985651</c:v>
                </c:pt>
                <c:pt idx="1325">
                  <c:v>0.91944444444430051</c:v>
                </c:pt>
                <c:pt idx="1326">
                  <c:v>0.92013888888874396</c:v>
                </c:pt>
                <c:pt idx="1327">
                  <c:v>0.92083333333318884</c:v>
                </c:pt>
                <c:pt idx="1328">
                  <c:v>0.92152777777763117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0.9236111111109635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0.92569444444429683</c:v>
                </c:pt>
                <c:pt idx="1335">
                  <c:v>0.92638888888873949</c:v>
                </c:pt>
                <c:pt idx="1336">
                  <c:v>0.92708333333318482</c:v>
                </c:pt>
                <c:pt idx="1337">
                  <c:v>0.92777777777762749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0.92986111111095959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0.93194444444429281</c:v>
                </c:pt>
                <c:pt idx="1344">
                  <c:v>0.93263888888873603</c:v>
                </c:pt>
                <c:pt idx="1345">
                  <c:v>0.9333333333331808</c:v>
                </c:pt>
                <c:pt idx="1346">
                  <c:v>0.93402777777762258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0.93611111111095457</c:v>
                </c:pt>
                <c:pt idx="1350">
                  <c:v>0.93680555555539968</c:v>
                </c:pt>
                <c:pt idx="1351">
                  <c:v>0.93749999999984301</c:v>
                </c:pt>
                <c:pt idx="1352">
                  <c:v>0.93819444444428768</c:v>
                </c:pt>
                <c:pt idx="1353">
                  <c:v>0.93888888888873101</c:v>
                </c:pt>
                <c:pt idx="1354">
                  <c:v>0.93958333333317556</c:v>
                </c:pt>
                <c:pt idx="1355">
                  <c:v>0.94027777777761856</c:v>
                </c:pt>
                <c:pt idx="1356">
                  <c:v>0.940972222222063</c:v>
                </c:pt>
                <c:pt idx="1357">
                  <c:v>0.94166666666650756</c:v>
                </c:pt>
                <c:pt idx="1358">
                  <c:v>0.94236111111095056</c:v>
                </c:pt>
                <c:pt idx="1359">
                  <c:v>0.94305555555539555</c:v>
                </c:pt>
                <c:pt idx="1360">
                  <c:v>0.94374999999983955</c:v>
                </c:pt>
                <c:pt idx="1361">
                  <c:v>0.94444444444428355</c:v>
                </c:pt>
                <c:pt idx="1362">
                  <c:v>0.94513888888872699</c:v>
                </c:pt>
                <c:pt idx="1363">
                  <c:v>0.9458333333331721</c:v>
                </c:pt>
                <c:pt idx="1364">
                  <c:v>0.94652777777761432</c:v>
                </c:pt>
                <c:pt idx="1365">
                  <c:v>0.94722222222205898</c:v>
                </c:pt>
                <c:pt idx="1366">
                  <c:v>0.94791666666650354</c:v>
                </c:pt>
                <c:pt idx="1367">
                  <c:v>0.94861111111094698</c:v>
                </c:pt>
                <c:pt idx="1368">
                  <c:v>0.94930555555539153</c:v>
                </c:pt>
                <c:pt idx="1369">
                  <c:v>0.94999999999983553</c:v>
                </c:pt>
                <c:pt idx="1370">
                  <c:v>0.95069444444427986</c:v>
                </c:pt>
                <c:pt idx="1371">
                  <c:v>0.95138888888872297</c:v>
                </c:pt>
                <c:pt idx="1372">
                  <c:v>0.95208333333316753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0.95416666666649952</c:v>
                </c:pt>
                <c:pt idx="1376">
                  <c:v>0.95486111111094296</c:v>
                </c:pt>
                <c:pt idx="1377">
                  <c:v>0.95555555555538751</c:v>
                </c:pt>
                <c:pt idx="1378">
                  <c:v>0.95624999999983151</c:v>
                </c:pt>
                <c:pt idx="1379">
                  <c:v>0.95694444444427584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0.9590277777776065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0.9611111111109385</c:v>
                </c:pt>
                <c:pt idx="1386">
                  <c:v>0.96180555555538383</c:v>
                </c:pt>
                <c:pt idx="1387">
                  <c:v>0.96249999999982705</c:v>
                </c:pt>
                <c:pt idx="1388">
                  <c:v>0.96319444444427182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0.96527777777760249</c:v>
                </c:pt>
                <c:pt idx="1392">
                  <c:v>0.96597222222204704</c:v>
                </c:pt>
                <c:pt idx="1393">
                  <c:v>0.96666666666649181</c:v>
                </c:pt>
                <c:pt idx="1394">
                  <c:v>0.96736111111093459</c:v>
                </c:pt>
                <c:pt idx="1395">
                  <c:v>0.96805555555537981</c:v>
                </c:pt>
                <c:pt idx="1396">
                  <c:v>0.96874999999982381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0.9708333333331558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0.97291666666648768</c:v>
                </c:pt>
                <c:pt idx="1403">
                  <c:v>0.97361111111093102</c:v>
                </c:pt>
                <c:pt idx="1404">
                  <c:v>0.97430555555537568</c:v>
                </c:pt>
                <c:pt idx="1405">
                  <c:v>0.97499999999981968</c:v>
                </c:pt>
                <c:pt idx="1406">
                  <c:v>0.97569444444426356</c:v>
                </c:pt>
                <c:pt idx="1407">
                  <c:v>0.97638888888870701</c:v>
                </c:pt>
                <c:pt idx="1408">
                  <c:v>0.97708333333315156</c:v>
                </c:pt>
                <c:pt idx="1409">
                  <c:v>0.97777777777759556</c:v>
                </c:pt>
                <c:pt idx="1410">
                  <c:v>0.978472222222039</c:v>
                </c:pt>
                <c:pt idx="1411">
                  <c:v>0.97916666666648355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0.98611111111092231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0.99166666666647552</c:v>
                </c:pt>
                <c:pt idx="1430">
                  <c:v>0.99236111111091818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0.99444444444425051</c:v>
                </c:pt>
                <c:pt idx="1434">
                  <c:v>0.99513888888869451</c:v>
                </c:pt>
                <c:pt idx="1435">
                  <c:v>0.99583333333313895</c:v>
                </c:pt>
                <c:pt idx="1436">
                  <c:v>0.9965277777775825</c:v>
                </c:pt>
                <c:pt idx="1437">
                  <c:v>0.9972222222220265</c:v>
                </c:pt>
                <c:pt idx="1438">
                  <c:v>0.99791666666647105</c:v>
                </c:pt>
                <c:pt idx="1439">
                  <c:v>0.9986111111109145</c:v>
                </c:pt>
                <c:pt idx="1440">
                  <c:v>0.99930555555535849</c:v>
                </c:pt>
              </c:numCache>
            </c:numRef>
          </c:cat>
          <c:val>
            <c:numRef>
              <c:f>'BALANCE CUB CASETA 1'!$J$13:$J$1453</c:f>
              <c:numCache>
                <c:formatCode>General</c:formatCode>
                <c:ptCount val="1441"/>
                <c:pt idx="1">
                  <c:v>11.41579647623252</c:v>
                </c:pt>
                <c:pt idx="2">
                  <c:v>11.4157576995915</c:v>
                </c:pt>
                <c:pt idx="3">
                  <c:v>11.415718922950488</c:v>
                </c:pt>
                <c:pt idx="4">
                  <c:v>11.415680146309485</c:v>
                </c:pt>
                <c:pt idx="5">
                  <c:v>11.415641369668473</c:v>
                </c:pt>
                <c:pt idx="6">
                  <c:v>11.415602593027469</c:v>
                </c:pt>
                <c:pt idx="7">
                  <c:v>11.415563816386456</c:v>
                </c:pt>
                <c:pt idx="8">
                  <c:v>11.415525039745441</c:v>
                </c:pt>
                <c:pt idx="9">
                  <c:v>11.415486263104434</c:v>
                </c:pt>
                <c:pt idx="10">
                  <c:v>11.415447486463414</c:v>
                </c:pt>
                <c:pt idx="11">
                  <c:v>11.415408709822403</c:v>
                </c:pt>
                <c:pt idx="12">
                  <c:v>11.415369933181386</c:v>
                </c:pt>
                <c:pt idx="13">
                  <c:v>11.41533115654037</c:v>
                </c:pt>
                <c:pt idx="14">
                  <c:v>11.415292379899368</c:v>
                </c:pt>
                <c:pt idx="15">
                  <c:v>11.415253603258346</c:v>
                </c:pt>
                <c:pt idx="16">
                  <c:v>11.415214826617344</c:v>
                </c:pt>
                <c:pt idx="17">
                  <c:v>11.415176049976322</c:v>
                </c:pt>
                <c:pt idx="18">
                  <c:v>11.415137273335324</c:v>
                </c:pt>
                <c:pt idx="19">
                  <c:v>11.4150984966943</c:v>
                </c:pt>
                <c:pt idx="20">
                  <c:v>11.415059720053286</c:v>
                </c:pt>
                <c:pt idx="21">
                  <c:v>11.415020943412275</c:v>
                </c:pt>
                <c:pt idx="22">
                  <c:v>11.414982166771262</c:v>
                </c:pt>
                <c:pt idx="23">
                  <c:v>11.414943390130251</c:v>
                </c:pt>
                <c:pt idx="24">
                  <c:v>11.414904613489254</c:v>
                </c:pt>
                <c:pt idx="25">
                  <c:v>11.414865836848238</c:v>
                </c:pt>
                <c:pt idx="26">
                  <c:v>11.414827060207216</c:v>
                </c:pt>
                <c:pt idx="27">
                  <c:v>11.414788283566212</c:v>
                </c:pt>
                <c:pt idx="28">
                  <c:v>11.414749506925201</c:v>
                </c:pt>
                <c:pt idx="29">
                  <c:v>11.41471073028417</c:v>
                </c:pt>
                <c:pt idx="30">
                  <c:v>11.414671953643168</c:v>
                </c:pt>
                <c:pt idx="31">
                  <c:v>11.414633177002155</c:v>
                </c:pt>
                <c:pt idx="32">
                  <c:v>11.414594400361144</c:v>
                </c:pt>
                <c:pt idx="33">
                  <c:v>11.414555623720132</c:v>
                </c:pt>
                <c:pt idx="34">
                  <c:v>11.414516847079122</c:v>
                </c:pt>
                <c:pt idx="35">
                  <c:v>11.414478070438108</c:v>
                </c:pt>
                <c:pt idx="36">
                  <c:v>11.413671689135603</c:v>
                </c:pt>
                <c:pt idx="37">
                  <c:v>11.413925455987314</c:v>
                </c:pt>
                <c:pt idx="38">
                  <c:v>11.414179222839016</c:v>
                </c:pt>
                <c:pt idx="39">
                  <c:v>11.414432989690722</c:v>
                </c:pt>
                <c:pt idx="40">
                  <c:v>11.414686756542435</c:v>
                </c:pt>
                <c:pt idx="41">
                  <c:v>11.414940523394131</c:v>
                </c:pt>
                <c:pt idx="42">
                  <c:v>11.415194290245852</c:v>
                </c:pt>
                <c:pt idx="43">
                  <c:v>11.415448057097553</c:v>
                </c:pt>
                <c:pt idx="44">
                  <c:v>11.415701823949258</c:v>
                </c:pt>
                <c:pt idx="45">
                  <c:v>11.41595559080096</c:v>
                </c:pt>
                <c:pt idx="46">
                  <c:v>11.416209357652656</c:v>
                </c:pt>
                <c:pt idx="47">
                  <c:v>11.416463124504364</c:v>
                </c:pt>
                <c:pt idx="48">
                  <c:v>11.416716891356074</c:v>
                </c:pt>
                <c:pt idx="49">
                  <c:v>11.416970658207772</c:v>
                </c:pt>
                <c:pt idx="50">
                  <c:v>11.417224425059468</c:v>
                </c:pt>
                <c:pt idx="51">
                  <c:v>11.417478191911167</c:v>
                </c:pt>
                <c:pt idx="52">
                  <c:v>11.417731958762886</c:v>
                </c:pt>
                <c:pt idx="53">
                  <c:v>11.417985725614583</c:v>
                </c:pt>
                <c:pt idx="54">
                  <c:v>11.4182394924663</c:v>
                </c:pt>
                <c:pt idx="55">
                  <c:v>11.41849325931801</c:v>
                </c:pt>
                <c:pt idx="56">
                  <c:v>11.312249999999999</c:v>
                </c:pt>
                <c:pt idx="57">
                  <c:v>11.304500000000001</c:v>
                </c:pt>
                <c:pt idx="58">
                  <c:v>11.296749999999991</c:v>
                </c:pt>
                <c:pt idx="59">
                  <c:v>11.288999999999982</c:v>
                </c:pt>
                <c:pt idx="60">
                  <c:v>11.28124999999998</c:v>
                </c:pt>
                <c:pt idx="61">
                  <c:v>11.273499999999995</c:v>
                </c:pt>
                <c:pt idx="62">
                  <c:v>11.265749999999995</c:v>
                </c:pt>
                <c:pt idx="63">
                  <c:v>11.257999999999988</c:v>
                </c:pt>
                <c:pt idx="64">
                  <c:v>11.250249999999987</c:v>
                </c:pt>
                <c:pt idx="65">
                  <c:v>11.242499999999987</c:v>
                </c:pt>
                <c:pt idx="66">
                  <c:v>11.234749999999977</c:v>
                </c:pt>
                <c:pt idx="67">
                  <c:v>11.226999999999975</c:v>
                </c:pt>
                <c:pt idx="68">
                  <c:v>11.219249999999976</c:v>
                </c:pt>
                <c:pt idx="69">
                  <c:v>11.211499999999974</c:v>
                </c:pt>
                <c:pt idx="70">
                  <c:v>11.203749999999976</c:v>
                </c:pt>
                <c:pt idx="71">
                  <c:v>11.195999999999982</c:v>
                </c:pt>
                <c:pt idx="72">
                  <c:v>11.188249999999973</c:v>
                </c:pt>
                <c:pt idx="73">
                  <c:v>11.180499999999981</c:v>
                </c:pt>
                <c:pt idx="74">
                  <c:v>11.172749999999985</c:v>
                </c:pt>
                <c:pt idx="75">
                  <c:v>11.164999999999974</c:v>
                </c:pt>
                <c:pt idx="76">
                  <c:v>11.124761904761918</c:v>
                </c:pt>
                <c:pt idx="77">
                  <c:v>11.129523809523825</c:v>
                </c:pt>
                <c:pt idx="78">
                  <c:v>11.134285714285731</c:v>
                </c:pt>
                <c:pt idx="79">
                  <c:v>11.139047619047652</c:v>
                </c:pt>
                <c:pt idx="80">
                  <c:v>11.143809523809542</c:v>
                </c:pt>
                <c:pt idx="81">
                  <c:v>11.148571428571429</c:v>
                </c:pt>
                <c:pt idx="82">
                  <c:v>11.153333333333352</c:v>
                </c:pt>
                <c:pt idx="83">
                  <c:v>11.158095238095266</c:v>
                </c:pt>
                <c:pt idx="84">
                  <c:v>11.162857142857163</c:v>
                </c:pt>
                <c:pt idx="85">
                  <c:v>11.16761904761907</c:v>
                </c:pt>
                <c:pt idx="86">
                  <c:v>11.172380952380976</c:v>
                </c:pt>
                <c:pt idx="87">
                  <c:v>11.177142857142877</c:v>
                </c:pt>
                <c:pt idx="88">
                  <c:v>11.181904761904775</c:v>
                </c:pt>
                <c:pt idx="89">
                  <c:v>11.186666666666701</c:v>
                </c:pt>
                <c:pt idx="90">
                  <c:v>11.191428571428593</c:v>
                </c:pt>
                <c:pt idx="91">
                  <c:v>11.196190476190498</c:v>
                </c:pt>
                <c:pt idx="92">
                  <c:v>11.200952380952398</c:v>
                </c:pt>
                <c:pt idx="93">
                  <c:v>11.205714285714309</c:v>
                </c:pt>
                <c:pt idx="94">
                  <c:v>11.210476190476214</c:v>
                </c:pt>
                <c:pt idx="95">
                  <c:v>11.215238095238119</c:v>
                </c:pt>
                <c:pt idx="96">
                  <c:v>11.220000000000018</c:v>
                </c:pt>
                <c:pt idx="97">
                  <c:v>11.217999999999989</c:v>
                </c:pt>
                <c:pt idx="98">
                  <c:v>11.215999999999998</c:v>
                </c:pt>
                <c:pt idx="99">
                  <c:v>11.213999999999997</c:v>
                </c:pt>
                <c:pt idx="100">
                  <c:v>11.211999999999987</c:v>
                </c:pt>
                <c:pt idx="101">
                  <c:v>11.209999999999997</c:v>
                </c:pt>
                <c:pt idx="102">
                  <c:v>11.207999999999997</c:v>
                </c:pt>
                <c:pt idx="103">
                  <c:v>11.205999999999998</c:v>
                </c:pt>
                <c:pt idx="104">
                  <c:v>11.203999999999986</c:v>
                </c:pt>
                <c:pt idx="105">
                  <c:v>11.201999999999989</c:v>
                </c:pt>
                <c:pt idx="106">
                  <c:v>11.199999999999996</c:v>
                </c:pt>
                <c:pt idx="107">
                  <c:v>11.197999999999986</c:v>
                </c:pt>
                <c:pt idx="108">
                  <c:v>11.195999999999998</c:v>
                </c:pt>
                <c:pt idx="109">
                  <c:v>11.193999999999996</c:v>
                </c:pt>
                <c:pt idx="110">
                  <c:v>11.191999999999986</c:v>
                </c:pt>
                <c:pt idx="111">
                  <c:v>11.189999999999996</c:v>
                </c:pt>
                <c:pt idx="112">
                  <c:v>11.187999999999986</c:v>
                </c:pt>
                <c:pt idx="113">
                  <c:v>11.186000000000002</c:v>
                </c:pt>
                <c:pt idx="114">
                  <c:v>11.183999999999994</c:v>
                </c:pt>
                <c:pt idx="115">
                  <c:v>11.181999999999984</c:v>
                </c:pt>
                <c:pt idx="116">
                  <c:v>11.179999999999996</c:v>
                </c:pt>
                <c:pt idx="117">
                  <c:v>11.188750000000001</c:v>
                </c:pt>
                <c:pt idx="118">
                  <c:v>11.187500000000002</c:v>
                </c:pt>
                <c:pt idx="119">
                  <c:v>11.186250000000001</c:v>
                </c:pt>
                <c:pt idx="120">
                  <c:v>11.185</c:v>
                </c:pt>
                <c:pt idx="121">
                  <c:v>11.183750000000002</c:v>
                </c:pt>
                <c:pt idx="122">
                  <c:v>11.182500000000005</c:v>
                </c:pt>
                <c:pt idx="123">
                  <c:v>11.18125</c:v>
                </c:pt>
                <c:pt idx="124">
                  <c:v>11.180000000000001</c:v>
                </c:pt>
                <c:pt idx="125">
                  <c:v>11.178749999999999</c:v>
                </c:pt>
                <c:pt idx="126">
                  <c:v>11.1775</c:v>
                </c:pt>
                <c:pt idx="127">
                  <c:v>11.176250000000001</c:v>
                </c:pt>
                <c:pt idx="128">
                  <c:v>11.174999999999999</c:v>
                </c:pt>
                <c:pt idx="129">
                  <c:v>11.173750000000002</c:v>
                </c:pt>
                <c:pt idx="130">
                  <c:v>11.172500000000007</c:v>
                </c:pt>
                <c:pt idx="131">
                  <c:v>11.171249999999999</c:v>
                </c:pt>
                <c:pt idx="132">
                  <c:v>11.170000000000002</c:v>
                </c:pt>
                <c:pt idx="133">
                  <c:v>11.168750000000001</c:v>
                </c:pt>
                <c:pt idx="134">
                  <c:v>11.1675</c:v>
                </c:pt>
                <c:pt idx="135">
                  <c:v>11.166250000000002</c:v>
                </c:pt>
                <c:pt idx="136">
                  <c:v>11.164999999999997</c:v>
                </c:pt>
                <c:pt idx="137">
                  <c:v>11.147999999999984</c:v>
                </c:pt>
                <c:pt idx="138">
                  <c:v>11.145999999999992</c:v>
                </c:pt>
                <c:pt idx="139">
                  <c:v>11.143999999999982</c:v>
                </c:pt>
                <c:pt idx="140">
                  <c:v>11.141999999999983</c:v>
                </c:pt>
                <c:pt idx="141">
                  <c:v>11.139999999999986</c:v>
                </c:pt>
                <c:pt idx="142">
                  <c:v>11.137999999999982</c:v>
                </c:pt>
                <c:pt idx="143">
                  <c:v>11.13599999999999</c:v>
                </c:pt>
                <c:pt idx="144">
                  <c:v>11.133999999999984</c:v>
                </c:pt>
                <c:pt idx="145">
                  <c:v>11.131999999999982</c:v>
                </c:pt>
                <c:pt idx="146">
                  <c:v>11.12999999999999</c:v>
                </c:pt>
                <c:pt idx="147">
                  <c:v>11.127999999999982</c:v>
                </c:pt>
                <c:pt idx="148">
                  <c:v>11.125999999999989</c:v>
                </c:pt>
                <c:pt idx="149">
                  <c:v>11.123999999999986</c:v>
                </c:pt>
                <c:pt idx="150">
                  <c:v>11.12199999999998</c:v>
                </c:pt>
                <c:pt idx="151">
                  <c:v>11.11999999999999</c:v>
                </c:pt>
                <c:pt idx="152">
                  <c:v>11.117999999999984</c:v>
                </c:pt>
                <c:pt idx="153">
                  <c:v>11.115999999999991</c:v>
                </c:pt>
                <c:pt idx="154">
                  <c:v>11.113999999999979</c:v>
                </c:pt>
                <c:pt idx="155">
                  <c:v>11.111999999999982</c:v>
                </c:pt>
                <c:pt idx="156">
                  <c:v>11.109999999999989</c:v>
                </c:pt>
                <c:pt idx="157">
                  <c:v>11.097619047619023</c:v>
                </c:pt>
                <c:pt idx="158">
                  <c:v>11.09523809523807</c:v>
                </c:pt>
                <c:pt idx="159">
                  <c:v>11.092857142857119</c:v>
                </c:pt>
                <c:pt idx="160">
                  <c:v>11.090476190476164</c:v>
                </c:pt>
                <c:pt idx="161">
                  <c:v>11.088095238095223</c:v>
                </c:pt>
                <c:pt idx="162">
                  <c:v>11.085714285714271</c:v>
                </c:pt>
                <c:pt idx="163">
                  <c:v>11.083333333333307</c:v>
                </c:pt>
                <c:pt idx="164">
                  <c:v>11.080952380952349</c:v>
                </c:pt>
                <c:pt idx="165">
                  <c:v>11.078571428571394</c:v>
                </c:pt>
                <c:pt idx="166">
                  <c:v>11.076190476190449</c:v>
                </c:pt>
                <c:pt idx="167">
                  <c:v>11.073809523809508</c:v>
                </c:pt>
                <c:pt idx="168">
                  <c:v>11.071428571428546</c:v>
                </c:pt>
                <c:pt idx="169">
                  <c:v>11.069047619047611</c:v>
                </c:pt>
                <c:pt idx="170">
                  <c:v>11.066666666666654</c:v>
                </c:pt>
                <c:pt idx="171">
                  <c:v>11.064285714285697</c:v>
                </c:pt>
                <c:pt idx="172">
                  <c:v>11.061904761904733</c:v>
                </c:pt>
                <c:pt idx="173">
                  <c:v>11.059523809523794</c:v>
                </c:pt>
                <c:pt idx="174">
                  <c:v>11.057142857142837</c:v>
                </c:pt>
                <c:pt idx="175">
                  <c:v>11.054761904761868</c:v>
                </c:pt>
                <c:pt idx="176">
                  <c:v>11.052380952380934</c:v>
                </c:pt>
                <c:pt idx="177">
                  <c:v>11.049999999999972</c:v>
                </c:pt>
                <c:pt idx="178">
                  <c:v>11.05150000000002</c:v>
                </c:pt>
                <c:pt idx="179">
                  <c:v>11.05300000000002</c:v>
                </c:pt>
                <c:pt idx="180">
                  <c:v>11.05450000000002</c:v>
                </c:pt>
                <c:pt idx="181">
                  <c:v>11.05600000000002</c:v>
                </c:pt>
                <c:pt idx="182">
                  <c:v>11.057500000000022</c:v>
                </c:pt>
                <c:pt idx="183">
                  <c:v>11.059000000000022</c:v>
                </c:pt>
                <c:pt idx="184">
                  <c:v>11.060500000000022</c:v>
                </c:pt>
                <c:pt idx="185">
                  <c:v>11.062000000000022</c:v>
                </c:pt>
                <c:pt idx="186">
                  <c:v>11.063500000000024</c:v>
                </c:pt>
                <c:pt idx="187">
                  <c:v>11.065000000000024</c:v>
                </c:pt>
                <c:pt idx="188">
                  <c:v>11.066500000000024</c:v>
                </c:pt>
                <c:pt idx="189">
                  <c:v>11.068000000000019</c:v>
                </c:pt>
                <c:pt idx="190">
                  <c:v>11.069500000000026</c:v>
                </c:pt>
                <c:pt idx="191">
                  <c:v>11.071000000000019</c:v>
                </c:pt>
                <c:pt idx="192">
                  <c:v>11.072500000000026</c:v>
                </c:pt>
                <c:pt idx="193">
                  <c:v>11.074000000000019</c:v>
                </c:pt>
                <c:pt idx="194">
                  <c:v>11.07550000000003</c:v>
                </c:pt>
                <c:pt idx="195">
                  <c:v>11.077000000000019</c:v>
                </c:pt>
                <c:pt idx="196">
                  <c:v>11.078500000000021</c:v>
                </c:pt>
                <c:pt idx="197">
                  <c:v>11.08000000000002</c:v>
                </c:pt>
                <c:pt idx="198">
                  <c:v>11.049250000000001</c:v>
                </c:pt>
                <c:pt idx="199">
                  <c:v>11.048500000000001</c:v>
                </c:pt>
                <c:pt idx="200">
                  <c:v>11.047750000000001</c:v>
                </c:pt>
                <c:pt idx="201">
                  <c:v>11.047000000000001</c:v>
                </c:pt>
                <c:pt idx="202">
                  <c:v>11.046250000000001</c:v>
                </c:pt>
                <c:pt idx="203">
                  <c:v>11.045500000000002</c:v>
                </c:pt>
                <c:pt idx="204">
                  <c:v>11.044750000000001</c:v>
                </c:pt>
                <c:pt idx="205">
                  <c:v>11.044</c:v>
                </c:pt>
                <c:pt idx="206">
                  <c:v>11.04325</c:v>
                </c:pt>
                <c:pt idx="207">
                  <c:v>11.042500000000002</c:v>
                </c:pt>
                <c:pt idx="208">
                  <c:v>11.04175</c:v>
                </c:pt>
                <c:pt idx="209">
                  <c:v>11.041</c:v>
                </c:pt>
                <c:pt idx="210">
                  <c:v>11.04025</c:v>
                </c:pt>
                <c:pt idx="211">
                  <c:v>11.039500000000002</c:v>
                </c:pt>
                <c:pt idx="212">
                  <c:v>11.03875</c:v>
                </c:pt>
                <c:pt idx="213">
                  <c:v>11.038</c:v>
                </c:pt>
                <c:pt idx="214">
                  <c:v>11.03725</c:v>
                </c:pt>
                <c:pt idx="215">
                  <c:v>11.036500000000002</c:v>
                </c:pt>
                <c:pt idx="216">
                  <c:v>11.03575</c:v>
                </c:pt>
                <c:pt idx="217">
                  <c:v>11.035</c:v>
                </c:pt>
                <c:pt idx="218">
                  <c:v>11.014761904761816</c:v>
                </c:pt>
                <c:pt idx="219">
                  <c:v>11.00952380952374</c:v>
                </c:pt>
                <c:pt idx="220">
                  <c:v>11.004285714285636</c:v>
                </c:pt>
                <c:pt idx="221">
                  <c:v>10.999047619047555</c:v>
                </c:pt>
                <c:pt idx="222">
                  <c:v>10.993809523809453</c:v>
                </c:pt>
                <c:pt idx="223">
                  <c:v>10.988571428571348</c:v>
                </c:pt>
                <c:pt idx="224">
                  <c:v>10.983333333333254</c:v>
                </c:pt>
                <c:pt idx="225">
                  <c:v>10.978095238095159</c:v>
                </c:pt>
                <c:pt idx="226">
                  <c:v>10.972857142857059</c:v>
                </c:pt>
                <c:pt idx="227">
                  <c:v>10.967619047618976</c:v>
                </c:pt>
                <c:pt idx="228">
                  <c:v>10.962380952380872</c:v>
                </c:pt>
                <c:pt idx="229">
                  <c:v>10.957142857142786</c:v>
                </c:pt>
                <c:pt idx="230">
                  <c:v>10.951904761904677</c:v>
                </c:pt>
                <c:pt idx="231">
                  <c:v>10.946666666666584</c:v>
                </c:pt>
                <c:pt idx="232">
                  <c:v>10.941428571428485</c:v>
                </c:pt>
                <c:pt idx="233">
                  <c:v>10.936190476190394</c:v>
                </c:pt>
                <c:pt idx="234">
                  <c:v>10.930952380952299</c:v>
                </c:pt>
                <c:pt idx="235">
                  <c:v>10.925714285714211</c:v>
                </c:pt>
                <c:pt idx="236">
                  <c:v>10.92047619047611</c:v>
                </c:pt>
                <c:pt idx="237">
                  <c:v>10.915238095238021</c:v>
                </c:pt>
                <c:pt idx="238">
                  <c:v>10.909999999999929</c:v>
                </c:pt>
                <c:pt idx="239">
                  <c:v>10.913500000000056</c:v>
                </c:pt>
                <c:pt idx="240">
                  <c:v>10.917000000000055</c:v>
                </c:pt>
                <c:pt idx="241">
                  <c:v>10.920500000000057</c:v>
                </c:pt>
                <c:pt idx="242">
                  <c:v>10.924000000000055</c:v>
                </c:pt>
                <c:pt idx="243">
                  <c:v>10.927500000000057</c:v>
                </c:pt>
                <c:pt idx="244">
                  <c:v>10.931000000000051</c:v>
                </c:pt>
                <c:pt idx="245">
                  <c:v>10.934500000000059</c:v>
                </c:pt>
                <c:pt idx="246">
                  <c:v>10.938000000000049</c:v>
                </c:pt>
                <c:pt idx="247">
                  <c:v>10.941500000000058</c:v>
                </c:pt>
                <c:pt idx="248">
                  <c:v>10.945000000000057</c:v>
                </c:pt>
                <c:pt idx="249">
                  <c:v>10.94850000000006</c:v>
                </c:pt>
                <c:pt idx="250">
                  <c:v>10.952000000000066</c:v>
                </c:pt>
                <c:pt idx="251">
                  <c:v>10.955500000000075</c:v>
                </c:pt>
                <c:pt idx="252">
                  <c:v>10.959000000000067</c:v>
                </c:pt>
                <c:pt idx="253">
                  <c:v>10.962500000000073</c:v>
                </c:pt>
                <c:pt idx="254">
                  <c:v>10.966000000000067</c:v>
                </c:pt>
                <c:pt idx="255">
                  <c:v>10.969500000000071</c:v>
                </c:pt>
                <c:pt idx="256">
                  <c:v>10.973000000000059</c:v>
                </c:pt>
                <c:pt idx="257">
                  <c:v>10.976500000000071</c:v>
                </c:pt>
                <c:pt idx="258">
                  <c:v>10.980000000000059</c:v>
                </c:pt>
                <c:pt idx="259">
                  <c:v>11.005000000000097</c:v>
                </c:pt>
                <c:pt idx="260">
                  <c:v>11.010000000000085</c:v>
                </c:pt>
                <c:pt idx="261">
                  <c:v>11.015000000000089</c:v>
                </c:pt>
                <c:pt idx="262">
                  <c:v>11.020000000000087</c:v>
                </c:pt>
                <c:pt idx="263">
                  <c:v>11.025000000000096</c:v>
                </c:pt>
                <c:pt idx="264">
                  <c:v>11.030000000000085</c:v>
                </c:pt>
                <c:pt idx="265">
                  <c:v>11.035000000000094</c:v>
                </c:pt>
                <c:pt idx="266">
                  <c:v>11.040000000000088</c:v>
                </c:pt>
                <c:pt idx="267">
                  <c:v>11.045000000000092</c:v>
                </c:pt>
                <c:pt idx="268">
                  <c:v>11.050000000000097</c:v>
                </c:pt>
                <c:pt idx="269">
                  <c:v>11.055000000000101</c:v>
                </c:pt>
                <c:pt idx="270">
                  <c:v>11.060000000000089</c:v>
                </c:pt>
                <c:pt idx="271">
                  <c:v>11.065000000000103</c:v>
                </c:pt>
                <c:pt idx="272">
                  <c:v>11.070000000000089</c:v>
                </c:pt>
                <c:pt idx="273">
                  <c:v>11.075000000000102</c:v>
                </c:pt>
                <c:pt idx="274">
                  <c:v>11.080000000000092</c:v>
                </c:pt>
                <c:pt idx="275">
                  <c:v>11.0850000000001</c:v>
                </c:pt>
                <c:pt idx="276">
                  <c:v>11.090000000000092</c:v>
                </c:pt>
                <c:pt idx="277">
                  <c:v>11.0950000000001</c:v>
                </c:pt>
                <c:pt idx="278">
                  <c:v>11.100000000000092</c:v>
                </c:pt>
                <c:pt idx="279">
                  <c:v>11.103809523809412</c:v>
                </c:pt>
                <c:pt idx="280">
                  <c:v>11.097619047618934</c:v>
                </c:pt>
                <c:pt idx="281">
                  <c:v>11.09142857142845</c:v>
                </c:pt>
                <c:pt idx="282">
                  <c:v>11.085238095237987</c:v>
                </c:pt>
                <c:pt idx="283">
                  <c:v>11.079047619047508</c:v>
                </c:pt>
                <c:pt idx="284">
                  <c:v>11.072857142857025</c:v>
                </c:pt>
                <c:pt idx="285">
                  <c:v>11.066666666666553</c:v>
                </c:pt>
                <c:pt idx="286">
                  <c:v>11.060476190476072</c:v>
                </c:pt>
                <c:pt idx="287">
                  <c:v>11.054285714285594</c:v>
                </c:pt>
                <c:pt idx="288">
                  <c:v>11.048095238095119</c:v>
                </c:pt>
                <c:pt idx="289">
                  <c:v>11.041904761904638</c:v>
                </c:pt>
                <c:pt idx="290">
                  <c:v>11.035714285714166</c:v>
                </c:pt>
                <c:pt idx="291">
                  <c:v>11.029523809523686</c:v>
                </c:pt>
                <c:pt idx="292">
                  <c:v>11.023333333333214</c:v>
                </c:pt>
                <c:pt idx="293">
                  <c:v>11.017142857142739</c:v>
                </c:pt>
                <c:pt idx="294">
                  <c:v>11.010952380952258</c:v>
                </c:pt>
                <c:pt idx="295">
                  <c:v>11.004761904761768</c:v>
                </c:pt>
                <c:pt idx="296">
                  <c:v>10.998571428571298</c:v>
                </c:pt>
                <c:pt idx="297">
                  <c:v>10.992380952380824</c:v>
                </c:pt>
                <c:pt idx="298">
                  <c:v>10.986190476190352</c:v>
                </c:pt>
                <c:pt idx="299">
                  <c:v>10.979999999999874</c:v>
                </c:pt>
                <c:pt idx="300">
                  <c:v>10.98350000000007</c:v>
                </c:pt>
                <c:pt idx="301">
                  <c:v>10.987000000000073</c:v>
                </c:pt>
                <c:pt idx="302">
                  <c:v>10.990500000000072</c:v>
                </c:pt>
                <c:pt idx="303">
                  <c:v>10.994000000000073</c:v>
                </c:pt>
                <c:pt idx="304">
                  <c:v>10.997500000000072</c:v>
                </c:pt>
                <c:pt idx="305">
                  <c:v>11.001000000000071</c:v>
                </c:pt>
                <c:pt idx="306">
                  <c:v>11.004500000000073</c:v>
                </c:pt>
                <c:pt idx="307">
                  <c:v>11.008000000000068</c:v>
                </c:pt>
                <c:pt idx="308">
                  <c:v>11.011500000000073</c:v>
                </c:pt>
                <c:pt idx="309">
                  <c:v>11.015000000000077</c:v>
                </c:pt>
                <c:pt idx="310">
                  <c:v>11.018500000000071</c:v>
                </c:pt>
                <c:pt idx="311">
                  <c:v>11.022000000000077</c:v>
                </c:pt>
                <c:pt idx="312">
                  <c:v>11.025500000000076</c:v>
                </c:pt>
                <c:pt idx="313">
                  <c:v>11.029000000000078</c:v>
                </c:pt>
                <c:pt idx="314">
                  <c:v>11.032500000000075</c:v>
                </c:pt>
                <c:pt idx="315">
                  <c:v>11.036000000000078</c:v>
                </c:pt>
                <c:pt idx="316">
                  <c:v>11.039500000000075</c:v>
                </c:pt>
                <c:pt idx="317">
                  <c:v>11.04300000000007</c:v>
                </c:pt>
                <c:pt idx="318">
                  <c:v>11.046500000000075</c:v>
                </c:pt>
                <c:pt idx="319">
                  <c:v>11.050000000000079</c:v>
                </c:pt>
                <c:pt idx="320">
                  <c:v>11.067833333333432</c:v>
                </c:pt>
                <c:pt idx="321">
                  <c:v>11.072333333333436</c:v>
                </c:pt>
                <c:pt idx="322">
                  <c:v>11.076833333333434</c:v>
                </c:pt>
                <c:pt idx="323">
                  <c:v>11.081333333333435</c:v>
                </c:pt>
                <c:pt idx="324">
                  <c:v>11.085833333333436</c:v>
                </c:pt>
                <c:pt idx="325">
                  <c:v>11.090333333333437</c:v>
                </c:pt>
                <c:pt idx="326">
                  <c:v>11.094833333333433</c:v>
                </c:pt>
                <c:pt idx="327">
                  <c:v>11.099333333333437</c:v>
                </c:pt>
                <c:pt idx="328">
                  <c:v>11.103833333333435</c:v>
                </c:pt>
                <c:pt idx="329">
                  <c:v>11.10833333333343</c:v>
                </c:pt>
                <c:pt idx="330">
                  <c:v>11.112833333333436</c:v>
                </c:pt>
                <c:pt idx="331">
                  <c:v>11.117333333333438</c:v>
                </c:pt>
                <c:pt idx="332">
                  <c:v>11.121833333333431</c:v>
                </c:pt>
                <c:pt idx="333">
                  <c:v>11.12633333333344</c:v>
                </c:pt>
                <c:pt idx="334">
                  <c:v>11.130833333333435</c:v>
                </c:pt>
                <c:pt idx="335">
                  <c:v>11.13533333333344</c:v>
                </c:pt>
                <c:pt idx="336">
                  <c:v>11.139833333333439</c:v>
                </c:pt>
                <c:pt idx="337">
                  <c:v>11.144333333333433</c:v>
                </c:pt>
                <c:pt idx="338">
                  <c:v>11.14883333333343</c:v>
                </c:pt>
                <c:pt idx="339">
                  <c:v>11.153333333333444</c:v>
                </c:pt>
                <c:pt idx="340">
                  <c:v>11.16</c:v>
                </c:pt>
                <c:pt idx="341">
                  <c:v>11.16</c:v>
                </c:pt>
                <c:pt idx="342">
                  <c:v>11.16</c:v>
                </c:pt>
                <c:pt idx="343">
                  <c:v>11.16</c:v>
                </c:pt>
                <c:pt idx="344">
                  <c:v>11.16</c:v>
                </c:pt>
                <c:pt idx="345">
                  <c:v>11.16</c:v>
                </c:pt>
                <c:pt idx="346">
                  <c:v>11.16</c:v>
                </c:pt>
                <c:pt idx="347">
                  <c:v>11.16</c:v>
                </c:pt>
                <c:pt idx="348">
                  <c:v>11.16</c:v>
                </c:pt>
                <c:pt idx="349">
                  <c:v>11.16</c:v>
                </c:pt>
                <c:pt idx="350">
                  <c:v>11.16</c:v>
                </c:pt>
                <c:pt idx="351">
                  <c:v>11.16</c:v>
                </c:pt>
                <c:pt idx="352">
                  <c:v>11.16</c:v>
                </c:pt>
                <c:pt idx="353">
                  <c:v>11.16</c:v>
                </c:pt>
                <c:pt idx="354">
                  <c:v>11.16</c:v>
                </c:pt>
                <c:pt idx="355">
                  <c:v>11.16</c:v>
                </c:pt>
                <c:pt idx="356">
                  <c:v>11.16</c:v>
                </c:pt>
                <c:pt idx="357">
                  <c:v>11.16</c:v>
                </c:pt>
                <c:pt idx="358">
                  <c:v>11.16</c:v>
                </c:pt>
                <c:pt idx="359">
                  <c:v>11.16</c:v>
                </c:pt>
                <c:pt idx="360">
                  <c:v>11.16</c:v>
                </c:pt>
                <c:pt idx="361">
                  <c:v>11.157999999999959</c:v>
                </c:pt>
                <c:pt idx="362">
                  <c:v>11.155999999999965</c:v>
                </c:pt>
                <c:pt idx="363">
                  <c:v>11.153999999999959</c:v>
                </c:pt>
                <c:pt idx="364">
                  <c:v>11.15199999999996</c:v>
                </c:pt>
                <c:pt idx="365">
                  <c:v>11.149999999999952</c:v>
                </c:pt>
                <c:pt idx="366">
                  <c:v>11.14799999999995</c:v>
                </c:pt>
                <c:pt idx="367">
                  <c:v>11.145999999999956</c:v>
                </c:pt>
                <c:pt idx="368">
                  <c:v>11.14399999999995</c:v>
                </c:pt>
                <c:pt idx="369">
                  <c:v>11.14199999999995</c:v>
                </c:pt>
                <c:pt idx="370">
                  <c:v>11.139999999999954</c:v>
                </c:pt>
                <c:pt idx="371">
                  <c:v>11.13799999999995</c:v>
                </c:pt>
                <c:pt idx="372">
                  <c:v>11.135999999999958</c:v>
                </c:pt>
                <c:pt idx="373">
                  <c:v>11.133999999999952</c:v>
                </c:pt>
                <c:pt idx="374">
                  <c:v>11.13199999999995</c:v>
                </c:pt>
                <c:pt idx="375">
                  <c:v>11.129999999999956</c:v>
                </c:pt>
                <c:pt idx="376">
                  <c:v>11.12799999999995</c:v>
                </c:pt>
                <c:pt idx="377">
                  <c:v>11.125999999999957</c:v>
                </c:pt>
                <c:pt idx="378">
                  <c:v>11.123999999999954</c:v>
                </c:pt>
                <c:pt idx="379">
                  <c:v>11.12199999999995</c:v>
                </c:pt>
                <c:pt idx="380">
                  <c:v>11.119999999999958</c:v>
                </c:pt>
                <c:pt idx="381">
                  <c:v>11.121583333333286</c:v>
                </c:pt>
                <c:pt idx="382">
                  <c:v>11.119833333333286</c:v>
                </c:pt>
                <c:pt idx="383">
                  <c:v>11.118083333333285</c:v>
                </c:pt>
                <c:pt idx="384">
                  <c:v>11.116333333333287</c:v>
                </c:pt>
                <c:pt idx="385">
                  <c:v>11.114583333333286</c:v>
                </c:pt>
                <c:pt idx="386">
                  <c:v>11.112833333333286</c:v>
                </c:pt>
                <c:pt idx="387">
                  <c:v>11.111083333333285</c:v>
                </c:pt>
                <c:pt idx="388">
                  <c:v>11.109333333333286</c:v>
                </c:pt>
                <c:pt idx="389">
                  <c:v>11.107583333333286</c:v>
                </c:pt>
                <c:pt idx="390">
                  <c:v>11.105833333333294</c:v>
                </c:pt>
                <c:pt idx="391">
                  <c:v>11.104083333333284</c:v>
                </c:pt>
                <c:pt idx="392">
                  <c:v>11.102333333333286</c:v>
                </c:pt>
                <c:pt idx="393">
                  <c:v>11.100583333333292</c:v>
                </c:pt>
                <c:pt idx="394">
                  <c:v>11.098833333333285</c:v>
                </c:pt>
                <c:pt idx="395">
                  <c:v>11.097083333333284</c:v>
                </c:pt>
                <c:pt idx="396">
                  <c:v>11.095333333333286</c:v>
                </c:pt>
                <c:pt idx="397">
                  <c:v>11.093583333333292</c:v>
                </c:pt>
                <c:pt idx="398">
                  <c:v>11.091833333333284</c:v>
                </c:pt>
                <c:pt idx="399">
                  <c:v>11.090083333333284</c:v>
                </c:pt>
                <c:pt idx="400">
                  <c:v>11.088333333333285</c:v>
                </c:pt>
                <c:pt idx="401">
                  <c:v>11.096666666666859</c:v>
                </c:pt>
                <c:pt idx="402">
                  <c:v>11.103333333333518</c:v>
                </c:pt>
                <c:pt idx="403">
                  <c:v>11.110000000000195</c:v>
                </c:pt>
                <c:pt idx="404">
                  <c:v>11.116666666666857</c:v>
                </c:pt>
                <c:pt idx="405">
                  <c:v>11.12333333333352</c:v>
                </c:pt>
                <c:pt idx="406">
                  <c:v>11.130000000000191</c:v>
                </c:pt>
                <c:pt idx="407">
                  <c:v>11.136666666666864</c:v>
                </c:pt>
                <c:pt idx="408">
                  <c:v>11.143333333333516</c:v>
                </c:pt>
                <c:pt idx="409">
                  <c:v>11.150000000000199</c:v>
                </c:pt>
                <c:pt idx="410">
                  <c:v>11.156666666666869</c:v>
                </c:pt>
                <c:pt idx="411">
                  <c:v>11.163333333333533</c:v>
                </c:pt>
                <c:pt idx="412">
                  <c:v>11.170000000000195</c:v>
                </c:pt>
                <c:pt idx="413">
                  <c:v>11.17666666666687</c:v>
                </c:pt>
                <c:pt idx="414">
                  <c:v>11.18333333333352</c:v>
                </c:pt>
                <c:pt idx="415">
                  <c:v>11.190000000000202</c:v>
                </c:pt>
                <c:pt idx="416">
                  <c:v>11.196666666666864</c:v>
                </c:pt>
                <c:pt idx="417">
                  <c:v>11.203333333333527</c:v>
                </c:pt>
                <c:pt idx="418">
                  <c:v>11.210000000000198</c:v>
                </c:pt>
                <c:pt idx="419">
                  <c:v>11.216666666666871</c:v>
                </c:pt>
                <c:pt idx="420">
                  <c:v>11.223333333333521</c:v>
                </c:pt>
                <c:pt idx="421">
                  <c:v>11.230000000000205</c:v>
                </c:pt>
                <c:pt idx="422">
                  <c:v>11.224999999999849</c:v>
                </c:pt>
                <c:pt idx="423">
                  <c:v>11.219999999999846</c:v>
                </c:pt>
                <c:pt idx="424">
                  <c:v>11.214999999999849</c:v>
                </c:pt>
                <c:pt idx="425">
                  <c:v>11.209999999999846</c:v>
                </c:pt>
                <c:pt idx="426">
                  <c:v>11.204999999999849</c:v>
                </c:pt>
                <c:pt idx="427">
                  <c:v>11.19999999999985</c:v>
                </c:pt>
                <c:pt idx="428">
                  <c:v>11.194999999999849</c:v>
                </c:pt>
                <c:pt idx="429">
                  <c:v>11.18999999999985</c:v>
                </c:pt>
                <c:pt idx="430">
                  <c:v>11.184999999999846</c:v>
                </c:pt>
                <c:pt idx="431">
                  <c:v>11.179999999999852</c:v>
                </c:pt>
                <c:pt idx="432">
                  <c:v>11.174999999999846</c:v>
                </c:pt>
                <c:pt idx="433">
                  <c:v>11.169999999999852</c:v>
                </c:pt>
                <c:pt idx="434">
                  <c:v>11.164999999999846</c:v>
                </c:pt>
                <c:pt idx="435">
                  <c:v>11.159999999999854</c:v>
                </c:pt>
                <c:pt idx="436">
                  <c:v>11.15499999999985</c:v>
                </c:pt>
                <c:pt idx="437">
                  <c:v>11.149999999999849</c:v>
                </c:pt>
                <c:pt idx="438">
                  <c:v>11.144999999999843</c:v>
                </c:pt>
                <c:pt idx="439">
                  <c:v>11.139999999999846</c:v>
                </c:pt>
                <c:pt idx="440">
                  <c:v>11.134999999999842</c:v>
                </c:pt>
                <c:pt idx="441">
                  <c:v>11.129999999999846</c:v>
                </c:pt>
                <c:pt idx="442">
                  <c:v>11.132166666666521</c:v>
                </c:pt>
                <c:pt idx="443">
                  <c:v>11.127666666666521</c:v>
                </c:pt>
                <c:pt idx="444">
                  <c:v>11.123166666666521</c:v>
                </c:pt>
                <c:pt idx="445">
                  <c:v>11.118666666666519</c:v>
                </c:pt>
                <c:pt idx="446">
                  <c:v>11.114166666666518</c:v>
                </c:pt>
                <c:pt idx="447">
                  <c:v>11.109666666666524</c:v>
                </c:pt>
                <c:pt idx="448">
                  <c:v>11.10516666666652</c:v>
                </c:pt>
                <c:pt idx="449">
                  <c:v>11.100666666666523</c:v>
                </c:pt>
                <c:pt idx="450">
                  <c:v>11.09616666666652</c:v>
                </c:pt>
                <c:pt idx="451">
                  <c:v>11.091666666666523</c:v>
                </c:pt>
                <c:pt idx="452">
                  <c:v>11.087166666666519</c:v>
                </c:pt>
                <c:pt idx="453">
                  <c:v>11.082666666666524</c:v>
                </c:pt>
                <c:pt idx="454">
                  <c:v>11.078166666666517</c:v>
                </c:pt>
                <c:pt idx="455">
                  <c:v>11.07366666666652</c:v>
                </c:pt>
                <c:pt idx="456">
                  <c:v>11.06916666666652</c:v>
                </c:pt>
                <c:pt idx="457">
                  <c:v>11.06466666666652</c:v>
                </c:pt>
                <c:pt idx="458">
                  <c:v>11.060166666666516</c:v>
                </c:pt>
                <c:pt idx="459">
                  <c:v>11.055666666666529</c:v>
                </c:pt>
                <c:pt idx="460">
                  <c:v>11.051166666666514</c:v>
                </c:pt>
                <c:pt idx="461">
                  <c:v>11.046666666666519</c:v>
                </c:pt>
                <c:pt idx="462">
                  <c:v>10.934761904758068</c:v>
                </c:pt>
                <c:pt idx="463">
                  <c:v>10.819523809520065</c:v>
                </c:pt>
                <c:pt idx="464">
                  <c:v>10.704285714281863</c:v>
                </c:pt>
                <c:pt idx="465">
                  <c:v>10.589047619043857</c:v>
                </c:pt>
                <c:pt idx="466">
                  <c:v>10.473809523805672</c:v>
                </c:pt>
                <c:pt idx="467">
                  <c:v>10.358571428567636</c:v>
                </c:pt>
                <c:pt idx="468">
                  <c:v>10.243333333329453</c:v>
                </c:pt>
                <c:pt idx="469">
                  <c:v>10.128095238091433</c:v>
                </c:pt>
                <c:pt idx="470">
                  <c:v>10.012857142853242</c:v>
                </c:pt>
                <c:pt idx="471">
                  <c:v>9.8976190476152226</c:v>
                </c:pt>
                <c:pt idx="472">
                  <c:v>9.7823809523770322</c:v>
                </c:pt>
                <c:pt idx="473">
                  <c:v>9.667142857139023</c:v>
                </c:pt>
                <c:pt idx="474">
                  <c:v>9.5519047619008219</c:v>
                </c:pt>
                <c:pt idx="475">
                  <c:v>9.4366666666628092</c:v>
                </c:pt>
                <c:pt idx="476">
                  <c:v>9.3214285714246206</c:v>
                </c:pt>
                <c:pt idx="477">
                  <c:v>9.2061904761866007</c:v>
                </c:pt>
                <c:pt idx="478">
                  <c:v>9.0909523809484014</c:v>
                </c:pt>
                <c:pt idx="479">
                  <c:v>8.9757142857103904</c:v>
                </c:pt>
                <c:pt idx="480">
                  <c:v>8.8604761904721947</c:v>
                </c:pt>
                <c:pt idx="481">
                  <c:v>8.7452380952341624</c:v>
                </c:pt>
                <c:pt idx="482">
                  <c:v>8.6299999999959898</c:v>
                </c:pt>
                <c:pt idx="483">
                  <c:v>8.5579999999975342</c:v>
                </c:pt>
                <c:pt idx="484">
                  <c:v>8.4859999999974747</c:v>
                </c:pt>
                <c:pt idx="485">
                  <c:v>8.4139999999975217</c:v>
                </c:pt>
                <c:pt idx="486">
                  <c:v>8.3419999999974621</c:v>
                </c:pt>
                <c:pt idx="487">
                  <c:v>8.2699999999975091</c:v>
                </c:pt>
                <c:pt idx="488">
                  <c:v>8.1979999999974495</c:v>
                </c:pt>
                <c:pt idx="489">
                  <c:v>8.1259999999974966</c:v>
                </c:pt>
                <c:pt idx="490">
                  <c:v>8.0539999999974459</c:v>
                </c:pt>
                <c:pt idx="491">
                  <c:v>7.9819999999974884</c:v>
                </c:pt>
                <c:pt idx="492">
                  <c:v>7.9099999999974289</c:v>
                </c:pt>
                <c:pt idx="493">
                  <c:v>7.8379999999974705</c:v>
                </c:pt>
                <c:pt idx="494">
                  <c:v>7.7659999999974145</c:v>
                </c:pt>
                <c:pt idx="495">
                  <c:v>7.6939999999974544</c:v>
                </c:pt>
                <c:pt idx="496">
                  <c:v>7.6219999999974055</c:v>
                </c:pt>
                <c:pt idx="497">
                  <c:v>7.5499999999974525</c:v>
                </c:pt>
                <c:pt idx="498">
                  <c:v>7.4779999999973938</c:v>
                </c:pt>
                <c:pt idx="499">
                  <c:v>7.4059999999974409</c:v>
                </c:pt>
                <c:pt idx="500">
                  <c:v>7.3339999999973786</c:v>
                </c:pt>
                <c:pt idx="501">
                  <c:v>7.2619999999974212</c:v>
                </c:pt>
                <c:pt idx="502">
                  <c:v>7.1899999999973634</c:v>
                </c:pt>
                <c:pt idx="503">
                  <c:v>7.4584166666649345</c:v>
                </c:pt>
                <c:pt idx="504">
                  <c:v>7.410166666664896</c:v>
                </c:pt>
                <c:pt idx="505">
                  <c:v>7.3619166666649241</c:v>
                </c:pt>
                <c:pt idx="506">
                  <c:v>7.31366666666489</c:v>
                </c:pt>
                <c:pt idx="507">
                  <c:v>7.2654166666649163</c:v>
                </c:pt>
                <c:pt idx="508">
                  <c:v>7.2171666666648795</c:v>
                </c:pt>
                <c:pt idx="509">
                  <c:v>7.1689166666649022</c:v>
                </c:pt>
                <c:pt idx="510">
                  <c:v>7.1206666666648744</c:v>
                </c:pt>
                <c:pt idx="511">
                  <c:v>7.0724166666649015</c:v>
                </c:pt>
                <c:pt idx="512">
                  <c:v>7.0241666666648666</c:v>
                </c:pt>
                <c:pt idx="513">
                  <c:v>6.9759166666648955</c:v>
                </c:pt>
                <c:pt idx="514">
                  <c:v>6.9276666666648588</c:v>
                </c:pt>
                <c:pt idx="515">
                  <c:v>6.8794166666648895</c:v>
                </c:pt>
                <c:pt idx="516">
                  <c:v>6.8311666666648527</c:v>
                </c:pt>
                <c:pt idx="517">
                  <c:v>6.7829166666648808</c:v>
                </c:pt>
                <c:pt idx="518">
                  <c:v>6.7346666666648494</c:v>
                </c:pt>
                <c:pt idx="519">
                  <c:v>6.6864166666648757</c:v>
                </c:pt>
                <c:pt idx="520">
                  <c:v>6.6381666666648371</c:v>
                </c:pt>
                <c:pt idx="521">
                  <c:v>6.5899166666648696</c:v>
                </c:pt>
                <c:pt idx="522">
                  <c:v>6.5416666666648329</c:v>
                </c:pt>
                <c:pt idx="523">
                  <c:v>7.1771666666670537</c:v>
                </c:pt>
                <c:pt idx="524">
                  <c:v>7.1876666666670666</c:v>
                </c:pt>
                <c:pt idx="525">
                  <c:v>7.1981666666670563</c:v>
                </c:pt>
                <c:pt idx="526">
                  <c:v>7.2086666666670709</c:v>
                </c:pt>
                <c:pt idx="527">
                  <c:v>7.2191666666670642</c:v>
                </c:pt>
                <c:pt idx="528">
                  <c:v>7.2296666666670726</c:v>
                </c:pt>
                <c:pt idx="529">
                  <c:v>7.2401666666670659</c:v>
                </c:pt>
                <c:pt idx="530">
                  <c:v>7.2506666666670743</c:v>
                </c:pt>
                <c:pt idx="531">
                  <c:v>7.2611666666670676</c:v>
                </c:pt>
                <c:pt idx="532">
                  <c:v>7.2716666666670795</c:v>
                </c:pt>
                <c:pt idx="533">
                  <c:v>7.2821666666670675</c:v>
                </c:pt>
                <c:pt idx="534">
                  <c:v>7.2926666666670767</c:v>
                </c:pt>
                <c:pt idx="535">
                  <c:v>7.3031666666670665</c:v>
                </c:pt>
                <c:pt idx="536">
                  <c:v>7.3136666666670775</c:v>
                </c:pt>
                <c:pt idx="537">
                  <c:v>7.3241666666670637</c:v>
                </c:pt>
                <c:pt idx="538">
                  <c:v>7.3346666666670775</c:v>
                </c:pt>
                <c:pt idx="539">
                  <c:v>7.3451666666670681</c:v>
                </c:pt>
                <c:pt idx="540">
                  <c:v>7.3556666666670774</c:v>
                </c:pt>
                <c:pt idx="541">
                  <c:v>7.3661666666670698</c:v>
                </c:pt>
                <c:pt idx="542">
                  <c:v>7.3766666666670835</c:v>
                </c:pt>
                <c:pt idx="543">
                  <c:v>7.6942857142889967</c:v>
                </c:pt>
                <c:pt idx="544">
                  <c:v>7.7785714285747929</c:v>
                </c:pt>
                <c:pt idx="545">
                  <c:v>7.8628571428604443</c:v>
                </c:pt>
                <c:pt idx="546">
                  <c:v>7.9471428571462281</c:v>
                </c:pt>
                <c:pt idx="547">
                  <c:v>8.0314285714318867</c:v>
                </c:pt>
                <c:pt idx="548">
                  <c:v>8.1157142857176723</c:v>
                </c:pt>
                <c:pt idx="549">
                  <c:v>8.2000000000033353</c:v>
                </c:pt>
                <c:pt idx="550">
                  <c:v>8.2842857142891191</c:v>
                </c:pt>
                <c:pt idx="551">
                  <c:v>8.3685714285747679</c:v>
                </c:pt>
                <c:pt idx="552">
                  <c:v>8.4528571428605588</c:v>
                </c:pt>
                <c:pt idx="553">
                  <c:v>8.5371428571462324</c:v>
                </c:pt>
                <c:pt idx="554">
                  <c:v>8.6214285714319985</c:v>
                </c:pt>
                <c:pt idx="555">
                  <c:v>8.7057142857176668</c:v>
                </c:pt>
                <c:pt idx="556">
                  <c:v>8.7900000000034453</c:v>
                </c:pt>
                <c:pt idx="557">
                  <c:v>8.8742857142891047</c:v>
                </c:pt>
                <c:pt idx="558">
                  <c:v>8.9585714285748725</c:v>
                </c:pt>
                <c:pt idx="559">
                  <c:v>9.042857142860548</c:v>
                </c:pt>
                <c:pt idx="560">
                  <c:v>9.1271428571463247</c:v>
                </c:pt>
                <c:pt idx="561">
                  <c:v>9.2114285714319859</c:v>
                </c:pt>
                <c:pt idx="562">
                  <c:v>9.2957142857177715</c:v>
                </c:pt>
                <c:pt idx="563">
                  <c:v>9.3800000000034274</c:v>
                </c:pt>
                <c:pt idx="564">
                  <c:v>9.4630000000034489</c:v>
                </c:pt>
                <c:pt idx="565">
                  <c:v>9.5460000000033887</c:v>
                </c:pt>
                <c:pt idx="566">
                  <c:v>9.6290000000034581</c:v>
                </c:pt>
                <c:pt idx="567">
                  <c:v>9.712000000003405</c:v>
                </c:pt>
                <c:pt idx="568">
                  <c:v>9.7950000000034692</c:v>
                </c:pt>
                <c:pt idx="569">
                  <c:v>9.8780000000034178</c:v>
                </c:pt>
                <c:pt idx="570">
                  <c:v>9.9610000000034873</c:v>
                </c:pt>
                <c:pt idx="571">
                  <c:v>10.04400000000342</c:v>
                </c:pt>
                <c:pt idx="572">
                  <c:v>10.127000000003498</c:v>
                </c:pt>
                <c:pt idx="573">
                  <c:v>10.210000000003447</c:v>
                </c:pt>
                <c:pt idx="574">
                  <c:v>10.293000000003508</c:v>
                </c:pt>
                <c:pt idx="575">
                  <c:v>10.376000000003467</c:v>
                </c:pt>
                <c:pt idx="576">
                  <c:v>10.45900000000352</c:v>
                </c:pt>
                <c:pt idx="577">
                  <c:v>10.542000000003469</c:v>
                </c:pt>
                <c:pt idx="578">
                  <c:v>10.625000000003539</c:v>
                </c:pt>
                <c:pt idx="579">
                  <c:v>10.708000000003471</c:v>
                </c:pt>
                <c:pt idx="580">
                  <c:v>10.791000000003548</c:v>
                </c:pt>
                <c:pt idx="581">
                  <c:v>10.8740000000035</c:v>
                </c:pt>
                <c:pt idx="582">
                  <c:v>10.957000000003562</c:v>
                </c:pt>
                <c:pt idx="583">
                  <c:v>11.0400000000035</c:v>
                </c:pt>
                <c:pt idx="584">
                  <c:v>11.441916666671203</c:v>
                </c:pt>
                <c:pt idx="585">
                  <c:v>11.547166666671121</c:v>
                </c:pt>
                <c:pt idx="586">
                  <c:v>11.652416666671227</c:v>
                </c:pt>
                <c:pt idx="587">
                  <c:v>11.757666666671149</c:v>
                </c:pt>
                <c:pt idx="588">
                  <c:v>11.862916666671254</c:v>
                </c:pt>
                <c:pt idx="589">
                  <c:v>11.968166666671168</c:v>
                </c:pt>
                <c:pt idx="590">
                  <c:v>12.073416666671266</c:v>
                </c:pt>
                <c:pt idx="591">
                  <c:v>12.178666666671191</c:v>
                </c:pt>
                <c:pt idx="592">
                  <c:v>12.283916666671271</c:v>
                </c:pt>
                <c:pt idx="593">
                  <c:v>12.389166666671217</c:v>
                </c:pt>
                <c:pt idx="594">
                  <c:v>12.494416666671301</c:v>
                </c:pt>
                <c:pt idx="595">
                  <c:v>12.599666666671226</c:v>
                </c:pt>
                <c:pt idx="596">
                  <c:v>12.7049166666713</c:v>
                </c:pt>
                <c:pt idx="597">
                  <c:v>12.810166666671236</c:v>
                </c:pt>
                <c:pt idx="598">
                  <c:v>12.915416666671328</c:v>
                </c:pt>
                <c:pt idx="599">
                  <c:v>13.020666666671254</c:v>
                </c:pt>
                <c:pt idx="600">
                  <c:v>13.125916666671337</c:v>
                </c:pt>
                <c:pt idx="601">
                  <c:v>13.231166666671268</c:v>
                </c:pt>
                <c:pt idx="602">
                  <c:v>13.336416666671354</c:v>
                </c:pt>
                <c:pt idx="603">
                  <c:v>13.441666666671289</c:v>
                </c:pt>
                <c:pt idx="604">
                  <c:v>13.747142857149869</c:v>
                </c:pt>
                <c:pt idx="605">
                  <c:v>13.904285714292612</c:v>
                </c:pt>
                <c:pt idx="606">
                  <c:v>14.061428571435599</c:v>
                </c:pt>
                <c:pt idx="607">
                  <c:v>14.218571428578345</c:v>
                </c:pt>
                <c:pt idx="608">
                  <c:v>14.375714285721358</c:v>
                </c:pt>
                <c:pt idx="609">
                  <c:v>14.532857142864103</c:v>
                </c:pt>
                <c:pt idx="610">
                  <c:v>14.690000000007089</c:v>
                </c:pt>
                <c:pt idx="611">
                  <c:v>14.847142857149858</c:v>
                </c:pt>
                <c:pt idx="612">
                  <c:v>15.004285714292831</c:v>
                </c:pt>
                <c:pt idx="613">
                  <c:v>15.161428571435593</c:v>
                </c:pt>
                <c:pt idx="614">
                  <c:v>15.318571428578556</c:v>
                </c:pt>
                <c:pt idx="615">
                  <c:v>15.475714285721335</c:v>
                </c:pt>
                <c:pt idx="616">
                  <c:v>15.63285714286431</c:v>
                </c:pt>
                <c:pt idx="617">
                  <c:v>15.790000000007069</c:v>
                </c:pt>
                <c:pt idx="618">
                  <c:v>15.947142857150055</c:v>
                </c:pt>
                <c:pt idx="619">
                  <c:v>16.10428571429285</c:v>
                </c:pt>
                <c:pt idx="620">
                  <c:v>16.261428571435768</c:v>
                </c:pt>
                <c:pt idx="621">
                  <c:v>16.418571428578545</c:v>
                </c:pt>
                <c:pt idx="622">
                  <c:v>16.575714285721492</c:v>
                </c:pt>
                <c:pt idx="623">
                  <c:v>16.73285714286429</c:v>
                </c:pt>
                <c:pt idx="624">
                  <c:v>16.890000000007262</c:v>
                </c:pt>
                <c:pt idx="625">
                  <c:v>16.973500000003799</c:v>
                </c:pt>
                <c:pt idx="626">
                  <c:v>17.057000000003885</c:v>
                </c:pt>
                <c:pt idx="627">
                  <c:v>17.140500000003826</c:v>
                </c:pt>
                <c:pt idx="628">
                  <c:v>17.224000000003887</c:v>
                </c:pt>
                <c:pt idx="629">
                  <c:v>17.307500000003827</c:v>
                </c:pt>
                <c:pt idx="630">
                  <c:v>17.391000000003906</c:v>
                </c:pt>
                <c:pt idx="631">
                  <c:v>17.474500000003832</c:v>
                </c:pt>
                <c:pt idx="632">
                  <c:v>17.558000000003787</c:v>
                </c:pt>
                <c:pt idx="633">
                  <c:v>17.641500000003866</c:v>
                </c:pt>
                <c:pt idx="634">
                  <c:v>17.725000000003799</c:v>
                </c:pt>
                <c:pt idx="635">
                  <c:v>17.808500000003882</c:v>
                </c:pt>
                <c:pt idx="636">
                  <c:v>17.892000000003826</c:v>
                </c:pt>
                <c:pt idx="637">
                  <c:v>17.975500000003869</c:v>
                </c:pt>
                <c:pt idx="638">
                  <c:v>18.059000000003842</c:v>
                </c:pt>
                <c:pt idx="639">
                  <c:v>18.142500000003889</c:v>
                </c:pt>
                <c:pt idx="640">
                  <c:v>18.226000000003832</c:v>
                </c:pt>
                <c:pt idx="641">
                  <c:v>18.309500000003897</c:v>
                </c:pt>
                <c:pt idx="642">
                  <c:v>18.393000000003859</c:v>
                </c:pt>
                <c:pt idx="643">
                  <c:v>18.476500000003909</c:v>
                </c:pt>
                <c:pt idx="644">
                  <c:v>18.560000000003857</c:v>
                </c:pt>
                <c:pt idx="645">
                  <c:v>18.607666666670507</c:v>
                </c:pt>
                <c:pt idx="646">
                  <c:v>18.688666666670443</c:v>
                </c:pt>
                <c:pt idx="647">
                  <c:v>18.769666666670503</c:v>
                </c:pt>
                <c:pt idx="648">
                  <c:v>18.850666666670467</c:v>
                </c:pt>
                <c:pt idx="649">
                  <c:v>18.93166666667053</c:v>
                </c:pt>
                <c:pt idx="650">
                  <c:v>19.01266666667048</c:v>
                </c:pt>
                <c:pt idx="651">
                  <c:v>19.093666666670533</c:v>
                </c:pt>
                <c:pt idx="652">
                  <c:v>19.1746666666705</c:v>
                </c:pt>
                <c:pt idx="653">
                  <c:v>19.255666666670542</c:v>
                </c:pt>
                <c:pt idx="654">
                  <c:v>19.33666666667051</c:v>
                </c:pt>
                <c:pt idx="655">
                  <c:v>19.417666666670574</c:v>
                </c:pt>
                <c:pt idx="656">
                  <c:v>19.498666666670509</c:v>
                </c:pt>
                <c:pt idx="657">
                  <c:v>19.579666666670587</c:v>
                </c:pt>
                <c:pt idx="658">
                  <c:v>19.660666666670515</c:v>
                </c:pt>
                <c:pt idx="659">
                  <c:v>19.741666666670593</c:v>
                </c:pt>
                <c:pt idx="660">
                  <c:v>19.822666666670528</c:v>
                </c:pt>
                <c:pt idx="661">
                  <c:v>19.903666666670592</c:v>
                </c:pt>
                <c:pt idx="662">
                  <c:v>19.984666666670542</c:v>
                </c:pt>
                <c:pt idx="663">
                  <c:v>20.065666666670609</c:v>
                </c:pt>
                <c:pt idx="664">
                  <c:v>20.146666666670555</c:v>
                </c:pt>
                <c:pt idx="665">
                  <c:v>20.290952380960213</c:v>
                </c:pt>
                <c:pt idx="666">
                  <c:v>20.451904761912534</c:v>
                </c:pt>
                <c:pt idx="667">
                  <c:v>20.612857142865028</c:v>
                </c:pt>
                <c:pt idx="668">
                  <c:v>20.773809523817292</c:v>
                </c:pt>
                <c:pt idx="669">
                  <c:v>20.934761904769786</c:v>
                </c:pt>
                <c:pt idx="670">
                  <c:v>21.09571428572205</c:v>
                </c:pt>
                <c:pt idx="671">
                  <c:v>21.25666666667459</c:v>
                </c:pt>
                <c:pt idx="672">
                  <c:v>21.417619047626872</c:v>
                </c:pt>
                <c:pt idx="673">
                  <c:v>21.57857142857938</c:v>
                </c:pt>
                <c:pt idx="674">
                  <c:v>21.739523809531619</c:v>
                </c:pt>
                <c:pt idx="675">
                  <c:v>21.900476190484156</c:v>
                </c:pt>
                <c:pt idx="676">
                  <c:v>22.061428571436426</c:v>
                </c:pt>
                <c:pt idx="677">
                  <c:v>22.222380952388942</c:v>
                </c:pt>
                <c:pt idx="678">
                  <c:v>22.383333333341199</c:v>
                </c:pt>
                <c:pt idx="679">
                  <c:v>22.544285714293768</c:v>
                </c:pt>
                <c:pt idx="680">
                  <c:v>22.705238095246028</c:v>
                </c:pt>
                <c:pt idx="681">
                  <c:v>22.86619047619854</c:v>
                </c:pt>
                <c:pt idx="682">
                  <c:v>23.027142857150789</c:v>
                </c:pt>
                <c:pt idx="683">
                  <c:v>23.188095238103283</c:v>
                </c:pt>
                <c:pt idx="684">
                  <c:v>23.349047619055597</c:v>
                </c:pt>
                <c:pt idx="685">
                  <c:v>23.510000000008105</c:v>
                </c:pt>
                <c:pt idx="686">
                  <c:v>23.608000000004871</c:v>
                </c:pt>
                <c:pt idx="687">
                  <c:v>23.706000000004956</c:v>
                </c:pt>
                <c:pt idx="688">
                  <c:v>23.804000000004891</c:v>
                </c:pt>
                <c:pt idx="689">
                  <c:v>23.90200000000495</c:v>
                </c:pt>
                <c:pt idx="690">
                  <c:v>24.00000000000491</c:v>
                </c:pt>
                <c:pt idx="691">
                  <c:v>24.09800000000498</c:v>
                </c:pt>
                <c:pt idx="692">
                  <c:v>24.196000000004933</c:v>
                </c:pt>
                <c:pt idx="693">
                  <c:v>24.294000000004992</c:v>
                </c:pt>
                <c:pt idx="694">
                  <c:v>24.392000000004927</c:v>
                </c:pt>
                <c:pt idx="695">
                  <c:v>24.490000000005001</c:v>
                </c:pt>
                <c:pt idx="696">
                  <c:v>24.588000000004929</c:v>
                </c:pt>
                <c:pt idx="697">
                  <c:v>24.686000000005027</c:v>
                </c:pt>
                <c:pt idx="698">
                  <c:v>24.784000000004959</c:v>
                </c:pt>
                <c:pt idx="699">
                  <c:v>24.882000000005039</c:v>
                </c:pt>
                <c:pt idx="700">
                  <c:v>24.980000000004967</c:v>
                </c:pt>
                <c:pt idx="701">
                  <c:v>25.078000000005069</c:v>
                </c:pt>
                <c:pt idx="702">
                  <c:v>25.176000000005011</c:v>
                </c:pt>
                <c:pt idx="703">
                  <c:v>25.274000000005081</c:v>
                </c:pt>
                <c:pt idx="704">
                  <c:v>25.372000000005023</c:v>
                </c:pt>
                <c:pt idx="705">
                  <c:v>25.470000000005086</c:v>
                </c:pt>
                <c:pt idx="706">
                  <c:v>27.080166666677112</c:v>
                </c:pt>
                <c:pt idx="707">
                  <c:v>27.283666666677259</c:v>
                </c:pt>
                <c:pt idx="708">
                  <c:v>27.487166666677137</c:v>
                </c:pt>
                <c:pt idx="709">
                  <c:v>27.690666666677316</c:v>
                </c:pt>
                <c:pt idx="710">
                  <c:v>27.894166666677165</c:v>
                </c:pt>
                <c:pt idx="711">
                  <c:v>28.097666666677327</c:v>
                </c:pt>
                <c:pt idx="712">
                  <c:v>28.301166666677204</c:v>
                </c:pt>
                <c:pt idx="713">
                  <c:v>28.504666666677366</c:v>
                </c:pt>
                <c:pt idx="714">
                  <c:v>28.708166666677229</c:v>
                </c:pt>
                <c:pt idx="715">
                  <c:v>28.911666666677405</c:v>
                </c:pt>
                <c:pt idx="716">
                  <c:v>29.11516666667729</c:v>
                </c:pt>
                <c:pt idx="717">
                  <c:v>29.318666666677444</c:v>
                </c:pt>
                <c:pt idx="718">
                  <c:v>29.522166666677286</c:v>
                </c:pt>
                <c:pt idx="719">
                  <c:v>29.725666666677437</c:v>
                </c:pt>
                <c:pt idx="720">
                  <c:v>29.929166666677329</c:v>
                </c:pt>
                <c:pt idx="721">
                  <c:v>30.132666666677494</c:v>
                </c:pt>
                <c:pt idx="722">
                  <c:v>30.336166666677371</c:v>
                </c:pt>
                <c:pt idx="723">
                  <c:v>30.539666666677533</c:v>
                </c:pt>
                <c:pt idx="724">
                  <c:v>30.743166666677411</c:v>
                </c:pt>
                <c:pt idx="725">
                  <c:v>30.946666666677572</c:v>
                </c:pt>
                <c:pt idx="726">
                  <c:v>31.70714285714584</c:v>
                </c:pt>
                <c:pt idx="727">
                  <c:v>31.7642857142888</c:v>
                </c:pt>
                <c:pt idx="728">
                  <c:v>31.821428571431589</c:v>
                </c:pt>
                <c:pt idx="729">
                  <c:v>31.878571428574521</c:v>
                </c:pt>
                <c:pt idx="730">
                  <c:v>31.935714285717289</c:v>
                </c:pt>
                <c:pt idx="731">
                  <c:v>31.992857142860224</c:v>
                </c:pt>
                <c:pt idx="732">
                  <c:v>32.050000000003045</c:v>
                </c:pt>
                <c:pt idx="733">
                  <c:v>32.107142857145959</c:v>
                </c:pt>
                <c:pt idx="734">
                  <c:v>32.164285714288781</c:v>
                </c:pt>
                <c:pt idx="735">
                  <c:v>32.221428571431645</c:v>
                </c:pt>
                <c:pt idx="736">
                  <c:v>32.278571428574537</c:v>
                </c:pt>
                <c:pt idx="737">
                  <c:v>32.335714285717394</c:v>
                </c:pt>
                <c:pt idx="738">
                  <c:v>32.392857142860223</c:v>
                </c:pt>
                <c:pt idx="739">
                  <c:v>32.450000000003094</c:v>
                </c:pt>
                <c:pt idx="740">
                  <c:v>32.507142857145951</c:v>
                </c:pt>
                <c:pt idx="741">
                  <c:v>32.56428571428885</c:v>
                </c:pt>
                <c:pt idx="742">
                  <c:v>32.621428571431636</c:v>
                </c:pt>
                <c:pt idx="743">
                  <c:v>32.678571428574614</c:v>
                </c:pt>
                <c:pt idx="744">
                  <c:v>32.7357142857174</c:v>
                </c:pt>
                <c:pt idx="745">
                  <c:v>32.792857142860335</c:v>
                </c:pt>
                <c:pt idx="746">
                  <c:v>32.850000000003085</c:v>
                </c:pt>
                <c:pt idx="747">
                  <c:v>32.852000000000096</c:v>
                </c:pt>
                <c:pt idx="748">
                  <c:v>32.85400000000007</c:v>
                </c:pt>
                <c:pt idx="749">
                  <c:v>32.856000000000094</c:v>
                </c:pt>
                <c:pt idx="750">
                  <c:v>32.858000000000104</c:v>
                </c:pt>
                <c:pt idx="751">
                  <c:v>32.860000000000106</c:v>
                </c:pt>
                <c:pt idx="752">
                  <c:v>32.862000000000116</c:v>
                </c:pt>
                <c:pt idx="753">
                  <c:v>32.864000000000104</c:v>
                </c:pt>
                <c:pt idx="754">
                  <c:v>32.866000000000106</c:v>
                </c:pt>
                <c:pt idx="755">
                  <c:v>32.868000000000116</c:v>
                </c:pt>
                <c:pt idx="756">
                  <c:v>32.870000000000104</c:v>
                </c:pt>
                <c:pt idx="757">
                  <c:v>32.872000000000114</c:v>
                </c:pt>
                <c:pt idx="758">
                  <c:v>32.874000000000095</c:v>
                </c:pt>
                <c:pt idx="759">
                  <c:v>32.876000000000104</c:v>
                </c:pt>
                <c:pt idx="760">
                  <c:v>32.878000000000114</c:v>
                </c:pt>
                <c:pt idx="761">
                  <c:v>32.880000000000095</c:v>
                </c:pt>
                <c:pt idx="762">
                  <c:v>32.882000000000104</c:v>
                </c:pt>
                <c:pt idx="763">
                  <c:v>32.884000000000079</c:v>
                </c:pt>
                <c:pt idx="764">
                  <c:v>32.886000000000095</c:v>
                </c:pt>
                <c:pt idx="765">
                  <c:v>32.888000000000105</c:v>
                </c:pt>
                <c:pt idx="766">
                  <c:v>32.890000000000114</c:v>
                </c:pt>
                <c:pt idx="767">
                  <c:v>31.508833333327917</c:v>
                </c:pt>
                <c:pt idx="768">
                  <c:v>31.414333333327999</c:v>
                </c:pt>
                <c:pt idx="769">
                  <c:v>31.319833333327928</c:v>
                </c:pt>
                <c:pt idx="770">
                  <c:v>31.22533333332796</c:v>
                </c:pt>
                <c:pt idx="771">
                  <c:v>31.13083333332791</c:v>
                </c:pt>
                <c:pt idx="772">
                  <c:v>31.036333333327971</c:v>
                </c:pt>
                <c:pt idx="773">
                  <c:v>30.941833333327885</c:v>
                </c:pt>
                <c:pt idx="774">
                  <c:v>30.847333333327946</c:v>
                </c:pt>
                <c:pt idx="775">
                  <c:v>30.752833333327878</c:v>
                </c:pt>
                <c:pt idx="776">
                  <c:v>30.658333333327921</c:v>
                </c:pt>
                <c:pt idx="777">
                  <c:v>30.563833333327842</c:v>
                </c:pt>
                <c:pt idx="778">
                  <c:v>30.469333333327882</c:v>
                </c:pt>
                <c:pt idx="779">
                  <c:v>30.374833333327853</c:v>
                </c:pt>
                <c:pt idx="780">
                  <c:v>30.280333333327874</c:v>
                </c:pt>
                <c:pt idx="781">
                  <c:v>30.18583333332781</c:v>
                </c:pt>
                <c:pt idx="782">
                  <c:v>30.091333333327878</c:v>
                </c:pt>
                <c:pt idx="783">
                  <c:v>29.996833333327803</c:v>
                </c:pt>
                <c:pt idx="784">
                  <c:v>29.902333333327849</c:v>
                </c:pt>
                <c:pt idx="785">
                  <c:v>29.807833333327803</c:v>
                </c:pt>
                <c:pt idx="786">
                  <c:v>29.713333333327846</c:v>
                </c:pt>
                <c:pt idx="787">
                  <c:v>29.443333333355174</c:v>
                </c:pt>
                <c:pt idx="788">
                  <c:v>29.816666666688331</c:v>
                </c:pt>
                <c:pt idx="789">
                  <c:v>30.190000000021929</c:v>
                </c:pt>
                <c:pt idx="790">
                  <c:v>30.563333333355011</c:v>
                </c:pt>
                <c:pt idx="791">
                  <c:v>30.936666666688684</c:v>
                </c:pt>
                <c:pt idx="792">
                  <c:v>31.310000000021773</c:v>
                </c:pt>
                <c:pt idx="793">
                  <c:v>31.683333333355357</c:v>
                </c:pt>
                <c:pt idx="794">
                  <c:v>32.056666666688429</c:v>
                </c:pt>
                <c:pt idx="795">
                  <c:v>32.430000000022105</c:v>
                </c:pt>
                <c:pt idx="796">
                  <c:v>32.803333333355233</c:v>
                </c:pt>
                <c:pt idx="797">
                  <c:v>33.176666666688845</c:v>
                </c:pt>
                <c:pt idx="798">
                  <c:v>33.550000000021953</c:v>
                </c:pt>
                <c:pt idx="799">
                  <c:v>33.923333333355608</c:v>
                </c:pt>
                <c:pt idx="800">
                  <c:v>34.296666666688644</c:v>
                </c:pt>
                <c:pt idx="801">
                  <c:v>34.670000000022299</c:v>
                </c:pt>
                <c:pt idx="802">
                  <c:v>35.043333333355413</c:v>
                </c:pt>
                <c:pt idx="803">
                  <c:v>35.416666666688982</c:v>
                </c:pt>
                <c:pt idx="804">
                  <c:v>35.790000000022133</c:v>
                </c:pt>
                <c:pt idx="805">
                  <c:v>36.16333333335583</c:v>
                </c:pt>
                <c:pt idx="806">
                  <c:v>36.536666666688845</c:v>
                </c:pt>
                <c:pt idx="807">
                  <c:v>36.910000000022443</c:v>
                </c:pt>
                <c:pt idx="808">
                  <c:v>36.701999999987606</c:v>
                </c:pt>
                <c:pt idx="809">
                  <c:v>36.493999999987786</c:v>
                </c:pt>
                <c:pt idx="810">
                  <c:v>36.285999999987581</c:v>
                </c:pt>
                <c:pt idx="811">
                  <c:v>36.077999999987405</c:v>
                </c:pt>
                <c:pt idx="812">
                  <c:v>35.869999999987556</c:v>
                </c:pt>
                <c:pt idx="813">
                  <c:v>35.661999999987735</c:v>
                </c:pt>
                <c:pt idx="814">
                  <c:v>35.453999999987495</c:v>
                </c:pt>
                <c:pt idx="815">
                  <c:v>35.245999999987362</c:v>
                </c:pt>
                <c:pt idx="816">
                  <c:v>35.037999999987505</c:v>
                </c:pt>
                <c:pt idx="817">
                  <c:v>34.829999999987621</c:v>
                </c:pt>
                <c:pt idx="818">
                  <c:v>34.621999999987452</c:v>
                </c:pt>
                <c:pt idx="819">
                  <c:v>34.413999999987304</c:v>
                </c:pt>
                <c:pt idx="820">
                  <c:v>34.205999999987412</c:v>
                </c:pt>
                <c:pt idx="821">
                  <c:v>33.997999999987542</c:v>
                </c:pt>
                <c:pt idx="822">
                  <c:v>33.789999999987373</c:v>
                </c:pt>
                <c:pt idx="823">
                  <c:v>33.581999999987204</c:v>
                </c:pt>
                <c:pt idx="824">
                  <c:v>33.373999999987348</c:v>
                </c:pt>
                <c:pt idx="825">
                  <c:v>33.165999999987513</c:v>
                </c:pt>
                <c:pt idx="826">
                  <c:v>32.957999999987294</c:v>
                </c:pt>
                <c:pt idx="827">
                  <c:v>32.749999999987153</c:v>
                </c:pt>
                <c:pt idx="828">
                  <c:v>33.591916666658406</c:v>
                </c:pt>
                <c:pt idx="829">
                  <c:v>33.457166666658438</c:v>
                </c:pt>
                <c:pt idx="830">
                  <c:v>33.322416666658384</c:v>
                </c:pt>
                <c:pt idx="831">
                  <c:v>33.187666666658224</c:v>
                </c:pt>
                <c:pt idx="832">
                  <c:v>33.052916666658376</c:v>
                </c:pt>
                <c:pt idx="833">
                  <c:v>32.918166666658415</c:v>
                </c:pt>
                <c:pt idx="834">
                  <c:v>32.783416666658354</c:v>
                </c:pt>
                <c:pt idx="835">
                  <c:v>32.648666666658244</c:v>
                </c:pt>
                <c:pt idx="836">
                  <c:v>32.513916666658325</c:v>
                </c:pt>
                <c:pt idx="837">
                  <c:v>32.379166666658378</c:v>
                </c:pt>
                <c:pt idx="838">
                  <c:v>32.244416666658296</c:v>
                </c:pt>
                <c:pt idx="839">
                  <c:v>32.109666666658164</c:v>
                </c:pt>
                <c:pt idx="840">
                  <c:v>31.974916666658295</c:v>
                </c:pt>
                <c:pt idx="841">
                  <c:v>31.840166666658391</c:v>
                </c:pt>
                <c:pt idx="842">
                  <c:v>31.705416666658266</c:v>
                </c:pt>
                <c:pt idx="843">
                  <c:v>31.570666666658155</c:v>
                </c:pt>
                <c:pt idx="844">
                  <c:v>31.435916666658244</c:v>
                </c:pt>
                <c:pt idx="845">
                  <c:v>31.30116666665835</c:v>
                </c:pt>
                <c:pt idx="846">
                  <c:v>31.166416666658225</c:v>
                </c:pt>
                <c:pt idx="847">
                  <c:v>31.031666666658147</c:v>
                </c:pt>
                <c:pt idx="848">
                  <c:v>33.096083333336601</c:v>
                </c:pt>
                <c:pt idx="849">
                  <c:v>33.148833333336597</c:v>
                </c:pt>
                <c:pt idx="850">
                  <c:v>33.201583333336607</c:v>
                </c:pt>
                <c:pt idx="851">
                  <c:v>33.254333333336675</c:v>
                </c:pt>
                <c:pt idx="852">
                  <c:v>33.307083333336578</c:v>
                </c:pt>
                <c:pt idx="853">
                  <c:v>33.359833333336553</c:v>
                </c:pt>
                <c:pt idx="854">
                  <c:v>33.41258333333662</c:v>
                </c:pt>
                <c:pt idx="855">
                  <c:v>33.465333333336623</c:v>
                </c:pt>
                <c:pt idx="856">
                  <c:v>33.518083333336627</c:v>
                </c:pt>
                <c:pt idx="857">
                  <c:v>33.570833333336601</c:v>
                </c:pt>
                <c:pt idx="858">
                  <c:v>33.623583333336676</c:v>
                </c:pt>
                <c:pt idx="859">
                  <c:v>33.676333333336643</c:v>
                </c:pt>
                <c:pt idx="860">
                  <c:v>33.729083333336675</c:v>
                </c:pt>
                <c:pt idx="861">
                  <c:v>33.781833333336614</c:v>
                </c:pt>
                <c:pt idx="862">
                  <c:v>33.834583333336639</c:v>
                </c:pt>
                <c:pt idx="863">
                  <c:v>33.88733333333662</c:v>
                </c:pt>
                <c:pt idx="864">
                  <c:v>33.940083333336645</c:v>
                </c:pt>
                <c:pt idx="865">
                  <c:v>33.992833333336677</c:v>
                </c:pt>
                <c:pt idx="866">
                  <c:v>34.045583333336715</c:v>
                </c:pt>
                <c:pt idx="867">
                  <c:v>34.098333333336683</c:v>
                </c:pt>
                <c:pt idx="868">
                  <c:v>34.654761904748597</c:v>
                </c:pt>
                <c:pt idx="869">
                  <c:v>34.449523809510644</c:v>
                </c:pt>
                <c:pt idx="870">
                  <c:v>34.244285714272394</c:v>
                </c:pt>
                <c:pt idx="871">
                  <c:v>34.039047619034434</c:v>
                </c:pt>
                <c:pt idx="872">
                  <c:v>33.833809523796141</c:v>
                </c:pt>
                <c:pt idx="873">
                  <c:v>33.628571428558296</c:v>
                </c:pt>
                <c:pt idx="874">
                  <c:v>33.423333333320038</c:v>
                </c:pt>
                <c:pt idx="875">
                  <c:v>33.218095238082078</c:v>
                </c:pt>
                <c:pt idx="876">
                  <c:v>33.012857142843785</c:v>
                </c:pt>
                <c:pt idx="877">
                  <c:v>32.807619047605804</c:v>
                </c:pt>
                <c:pt idx="878">
                  <c:v>32.602380952367554</c:v>
                </c:pt>
                <c:pt idx="879">
                  <c:v>32.39714285712958</c:v>
                </c:pt>
                <c:pt idx="880">
                  <c:v>32.191904761891294</c:v>
                </c:pt>
                <c:pt idx="881">
                  <c:v>31.98666666665336</c:v>
                </c:pt>
                <c:pt idx="882">
                  <c:v>31.781428571415098</c:v>
                </c:pt>
                <c:pt idx="883">
                  <c:v>31.576190476177125</c:v>
                </c:pt>
                <c:pt idx="884">
                  <c:v>31.370952380938888</c:v>
                </c:pt>
                <c:pt idx="885">
                  <c:v>31.165714285700918</c:v>
                </c:pt>
                <c:pt idx="886">
                  <c:v>30.960476190462686</c:v>
                </c:pt>
                <c:pt idx="887">
                  <c:v>30.755238095224712</c:v>
                </c:pt>
                <c:pt idx="888">
                  <c:v>30.549999999986454</c:v>
                </c:pt>
                <c:pt idx="889">
                  <c:v>30.412999999991072</c:v>
                </c:pt>
                <c:pt idx="890">
                  <c:v>30.275999999990972</c:v>
                </c:pt>
                <c:pt idx="891">
                  <c:v>30.138999999991057</c:v>
                </c:pt>
                <c:pt idx="892">
                  <c:v>30.001999999990943</c:v>
                </c:pt>
                <c:pt idx="893">
                  <c:v>29.864999999991028</c:v>
                </c:pt>
                <c:pt idx="894">
                  <c:v>29.727999999990928</c:v>
                </c:pt>
                <c:pt idx="895">
                  <c:v>29.590999999991013</c:v>
                </c:pt>
                <c:pt idx="896">
                  <c:v>29.453999999990899</c:v>
                </c:pt>
                <c:pt idx="897">
                  <c:v>29.31699999999099</c:v>
                </c:pt>
                <c:pt idx="898">
                  <c:v>29.179999999990891</c:v>
                </c:pt>
                <c:pt idx="899">
                  <c:v>29.04299999999095</c:v>
                </c:pt>
                <c:pt idx="900">
                  <c:v>28.905999999990836</c:v>
                </c:pt>
                <c:pt idx="901">
                  <c:v>28.768999999990918</c:v>
                </c:pt>
                <c:pt idx="902">
                  <c:v>28.631999999990857</c:v>
                </c:pt>
                <c:pt idx="903">
                  <c:v>28.494999999990924</c:v>
                </c:pt>
                <c:pt idx="904">
                  <c:v>28.357999999990827</c:v>
                </c:pt>
                <c:pt idx="905">
                  <c:v>28.220999999990887</c:v>
                </c:pt>
                <c:pt idx="906">
                  <c:v>28.083999999990787</c:v>
                </c:pt>
                <c:pt idx="907">
                  <c:v>27.946999999990879</c:v>
                </c:pt>
                <c:pt idx="908">
                  <c:v>27.809999999990765</c:v>
                </c:pt>
                <c:pt idx="909">
                  <c:v>28.235583333326744</c:v>
                </c:pt>
                <c:pt idx="910">
                  <c:v>28.137833333326697</c:v>
                </c:pt>
                <c:pt idx="911">
                  <c:v>28.040083333326745</c:v>
                </c:pt>
                <c:pt idx="912">
                  <c:v>27.942333333326644</c:v>
                </c:pt>
                <c:pt idx="913">
                  <c:v>27.844583333326735</c:v>
                </c:pt>
                <c:pt idx="914">
                  <c:v>27.746833333326659</c:v>
                </c:pt>
                <c:pt idx="915">
                  <c:v>27.649083333326729</c:v>
                </c:pt>
                <c:pt idx="916">
                  <c:v>27.551333333326635</c:v>
                </c:pt>
                <c:pt idx="917">
                  <c:v>27.453583333326698</c:v>
                </c:pt>
                <c:pt idx="918">
                  <c:v>27.355833333326629</c:v>
                </c:pt>
                <c:pt idx="919">
                  <c:v>27.258083333326674</c:v>
                </c:pt>
                <c:pt idx="920">
                  <c:v>27.160333333326598</c:v>
                </c:pt>
                <c:pt idx="921">
                  <c:v>27.06258333332665</c:v>
                </c:pt>
                <c:pt idx="922">
                  <c:v>26.964833333326588</c:v>
                </c:pt>
                <c:pt idx="923">
                  <c:v>26.867083333326676</c:v>
                </c:pt>
                <c:pt idx="924">
                  <c:v>26.76933333332655</c:v>
                </c:pt>
                <c:pt idx="925">
                  <c:v>26.671583333326652</c:v>
                </c:pt>
                <c:pt idx="926">
                  <c:v>26.573833333326576</c:v>
                </c:pt>
                <c:pt idx="927">
                  <c:v>26.476083333326617</c:v>
                </c:pt>
                <c:pt idx="928">
                  <c:v>26.378333333326541</c:v>
                </c:pt>
                <c:pt idx="929">
                  <c:v>26.483333333322534</c:v>
                </c:pt>
                <c:pt idx="930">
                  <c:v>26.326666666655797</c:v>
                </c:pt>
                <c:pt idx="931">
                  <c:v>26.169999999989216</c:v>
                </c:pt>
                <c:pt idx="932">
                  <c:v>26.013333333322429</c:v>
                </c:pt>
                <c:pt idx="933">
                  <c:v>25.85666666665589</c:v>
                </c:pt>
                <c:pt idx="934">
                  <c:v>25.699999999989075</c:v>
                </c:pt>
                <c:pt idx="935">
                  <c:v>25.543333333322494</c:v>
                </c:pt>
                <c:pt idx="936">
                  <c:v>25.386666666655714</c:v>
                </c:pt>
                <c:pt idx="937">
                  <c:v>25.229999999989143</c:v>
                </c:pt>
                <c:pt idx="938">
                  <c:v>25.073333333322314</c:v>
                </c:pt>
                <c:pt idx="939">
                  <c:v>24.9166666666558</c:v>
                </c:pt>
                <c:pt idx="940">
                  <c:v>24.75999999998902</c:v>
                </c:pt>
                <c:pt idx="941">
                  <c:v>24.603333333322421</c:v>
                </c:pt>
                <c:pt idx="942">
                  <c:v>24.446666666655659</c:v>
                </c:pt>
                <c:pt idx="943">
                  <c:v>24.28999999998906</c:v>
                </c:pt>
                <c:pt idx="944">
                  <c:v>24.133333333322273</c:v>
                </c:pt>
                <c:pt idx="945">
                  <c:v>23.976666666655746</c:v>
                </c:pt>
                <c:pt idx="946">
                  <c:v>23.819999999988937</c:v>
                </c:pt>
                <c:pt idx="947">
                  <c:v>23.663333333322349</c:v>
                </c:pt>
                <c:pt idx="948">
                  <c:v>23.50666666665559</c:v>
                </c:pt>
                <c:pt idx="949">
                  <c:v>23.349999999989024</c:v>
                </c:pt>
                <c:pt idx="950">
                  <c:v>23.32249999999804</c:v>
                </c:pt>
                <c:pt idx="951">
                  <c:v>23.29499999999809</c:v>
                </c:pt>
                <c:pt idx="952">
                  <c:v>23.267499999998037</c:v>
                </c:pt>
                <c:pt idx="953">
                  <c:v>23.239999999998087</c:v>
                </c:pt>
                <c:pt idx="954">
                  <c:v>23.212499999998027</c:v>
                </c:pt>
                <c:pt idx="955">
                  <c:v>23.18499999999808</c:v>
                </c:pt>
                <c:pt idx="956">
                  <c:v>23.157499999998041</c:v>
                </c:pt>
                <c:pt idx="957">
                  <c:v>23.129999999998077</c:v>
                </c:pt>
                <c:pt idx="958">
                  <c:v>23.102499999998027</c:v>
                </c:pt>
                <c:pt idx="959">
                  <c:v>23.074999999998074</c:v>
                </c:pt>
                <c:pt idx="960">
                  <c:v>23.047499999998028</c:v>
                </c:pt>
                <c:pt idx="961">
                  <c:v>23.019999999998067</c:v>
                </c:pt>
                <c:pt idx="962">
                  <c:v>22.99249999999801</c:v>
                </c:pt>
                <c:pt idx="963">
                  <c:v>22.964999999998046</c:v>
                </c:pt>
                <c:pt idx="964">
                  <c:v>22.937499999998025</c:v>
                </c:pt>
                <c:pt idx="965">
                  <c:v>22.909999999998043</c:v>
                </c:pt>
                <c:pt idx="966">
                  <c:v>22.882499999998</c:v>
                </c:pt>
                <c:pt idx="967">
                  <c:v>22.854999999998054</c:v>
                </c:pt>
                <c:pt idx="968">
                  <c:v>22.827499999998015</c:v>
                </c:pt>
                <c:pt idx="969">
                  <c:v>22.799999999998033</c:v>
                </c:pt>
                <c:pt idx="970">
                  <c:v>21.46458333332469</c:v>
                </c:pt>
                <c:pt idx="971">
                  <c:v>21.345833333324769</c:v>
                </c:pt>
                <c:pt idx="972">
                  <c:v>21.227083333324689</c:v>
                </c:pt>
                <c:pt idx="973">
                  <c:v>21.108333333324758</c:v>
                </c:pt>
                <c:pt idx="974">
                  <c:v>20.989583333324639</c:v>
                </c:pt>
                <c:pt idx="975">
                  <c:v>20.870833333324736</c:v>
                </c:pt>
                <c:pt idx="976">
                  <c:v>20.752083333324645</c:v>
                </c:pt>
                <c:pt idx="977">
                  <c:v>20.633333333324721</c:v>
                </c:pt>
                <c:pt idx="978">
                  <c:v>20.514583333324627</c:v>
                </c:pt>
                <c:pt idx="979">
                  <c:v>20.395833333324699</c:v>
                </c:pt>
                <c:pt idx="980">
                  <c:v>20.277083333324626</c:v>
                </c:pt>
                <c:pt idx="981">
                  <c:v>20.158333333324677</c:v>
                </c:pt>
                <c:pt idx="982">
                  <c:v>20.039583333324586</c:v>
                </c:pt>
                <c:pt idx="983">
                  <c:v>19.920833333324662</c:v>
                </c:pt>
                <c:pt idx="984">
                  <c:v>19.802083333324589</c:v>
                </c:pt>
                <c:pt idx="985">
                  <c:v>19.683333333324637</c:v>
                </c:pt>
                <c:pt idx="986">
                  <c:v>19.564583333324546</c:v>
                </c:pt>
                <c:pt idx="987">
                  <c:v>19.445833333324611</c:v>
                </c:pt>
                <c:pt idx="988">
                  <c:v>19.327083333324552</c:v>
                </c:pt>
                <c:pt idx="989">
                  <c:v>19.208333333324585</c:v>
                </c:pt>
                <c:pt idx="990">
                  <c:v>18.502857142849933</c:v>
                </c:pt>
                <c:pt idx="991">
                  <c:v>18.405714285707095</c:v>
                </c:pt>
                <c:pt idx="992">
                  <c:v>18.308571428564207</c:v>
                </c:pt>
                <c:pt idx="993">
                  <c:v>18.211428571421383</c:v>
                </c:pt>
                <c:pt idx="994">
                  <c:v>18.114285714278523</c:v>
                </c:pt>
                <c:pt idx="995">
                  <c:v>18.017142857135664</c:v>
                </c:pt>
                <c:pt idx="996">
                  <c:v>17.919999999992754</c:v>
                </c:pt>
                <c:pt idx="997">
                  <c:v>17.822857142849941</c:v>
                </c:pt>
                <c:pt idx="998">
                  <c:v>17.725714285706964</c:v>
                </c:pt>
                <c:pt idx="999">
                  <c:v>17.628571428564214</c:v>
                </c:pt>
                <c:pt idx="1000">
                  <c:v>17.531428571421255</c:v>
                </c:pt>
                <c:pt idx="1001">
                  <c:v>17.43428571427852</c:v>
                </c:pt>
                <c:pt idx="1002">
                  <c:v>17.337142857135529</c:v>
                </c:pt>
                <c:pt idx="1003">
                  <c:v>17.239999999992747</c:v>
                </c:pt>
                <c:pt idx="1004">
                  <c:v>17.142857142849831</c:v>
                </c:pt>
                <c:pt idx="1005">
                  <c:v>17.045714285706985</c:v>
                </c:pt>
                <c:pt idx="1006">
                  <c:v>16.948571428564087</c:v>
                </c:pt>
                <c:pt idx="1007">
                  <c:v>16.851428571421273</c:v>
                </c:pt>
                <c:pt idx="1008">
                  <c:v>16.754285714278389</c:v>
                </c:pt>
                <c:pt idx="1009">
                  <c:v>16.65714285713555</c:v>
                </c:pt>
                <c:pt idx="1010">
                  <c:v>16.55999999999263</c:v>
                </c:pt>
                <c:pt idx="1011">
                  <c:v>16.540999999998565</c:v>
                </c:pt>
                <c:pt idx="1012">
                  <c:v>16.521999999998567</c:v>
                </c:pt>
                <c:pt idx="1013">
                  <c:v>16.502999999998561</c:v>
                </c:pt>
                <c:pt idx="1014">
                  <c:v>16.483999999998549</c:v>
                </c:pt>
                <c:pt idx="1015">
                  <c:v>16.464999999998561</c:v>
                </c:pt>
                <c:pt idx="1016">
                  <c:v>16.445999999998527</c:v>
                </c:pt>
                <c:pt idx="1017">
                  <c:v>16.426999999998557</c:v>
                </c:pt>
                <c:pt idx="1018">
                  <c:v>16.407999999998541</c:v>
                </c:pt>
                <c:pt idx="1019">
                  <c:v>16.388999999998553</c:v>
                </c:pt>
                <c:pt idx="1020">
                  <c:v>16.369999999998537</c:v>
                </c:pt>
                <c:pt idx="1021">
                  <c:v>16.350999999998567</c:v>
                </c:pt>
                <c:pt idx="1022">
                  <c:v>16.331999999998555</c:v>
                </c:pt>
                <c:pt idx="1023">
                  <c:v>16.312999999998567</c:v>
                </c:pt>
                <c:pt idx="1024">
                  <c:v>16.293999999998533</c:v>
                </c:pt>
                <c:pt idx="1025">
                  <c:v>16.274999999998563</c:v>
                </c:pt>
                <c:pt idx="1026">
                  <c:v>16.255999999998533</c:v>
                </c:pt>
                <c:pt idx="1027">
                  <c:v>16.236999999998545</c:v>
                </c:pt>
                <c:pt idx="1028">
                  <c:v>16.217999999998547</c:v>
                </c:pt>
                <c:pt idx="1029">
                  <c:v>16.198999999998538</c:v>
                </c:pt>
                <c:pt idx="1030">
                  <c:v>16.179999999998568</c:v>
                </c:pt>
                <c:pt idx="1031">
                  <c:v>15.239999999999998</c:v>
                </c:pt>
                <c:pt idx="1032">
                  <c:v>14.98</c:v>
                </c:pt>
                <c:pt idx="1033">
                  <c:v>14.456999999990696</c:v>
                </c:pt>
                <c:pt idx="1034">
                  <c:v>14.335999999990776</c:v>
                </c:pt>
                <c:pt idx="1035">
                  <c:v>14.214999999990667</c:v>
                </c:pt>
                <c:pt idx="1036">
                  <c:v>14.093999999990757</c:v>
                </c:pt>
                <c:pt idx="1037">
                  <c:v>13.972999999990673</c:v>
                </c:pt>
                <c:pt idx="1038">
                  <c:v>13.851999999990747</c:v>
                </c:pt>
                <c:pt idx="1039">
                  <c:v>13.730999999990644</c:v>
                </c:pt>
                <c:pt idx="1040">
                  <c:v>13.60999999999072</c:v>
                </c:pt>
                <c:pt idx="1041">
                  <c:v>13.488999999990625</c:v>
                </c:pt>
                <c:pt idx="1042">
                  <c:v>13.367999999990674</c:v>
                </c:pt>
                <c:pt idx="1043">
                  <c:v>13.246999999990567</c:v>
                </c:pt>
                <c:pt idx="1044">
                  <c:v>13.125999999990654</c:v>
                </c:pt>
                <c:pt idx="1045">
                  <c:v>13.004999999990558</c:v>
                </c:pt>
                <c:pt idx="1046">
                  <c:v>12.883999999990658</c:v>
                </c:pt>
                <c:pt idx="1047">
                  <c:v>12.762999999990544</c:v>
                </c:pt>
                <c:pt idx="1048">
                  <c:v>12.641999999990631</c:v>
                </c:pt>
                <c:pt idx="1049">
                  <c:v>12.520999999990535</c:v>
                </c:pt>
                <c:pt idx="1050">
                  <c:v>12.399999999990623</c:v>
                </c:pt>
                <c:pt idx="1051">
                  <c:v>11.625714285706929</c:v>
                </c:pt>
                <c:pt idx="1052">
                  <c:v>11.531428571421259</c:v>
                </c:pt>
                <c:pt idx="1053">
                  <c:v>11.43714285713547</c:v>
                </c:pt>
                <c:pt idx="1054">
                  <c:v>11.342857142849823</c:v>
                </c:pt>
                <c:pt idx="1055">
                  <c:v>11.248571428564006</c:v>
                </c:pt>
                <c:pt idx="1056">
                  <c:v>11.154285714278373</c:v>
                </c:pt>
                <c:pt idx="1057">
                  <c:v>11.059999999992584</c:v>
                </c:pt>
                <c:pt idx="1058">
                  <c:v>10.965714285706941</c:v>
                </c:pt>
                <c:pt idx="1059">
                  <c:v>10.871428571421134</c:v>
                </c:pt>
                <c:pt idx="1060">
                  <c:v>10.777142857135487</c:v>
                </c:pt>
                <c:pt idx="1061">
                  <c:v>10.6828571428497</c:v>
                </c:pt>
                <c:pt idx="1062">
                  <c:v>10.588571428564038</c:v>
                </c:pt>
                <c:pt idx="1063">
                  <c:v>10.49428571427825</c:v>
                </c:pt>
                <c:pt idx="1064">
                  <c:v>10.399999999992589</c:v>
                </c:pt>
                <c:pt idx="1065">
                  <c:v>10.305714285706811</c:v>
                </c:pt>
                <c:pt idx="1066">
                  <c:v>10.211428571421148</c:v>
                </c:pt>
                <c:pt idx="1067">
                  <c:v>10.11714285713537</c:v>
                </c:pt>
                <c:pt idx="1068">
                  <c:v>10.022857142849702</c:v>
                </c:pt>
                <c:pt idx="1069">
                  <c:v>9.9285714285639131</c:v>
                </c:pt>
                <c:pt idx="1070">
                  <c:v>9.834285714278252</c:v>
                </c:pt>
                <c:pt idx="1071">
                  <c:v>9.7399999999924631</c:v>
                </c:pt>
                <c:pt idx="1072">
                  <c:v>9.6664999999941728</c:v>
                </c:pt>
                <c:pt idx="1073">
                  <c:v>9.5929999999941202</c:v>
                </c:pt>
                <c:pt idx="1074">
                  <c:v>9.5194999999941707</c:v>
                </c:pt>
                <c:pt idx="1075">
                  <c:v>9.4459999999941004</c:v>
                </c:pt>
                <c:pt idx="1076">
                  <c:v>9.3724999999941616</c:v>
                </c:pt>
                <c:pt idx="1077">
                  <c:v>9.2989999999940949</c:v>
                </c:pt>
                <c:pt idx="1078">
                  <c:v>9.2254999999941525</c:v>
                </c:pt>
                <c:pt idx="1079">
                  <c:v>9.1519999999940893</c:v>
                </c:pt>
                <c:pt idx="1080">
                  <c:v>9.0784999999941363</c:v>
                </c:pt>
                <c:pt idx="1081">
                  <c:v>9.0049999999940837</c:v>
                </c:pt>
                <c:pt idx="1082">
                  <c:v>8.9314999999941307</c:v>
                </c:pt>
                <c:pt idx="1083">
                  <c:v>8.8579999999940728</c:v>
                </c:pt>
                <c:pt idx="1084">
                  <c:v>8.7844999999941127</c:v>
                </c:pt>
                <c:pt idx="1085">
                  <c:v>8.7109999999940584</c:v>
                </c:pt>
                <c:pt idx="1086">
                  <c:v>8.6374999999940947</c:v>
                </c:pt>
                <c:pt idx="1087">
                  <c:v>8.5639999999940493</c:v>
                </c:pt>
                <c:pt idx="1088">
                  <c:v>8.4904999999940962</c:v>
                </c:pt>
                <c:pt idx="1089">
                  <c:v>8.4169999999940348</c:v>
                </c:pt>
                <c:pt idx="1090">
                  <c:v>8.3434999999940889</c:v>
                </c:pt>
                <c:pt idx="1091">
                  <c:v>8.2699999999940168</c:v>
                </c:pt>
                <c:pt idx="1092">
                  <c:v>8.0925833333268251</c:v>
                </c:pt>
                <c:pt idx="1093">
                  <c:v>8.0118333333267504</c:v>
                </c:pt>
                <c:pt idx="1094">
                  <c:v>7.9310833333267974</c:v>
                </c:pt>
                <c:pt idx="1095">
                  <c:v>7.8503333333267449</c:v>
                </c:pt>
                <c:pt idx="1096">
                  <c:v>7.7695833333267883</c:v>
                </c:pt>
                <c:pt idx="1097">
                  <c:v>7.6888333333267269</c:v>
                </c:pt>
                <c:pt idx="1098">
                  <c:v>7.6080833333267748</c:v>
                </c:pt>
                <c:pt idx="1099">
                  <c:v>7.5273333333267205</c:v>
                </c:pt>
                <c:pt idx="1100">
                  <c:v>7.446583333326771</c:v>
                </c:pt>
                <c:pt idx="1101">
                  <c:v>7.3658333333266999</c:v>
                </c:pt>
                <c:pt idx="1102">
                  <c:v>7.2850833333267495</c:v>
                </c:pt>
                <c:pt idx="1103">
                  <c:v>7.2043333333266872</c:v>
                </c:pt>
                <c:pt idx="1104">
                  <c:v>7.123583333326744</c:v>
                </c:pt>
                <c:pt idx="1105">
                  <c:v>7.0428333333266835</c:v>
                </c:pt>
                <c:pt idx="1106">
                  <c:v>6.9620833333267305</c:v>
                </c:pt>
                <c:pt idx="1107">
                  <c:v>6.8813333333266709</c:v>
                </c:pt>
                <c:pt idx="1108">
                  <c:v>6.8005833333267276</c:v>
                </c:pt>
                <c:pt idx="1109">
                  <c:v>6.7198333333266662</c:v>
                </c:pt>
                <c:pt idx="1110">
                  <c:v>6.6390833333267096</c:v>
                </c:pt>
                <c:pt idx="1111">
                  <c:v>6.5583333333266438</c:v>
                </c:pt>
                <c:pt idx="1112">
                  <c:v>6.4980952380942565</c:v>
                </c:pt>
                <c:pt idx="1113">
                  <c:v>6.4861904761894875</c:v>
                </c:pt>
                <c:pt idx="1114">
                  <c:v>6.4742857142847381</c:v>
                </c:pt>
                <c:pt idx="1115">
                  <c:v>6.4623809523799576</c:v>
                </c:pt>
                <c:pt idx="1116">
                  <c:v>6.4504761904752073</c:v>
                </c:pt>
                <c:pt idx="1117">
                  <c:v>6.4385714285704374</c:v>
                </c:pt>
                <c:pt idx="1118">
                  <c:v>6.4266666666656818</c:v>
                </c:pt>
                <c:pt idx="1119">
                  <c:v>6.4147619047609119</c:v>
                </c:pt>
                <c:pt idx="1120">
                  <c:v>6.4028571428561563</c:v>
                </c:pt>
                <c:pt idx="1121">
                  <c:v>6.3909523809513864</c:v>
                </c:pt>
                <c:pt idx="1122">
                  <c:v>6.3790476190466334</c:v>
                </c:pt>
                <c:pt idx="1123">
                  <c:v>6.3671428571418547</c:v>
                </c:pt>
                <c:pt idx="1124">
                  <c:v>6.3552380952371097</c:v>
                </c:pt>
                <c:pt idx="1125">
                  <c:v>6.3433333333323398</c:v>
                </c:pt>
                <c:pt idx="1126">
                  <c:v>6.3314285714275798</c:v>
                </c:pt>
                <c:pt idx="1127">
                  <c:v>6.3195238095228099</c:v>
                </c:pt>
                <c:pt idx="1128">
                  <c:v>6.3076190476180489</c:v>
                </c:pt>
                <c:pt idx="1129">
                  <c:v>6.2957142857132826</c:v>
                </c:pt>
                <c:pt idx="1130">
                  <c:v>6.2838095238085314</c:v>
                </c:pt>
                <c:pt idx="1131">
                  <c:v>6.2719047619037553</c:v>
                </c:pt>
                <c:pt idx="1132">
                  <c:v>6.2599999999990024</c:v>
                </c:pt>
                <c:pt idx="1133">
                  <c:v>6.2439999999986471</c:v>
                </c:pt>
                <c:pt idx="1134">
                  <c:v>6.2279999999986515</c:v>
                </c:pt>
                <c:pt idx="1135">
                  <c:v>6.2119999999986435</c:v>
                </c:pt>
                <c:pt idx="1136">
                  <c:v>6.1959999999986515</c:v>
                </c:pt>
                <c:pt idx="1137">
                  <c:v>6.1799999999986408</c:v>
                </c:pt>
                <c:pt idx="1138">
                  <c:v>6.1639999999986479</c:v>
                </c:pt>
                <c:pt idx="1139">
                  <c:v>6.1479999999986354</c:v>
                </c:pt>
                <c:pt idx="1140">
                  <c:v>6.1319999999986488</c:v>
                </c:pt>
                <c:pt idx="1141">
                  <c:v>6.1159999999986319</c:v>
                </c:pt>
                <c:pt idx="1142">
                  <c:v>6.0999999999986434</c:v>
                </c:pt>
                <c:pt idx="1143">
                  <c:v>6.0839999999986327</c:v>
                </c:pt>
                <c:pt idx="1144">
                  <c:v>6.0679999999986407</c:v>
                </c:pt>
                <c:pt idx="1145">
                  <c:v>6.0519999999986327</c:v>
                </c:pt>
                <c:pt idx="1146">
                  <c:v>6.0359999999986416</c:v>
                </c:pt>
                <c:pt idx="1147">
                  <c:v>6.01999999999863</c:v>
                </c:pt>
                <c:pt idx="1148">
                  <c:v>6.003999999998638</c:v>
                </c:pt>
                <c:pt idx="1149">
                  <c:v>5.9879999999986264</c:v>
                </c:pt>
                <c:pt idx="1150">
                  <c:v>5.9719999999986424</c:v>
                </c:pt>
                <c:pt idx="1151">
                  <c:v>5.9559999999986264</c:v>
                </c:pt>
                <c:pt idx="1152">
                  <c:v>5.9399999999986388</c:v>
                </c:pt>
                <c:pt idx="1153">
                  <c:v>6.3862500000014037</c:v>
                </c:pt>
                <c:pt idx="1154">
                  <c:v>6.4025000000013925</c:v>
                </c:pt>
                <c:pt idx="1155">
                  <c:v>6.4187500000014062</c:v>
                </c:pt>
                <c:pt idx="1156">
                  <c:v>6.4350000000013994</c:v>
                </c:pt>
                <c:pt idx="1157">
                  <c:v>6.4512500000014104</c:v>
                </c:pt>
                <c:pt idx="1158">
                  <c:v>6.4675000000013965</c:v>
                </c:pt>
                <c:pt idx="1159">
                  <c:v>6.483750000001411</c:v>
                </c:pt>
                <c:pt idx="1160">
                  <c:v>6.5000000000013998</c:v>
                </c:pt>
                <c:pt idx="1161">
                  <c:v>6.5162500000014125</c:v>
                </c:pt>
                <c:pt idx="1162">
                  <c:v>6.5325000000013995</c:v>
                </c:pt>
                <c:pt idx="1163">
                  <c:v>6.5487500000014158</c:v>
                </c:pt>
                <c:pt idx="1164">
                  <c:v>6.5650000000014046</c:v>
                </c:pt>
                <c:pt idx="1165">
                  <c:v>6.5812500000014182</c:v>
                </c:pt>
                <c:pt idx="1166">
                  <c:v>6.5975000000014026</c:v>
                </c:pt>
                <c:pt idx="1167">
                  <c:v>6.6137500000014207</c:v>
                </c:pt>
                <c:pt idx="1168">
                  <c:v>6.6300000000014085</c:v>
                </c:pt>
                <c:pt idx="1169">
                  <c:v>6.6462500000014231</c:v>
                </c:pt>
                <c:pt idx="1170">
                  <c:v>6.6625000000014047</c:v>
                </c:pt>
                <c:pt idx="1171">
                  <c:v>6.6787500000014264</c:v>
                </c:pt>
                <c:pt idx="1172">
                  <c:v>6.6950000000014134</c:v>
                </c:pt>
                <c:pt idx="1173">
                  <c:v>6.6109166666687837</c:v>
                </c:pt>
                <c:pt idx="1174">
                  <c:v>6.6351666666687832</c:v>
                </c:pt>
                <c:pt idx="1175">
                  <c:v>6.6594166666687951</c:v>
                </c:pt>
                <c:pt idx="1176">
                  <c:v>6.6836666666687865</c:v>
                </c:pt>
                <c:pt idx="1177">
                  <c:v>6.7079166666688002</c:v>
                </c:pt>
                <c:pt idx="1178">
                  <c:v>6.732166666668788</c:v>
                </c:pt>
                <c:pt idx="1179">
                  <c:v>6.756416666668807</c:v>
                </c:pt>
                <c:pt idx="1180">
                  <c:v>6.7806666666687967</c:v>
                </c:pt>
                <c:pt idx="1181">
                  <c:v>6.8049166666688059</c:v>
                </c:pt>
                <c:pt idx="1182">
                  <c:v>6.8291666666687947</c:v>
                </c:pt>
                <c:pt idx="1183">
                  <c:v>6.8534166666688137</c:v>
                </c:pt>
                <c:pt idx="1184">
                  <c:v>6.8776666666688051</c:v>
                </c:pt>
                <c:pt idx="1185">
                  <c:v>6.901916666668825</c:v>
                </c:pt>
                <c:pt idx="1186">
                  <c:v>6.9261666666688075</c:v>
                </c:pt>
                <c:pt idx="1187">
                  <c:v>6.9504166666688256</c:v>
                </c:pt>
                <c:pt idx="1188">
                  <c:v>6.97466666666881</c:v>
                </c:pt>
                <c:pt idx="1189">
                  <c:v>6.9989166666688254</c:v>
                </c:pt>
                <c:pt idx="1190">
                  <c:v>7.0231666666688088</c:v>
                </c:pt>
                <c:pt idx="1191">
                  <c:v>7.0474166666688278</c:v>
                </c:pt>
                <c:pt idx="1192">
                  <c:v>7.0716666666688184</c:v>
                </c:pt>
                <c:pt idx="1193">
                  <c:v>6.8239999999994652</c:v>
                </c:pt>
                <c:pt idx="1194">
                  <c:v>6.8179999999994685</c:v>
                </c:pt>
                <c:pt idx="1195">
                  <c:v>6.8119999999994638</c:v>
                </c:pt>
                <c:pt idx="1196">
                  <c:v>6.805999999999468</c:v>
                </c:pt>
                <c:pt idx="1197">
                  <c:v>6.7999999999994634</c:v>
                </c:pt>
                <c:pt idx="1198">
                  <c:v>6.7939999999994694</c:v>
                </c:pt>
                <c:pt idx="1199">
                  <c:v>6.787999999999462</c:v>
                </c:pt>
                <c:pt idx="1200">
                  <c:v>6.7819999999994707</c:v>
                </c:pt>
                <c:pt idx="1201">
                  <c:v>6.7759999999994633</c:v>
                </c:pt>
                <c:pt idx="1202">
                  <c:v>6.7699999999994684</c:v>
                </c:pt>
                <c:pt idx="1203">
                  <c:v>6.7639999999994602</c:v>
                </c:pt>
                <c:pt idx="1204">
                  <c:v>6.7579999999994644</c:v>
                </c:pt>
                <c:pt idx="1205">
                  <c:v>6.7519999999994598</c:v>
                </c:pt>
                <c:pt idx="1206">
                  <c:v>6.7459999999994631</c:v>
                </c:pt>
                <c:pt idx="1207">
                  <c:v>6.7399999999994584</c:v>
                </c:pt>
                <c:pt idx="1208">
                  <c:v>6.7339999999994671</c:v>
                </c:pt>
                <c:pt idx="1209">
                  <c:v>6.727999999999466</c:v>
                </c:pt>
                <c:pt idx="1210">
                  <c:v>6.7219999999994613</c:v>
                </c:pt>
                <c:pt idx="1211">
                  <c:v>6.7159999999994566</c:v>
                </c:pt>
                <c:pt idx="1212">
                  <c:v>6.7099999999994653</c:v>
                </c:pt>
                <c:pt idx="1213">
                  <c:v>6.6495238095219769</c:v>
                </c:pt>
                <c:pt idx="1214">
                  <c:v>6.6290476190457666</c:v>
                </c:pt>
                <c:pt idx="1215">
                  <c:v>6.6085714285695616</c:v>
                </c:pt>
                <c:pt idx="1216">
                  <c:v>6.5880952380933842</c:v>
                </c:pt>
                <c:pt idx="1217">
                  <c:v>6.5676190476172014</c:v>
                </c:pt>
                <c:pt idx="1218">
                  <c:v>6.5471428571409946</c:v>
                </c:pt>
                <c:pt idx="1219">
                  <c:v>6.5266666666647906</c:v>
                </c:pt>
                <c:pt idx="1220">
                  <c:v>6.506190476188614</c:v>
                </c:pt>
                <c:pt idx="1221">
                  <c:v>6.4857142857124384</c:v>
                </c:pt>
                <c:pt idx="1222">
                  <c:v>6.4652380952362334</c:v>
                </c:pt>
                <c:pt idx="1223">
                  <c:v>6.4447619047600311</c:v>
                </c:pt>
                <c:pt idx="1224">
                  <c:v>6.4242857142838474</c:v>
                </c:pt>
                <c:pt idx="1225">
                  <c:v>6.4038095238076744</c:v>
                </c:pt>
                <c:pt idx="1226">
                  <c:v>6.3833333333314686</c:v>
                </c:pt>
                <c:pt idx="1227">
                  <c:v>6.3628571428552476</c:v>
                </c:pt>
                <c:pt idx="1228">
                  <c:v>6.3423809523790755</c:v>
                </c:pt>
                <c:pt idx="1229">
                  <c:v>6.3219047619028981</c:v>
                </c:pt>
                <c:pt idx="1230">
                  <c:v>6.301428571426694</c:v>
                </c:pt>
                <c:pt idx="1231">
                  <c:v>6.2809523809504881</c:v>
                </c:pt>
                <c:pt idx="1232">
                  <c:v>6.2604761904743134</c:v>
                </c:pt>
                <c:pt idx="1233">
                  <c:v>6.2399999999981413</c:v>
                </c:pt>
                <c:pt idx="1234">
                  <c:v>6.226999999998803</c:v>
                </c:pt>
                <c:pt idx="1235">
                  <c:v>6.2139999999987943</c:v>
                </c:pt>
                <c:pt idx="1236">
                  <c:v>6.2009999999987997</c:v>
                </c:pt>
                <c:pt idx="1237">
                  <c:v>6.1879999999988087</c:v>
                </c:pt>
                <c:pt idx="1238">
                  <c:v>6.1749999999987955</c:v>
                </c:pt>
                <c:pt idx="1239">
                  <c:v>6.1619999999987876</c:v>
                </c:pt>
                <c:pt idx="1240">
                  <c:v>6.1489999999987965</c:v>
                </c:pt>
                <c:pt idx="1241">
                  <c:v>6.1359999999988064</c:v>
                </c:pt>
                <c:pt idx="1242">
                  <c:v>6.1229999999987914</c:v>
                </c:pt>
                <c:pt idx="1243">
                  <c:v>6.1099999999987844</c:v>
                </c:pt>
                <c:pt idx="1244">
                  <c:v>6.0969999999987925</c:v>
                </c:pt>
                <c:pt idx="1245">
                  <c:v>6.0839999999988024</c:v>
                </c:pt>
                <c:pt idx="1246">
                  <c:v>6.07099999999879</c:v>
                </c:pt>
                <c:pt idx="1247">
                  <c:v>6.0579999999987795</c:v>
                </c:pt>
                <c:pt idx="1248">
                  <c:v>6.0449999999987885</c:v>
                </c:pt>
                <c:pt idx="1249">
                  <c:v>6.0319999999987974</c:v>
                </c:pt>
                <c:pt idx="1250">
                  <c:v>6.0189999999987869</c:v>
                </c:pt>
                <c:pt idx="1251">
                  <c:v>6.0059999999987959</c:v>
                </c:pt>
                <c:pt idx="1252">
                  <c:v>5.9929999999987835</c:v>
                </c:pt>
                <c:pt idx="1253">
                  <c:v>5.9799999999987934</c:v>
                </c:pt>
                <c:pt idx="1254">
                  <c:v>5.9538095238070694</c:v>
                </c:pt>
                <c:pt idx="1255">
                  <c:v>5.9276190476166075</c:v>
                </c:pt>
                <c:pt idx="1256">
                  <c:v>5.9014285714261092</c:v>
                </c:pt>
                <c:pt idx="1257">
                  <c:v>5.8752380952356562</c:v>
                </c:pt>
                <c:pt idx="1258">
                  <c:v>5.8490476190451588</c:v>
                </c:pt>
                <c:pt idx="1259">
                  <c:v>5.8228571428546942</c:v>
                </c:pt>
                <c:pt idx="1260">
                  <c:v>5.7966666666642013</c:v>
                </c:pt>
                <c:pt idx="1261">
                  <c:v>5.7704761904737429</c:v>
                </c:pt>
                <c:pt idx="1262">
                  <c:v>5.7442857142832437</c:v>
                </c:pt>
                <c:pt idx="1263">
                  <c:v>5.7180952380927765</c:v>
                </c:pt>
                <c:pt idx="1264">
                  <c:v>5.6919047619022765</c:v>
                </c:pt>
                <c:pt idx="1265">
                  <c:v>5.6657142857118217</c:v>
                </c:pt>
                <c:pt idx="1266">
                  <c:v>5.6395238095213234</c:v>
                </c:pt>
                <c:pt idx="1267">
                  <c:v>5.6133333333308686</c:v>
                </c:pt>
                <c:pt idx="1268">
                  <c:v>5.5871428571403685</c:v>
                </c:pt>
                <c:pt idx="1269">
                  <c:v>5.5609523809499066</c:v>
                </c:pt>
                <c:pt idx="1270">
                  <c:v>5.5347619047594137</c:v>
                </c:pt>
                <c:pt idx="1271">
                  <c:v>5.5085714285689455</c:v>
                </c:pt>
                <c:pt idx="1272">
                  <c:v>5.4823809523784517</c:v>
                </c:pt>
                <c:pt idx="1273">
                  <c:v>5.4561904761879942</c:v>
                </c:pt>
                <c:pt idx="1274">
                  <c:v>5.4299999999974986</c:v>
                </c:pt>
                <c:pt idx="1275">
                  <c:v>5.4019999999973534</c:v>
                </c:pt>
                <c:pt idx="1276">
                  <c:v>5.3739999999973334</c:v>
                </c:pt>
                <c:pt idx="1277">
                  <c:v>5.3459999999973462</c:v>
                </c:pt>
                <c:pt idx="1278">
                  <c:v>5.3179999999973262</c:v>
                </c:pt>
                <c:pt idx="1279">
                  <c:v>5.2899999999973462</c:v>
                </c:pt>
                <c:pt idx="1280">
                  <c:v>5.2619999999973261</c:v>
                </c:pt>
                <c:pt idx="1281">
                  <c:v>5.2339999999973417</c:v>
                </c:pt>
                <c:pt idx="1282">
                  <c:v>5.2059999999973172</c:v>
                </c:pt>
                <c:pt idx="1283">
                  <c:v>5.1779999999973327</c:v>
                </c:pt>
                <c:pt idx="1284">
                  <c:v>5.1499999999973127</c:v>
                </c:pt>
                <c:pt idx="1285">
                  <c:v>5.1219999999973282</c:v>
                </c:pt>
                <c:pt idx="1286">
                  <c:v>5.0939999999973082</c:v>
                </c:pt>
                <c:pt idx="1287">
                  <c:v>5.0659999999973238</c:v>
                </c:pt>
                <c:pt idx="1288">
                  <c:v>5.0379999999973037</c:v>
                </c:pt>
                <c:pt idx="1289">
                  <c:v>5.0099999999973193</c:v>
                </c:pt>
                <c:pt idx="1290">
                  <c:v>4.9819999999972993</c:v>
                </c:pt>
                <c:pt idx="1291">
                  <c:v>4.9539999999973174</c:v>
                </c:pt>
                <c:pt idx="1292">
                  <c:v>4.9259999999972948</c:v>
                </c:pt>
                <c:pt idx="1293">
                  <c:v>4.8979999999973085</c:v>
                </c:pt>
                <c:pt idx="1294">
                  <c:v>4.8699999999972885</c:v>
                </c:pt>
                <c:pt idx="1295">
                  <c:v>4.8819047619059006</c:v>
                </c:pt>
                <c:pt idx="1296">
                  <c:v>4.8938095238106794</c:v>
                </c:pt>
                <c:pt idx="1297">
                  <c:v>4.9057142857154306</c:v>
                </c:pt>
                <c:pt idx="1298">
                  <c:v>4.9176190476201995</c:v>
                </c:pt>
                <c:pt idx="1299">
                  <c:v>4.9295238095249587</c:v>
                </c:pt>
                <c:pt idx="1300">
                  <c:v>4.9414285714297304</c:v>
                </c:pt>
                <c:pt idx="1301">
                  <c:v>4.9533333333344887</c:v>
                </c:pt>
                <c:pt idx="1302">
                  <c:v>4.9652380952392594</c:v>
                </c:pt>
                <c:pt idx="1303">
                  <c:v>4.9771428571440097</c:v>
                </c:pt>
                <c:pt idx="1304">
                  <c:v>4.9890476190487814</c:v>
                </c:pt>
                <c:pt idx="1305">
                  <c:v>5.0009523809535397</c:v>
                </c:pt>
                <c:pt idx="1306">
                  <c:v>5.0128571428583069</c:v>
                </c:pt>
                <c:pt idx="1307">
                  <c:v>5.0247619047630634</c:v>
                </c:pt>
                <c:pt idx="1308">
                  <c:v>5.0366666666678386</c:v>
                </c:pt>
                <c:pt idx="1309">
                  <c:v>5.048571428572588</c:v>
                </c:pt>
                <c:pt idx="1310">
                  <c:v>5.0604761904773596</c:v>
                </c:pt>
                <c:pt idx="1311">
                  <c:v>5.0723809523821135</c:v>
                </c:pt>
                <c:pt idx="1312">
                  <c:v>5.0842857142868851</c:v>
                </c:pt>
                <c:pt idx="1313">
                  <c:v>5.0961904761916408</c:v>
                </c:pt>
                <c:pt idx="1314">
                  <c:v>5.1080952380964018</c:v>
                </c:pt>
                <c:pt idx="1315">
                  <c:v>5.1200000000011663</c:v>
                </c:pt>
                <c:pt idx="1316">
                  <c:v>5.1790476190534491</c:v>
                </c:pt>
                <c:pt idx="1317">
                  <c:v>5.2380952381010388</c:v>
                </c:pt>
                <c:pt idx="1318">
                  <c:v>5.2971428571486951</c:v>
                </c:pt>
                <c:pt idx="1319">
                  <c:v>5.3561904761962698</c:v>
                </c:pt>
                <c:pt idx="1320">
                  <c:v>5.4152380952439545</c:v>
                </c:pt>
                <c:pt idx="1321">
                  <c:v>5.4742857142915309</c:v>
                </c:pt>
                <c:pt idx="1322">
                  <c:v>5.5333333333392014</c:v>
                </c:pt>
                <c:pt idx="1323">
                  <c:v>5.5923809523867707</c:v>
                </c:pt>
                <c:pt idx="1324">
                  <c:v>5.6514285714344368</c:v>
                </c:pt>
                <c:pt idx="1325">
                  <c:v>5.7104761904820318</c:v>
                </c:pt>
                <c:pt idx="1326">
                  <c:v>5.7695238095296872</c:v>
                </c:pt>
                <c:pt idx="1327">
                  <c:v>5.8285714285772574</c:v>
                </c:pt>
                <c:pt idx="1328">
                  <c:v>5.8876190476249377</c:v>
                </c:pt>
                <c:pt idx="1329">
                  <c:v>5.9466666666725132</c:v>
                </c:pt>
                <c:pt idx="1330">
                  <c:v>6.0057142857201784</c:v>
                </c:pt>
                <c:pt idx="1331">
                  <c:v>6.0647619047677637</c:v>
                </c:pt>
                <c:pt idx="1332">
                  <c:v>6.12380952381542</c:v>
                </c:pt>
                <c:pt idx="1333">
                  <c:v>6.1828571428630141</c:v>
                </c:pt>
                <c:pt idx="1334">
                  <c:v>6.2419047619106784</c:v>
                </c:pt>
                <c:pt idx="1335">
                  <c:v>6.3009523809582495</c:v>
                </c:pt>
                <c:pt idx="1336">
                  <c:v>6.3600000000059245</c:v>
                </c:pt>
                <c:pt idx="1337">
                  <c:v>6.2384999999879094</c:v>
                </c:pt>
                <c:pt idx="1338">
                  <c:v>6.1169999999877955</c:v>
                </c:pt>
                <c:pt idx="1339">
                  <c:v>5.9954999999878895</c:v>
                </c:pt>
                <c:pt idx="1340">
                  <c:v>5.8739999999877739</c:v>
                </c:pt>
                <c:pt idx="1341">
                  <c:v>5.7524999999878634</c:v>
                </c:pt>
                <c:pt idx="1342">
                  <c:v>5.6309999999877789</c:v>
                </c:pt>
                <c:pt idx="1343">
                  <c:v>5.5094999999878427</c:v>
                </c:pt>
                <c:pt idx="1344">
                  <c:v>5.3879999999877555</c:v>
                </c:pt>
                <c:pt idx="1345">
                  <c:v>5.2664999999878184</c:v>
                </c:pt>
                <c:pt idx="1346">
                  <c:v>5.1449999999877285</c:v>
                </c:pt>
                <c:pt idx="1347">
                  <c:v>5.0234999999877905</c:v>
                </c:pt>
                <c:pt idx="1348">
                  <c:v>4.9019999999877104</c:v>
                </c:pt>
                <c:pt idx="1349">
                  <c:v>4.7804999999877964</c:v>
                </c:pt>
                <c:pt idx="1350">
                  <c:v>4.6589999999876852</c:v>
                </c:pt>
                <c:pt idx="1351">
                  <c:v>4.5374999999877454</c:v>
                </c:pt>
                <c:pt idx="1352">
                  <c:v>4.4159999999876671</c:v>
                </c:pt>
                <c:pt idx="1353">
                  <c:v>4.2944999999877211</c:v>
                </c:pt>
                <c:pt idx="1354">
                  <c:v>4.1729999999876384</c:v>
                </c:pt>
                <c:pt idx="1355">
                  <c:v>4.0514999999877004</c:v>
                </c:pt>
                <c:pt idx="1356">
                  <c:v>3.929999999987615</c:v>
                </c:pt>
                <c:pt idx="1357">
                  <c:v>4.5394999999928789</c:v>
                </c:pt>
                <c:pt idx="1358">
                  <c:v>4.4689999999928194</c:v>
                </c:pt>
                <c:pt idx="1359">
                  <c:v>4.39849999999287</c:v>
                </c:pt>
                <c:pt idx="1360">
                  <c:v>4.3279999999927945</c:v>
                </c:pt>
                <c:pt idx="1361">
                  <c:v>4.2574999999928496</c:v>
                </c:pt>
                <c:pt idx="1362">
                  <c:v>4.1869999999927927</c:v>
                </c:pt>
                <c:pt idx="1363">
                  <c:v>4.1164999999928424</c:v>
                </c:pt>
                <c:pt idx="1364">
                  <c:v>4.0459999999927874</c:v>
                </c:pt>
                <c:pt idx="1365">
                  <c:v>3.9754999999928176</c:v>
                </c:pt>
                <c:pt idx="1366">
                  <c:v>3.9049999999927678</c:v>
                </c:pt>
                <c:pt idx="1367">
                  <c:v>3.8344999999928127</c:v>
                </c:pt>
                <c:pt idx="1368">
                  <c:v>3.7639999999927642</c:v>
                </c:pt>
                <c:pt idx="1369">
                  <c:v>3.6934999999928078</c:v>
                </c:pt>
                <c:pt idx="1370">
                  <c:v>3.6229999999927429</c:v>
                </c:pt>
                <c:pt idx="1371">
                  <c:v>3.5524999999927869</c:v>
                </c:pt>
                <c:pt idx="1372">
                  <c:v>3.4819999999927376</c:v>
                </c:pt>
                <c:pt idx="1373">
                  <c:v>3.411499999992782</c:v>
                </c:pt>
                <c:pt idx="1374">
                  <c:v>3.3409999999927322</c:v>
                </c:pt>
                <c:pt idx="1375">
                  <c:v>3.2704999999927793</c:v>
                </c:pt>
                <c:pt idx="1376">
                  <c:v>3.1999999999927131</c:v>
                </c:pt>
                <c:pt idx="1377">
                  <c:v>3.419047619035207</c:v>
                </c:pt>
                <c:pt idx="1378">
                  <c:v>3.2980952380827397</c:v>
                </c:pt>
                <c:pt idx="1379">
                  <c:v>3.1771428571304363</c:v>
                </c:pt>
                <c:pt idx="1380">
                  <c:v>3.0561904761779339</c:v>
                </c:pt>
                <c:pt idx="1381">
                  <c:v>2.9352380952256261</c:v>
                </c:pt>
                <c:pt idx="1382">
                  <c:v>2.8142857142731521</c:v>
                </c:pt>
                <c:pt idx="1383">
                  <c:v>2.6933333333208509</c:v>
                </c:pt>
                <c:pt idx="1384">
                  <c:v>2.5723809523683792</c:v>
                </c:pt>
                <c:pt idx="1385">
                  <c:v>2.4514285714160735</c:v>
                </c:pt>
                <c:pt idx="1386">
                  <c:v>2.3304761904635964</c:v>
                </c:pt>
                <c:pt idx="1387">
                  <c:v>2.2095238095112983</c:v>
                </c:pt>
                <c:pt idx="1388">
                  <c:v>2.0885714285588222</c:v>
                </c:pt>
                <c:pt idx="1389">
                  <c:v>1.9676190476065187</c:v>
                </c:pt>
                <c:pt idx="1390">
                  <c:v>1.8466666666540448</c:v>
                </c:pt>
                <c:pt idx="1391">
                  <c:v>1.7257142857017402</c:v>
                </c:pt>
                <c:pt idx="1392">
                  <c:v>1.6047619047492681</c:v>
                </c:pt>
                <c:pt idx="1393">
                  <c:v>1.483809523796964</c:v>
                </c:pt>
                <c:pt idx="1394">
                  <c:v>1.36285714284449</c:v>
                </c:pt>
                <c:pt idx="1395">
                  <c:v>1.2419047618921852</c:v>
                </c:pt>
                <c:pt idx="1396">
                  <c:v>1.1209523809396842</c:v>
                </c:pt>
                <c:pt idx="1397">
                  <c:v>0.99999999998738076</c:v>
                </c:pt>
                <c:pt idx="1398">
                  <c:v>1.2155000000226426</c:v>
                </c:pt>
                <c:pt idx="1399">
                  <c:v>1.4310000000224914</c:v>
                </c:pt>
                <c:pt idx="1400">
                  <c:v>1.6465000000226837</c:v>
                </c:pt>
                <c:pt idx="1401">
                  <c:v>1.8620000000225341</c:v>
                </c:pt>
                <c:pt idx="1402">
                  <c:v>2.0775000000227242</c:v>
                </c:pt>
                <c:pt idx="1403">
                  <c:v>2.2930000000225754</c:v>
                </c:pt>
                <c:pt idx="1404">
                  <c:v>2.5085000000227642</c:v>
                </c:pt>
                <c:pt idx="1405">
                  <c:v>2.7240000000226159</c:v>
                </c:pt>
                <c:pt idx="1406">
                  <c:v>2.9395000000228038</c:v>
                </c:pt>
                <c:pt idx="1407">
                  <c:v>3.1550000000226532</c:v>
                </c:pt>
                <c:pt idx="1408">
                  <c:v>3.3705000000227869</c:v>
                </c:pt>
                <c:pt idx="1409">
                  <c:v>3.5860000000226941</c:v>
                </c:pt>
                <c:pt idx="1410">
                  <c:v>3.801500000022827</c:v>
                </c:pt>
                <c:pt idx="1411">
                  <c:v>4.0170000000227315</c:v>
                </c:pt>
                <c:pt idx="1412">
                  <c:v>4.2325000000228714</c:v>
                </c:pt>
                <c:pt idx="1413">
                  <c:v>4.4480000000227164</c:v>
                </c:pt>
                <c:pt idx="1414">
                  <c:v>4.6635000000229017</c:v>
                </c:pt>
                <c:pt idx="1415">
                  <c:v>4.8790000000227574</c:v>
                </c:pt>
                <c:pt idx="1416">
                  <c:v>5.0945000000229426</c:v>
                </c:pt>
                <c:pt idx="1417">
                  <c:v>5.3100000000227965</c:v>
                </c:pt>
                <c:pt idx="1418">
                  <c:v>4.0850000000122861</c:v>
                </c:pt>
                <c:pt idx="1419">
                  <c:v>4.20000000001221</c:v>
                </c:pt>
                <c:pt idx="1420">
                  <c:v>4.3150000000123043</c:v>
                </c:pt>
                <c:pt idx="1421">
                  <c:v>4.4300000000122326</c:v>
                </c:pt>
                <c:pt idx="1422">
                  <c:v>4.5450000000123234</c:v>
                </c:pt>
                <c:pt idx="1423">
                  <c:v>4.6600000000122455</c:v>
                </c:pt>
                <c:pt idx="1424">
                  <c:v>4.7750000000123434</c:v>
                </c:pt>
                <c:pt idx="1425">
                  <c:v>4.8900000000122654</c:v>
                </c:pt>
                <c:pt idx="1426">
                  <c:v>5.0050000000123589</c:v>
                </c:pt>
                <c:pt idx="1427">
                  <c:v>5.1200000000122783</c:v>
                </c:pt>
                <c:pt idx="1428">
                  <c:v>5.2350000000122074</c:v>
                </c:pt>
                <c:pt idx="1429">
                  <c:v>5.3500000000123009</c:v>
                </c:pt>
                <c:pt idx="1430">
                  <c:v>5.4650000000122274</c:v>
                </c:pt>
                <c:pt idx="1431">
                  <c:v>5.5800000000123191</c:v>
                </c:pt>
                <c:pt idx="1432">
                  <c:v>5.6950000000122385</c:v>
                </c:pt>
                <c:pt idx="1433">
                  <c:v>5.8100000000123373</c:v>
                </c:pt>
                <c:pt idx="1434">
                  <c:v>5.9250000000122611</c:v>
                </c:pt>
                <c:pt idx="1435">
                  <c:v>6.0400000000123564</c:v>
                </c:pt>
                <c:pt idx="1436">
                  <c:v>6.1550000000122775</c:v>
                </c:pt>
                <c:pt idx="1437">
                  <c:v>6.270000000012379</c:v>
                </c:pt>
                <c:pt idx="1438">
                  <c:v>5.4639959766647284</c:v>
                </c:pt>
                <c:pt idx="1439">
                  <c:v>5.4647250050292477</c:v>
                </c:pt>
                <c:pt idx="1440">
                  <c:v>5.4654540333937618</c:v>
                </c:pt>
              </c:numCache>
            </c:numRef>
          </c:val>
        </c:ser>
        <c:ser>
          <c:idx val="1"/>
          <c:order val="1"/>
          <c:tx>
            <c:strRef>
              <c:f>'BALANCE CUB CASETA 1'!$K$12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'BALANCE CUB CASETA 1'!$A$13:$A$1453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6.9444444444444523E-4</c:v>
                </c:pt>
                <c:pt idx="3">
                  <c:v>1.3888888888888913E-3</c:v>
                </c:pt>
                <c:pt idx="4">
                  <c:v>2.0833333333333329E-3</c:v>
                </c:pt>
                <c:pt idx="5">
                  <c:v>2.7777777777777775E-3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5.5555555555555454E-3</c:v>
                </c:pt>
                <c:pt idx="10">
                  <c:v>6.2500000000000047E-3</c:v>
                </c:pt>
                <c:pt idx="11" formatCode="h:mm:ss">
                  <c:v>6.944444444444451E-3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1.1805555555555623E-2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1.3888888888888817E-2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1.6666666666666417E-2</c:v>
                </c:pt>
                <c:pt idx="26">
                  <c:v>1.7361111111110817E-2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2.1527777777777223E-2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2.361111111111042E-2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2.7777777777776857E-2</c:v>
                </c:pt>
                <c:pt idx="42">
                  <c:v>2.8472222222221222E-2</c:v>
                </c:pt>
                <c:pt idx="43">
                  <c:v>2.9166666666665599E-2</c:v>
                </c:pt>
                <c:pt idx="44">
                  <c:v>2.9861111111110027E-2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3.4027777777776443E-2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3.6805555555554051E-2</c:v>
                </c:pt>
                <c:pt idx="55">
                  <c:v>3.7499999999998403E-2</c:v>
                </c:pt>
                <c:pt idx="56">
                  <c:v>3.8194444444442775E-2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4.0277777777775949E-2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4.2361111111109254E-2</c:v>
                </c:pt>
                <c:pt idx="63">
                  <c:v>4.305555555555355E-2</c:v>
                </c:pt>
                <c:pt idx="64">
                  <c:v>4.3749999999997999E-2</c:v>
                </c:pt>
                <c:pt idx="65">
                  <c:v>4.4444444444442434E-2</c:v>
                </c:pt>
                <c:pt idx="66">
                  <c:v>4.51388888888868E-2</c:v>
                </c:pt>
                <c:pt idx="67">
                  <c:v>4.5833333333331311E-2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4.9999999999997685E-2</c:v>
                </c:pt>
                <c:pt idx="74">
                  <c:v>5.0694444444442044E-2</c:v>
                </c:pt>
                <c:pt idx="75">
                  <c:v>5.1388888888886403E-2</c:v>
                </c:pt>
                <c:pt idx="76">
                  <c:v>5.2083333333330865E-2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5.4861111111108467E-2</c:v>
                </c:pt>
                <c:pt idx="81">
                  <c:v>5.5555555555552756E-2</c:v>
                </c:pt>
                <c:pt idx="82">
                  <c:v>5.6249999999997156E-2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5.8333333333330475E-2</c:v>
                </c:pt>
                <c:pt idx="86">
                  <c:v>5.9027777777774799E-2</c:v>
                </c:pt>
                <c:pt idx="87">
                  <c:v>5.972222222221929E-2</c:v>
                </c:pt>
                <c:pt idx="88">
                  <c:v>6.0416666666663656E-2</c:v>
                </c:pt>
                <c:pt idx="89">
                  <c:v>6.1111111111108014E-2</c:v>
                </c:pt>
                <c:pt idx="90">
                  <c:v>6.1805555555552366E-2</c:v>
                </c:pt>
                <c:pt idx="91">
                  <c:v>6.2499999999996898E-2</c:v>
                </c:pt>
                <c:pt idx="92">
                  <c:v>6.3194444444441306E-2</c:v>
                </c:pt>
                <c:pt idx="93">
                  <c:v>6.3888888888885595E-2</c:v>
                </c:pt>
                <c:pt idx="94">
                  <c:v>6.4583333333330065E-2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6.7361111111107666E-2</c:v>
                </c:pt>
                <c:pt idx="99">
                  <c:v>6.8055555555551997E-2</c:v>
                </c:pt>
                <c:pt idx="100">
                  <c:v>6.8749999999996467E-2</c:v>
                </c:pt>
                <c:pt idx="101">
                  <c:v>6.9444444444440867E-2</c:v>
                </c:pt>
                <c:pt idx="102">
                  <c:v>7.0138888888885198E-2</c:v>
                </c:pt>
                <c:pt idx="103">
                  <c:v>7.0833333333329682E-2</c:v>
                </c:pt>
                <c:pt idx="104">
                  <c:v>7.1527777777773999E-2</c:v>
                </c:pt>
                <c:pt idx="105">
                  <c:v>7.2222222222218468E-2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7.4999999999996098E-2</c:v>
                </c:pt>
                <c:pt idx="110">
                  <c:v>7.569444444444047E-2</c:v>
                </c:pt>
                <c:pt idx="111">
                  <c:v>7.6388888888884801E-2</c:v>
                </c:pt>
                <c:pt idx="112">
                  <c:v>7.7083333333329285E-2</c:v>
                </c:pt>
                <c:pt idx="113">
                  <c:v>7.7777777777773671E-2</c:v>
                </c:pt>
                <c:pt idx="114">
                  <c:v>7.8472222222218072E-2</c:v>
                </c:pt>
                <c:pt idx="115">
                  <c:v>7.9166666666662402E-2</c:v>
                </c:pt>
                <c:pt idx="116">
                  <c:v>7.9861111111106886E-2</c:v>
                </c:pt>
                <c:pt idx="117">
                  <c:v>8.0555555555551356E-2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8.2638888888884515E-2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8.472222222221773E-2</c:v>
                </c:pt>
                <c:pt idx="124">
                  <c:v>8.5416666666662047E-2</c:v>
                </c:pt>
                <c:pt idx="125">
                  <c:v>8.6111111111106323E-2</c:v>
                </c:pt>
                <c:pt idx="126">
                  <c:v>8.680555555555089E-2</c:v>
                </c:pt>
                <c:pt idx="127">
                  <c:v>8.7499999999995193E-2</c:v>
                </c:pt>
                <c:pt idx="128">
                  <c:v>8.8194444444439773E-2</c:v>
                </c:pt>
                <c:pt idx="129">
                  <c:v>8.8888888888884091E-2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9.166666666666172E-2</c:v>
                </c:pt>
                <c:pt idx="134">
                  <c:v>9.2361111111105829E-2</c:v>
                </c:pt>
                <c:pt idx="135">
                  <c:v>9.3055555555550604E-2</c:v>
                </c:pt>
                <c:pt idx="136">
                  <c:v>9.3749999999994907E-2</c:v>
                </c:pt>
                <c:pt idx="137">
                  <c:v>9.4444444444439266E-2</c:v>
                </c:pt>
                <c:pt idx="138">
                  <c:v>9.5138888888883735E-2</c:v>
                </c:pt>
                <c:pt idx="139">
                  <c:v>9.5833333333327997E-2</c:v>
                </c:pt>
                <c:pt idx="140">
                  <c:v>9.6527777777772536E-2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9.8611111111105529E-2</c:v>
                </c:pt>
                <c:pt idx="144">
                  <c:v>9.9305555555550151E-2</c:v>
                </c:pt>
                <c:pt idx="145">
                  <c:v>9.9999999999994538E-2</c:v>
                </c:pt>
                <c:pt idx="146">
                  <c:v>0.10069444444443915</c:v>
                </c:pt>
                <c:pt idx="147">
                  <c:v>0.10138888888888301</c:v>
                </c:pt>
                <c:pt idx="148">
                  <c:v>0.10208333333332795</c:v>
                </c:pt>
                <c:pt idx="149">
                  <c:v>0.10277777777777207</c:v>
                </c:pt>
                <c:pt idx="150">
                  <c:v>0.10347222222221614</c:v>
                </c:pt>
                <c:pt idx="151">
                  <c:v>0.10416666666666111</c:v>
                </c:pt>
                <c:pt idx="152">
                  <c:v>0.10486111111110499</c:v>
                </c:pt>
                <c:pt idx="153">
                  <c:v>0.10555555555555009</c:v>
                </c:pt>
                <c:pt idx="154">
                  <c:v>0.10624999999999395</c:v>
                </c:pt>
                <c:pt idx="155">
                  <c:v>0.10694444444443807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0.10902777777777212</c:v>
                </c:pt>
                <c:pt idx="159">
                  <c:v>0.10972222222221623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</c:v>
                </c:pt>
                <c:pt idx="164">
                  <c:v>0.1131944444444381</c:v>
                </c:pt>
                <c:pt idx="165">
                  <c:v>0.11388888888888198</c:v>
                </c:pt>
                <c:pt idx="166">
                  <c:v>0.11458333333332693</c:v>
                </c:pt>
                <c:pt idx="167">
                  <c:v>0.11527777777777107</c:v>
                </c:pt>
                <c:pt idx="168">
                  <c:v>0.11597222222221611</c:v>
                </c:pt>
                <c:pt idx="169">
                  <c:v>0.1166666666666601</c:v>
                </c:pt>
                <c:pt idx="170">
                  <c:v>0.11736111111110402</c:v>
                </c:pt>
                <c:pt idx="171">
                  <c:v>0.11805555555554907</c:v>
                </c:pt>
                <c:pt idx="172">
                  <c:v>0.11874999999999293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0.12152777777777109</c:v>
                </c:pt>
                <c:pt idx="177">
                  <c:v>0.12222222222221521</c:v>
                </c:pt>
                <c:pt idx="178">
                  <c:v>0.12291666666666007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0.12569444444443714</c:v>
                </c:pt>
                <c:pt idx="183">
                  <c:v>0.126388888888882</c:v>
                </c:pt>
                <c:pt idx="184">
                  <c:v>0.12708333333332614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</c:v>
                </c:pt>
                <c:pt idx="188">
                  <c:v>0.12986111111110399</c:v>
                </c:pt>
                <c:pt idx="189">
                  <c:v>0.13055555555554788</c:v>
                </c:pt>
                <c:pt idx="190">
                  <c:v>0.13124999999999223</c:v>
                </c:pt>
                <c:pt idx="191">
                  <c:v>0.13194444444443731</c:v>
                </c:pt>
                <c:pt idx="192">
                  <c:v>0.13263888888888101</c:v>
                </c:pt>
                <c:pt idx="193">
                  <c:v>0.13333333333332617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0.13680555555554788</c:v>
                </c:pt>
                <c:pt idx="199">
                  <c:v>0.13749999999999224</c:v>
                </c:pt>
                <c:pt idx="200">
                  <c:v>0.13819444444443624</c:v>
                </c:pt>
                <c:pt idx="201">
                  <c:v>0.13888888888888101</c:v>
                </c:pt>
                <c:pt idx="202">
                  <c:v>0.13958333333332523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0.14166666666665786</c:v>
                </c:pt>
                <c:pt idx="206">
                  <c:v>0.14236111111110214</c:v>
                </c:pt>
                <c:pt idx="207">
                  <c:v>0.143055555555547</c:v>
                </c:pt>
                <c:pt idx="208">
                  <c:v>0.14374999999999127</c:v>
                </c:pt>
                <c:pt idx="209">
                  <c:v>0.14444444444443638</c:v>
                </c:pt>
                <c:pt idx="210">
                  <c:v>0.14513888888887999</c:v>
                </c:pt>
                <c:pt idx="211">
                  <c:v>0.14583333333332424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0.14861111111110217</c:v>
                </c:pt>
                <c:pt idx="216">
                  <c:v>0.149305555555546</c:v>
                </c:pt>
                <c:pt idx="217">
                  <c:v>0.14999999999999131</c:v>
                </c:pt>
                <c:pt idx="218">
                  <c:v>0.1506944444444353</c:v>
                </c:pt>
                <c:pt idx="219">
                  <c:v>0.15138888888888014</c:v>
                </c:pt>
                <c:pt idx="220">
                  <c:v>0.15208333333332424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0.15416666666665688</c:v>
                </c:pt>
                <c:pt idx="224">
                  <c:v>0.15486111111110223</c:v>
                </c:pt>
                <c:pt idx="225">
                  <c:v>0.15555555555554601</c:v>
                </c:pt>
                <c:pt idx="226">
                  <c:v>0.15624999999999031</c:v>
                </c:pt>
                <c:pt idx="227">
                  <c:v>0.15694444444443548</c:v>
                </c:pt>
                <c:pt idx="228">
                  <c:v>0.15763888888887914</c:v>
                </c:pt>
                <c:pt idx="229">
                  <c:v>0.15833333333332431</c:v>
                </c:pt>
                <c:pt idx="230">
                  <c:v>0.15902777777776814</c:v>
                </c:pt>
                <c:pt idx="231">
                  <c:v>0.15972222222221213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0.16180555555554588</c:v>
                </c:pt>
                <c:pt idx="235">
                  <c:v>0.16249999999999024</c:v>
                </c:pt>
                <c:pt idx="236">
                  <c:v>0.16319444444443423</c:v>
                </c:pt>
                <c:pt idx="237">
                  <c:v>0.16388888888887901</c:v>
                </c:pt>
                <c:pt idx="238">
                  <c:v>0.16458333333332317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0.16666666666665583</c:v>
                </c:pt>
                <c:pt idx="242">
                  <c:v>0.16736111111110114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0.16944444444443435</c:v>
                </c:pt>
                <c:pt idx="246">
                  <c:v>0.17013888888887799</c:v>
                </c:pt>
                <c:pt idx="247">
                  <c:v>0.17083333333332323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0.17361111111110014</c:v>
                </c:pt>
                <c:pt idx="252">
                  <c:v>0.174305555555545</c:v>
                </c:pt>
                <c:pt idx="253">
                  <c:v>0.17499999999998914</c:v>
                </c:pt>
                <c:pt idx="254">
                  <c:v>0.17569444444443424</c:v>
                </c:pt>
                <c:pt idx="255">
                  <c:v>0.17638888888887799</c:v>
                </c:pt>
                <c:pt idx="256">
                  <c:v>0.17708333333332224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0.17916666666665587</c:v>
                </c:pt>
                <c:pt idx="260">
                  <c:v>0.17986111111110017</c:v>
                </c:pt>
                <c:pt idx="261">
                  <c:v>0.18055555555554401</c:v>
                </c:pt>
                <c:pt idx="262">
                  <c:v>0.18124999999998914</c:v>
                </c:pt>
                <c:pt idx="263">
                  <c:v>0.18194444444443345</c:v>
                </c:pt>
                <c:pt idx="264">
                  <c:v>0.18263888888887814</c:v>
                </c:pt>
                <c:pt idx="265">
                  <c:v>0.18333333333332227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0.18611111111110024</c:v>
                </c:pt>
                <c:pt idx="270">
                  <c:v>0.18680555555554401</c:v>
                </c:pt>
                <c:pt idx="271">
                  <c:v>0.18749999999998823</c:v>
                </c:pt>
                <c:pt idx="272">
                  <c:v>0.18819444444443331</c:v>
                </c:pt>
                <c:pt idx="273">
                  <c:v>0.18888888888887717</c:v>
                </c:pt>
                <c:pt idx="274">
                  <c:v>0.18958333333332231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</c:v>
                </c:pt>
                <c:pt idx="278">
                  <c:v>0.19236111111109899</c:v>
                </c:pt>
                <c:pt idx="279">
                  <c:v>0.19305555555554388</c:v>
                </c:pt>
                <c:pt idx="280">
                  <c:v>0.19374999999998799</c:v>
                </c:pt>
                <c:pt idx="281">
                  <c:v>0.19444444444443235</c:v>
                </c:pt>
                <c:pt idx="282">
                  <c:v>0.19513888888887701</c:v>
                </c:pt>
                <c:pt idx="283">
                  <c:v>0.19583333333332117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0.19861111111109914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0.20069444444443224</c:v>
                </c:pt>
                <c:pt idx="291">
                  <c:v>0.20138888888887599</c:v>
                </c:pt>
                <c:pt idx="292">
                  <c:v>0.20208333333332124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0.20416666666665387</c:v>
                </c:pt>
                <c:pt idx="296">
                  <c:v>0.20486111111109817</c:v>
                </c:pt>
                <c:pt idx="297">
                  <c:v>0.205555555555543</c:v>
                </c:pt>
                <c:pt idx="298">
                  <c:v>0.20624999999998714</c:v>
                </c:pt>
                <c:pt idx="299">
                  <c:v>0.20694444444443241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0.21111111111109823</c:v>
                </c:pt>
                <c:pt idx="306">
                  <c:v>0.21180555555554201</c:v>
                </c:pt>
                <c:pt idx="307">
                  <c:v>0.21249999999998717</c:v>
                </c:pt>
                <c:pt idx="308">
                  <c:v>0.21319444444443131</c:v>
                </c:pt>
                <c:pt idx="309">
                  <c:v>0.21388888888887614</c:v>
                </c:pt>
                <c:pt idx="310">
                  <c:v>0.21458333333332028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0.21666666666665288</c:v>
                </c:pt>
                <c:pt idx="314">
                  <c:v>0.21736111111109824</c:v>
                </c:pt>
                <c:pt idx="315">
                  <c:v>0.21805555555554201</c:v>
                </c:pt>
                <c:pt idx="316">
                  <c:v>0.21874999999998623</c:v>
                </c:pt>
                <c:pt idx="317">
                  <c:v>0.21944444444443148</c:v>
                </c:pt>
                <c:pt idx="318">
                  <c:v>0.22013888888887501</c:v>
                </c:pt>
                <c:pt idx="319">
                  <c:v>0.22083333333332014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0.22430555555554188</c:v>
                </c:pt>
                <c:pt idx="325">
                  <c:v>0.22499999999998599</c:v>
                </c:pt>
                <c:pt idx="326">
                  <c:v>0.22569444444443018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0.22916666666665286</c:v>
                </c:pt>
                <c:pt idx="332">
                  <c:v>0.22986111111109714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0.23194444444443035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0.23611111111109617</c:v>
                </c:pt>
                <c:pt idx="342">
                  <c:v>0.236805555555541</c:v>
                </c:pt>
                <c:pt idx="343">
                  <c:v>0.23749999999998514</c:v>
                </c:pt>
                <c:pt idx="344">
                  <c:v>0.23819444444443028</c:v>
                </c:pt>
                <c:pt idx="345">
                  <c:v>0.23888888888887413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0.24166666666665187</c:v>
                </c:pt>
                <c:pt idx="350">
                  <c:v>0.24236111111109623</c:v>
                </c:pt>
                <c:pt idx="351">
                  <c:v>0.24305555555554101</c:v>
                </c:pt>
                <c:pt idx="352">
                  <c:v>0.24374999999998517</c:v>
                </c:pt>
                <c:pt idx="353">
                  <c:v>0.24444444444442948</c:v>
                </c:pt>
                <c:pt idx="354">
                  <c:v>0.24513888888887414</c:v>
                </c:pt>
                <c:pt idx="355">
                  <c:v>0.24583333333331814</c:v>
                </c:pt>
                <c:pt idx="356">
                  <c:v>0.24652777777776314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0.24861111111109624</c:v>
                </c:pt>
                <c:pt idx="360">
                  <c:v>0.24930555555553999</c:v>
                </c:pt>
                <c:pt idx="361">
                  <c:v>0.24999999999998423</c:v>
                </c:pt>
                <c:pt idx="362">
                  <c:v>0.25069444444442879</c:v>
                </c:pt>
                <c:pt idx="363">
                  <c:v>0.25138888888887362</c:v>
                </c:pt>
                <c:pt idx="364">
                  <c:v>0.252083333333318</c:v>
                </c:pt>
                <c:pt idx="365">
                  <c:v>0.25277777777776228</c:v>
                </c:pt>
                <c:pt idx="366">
                  <c:v>0.25347222222220728</c:v>
                </c:pt>
                <c:pt idx="367">
                  <c:v>0.25416666666665128</c:v>
                </c:pt>
                <c:pt idx="368">
                  <c:v>0.254861111111095</c:v>
                </c:pt>
                <c:pt idx="369">
                  <c:v>0.25555555555553966</c:v>
                </c:pt>
                <c:pt idx="370">
                  <c:v>0.25624999999998427</c:v>
                </c:pt>
                <c:pt idx="371">
                  <c:v>0.25694444444442899</c:v>
                </c:pt>
                <c:pt idx="372">
                  <c:v>0.25763888888887326</c:v>
                </c:pt>
                <c:pt idx="373">
                  <c:v>0.25833333333331693</c:v>
                </c:pt>
                <c:pt idx="374">
                  <c:v>0.25902777777776242</c:v>
                </c:pt>
                <c:pt idx="375">
                  <c:v>0.25972222222220598</c:v>
                </c:pt>
                <c:pt idx="376">
                  <c:v>0.26041666666665142</c:v>
                </c:pt>
                <c:pt idx="377">
                  <c:v>0.26111111111109475</c:v>
                </c:pt>
                <c:pt idx="378">
                  <c:v>0.26180555555553903</c:v>
                </c:pt>
                <c:pt idx="379">
                  <c:v>0.26249999999998441</c:v>
                </c:pt>
                <c:pt idx="380">
                  <c:v>0.26319444444442774</c:v>
                </c:pt>
                <c:pt idx="381">
                  <c:v>0.26388888888887263</c:v>
                </c:pt>
                <c:pt idx="382">
                  <c:v>0.26458333333331702</c:v>
                </c:pt>
                <c:pt idx="383">
                  <c:v>0.2652777777777614</c:v>
                </c:pt>
                <c:pt idx="384">
                  <c:v>0.26597222222220634</c:v>
                </c:pt>
                <c:pt idx="385">
                  <c:v>0.26666666666665034</c:v>
                </c:pt>
                <c:pt idx="386">
                  <c:v>0.26736111111109501</c:v>
                </c:pt>
                <c:pt idx="387">
                  <c:v>0.26805555555553873</c:v>
                </c:pt>
                <c:pt idx="388">
                  <c:v>0.26874999999998328</c:v>
                </c:pt>
                <c:pt idx="389">
                  <c:v>0.269444444444428</c:v>
                </c:pt>
                <c:pt idx="390">
                  <c:v>0.27013888888887228</c:v>
                </c:pt>
                <c:pt idx="391">
                  <c:v>0.27083333333331699</c:v>
                </c:pt>
                <c:pt idx="392">
                  <c:v>0.27152777777776155</c:v>
                </c:pt>
                <c:pt idx="393">
                  <c:v>0.27222222222220527</c:v>
                </c:pt>
                <c:pt idx="394">
                  <c:v>0.27291666666665043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0.27499999999998342</c:v>
                </c:pt>
                <c:pt idx="398">
                  <c:v>0.27569444444442676</c:v>
                </c:pt>
                <c:pt idx="399">
                  <c:v>0.2763888888888727</c:v>
                </c:pt>
                <c:pt idx="400">
                  <c:v>0.27708333333331597</c:v>
                </c:pt>
                <c:pt idx="401">
                  <c:v>0.27777777777776147</c:v>
                </c:pt>
                <c:pt idx="402">
                  <c:v>0.27847222222220541</c:v>
                </c:pt>
                <c:pt idx="403">
                  <c:v>0.27916666666664941</c:v>
                </c:pt>
                <c:pt idx="404">
                  <c:v>0.27986111111109402</c:v>
                </c:pt>
                <c:pt idx="405">
                  <c:v>0.28055555555553779</c:v>
                </c:pt>
                <c:pt idx="406">
                  <c:v>0.28124999999998335</c:v>
                </c:pt>
                <c:pt idx="407">
                  <c:v>0.28194444444442701</c:v>
                </c:pt>
                <c:pt idx="408">
                  <c:v>0.28263888888887134</c:v>
                </c:pt>
                <c:pt idx="409">
                  <c:v>0.28333333333331601</c:v>
                </c:pt>
                <c:pt idx="410">
                  <c:v>0.28402777777776061</c:v>
                </c:pt>
                <c:pt idx="411">
                  <c:v>0.28472222222220528</c:v>
                </c:pt>
                <c:pt idx="412">
                  <c:v>0.28541666666664955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0.28749999999998255</c:v>
                </c:pt>
                <c:pt idx="416">
                  <c:v>0.28819444444442699</c:v>
                </c:pt>
                <c:pt idx="417">
                  <c:v>0.28888888888887176</c:v>
                </c:pt>
                <c:pt idx="418">
                  <c:v>0.28958333333331526</c:v>
                </c:pt>
                <c:pt idx="419">
                  <c:v>0.29027777777776043</c:v>
                </c:pt>
                <c:pt idx="420">
                  <c:v>0.29097222222220442</c:v>
                </c:pt>
                <c:pt idx="421">
                  <c:v>0.29166666666664942</c:v>
                </c:pt>
                <c:pt idx="422">
                  <c:v>0.29236111111109298</c:v>
                </c:pt>
                <c:pt idx="423">
                  <c:v>0.29305555555553675</c:v>
                </c:pt>
                <c:pt idx="424">
                  <c:v>0.29374999999998247</c:v>
                </c:pt>
                <c:pt idx="425">
                  <c:v>0.29444444444442602</c:v>
                </c:pt>
                <c:pt idx="426">
                  <c:v>0.29513888888887141</c:v>
                </c:pt>
                <c:pt idx="427">
                  <c:v>0.29583333333331502</c:v>
                </c:pt>
                <c:pt idx="428">
                  <c:v>0.29652777777775968</c:v>
                </c:pt>
                <c:pt idx="429">
                  <c:v>0.29722222222220435</c:v>
                </c:pt>
                <c:pt idx="430">
                  <c:v>0.29791666666664862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0.29999999999998161</c:v>
                </c:pt>
                <c:pt idx="434">
                  <c:v>0.300694444444426</c:v>
                </c:pt>
                <c:pt idx="435">
                  <c:v>0.30138888888887083</c:v>
                </c:pt>
                <c:pt idx="436">
                  <c:v>0.30208333333331527</c:v>
                </c:pt>
                <c:pt idx="437">
                  <c:v>0.30277777777775955</c:v>
                </c:pt>
                <c:pt idx="438">
                  <c:v>0.30347222222220344</c:v>
                </c:pt>
                <c:pt idx="439">
                  <c:v>0.30416666666664843</c:v>
                </c:pt>
                <c:pt idx="440">
                  <c:v>0.30486111111109226</c:v>
                </c:pt>
                <c:pt idx="441">
                  <c:v>0.30555555555553693</c:v>
                </c:pt>
                <c:pt idx="442">
                  <c:v>0.30624999999998143</c:v>
                </c:pt>
                <c:pt idx="443">
                  <c:v>0.30694444444442498</c:v>
                </c:pt>
                <c:pt idx="444">
                  <c:v>0.30763888888887042</c:v>
                </c:pt>
                <c:pt idx="445">
                  <c:v>0.30833333333331397</c:v>
                </c:pt>
                <c:pt idx="446">
                  <c:v>0.30902777777775969</c:v>
                </c:pt>
                <c:pt idx="447">
                  <c:v>0.30972222222220347</c:v>
                </c:pt>
                <c:pt idx="448">
                  <c:v>0.31041666666664763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0.31249999999998168</c:v>
                </c:pt>
                <c:pt idx="452">
                  <c:v>0.31319444444442501</c:v>
                </c:pt>
                <c:pt idx="453">
                  <c:v>0.31388888888886984</c:v>
                </c:pt>
                <c:pt idx="454">
                  <c:v>0.31458333333331434</c:v>
                </c:pt>
                <c:pt idx="455">
                  <c:v>0.31527777777775862</c:v>
                </c:pt>
                <c:pt idx="456">
                  <c:v>0.31597222222220361</c:v>
                </c:pt>
                <c:pt idx="457">
                  <c:v>0.31666666666664756</c:v>
                </c:pt>
                <c:pt idx="458">
                  <c:v>0.31736111111109128</c:v>
                </c:pt>
                <c:pt idx="459">
                  <c:v>0.318055555555536</c:v>
                </c:pt>
                <c:pt idx="460">
                  <c:v>0.31874999999998055</c:v>
                </c:pt>
                <c:pt idx="461">
                  <c:v>0.31944444444442527</c:v>
                </c:pt>
                <c:pt idx="462">
                  <c:v>0.32013888888886943</c:v>
                </c:pt>
                <c:pt idx="463">
                  <c:v>0.32083333333331326</c:v>
                </c:pt>
                <c:pt idx="464">
                  <c:v>0.32152777777775876</c:v>
                </c:pt>
                <c:pt idx="465">
                  <c:v>0.32222222222220243</c:v>
                </c:pt>
                <c:pt idx="466">
                  <c:v>0.3229166666666477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0.32499999999998069</c:v>
                </c:pt>
                <c:pt idx="470">
                  <c:v>0.32569444444442402</c:v>
                </c:pt>
                <c:pt idx="471">
                  <c:v>0.32638888888886997</c:v>
                </c:pt>
                <c:pt idx="472">
                  <c:v>0.32708333333331341</c:v>
                </c:pt>
                <c:pt idx="473">
                  <c:v>0.32777777777775763</c:v>
                </c:pt>
                <c:pt idx="474">
                  <c:v>0.32847222222220268</c:v>
                </c:pt>
                <c:pt idx="475">
                  <c:v>0.32916666666664662</c:v>
                </c:pt>
                <c:pt idx="476">
                  <c:v>0.32986111111109134</c:v>
                </c:pt>
                <c:pt idx="477">
                  <c:v>0.33055555555553501</c:v>
                </c:pt>
                <c:pt idx="478">
                  <c:v>0.33124999999997962</c:v>
                </c:pt>
                <c:pt idx="479">
                  <c:v>0.33194444444442428</c:v>
                </c:pt>
                <c:pt idx="480">
                  <c:v>0.33263888888886856</c:v>
                </c:pt>
                <c:pt idx="481">
                  <c:v>0.33333333333331328</c:v>
                </c:pt>
                <c:pt idx="482">
                  <c:v>0.33402777777775783</c:v>
                </c:pt>
                <c:pt idx="483">
                  <c:v>0.33472222222220155</c:v>
                </c:pt>
                <c:pt idx="484">
                  <c:v>0.33541666666664677</c:v>
                </c:pt>
                <c:pt idx="485">
                  <c:v>0.33611111111109027</c:v>
                </c:pt>
                <c:pt idx="486">
                  <c:v>0.33680555555553526</c:v>
                </c:pt>
                <c:pt idx="487">
                  <c:v>0.33749999999997976</c:v>
                </c:pt>
                <c:pt idx="488">
                  <c:v>0.33819444444442298</c:v>
                </c:pt>
                <c:pt idx="489">
                  <c:v>0.33888888888886898</c:v>
                </c:pt>
                <c:pt idx="490">
                  <c:v>0.33958333333331242</c:v>
                </c:pt>
                <c:pt idx="491">
                  <c:v>0.34027777777775742</c:v>
                </c:pt>
                <c:pt idx="492">
                  <c:v>0.34097222222220147</c:v>
                </c:pt>
                <c:pt idx="493">
                  <c:v>0.34166666666664541</c:v>
                </c:pt>
                <c:pt idx="494">
                  <c:v>0.34236111111109002</c:v>
                </c:pt>
                <c:pt idx="495">
                  <c:v>0.34305555555553374</c:v>
                </c:pt>
                <c:pt idx="496">
                  <c:v>0.34374999999997941</c:v>
                </c:pt>
                <c:pt idx="497">
                  <c:v>0.34444444444442301</c:v>
                </c:pt>
                <c:pt idx="498">
                  <c:v>0.34513888888886735</c:v>
                </c:pt>
                <c:pt idx="499">
                  <c:v>0.34583333333331201</c:v>
                </c:pt>
                <c:pt idx="500">
                  <c:v>0.34652777777775662</c:v>
                </c:pt>
                <c:pt idx="501">
                  <c:v>0.34722222222220134</c:v>
                </c:pt>
                <c:pt idx="502">
                  <c:v>0.34791666666664556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0.34999999999997855</c:v>
                </c:pt>
                <c:pt idx="506">
                  <c:v>0.35069444444442299</c:v>
                </c:pt>
                <c:pt idx="507">
                  <c:v>0.35138888888886777</c:v>
                </c:pt>
                <c:pt idx="508">
                  <c:v>0.35208333333331127</c:v>
                </c:pt>
                <c:pt idx="509">
                  <c:v>0.35277777777775643</c:v>
                </c:pt>
                <c:pt idx="510">
                  <c:v>0.35347222222219998</c:v>
                </c:pt>
                <c:pt idx="511">
                  <c:v>0.35416666666664542</c:v>
                </c:pt>
                <c:pt idx="512">
                  <c:v>0.35486111111108898</c:v>
                </c:pt>
                <c:pt idx="513">
                  <c:v>0.35555555555553275</c:v>
                </c:pt>
                <c:pt idx="514">
                  <c:v>0.35624999999997842</c:v>
                </c:pt>
                <c:pt idx="515">
                  <c:v>0.35694444444442208</c:v>
                </c:pt>
                <c:pt idx="516">
                  <c:v>0.35763888888886741</c:v>
                </c:pt>
                <c:pt idx="517">
                  <c:v>0.35833333333331102</c:v>
                </c:pt>
                <c:pt idx="518">
                  <c:v>0.35902777777775563</c:v>
                </c:pt>
                <c:pt idx="519">
                  <c:v>0.35972222222220041</c:v>
                </c:pt>
                <c:pt idx="520">
                  <c:v>0.36041666666664468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0.36249999999997762</c:v>
                </c:pt>
                <c:pt idx="524">
                  <c:v>0.363194444444422</c:v>
                </c:pt>
                <c:pt idx="525">
                  <c:v>0.36388888888886683</c:v>
                </c:pt>
                <c:pt idx="526">
                  <c:v>0.36458333333331128</c:v>
                </c:pt>
                <c:pt idx="527">
                  <c:v>0.36527777777775555</c:v>
                </c:pt>
                <c:pt idx="528">
                  <c:v>0.36597222222219927</c:v>
                </c:pt>
                <c:pt idx="529">
                  <c:v>0.36666666666664455</c:v>
                </c:pt>
                <c:pt idx="530">
                  <c:v>0.36736111111108827</c:v>
                </c:pt>
                <c:pt idx="531">
                  <c:v>0.36805555555553299</c:v>
                </c:pt>
                <c:pt idx="532">
                  <c:v>0.36874999999997743</c:v>
                </c:pt>
                <c:pt idx="533">
                  <c:v>0.36944444444442098</c:v>
                </c:pt>
                <c:pt idx="534">
                  <c:v>0.37013888888886642</c:v>
                </c:pt>
                <c:pt idx="535">
                  <c:v>0.37083333333330998</c:v>
                </c:pt>
                <c:pt idx="536">
                  <c:v>0.3715277777777557</c:v>
                </c:pt>
                <c:pt idx="537">
                  <c:v>0.37222222222219897</c:v>
                </c:pt>
                <c:pt idx="538">
                  <c:v>0.37291666666664369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0.37499999999997763</c:v>
                </c:pt>
                <c:pt idx="542">
                  <c:v>0.37569444444442102</c:v>
                </c:pt>
                <c:pt idx="543">
                  <c:v>0.37638888888886585</c:v>
                </c:pt>
                <c:pt idx="544">
                  <c:v>0.37708333333331034</c:v>
                </c:pt>
                <c:pt idx="545">
                  <c:v>0.37777777777775462</c:v>
                </c:pt>
                <c:pt idx="546">
                  <c:v>0.37847222222219934</c:v>
                </c:pt>
                <c:pt idx="547">
                  <c:v>0.37916666666664361</c:v>
                </c:pt>
                <c:pt idx="548">
                  <c:v>0.37986111111108728</c:v>
                </c:pt>
                <c:pt idx="549">
                  <c:v>0.380555555555532</c:v>
                </c:pt>
                <c:pt idx="550">
                  <c:v>0.38124999999997655</c:v>
                </c:pt>
                <c:pt idx="551">
                  <c:v>0.38194444444442127</c:v>
                </c:pt>
                <c:pt idx="552">
                  <c:v>0.38263888888886555</c:v>
                </c:pt>
                <c:pt idx="553">
                  <c:v>0.38333333333330927</c:v>
                </c:pt>
                <c:pt idx="554">
                  <c:v>0.38402777777775476</c:v>
                </c:pt>
                <c:pt idx="555">
                  <c:v>0.38472222222219798</c:v>
                </c:pt>
                <c:pt idx="556">
                  <c:v>0.38541666666664376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0.3874999999999767</c:v>
                </c:pt>
                <c:pt idx="560">
                  <c:v>0.38819444444441997</c:v>
                </c:pt>
                <c:pt idx="561">
                  <c:v>0.38888888888886602</c:v>
                </c:pt>
                <c:pt idx="562">
                  <c:v>0.38958333333330941</c:v>
                </c:pt>
                <c:pt idx="563">
                  <c:v>0.39027777777775363</c:v>
                </c:pt>
                <c:pt idx="564">
                  <c:v>0.39097222222219841</c:v>
                </c:pt>
                <c:pt idx="565">
                  <c:v>0.39166666666664268</c:v>
                </c:pt>
                <c:pt idx="566">
                  <c:v>0.39236111111108735</c:v>
                </c:pt>
                <c:pt idx="567">
                  <c:v>0.39305555555553101</c:v>
                </c:pt>
                <c:pt idx="568">
                  <c:v>0.39374999999997562</c:v>
                </c:pt>
                <c:pt idx="569">
                  <c:v>0.39444444444442034</c:v>
                </c:pt>
                <c:pt idx="570">
                  <c:v>0.39513888888886461</c:v>
                </c:pt>
                <c:pt idx="571">
                  <c:v>0.39583333333330928</c:v>
                </c:pt>
                <c:pt idx="572">
                  <c:v>0.39652777777775383</c:v>
                </c:pt>
                <c:pt idx="573">
                  <c:v>0.39722222222219727</c:v>
                </c:pt>
                <c:pt idx="574">
                  <c:v>0.39791666666664283</c:v>
                </c:pt>
                <c:pt idx="575">
                  <c:v>0.39861111111108627</c:v>
                </c:pt>
                <c:pt idx="576">
                  <c:v>0.39930555555553127</c:v>
                </c:pt>
                <c:pt idx="577">
                  <c:v>0.39999999999997576</c:v>
                </c:pt>
                <c:pt idx="578">
                  <c:v>0.40069444444441893</c:v>
                </c:pt>
                <c:pt idx="579">
                  <c:v>0.40138888888886476</c:v>
                </c:pt>
                <c:pt idx="580">
                  <c:v>0.40208333333330798</c:v>
                </c:pt>
                <c:pt idx="581">
                  <c:v>0.40277777777775342</c:v>
                </c:pt>
                <c:pt idx="582">
                  <c:v>0.40347222222219697</c:v>
                </c:pt>
                <c:pt idx="583">
                  <c:v>0.40416666666664142</c:v>
                </c:pt>
                <c:pt idx="584">
                  <c:v>0.40486111111108608</c:v>
                </c:pt>
                <c:pt idx="585">
                  <c:v>0.40555555555552975</c:v>
                </c:pt>
                <c:pt idx="586">
                  <c:v>0.40624999999997541</c:v>
                </c:pt>
                <c:pt idx="587">
                  <c:v>0.40694444444441902</c:v>
                </c:pt>
                <c:pt idx="588">
                  <c:v>0.4076388888888634</c:v>
                </c:pt>
                <c:pt idx="589">
                  <c:v>0.40833333333330801</c:v>
                </c:pt>
                <c:pt idx="590">
                  <c:v>0.40902777777775262</c:v>
                </c:pt>
                <c:pt idx="591">
                  <c:v>0.40972222222219701</c:v>
                </c:pt>
                <c:pt idx="592">
                  <c:v>0.41041666666664162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0.41249999999997455</c:v>
                </c:pt>
                <c:pt idx="596">
                  <c:v>0.413194444444419</c:v>
                </c:pt>
                <c:pt idx="597">
                  <c:v>0.41388888888886383</c:v>
                </c:pt>
                <c:pt idx="598">
                  <c:v>0.41458333333330727</c:v>
                </c:pt>
                <c:pt idx="599">
                  <c:v>0.41527777777775243</c:v>
                </c:pt>
                <c:pt idx="600">
                  <c:v>0.41597222222219626</c:v>
                </c:pt>
                <c:pt idx="601">
                  <c:v>0.41666666666664143</c:v>
                </c:pt>
                <c:pt idx="602">
                  <c:v>0.41736111111108498</c:v>
                </c:pt>
                <c:pt idx="603">
                  <c:v>0.41805555555552876</c:v>
                </c:pt>
                <c:pt idx="604">
                  <c:v>0.41874999999997442</c:v>
                </c:pt>
                <c:pt idx="605">
                  <c:v>0.41944444444441797</c:v>
                </c:pt>
                <c:pt idx="606">
                  <c:v>0.42013888888886347</c:v>
                </c:pt>
                <c:pt idx="607">
                  <c:v>0.42083333333330702</c:v>
                </c:pt>
                <c:pt idx="608">
                  <c:v>0.42152777777775163</c:v>
                </c:pt>
                <c:pt idx="609">
                  <c:v>0.42222222222219602</c:v>
                </c:pt>
                <c:pt idx="610">
                  <c:v>0.42291666666664063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0.42499999999997362</c:v>
                </c:pt>
                <c:pt idx="614">
                  <c:v>0.42569444444441801</c:v>
                </c:pt>
                <c:pt idx="615">
                  <c:v>0.42638888888886284</c:v>
                </c:pt>
                <c:pt idx="616">
                  <c:v>0.42708333333330728</c:v>
                </c:pt>
                <c:pt idx="617">
                  <c:v>0.42777777777775156</c:v>
                </c:pt>
                <c:pt idx="618">
                  <c:v>0.42847222222219528</c:v>
                </c:pt>
                <c:pt idx="619">
                  <c:v>0.42916666666664055</c:v>
                </c:pt>
                <c:pt idx="620">
                  <c:v>0.42986111111108427</c:v>
                </c:pt>
                <c:pt idx="621">
                  <c:v>0.43055555555552899</c:v>
                </c:pt>
                <c:pt idx="622">
                  <c:v>0.43124999999997343</c:v>
                </c:pt>
                <c:pt idx="623">
                  <c:v>0.43194444444441726</c:v>
                </c:pt>
                <c:pt idx="624">
                  <c:v>0.43263888888886243</c:v>
                </c:pt>
                <c:pt idx="625">
                  <c:v>0.43333333333330598</c:v>
                </c:pt>
                <c:pt idx="626">
                  <c:v>0.4340277777777517</c:v>
                </c:pt>
                <c:pt idx="627">
                  <c:v>0.43472222222219498</c:v>
                </c:pt>
                <c:pt idx="628">
                  <c:v>0.43541666666663942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0.43749999999997363</c:v>
                </c:pt>
                <c:pt idx="632">
                  <c:v>0.43819444444441702</c:v>
                </c:pt>
                <c:pt idx="633">
                  <c:v>0.43888888888886185</c:v>
                </c:pt>
                <c:pt idx="634">
                  <c:v>0.4395833333333064</c:v>
                </c:pt>
                <c:pt idx="635">
                  <c:v>0.44027777777775035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0.44305555555552772</c:v>
                </c:pt>
                <c:pt idx="640">
                  <c:v>0.44374999999997228</c:v>
                </c:pt>
                <c:pt idx="641">
                  <c:v>0.444444444444417</c:v>
                </c:pt>
                <c:pt idx="642">
                  <c:v>0.44513888888886127</c:v>
                </c:pt>
                <c:pt idx="643">
                  <c:v>0.44583333333330499</c:v>
                </c:pt>
                <c:pt idx="644">
                  <c:v>0.44652777777775043</c:v>
                </c:pt>
                <c:pt idx="645">
                  <c:v>0.44722222222219399</c:v>
                </c:pt>
                <c:pt idx="646">
                  <c:v>0.44791666666663926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0.44999999999997242</c:v>
                </c:pt>
                <c:pt idx="650">
                  <c:v>0.45069444444441575</c:v>
                </c:pt>
                <c:pt idx="651">
                  <c:v>0.45138888888886158</c:v>
                </c:pt>
                <c:pt idx="652">
                  <c:v>0.45208333333330508</c:v>
                </c:pt>
                <c:pt idx="653">
                  <c:v>0.45277777777774941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0.45555555555552679</c:v>
                </c:pt>
                <c:pt idx="658">
                  <c:v>0.45624999999997135</c:v>
                </c:pt>
                <c:pt idx="659">
                  <c:v>0.45694444444441601</c:v>
                </c:pt>
                <c:pt idx="660">
                  <c:v>0.45763888888886034</c:v>
                </c:pt>
                <c:pt idx="661">
                  <c:v>0.458333333333305</c:v>
                </c:pt>
                <c:pt idx="662">
                  <c:v>0.45902777777774956</c:v>
                </c:pt>
                <c:pt idx="663">
                  <c:v>0.459722222222193</c:v>
                </c:pt>
                <c:pt idx="664">
                  <c:v>0.46041666666663827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0.46249999999997143</c:v>
                </c:pt>
                <c:pt idx="668">
                  <c:v>0.46319444444441499</c:v>
                </c:pt>
                <c:pt idx="669">
                  <c:v>0.46388888888886076</c:v>
                </c:pt>
                <c:pt idx="670">
                  <c:v>0.46458333333330398</c:v>
                </c:pt>
                <c:pt idx="671">
                  <c:v>0.46527777777774942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0.46874999999997141</c:v>
                </c:pt>
                <c:pt idx="677">
                  <c:v>0.46944444444441502</c:v>
                </c:pt>
                <c:pt idx="678">
                  <c:v>0.47013888888885941</c:v>
                </c:pt>
                <c:pt idx="679">
                  <c:v>0.47083333333330402</c:v>
                </c:pt>
                <c:pt idx="680">
                  <c:v>0.47152777777774862</c:v>
                </c:pt>
                <c:pt idx="681">
                  <c:v>0.47222222222219301</c:v>
                </c:pt>
                <c:pt idx="682">
                  <c:v>0.47291666666663734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0.47499999999997056</c:v>
                </c:pt>
                <c:pt idx="686">
                  <c:v>0.475694444444415</c:v>
                </c:pt>
                <c:pt idx="687">
                  <c:v>0.47638888888885983</c:v>
                </c:pt>
                <c:pt idx="688">
                  <c:v>0.47708333333330327</c:v>
                </c:pt>
                <c:pt idx="689">
                  <c:v>0.47777777777774844</c:v>
                </c:pt>
                <c:pt idx="690">
                  <c:v>0.47847222222219227</c:v>
                </c:pt>
                <c:pt idx="691">
                  <c:v>0.47916666666663726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0.48124999999997042</c:v>
                </c:pt>
                <c:pt idx="695">
                  <c:v>0.48194444444441398</c:v>
                </c:pt>
                <c:pt idx="696">
                  <c:v>0.48263888888885942</c:v>
                </c:pt>
                <c:pt idx="697">
                  <c:v>0.48333333333330297</c:v>
                </c:pt>
                <c:pt idx="698">
                  <c:v>0.48402777777774769</c:v>
                </c:pt>
                <c:pt idx="699">
                  <c:v>0.48472222222219202</c:v>
                </c:pt>
                <c:pt idx="700">
                  <c:v>0.48541666666663641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0.48749999999996962</c:v>
                </c:pt>
                <c:pt idx="704">
                  <c:v>0.48819444444441401</c:v>
                </c:pt>
                <c:pt idx="705">
                  <c:v>0.48888888888885884</c:v>
                </c:pt>
                <c:pt idx="706">
                  <c:v>0.48958333333330334</c:v>
                </c:pt>
                <c:pt idx="707">
                  <c:v>0.49027777777774761</c:v>
                </c:pt>
                <c:pt idx="708">
                  <c:v>0.49097222222219128</c:v>
                </c:pt>
                <c:pt idx="709">
                  <c:v>0.49166666666663628</c:v>
                </c:pt>
                <c:pt idx="710">
                  <c:v>0.49236111111108027</c:v>
                </c:pt>
                <c:pt idx="711">
                  <c:v>0.49305555555552499</c:v>
                </c:pt>
                <c:pt idx="712">
                  <c:v>0.49374999999996944</c:v>
                </c:pt>
                <c:pt idx="713">
                  <c:v>0.49444444444441327</c:v>
                </c:pt>
                <c:pt idx="714">
                  <c:v>0.49513888888885843</c:v>
                </c:pt>
                <c:pt idx="715">
                  <c:v>0.49583333333330198</c:v>
                </c:pt>
                <c:pt idx="716">
                  <c:v>0.49652777777774776</c:v>
                </c:pt>
                <c:pt idx="717">
                  <c:v>0.49722222222219098</c:v>
                </c:pt>
                <c:pt idx="718">
                  <c:v>0.49791666666663542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0.49999999999996964</c:v>
                </c:pt>
                <c:pt idx="722">
                  <c:v>0.5006944444444138</c:v>
                </c:pt>
                <c:pt idx="723">
                  <c:v>0.50138888888885658</c:v>
                </c:pt>
                <c:pt idx="724">
                  <c:v>0.50208333333330202</c:v>
                </c:pt>
                <c:pt idx="725">
                  <c:v>0.50277777777774557</c:v>
                </c:pt>
                <c:pt idx="726">
                  <c:v>0.50347222222219101</c:v>
                </c:pt>
                <c:pt idx="727">
                  <c:v>0.50416666666663457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0.50624999999996756</c:v>
                </c:pt>
                <c:pt idx="731">
                  <c:v>0.50694444444441356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0.50902777777774544</c:v>
                </c:pt>
                <c:pt idx="735">
                  <c:v>0.50972222222219055</c:v>
                </c:pt>
                <c:pt idx="736">
                  <c:v>0.51041666666663443</c:v>
                </c:pt>
                <c:pt idx="737">
                  <c:v>0.51111111111107899</c:v>
                </c:pt>
                <c:pt idx="738">
                  <c:v>0.51180555555552354</c:v>
                </c:pt>
                <c:pt idx="739">
                  <c:v>0.51249999999996732</c:v>
                </c:pt>
                <c:pt idx="740">
                  <c:v>0.51319444444441253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0.51527777777774431</c:v>
                </c:pt>
                <c:pt idx="744">
                  <c:v>0.51597222222219052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0.51805555555552352</c:v>
                </c:pt>
                <c:pt idx="748">
                  <c:v>0.51874999999996696</c:v>
                </c:pt>
                <c:pt idx="749">
                  <c:v>0.51944444444441251</c:v>
                </c:pt>
                <c:pt idx="750">
                  <c:v>0.52013888888885551</c:v>
                </c:pt>
                <c:pt idx="751">
                  <c:v>0.52083333333330095</c:v>
                </c:pt>
                <c:pt idx="752">
                  <c:v>0.52152777777774417</c:v>
                </c:pt>
                <c:pt idx="753">
                  <c:v>0.52222222222218895</c:v>
                </c:pt>
                <c:pt idx="754">
                  <c:v>0.5229166666666335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0.52499999999996649</c:v>
                </c:pt>
                <c:pt idx="758">
                  <c:v>0.52569444444441182</c:v>
                </c:pt>
                <c:pt idx="759">
                  <c:v>0.52638888888885549</c:v>
                </c:pt>
                <c:pt idx="760">
                  <c:v>0.52708333333330004</c:v>
                </c:pt>
                <c:pt idx="761">
                  <c:v>0.52777777777774459</c:v>
                </c:pt>
                <c:pt idx="762">
                  <c:v>0.52847222222218904</c:v>
                </c:pt>
                <c:pt idx="763">
                  <c:v>0.52916666666663259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0.53124999999996658</c:v>
                </c:pt>
                <c:pt idx="767">
                  <c:v>0.5319444444444118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0.53402777777774357</c:v>
                </c:pt>
                <c:pt idx="771">
                  <c:v>0.53472222222218968</c:v>
                </c:pt>
                <c:pt idx="772">
                  <c:v>0.53541666666663257</c:v>
                </c:pt>
                <c:pt idx="773">
                  <c:v>0.53611111111107701</c:v>
                </c:pt>
                <c:pt idx="774">
                  <c:v>0.53680555555552256</c:v>
                </c:pt>
                <c:pt idx="775">
                  <c:v>0.53749999999996556</c:v>
                </c:pt>
                <c:pt idx="776">
                  <c:v>0.53819444444441156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0.54027777777774344</c:v>
                </c:pt>
                <c:pt idx="780">
                  <c:v>0.54097222222218855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0.54305555555552154</c:v>
                </c:pt>
                <c:pt idx="784">
                  <c:v>0.54374999999996598</c:v>
                </c:pt>
                <c:pt idx="785">
                  <c:v>0.54444444444441054</c:v>
                </c:pt>
                <c:pt idx="786">
                  <c:v>0.54513888888885498</c:v>
                </c:pt>
                <c:pt idx="787">
                  <c:v>0.54583333333329953</c:v>
                </c:pt>
                <c:pt idx="788">
                  <c:v>0.54652777777774231</c:v>
                </c:pt>
                <c:pt idx="789">
                  <c:v>0.54722222222218853</c:v>
                </c:pt>
                <c:pt idx="790">
                  <c:v>0.54791666666663197</c:v>
                </c:pt>
                <c:pt idx="791">
                  <c:v>0.54861111111107752</c:v>
                </c:pt>
                <c:pt idx="792">
                  <c:v>0.54930555555552152</c:v>
                </c:pt>
                <c:pt idx="793">
                  <c:v>0.54999999999996496</c:v>
                </c:pt>
                <c:pt idx="794">
                  <c:v>0.55069444444441085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0.55277777777774251</c:v>
                </c:pt>
                <c:pt idx="798">
                  <c:v>0.55347222222218695</c:v>
                </c:pt>
                <c:pt idx="799">
                  <c:v>0.5541666666666315</c:v>
                </c:pt>
                <c:pt idx="800">
                  <c:v>0.55486111111107661</c:v>
                </c:pt>
                <c:pt idx="801">
                  <c:v>0.55555555555552105</c:v>
                </c:pt>
                <c:pt idx="802">
                  <c:v>0.5562499999999645</c:v>
                </c:pt>
                <c:pt idx="803">
                  <c:v>0.55694444444440983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0.55902777777774249</c:v>
                </c:pt>
                <c:pt idx="807">
                  <c:v>0.55972222222218782</c:v>
                </c:pt>
                <c:pt idx="808">
                  <c:v>0.56041666666663159</c:v>
                </c:pt>
                <c:pt idx="809">
                  <c:v>0.56111111111107603</c:v>
                </c:pt>
                <c:pt idx="810">
                  <c:v>0.56180555555552081</c:v>
                </c:pt>
                <c:pt idx="811">
                  <c:v>0.56249999999996458</c:v>
                </c:pt>
                <c:pt idx="812">
                  <c:v>0.5631944444444098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0.56527777777774157</c:v>
                </c:pt>
                <c:pt idx="816">
                  <c:v>0.56597222222218768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0.56805555555552056</c:v>
                </c:pt>
                <c:pt idx="820">
                  <c:v>0.56874999999996401</c:v>
                </c:pt>
                <c:pt idx="821">
                  <c:v>0.56944444444440956</c:v>
                </c:pt>
                <c:pt idx="822">
                  <c:v>0.570138888888853</c:v>
                </c:pt>
                <c:pt idx="823">
                  <c:v>0.57083333333329755</c:v>
                </c:pt>
                <c:pt idx="824">
                  <c:v>0.57152777777774144</c:v>
                </c:pt>
                <c:pt idx="825">
                  <c:v>0.57222222222218655</c:v>
                </c:pt>
                <c:pt idx="826">
                  <c:v>0.57291666666663099</c:v>
                </c:pt>
                <c:pt idx="827">
                  <c:v>0.57361111111107554</c:v>
                </c:pt>
                <c:pt idx="828">
                  <c:v>0.57430555555551954</c:v>
                </c:pt>
                <c:pt idx="829">
                  <c:v>0.57499999999996398</c:v>
                </c:pt>
                <c:pt idx="830">
                  <c:v>0.57569444444440898</c:v>
                </c:pt>
                <c:pt idx="831">
                  <c:v>0.57638888888885298</c:v>
                </c:pt>
                <c:pt idx="832">
                  <c:v>0.57708333333329753</c:v>
                </c:pt>
                <c:pt idx="833">
                  <c:v>0.57777777777774098</c:v>
                </c:pt>
                <c:pt idx="834">
                  <c:v>0.57847222222218653</c:v>
                </c:pt>
                <c:pt idx="835">
                  <c:v>0.57916666666662997</c:v>
                </c:pt>
                <c:pt idx="836">
                  <c:v>0.57986111111107552</c:v>
                </c:pt>
                <c:pt idx="837">
                  <c:v>0.58055555555551897</c:v>
                </c:pt>
                <c:pt idx="838">
                  <c:v>0.58124999999996219</c:v>
                </c:pt>
                <c:pt idx="839">
                  <c:v>0.58194444444440852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0.58402777777774018</c:v>
                </c:pt>
                <c:pt idx="843">
                  <c:v>0.58472222222218495</c:v>
                </c:pt>
                <c:pt idx="844">
                  <c:v>0.58541666666662917</c:v>
                </c:pt>
                <c:pt idx="845">
                  <c:v>0.5861111111110735</c:v>
                </c:pt>
                <c:pt idx="846">
                  <c:v>0.58680555555551905</c:v>
                </c:pt>
                <c:pt idx="847">
                  <c:v>0.58749999999996216</c:v>
                </c:pt>
                <c:pt idx="848">
                  <c:v>0.58819444444440705</c:v>
                </c:pt>
                <c:pt idx="849">
                  <c:v>0.58888888888885149</c:v>
                </c:pt>
                <c:pt idx="850">
                  <c:v>0.58958333333329549</c:v>
                </c:pt>
                <c:pt idx="851">
                  <c:v>0.59027777777774015</c:v>
                </c:pt>
                <c:pt idx="852">
                  <c:v>0.59097222222218504</c:v>
                </c:pt>
                <c:pt idx="853">
                  <c:v>0.59166666666662959</c:v>
                </c:pt>
                <c:pt idx="854">
                  <c:v>0.59236111111107359</c:v>
                </c:pt>
                <c:pt idx="855">
                  <c:v>0.59305555555551803</c:v>
                </c:pt>
                <c:pt idx="856">
                  <c:v>0.59374999999996259</c:v>
                </c:pt>
                <c:pt idx="857">
                  <c:v>0.59444444444440703</c:v>
                </c:pt>
                <c:pt idx="858">
                  <c:v>0.59513888888885158</c:v>
                </c:pt>
                <c:pt idx="859">
                  <c:v>0.59583333333329602</c:v>
                </c:pt>
                <c:pt idx="860">
                  <c:v>0.59652777777773913</c:v>
                </c:pt>
                <c:pt idx="861">
                  <c:v>0.59722222222218502</c:v>
                </c:pt>
                <c:pt idx="862">
                  <c:v>0.59791666666662857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0.59999999999996156</c:v>
                </c:pt>
                <c:pt idx="866">
                  <c:v>0.60069444444440812</c:v>
                </c:pt>
                <c:pt idx="867">
                  <c:v>0.601388888888851</c:v>
                </c:pt>
                <c:pt idx="868">
                  <c:v>0.60208333333329556</c:v>
                </c:pt>
                <c:pt idx="869">
                  <c:v>0.60277777777774</c:v>
                </c:pt>
                <c:pt idx="870">
                  <c:v>0.60347222222218455</c:v>
                </c:pt>
                <c:pt idx="871">
                  <c:v>0.60416666666662899</c:v>
                </c:pt>
                <c:pt idx="872">
                  <c:v>0.60486111111107355</c:v>
                </c:pt>
                <c:pt idx="873">
                  <c:v>0.60555555555551754</c:v>
                </c:pt>
                <c:pt idx="874">
                  <c:v>0.60624999999996199</c:v>
                </c:pt>
                <c:pt idx="875">
                  <c:v>0.60694444444440698</c:v>
                </c:pt>
                <c:pt idx="876">
                  <c:v>0.60763888888885154</c:v>
                </c:pt>
                <c:pt idx="877">
                  <c:v>0.60833333333329553</c:v>
                </c:pt>
                <c:pt idx="878">
                  <c:v>0.60902777777773898</c:v>
                </c:pt>
                <c:pt idx="879">
                  <c:v>0.60972222222218486</c:v>
                </c:pt>
                <c:pt idx="880">
                  <c:v>0.61041666666662797</c:v>
                </c:pt>
                <c:pt idx="881">
                  <c:v>0.61111111111107352</c:v>
                </c:pt>
                <c:pt idx="882">
                  <c:v>0.61180555555551785</c:v>
                </c:pt>
                <c:pt idx="883">
                  <c:v>0.61249999999996096</c:v>
                </c:pt>
                <c:pt idx="884">
                  <c:v>0.61319444444440685</c:v>
                </c:pt>
                <c:pt idx="885">
                  <c:v>0.61388888888885051</c:v>
                </c:pt>
                <c:pt idx="886">
                  <c:v>0.61458333333329551</c:v>
                </c:pt>
                <c:pt idx="887">
                  <c:v>0.61527777777773851</c:v>
                </c:pt>
                <c:pt idx="888">
                  <c:v>0.61597222222218484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0.61805555555551783</c:v>
                </c:pt>
                <c:pt idx="892">
                  <c:v>0.61874999999996105</c:v>
                </c:pt>
                <c:pt idx="893">
                  <c:v>0.61944444444440683</c:v>
                </c:pt>
                <c:pt idx="894">
                  <c:v>0.62013888888885005</c:v>
                </c:pt>
                <c:pt idx="895">
                  <c:v>0.62083333333329482</c:v>
                </c:pt>
                <c:pt idx="896">
                  <c:v>0.62152777777773849</c:v>
                </c:pt>
                <c:pt idx="897">
                  <c:v>0.62222222222218382</c:v>
                </c:pt>
                <c:pt idx="898">
                  <c:v>0.62291666666662804</c:v>
                </c:pt>
                <c:pt idx="899">
                  <c:v>0.62361111111107281</c:v>
                </c:pt>
                <c:pt idx="900">
                  <c:v>0.62430555555551681</c:v>
                </c:pt>
                <c:pt idx="901">
                  <c:v>0.62499999999996103</c:v>
                </c:pt>
                <c:pt idx="902">
                  <c:v>0.62569444444440625</c:v>
                </c:pt>
                <c:pt idx="903">
                  <c:v>0.62638888888885003</c:v>
                </c:pt>
                <c:pt idx="904">
                  <c:v>0.6270833333332948</c:v>
                </c:pt>
                <c:pt idx="905">
                  <c:v>0.62777777777773802</c:v>
                </c:pt>
                <c:pt idx="906">
                  <c:v>0.62847222222218369</c:v>
                </c:pt>
                <c:pt idx="907">
                  <c:v>0.62916666666662702</c:v>
                </c:pt>
                <c:pt idx="908">
                  <c:v>0.62986111111107168</c:v>
                </c:pt>
                <c:pt idx="909">
                  <c:v>0.63055555555551668</c:v>
                </c:pt>
                <c:pt idx="910">
                  <c:v>0.63124999999996001</c:v>
                </c:pt>
                <c:pt idx="911">
                  <c:v>0.63194444444440612</c:v>
                </c:pt>
                <c:pt idx="912">
                  <c:v>0.63263888888884956</c:v>
                </c:pt>
                <c:pt idx="913">
                  <c:v>0.63333333333329356</c:v>
                </c:pt>
                <c:pt idx="914">
                  <c:v>0.634027777777738</c:v>
                </c:pt>
                <c:pt idx="915">
                  <c:v>0.63472222222218311</c:v>
                </c:pt>
                <c:pt idx="916">
                  <c:v>0.63541666666662699</c:v>
                </c:pt>
                <c:pt idx="917">
                  <c:v>0.63611111111107155</c:v>
                </c:pt>
                <c:pt idx="918">
                  <c:v>0.6368055555555161</c:v>
                </c:pt>
                <c:pt idx="919">
                  <c:v>0.63749999999995999</c:v>
                </c:pt>
                <c:pt idx="920">
                  <c:v>0.63819444444440498</c:v>
                </c:pt>
                <c:pt idx="921">
                  <c:v>0.63888888888884954</c:v>
                </c:pt>
                <c:pt idx="922">
                  <c:v>0.63958333333329354</c:v>
                </c:pt>
                <c:pt idx="923">
                  <c:v>0.64027777777773698</c:v>
                </c:pt>
                <c:pt idx="924">
                  <c:v>0.64097222222218286</c:v>
                </c:pt>
                <c:pt idx="925">
                  <c:v>0.64166666666662653</c:v>
                </c:pt>
                <c:pt idx="926">
                  <c:v>0.64236111111107153</c:v>
                </c:pt>
                <c:pt idx="927">
                  <c:v>0.64305555555551586</c:v>
                </c:pt>
                <c:pt idx="928">
                  <c:v>0.64374999999995952</c:v>
                </c:pt>
                <c:pt idx="929">
                  <c:v>0.64444444444440485</c:v>
                </c:pt>
                <c:pt idx="930">
                  <c:v>0.64513888888884852</c:v>
                </c:pt>
                <c:pt idx="931">
                  <c:v>0.64583333333329385</c:v>
                </c:pt>
                <c:pt idx="932">
                  <c:v>0.64652777777773696</c:v>
                </c:pt>
                <c:pt idx="933">
                  <c:v>0.64722222222218284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0.64930555555551583</c:v>
                </c:pt>
                <c:pt idx="937">
                  <c:v>0.64999999999995905</c:v>
                </c:pt>
                <c:pt idx="938">
                  <c:v>0.65069444444440527</c:v>
                </c:pt>
                <c:pt idx="939">
                  <c:v>0.65138888888884805</c:v>
                </c:pt>
                <c:pt idx="940">
                  <c:v>0.65208333333329282</c:v>
                </c:pt>
                <c:pt idx="941">
                  <c:v>0.65277777777773704</c:v>
                </c:pt>
                <c:pt idx="942">
                  <c:v>0.65347222222218182</c:v>
                </c:pt>
                <c:pt idx="943">
                  <c:v>0.65416666666662604</c:v>
                </c:pt>
                <c:pt idx="944">
                  <c:v>0.65486111111107081</c:v>
                </c:pt>
                <c:pt idx="945">
                  <c:v>0.65555555555551481</c:v>
                </c:pt>
                <c:pt idx="946">
                  <c:v>0.65624999999995903</c:v>
                </c:pt>
                <c:pt idx="947">
                  <c:v>0.65694444444440425</c:v>
                </c:pt>
                <c:pt idx="948">
                  <c:v>0.6576388888888488</c:v>
                </c:pt>
                <c:pt idx="949">
                  <c:v>0.6583333333332928</c:v>
                </c:pt>
                <c:pt idx="950">
                  <c:v>0.65902777777773602</c:v>
                </c:pt>
                <c:pt idx="951">
                  <c:v>0.65972222222218224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0.66180555555551523</c:v>
                </c:pt>
                <c:pt idx="955">
                  <c:v>0.66249999999995801</c:v>
                </c:pt>
                <c:pt idx="956">
                  <c:v>0.66319444444440412</c:v>
                </c:pt>
                <c:pt idx="957">
                  <c:v>0.66388888888884756</c:v>
                </c:pt>
                <c:pt idx="958">
                  <c:v>0.66458333333329156</c:v>
                </c:pt>
                <c:pt idx="959">
                  <c:v>0.665277777777736</c:v>
                </c:pt>
                <c:pt idx="960">
                  <c:v>0.66597222222218111</c:v>
                </c:pt>
                <c:pt idx="961">
                  <c:v>0.66666666666662555</c:v>
                </c:pt>
                <c:pt idx="962">
                  <c:v>0.66736111111106899</c:v>
                </c:pt>
                <c:pt idx="963">
                  <c:v>0.6680555555555141</c:v>
                </c:pt>
                <c:pt idx="964">
                  <c:v>0.66874999999995854</c:v>
                </c:pt>
                <c:pt idx="965">
                  <c:v>0.66944444444440299</c:v>
                </c:pt>
                <c:pt idx="966">
                  <c:v>0.67013888888884754</c:v>
                </c:pt>
                <c:pt idx="967">
                  <c:v>0.67083333333329198</c:v>
                </c:pt>
                <c:pt idx="968">
                  <c:v>0.67152777777773598</c:v>
                </c:pt>
                <c:pt idx="969">
                  <c:v>0.67222222222218087</c:v>
                </c:pt>
                <c:pt idx="970">
                  <c:v>0.67291666666662453</c:v>
                </c:pt>
                <c:pt idx="971">
                  <c:v>0.67361111111106953</c:v>
                </c:pt>
                <c:pt idx="972">
                  <c:v>0.67430555555551386</c:v>
                </c:pt>
                <c:pt idx="973">
                  <c:v>0.67499999999995852</c:v>
                </c:pt>
                <c:pt idx="974">
                  <c:v>0.67569444444440341</c:v>
                </c:pt>
                <c:pt idx="975">
                  <c:v>0.67638888888884652</c:v>
                </c:pt>
                <c:pt idx="976">
                  <c:v>0.67708333333329185</c:v>
                </c:pt>
                <c:pt idx="977">
                  <c:v>0.67777777777773551</c:v>
                </c:pt>
                <c:pt idx="978">
                  <c:v>0.67847222222218084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0.6812499999999565</c:v>
                </c:pt>
                <c:pt idx="983">
                  <c:v>0.68194444444440283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0.68402777777773449</c:v>
                </c:pt>
                <c:pt idx="987">
                  <c:v>0.68472222222217982</c:v>
                </c:pt>
                <c:pt idx="988">
                  <c:v>0.68541666666662349</c:v>
                </c:pt>
                <c:pt idx="989">
                  <c:v>0.68611111111106748</c:v>
                </c:pt>
                <c:pt idx="990">
                  <c:v>0.68680555555551281</c:v>
                </c:pt>
                <c:pt idx="991">
                  <c:v>0.68749999999995659</c:v>
                </c:pt>
                <c:pt idx="992">
                  <c:v>0.68819444444440181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0.69027777777773358</c:v>
                </c:pt>
                <c:pt idx="996">
                  <c:v>0.6909722222221798</c:v>
                </c:pt>
                <c:pt idx="997">
                  <c:v>0.69166666666662302</c:v>
                </c:pt>
                <c:pt idx="998">
                  <c:v>0.69236111111106657</c:v>
                </c:pt>
                <c:pt idx="999">
                  <c:v>0.69305555555551268</c:v>
                </c:pt>
                <c:pt idx="1000">
                  <c:v>0.69374999999995601</c:v>
                </c:pt>
                <c:pt idx="1001">
                  <c:v>0.69444444444440157</c:v>
                </c:pt>
                <c:pt idx="1002">
                  <c:v>0.69513888888884501</c:v>
                </c:pt>
                <c:pt idx="1003">
                  <c:v>0.69583333333328956</c:v>
                </c:pt>
                <c:pt idx="1004">
                  <c:v>0.69652777777773356</c:v>
                </c:pt>
                <c:pt idx="1005">
                  <c:v>0.69722222222217856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0.69930555555551155</c:v>
                </c:pt>
                <c:pt idx="1009">
                  <c:v>0.69999999999995599</c:v>
                </c:pt>
                <c:pt idx="1010">
                  <c:v>0.70069444444440099</c:v>
                </c:pt>
                <c:pt idx="1011">
                  <c:v>0.70138888888884499</c:v>
                </c:pt>
                <c:pt idx="1012">
                  <c:v>0.70208333333328954</c:v>
                </c:pt>
                <c:pt idx="1013">
                  <c:v>0.70277777777773398</c:v>
                </c:pt>
                <c:pt idx="1014">
                  <c:v>0.70347222222217853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0.70555555555551153</c:v>
                </c:pt>
                <c:pt idx="1018">
                  <c:v>0.70624999999995597</c:v>
                </c:pt>
                <c:pt idx="1019">
                  <c:v>0.70694444444440085</c:v>
                </c:pt>
                <c:pt idx="1020">
                  <c:v>0.70763888888884452</c:v>
                </c:pt>
                <c:pt idx="1021">
                  <c:v>0.70833333333328952</c:v>
                </c:pt>
                <c:pt idx="1022">
                  <c:v>0.70902777777773296</c:v>
                </c:pt>
                <c:pt idx="1023">
                  <c:v>0.70972222222217884</c:v>
                </c:pt>
                <c:pt idx="1024">
                  <c:v>0.71041666666662151</c:v>
                </c:pt>
                <c:pt idx="1025">
                  <c:v>0.71111111111106551</c:v>
                </c:pt>
                <c:pt idx="1026">
                  <c:v>0.71180555555551184</c:v>
                </c:pt>
                <c:pt idx="1027">
                  <c:v>0.7124999999999545</c:v>
                </c:pt>
                <c:pt idx="1028">
                  <c:v>0.71319444444440094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0.71527777777773249</c:v>
                </c:pt>
                <c:pt idx="1032">
                  <c:v>0.71597222222217782</c:v>
                </c:pt>
                <c:pt idx="1033">
                  <c:v>0.71666666666662204</c:v>
                </c:pt>
                <c:pt idx="1034">
                  <c:v>0.71736111111106549</c:v>
                </c:pt>
                <c:pt idx="1035">
                  <c:v>0.71805555555551082</c:v>
                </c:pt>
                <c:pt idx="1036">
                  <c:v>0.71874999999995504</c:v>
                </c:pt>
                <c:pt idx="1037">
                  <c:v>0.71944444444439981</c:v>
                </c:pt>
                <c:pt idx="1038">
                  <c:v>0.72013888888884403</c:v>
                </c:pt>
                <c:pt idx="1039">
                  <c:v>0.72083333333328881</c:v>
                </c:pt>
                <c:pt idx="1040">
                  <c:v>0.72152777777773158</c:v>
                </c:pt>
                <c:pt idx="1041">
                  <c:v>0.7222222222221778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0.72430555555551068</c:v>
                </c:pt>
                <c:pt idx="1045">
                  <c:v>0.72499999999995401</c:v>
                </c:pt>
                <c:pt idx="1046">
                  <c:v>0.72569444444440023</c:v>
                </c:pt>
                <c:pt idx="1047">
                  <c:v>0.72638888888884301</c:v>
                </c:pt>
                <c:pt idx="1048">
                  <c:v>0.72708333333328856</c:v>
                </c:pt>
                <c:pt idx="1049">
                  <c:v>0.727777777777732</c:v>
                </c:pt>
                <c:pt idx="1050">
                  <c:v>0.72847222222217656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0.73055555555551055</c:v>
                </c:pt>
                <c:pt idx="1054">
                  <c:v>0.73124999999995399</c:v>
                </c:pt>
                <c:pt idx="1055">
                  <c:v>0.7319444444443991</c:v>
                </c:pt>
                <c:pt idx="1056">
                  <c:v>0.73263888888884354</c:v>
                </c:pt>
                <c:pt idx="1057">
                  <c:v>0.73333333333328754</c:v>
                </c:pt>
                <c:pt idx="1058">
                  <c:v>0.73402777777773198</c:v>
                </c:pt>
                <c:pt idx="1059">
                  <c:v>0.73472222222217698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0.73680555555550986</c:v>
                </c:pt>
                <c:pt idx="1063">
                  <c:v>0.73749999999995397</c:v>
                </c:pt>
                <c:pt idx="1064">
                  <c:v>0.73819444444439886</c:v>
                </c:pt>
                <c:pt idx="1065">
                  <c:v>0.73888888888884252</c:v>
                </c:pt>
                <c:pt idx="1066">
                  <c:v>0.73958333333328752</c:v>
                </c:pt>
                <c:pt idx="1067">
                  <c:v>0.74027777777773096</c:v>
                </c:pt>
                <c:pt idx="1068">
                  <c:v>0.74097222222217685</c:v>
                </c:pt>
                <c:pt idx="1069">
                  <c:v>0.74166666666662051</c:v>
                </c:pt>
                <c:pt idx="1070">
                  <c:v>0.74236111111106351</c:v>
                </c:pt>
                <c:pt idx="1071">
                  <c:v>0.74305555555550984</c:v>
                </c:pt>
                <c:pt idx="1072">
                  <c:v>0.74374999999995295</c:v>
                </c:pt>
                <c:pt idx="1073">
                  <c:v>0.74444444444439883</c:v>
                </c:pt>
                <c:pt idx="1074">
                  <c:v>0.74513888888884205</c:v>
                </c:pt>
                <c:pt idx="1075">
                  <c:v>0.74583333333328683</c:v>
                </c:pt>
                <c:pt idx="1076">
                  <c:v>0.74652777777773049</c:v>
                </c:pt>
                <c:pt idx="1077">
                  <c:v>0.74722222222217582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0.74930555555550882</c:v>
                </c:pt>
                <c:pt idx="1081">
                  <c:v>0.74999999999995304</c:v>
                </c:pt>
                <c:pt idx="1082">
                  <c:v>0.75069444444439837</c:v>
                </c:pt>
                <c:pt idx="1083">
                  <c:v>0.75138888888884203</c:v>
                </c:pt>
                <c:pt idx="1084">
                  <c:v>0.75208333333328681</c:v>
                </c:pt>
                <c:pt idx="1085">
                  <c:v>0.75277777777773003</c:v>
                </c:pt>
                <c:pt idx="1086">
                  <c:v>0.7534722222221758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0.75555555555550868</c:v>
                </c:pt>
                <c:pt idx="1090">
                  <c:v>0.75624999999995202</c:v>
                </c:pt>
                <c:pt idx="1091">
                  <c:v>0.75694444444439823</c:v>
                </c:pt>
                <c:pt idx="1092">
                  <c:v>0.75763888888884168</c:v>
                </c:pt>
                <c:pt idx="1093">
                  <c:v>0.75833333333328656</c:v>
                </c:pt>
                <c:pt idx="1094">
                  <c:v>0.75902777777773001</c:v>
                </c:pt>
                <c:pt idx="1095">
                  <c:v>0.75972222222217511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0.76180555555550911</c:v>
                </c:pt>
                <c:pt idx="1099">
                  <c:v>0.76249999999995199</c:v>
                </c:pt>
                <c:pt idx="1100">
                  <c:v>0.7631944444443971</c:v>
                </c:pt>
                <c:pt idx="1101">
                  <c:v>0.76388888888884154</c:v>
                </c:pt>
                <c:pt idx="1102">
                  <c:v>0.76458333333328554</c:v>
                </c:pt>
                <c:pt idx="1103">
                  <c:v>0.76527777777772998</c:v>
                </c:pt>
                <c:pt idx="1104">
                  <c:v>0.76597222222217498</c:v>
                </c:pt>
                <c:pt idx="1105">
                  <c:v>0.76666666666661853</c:v>
                </c:pt>
                <c:pt idx="1106">
                  <c:v>0.76736111111106298</c:v>
                </c:pt>
                <c:pt idx="1107">
                  <c:v>0.76805555555550786</c:v>
                </c:pt>
                <c:pt idx="1108">
                  <c:v>0.76874999999995253</c:v>
                </c:pt>
                <c:pt idx="1109">
                  <c:v>0.76944444444439686</c:v>
                </c:pt>
                <c:pt idx="1110">
                  <c:v>0.77013888888884052</c:v>
                </c:pt>
                <c:pt idx="1111">
                  <c:v>0.77083333333328485</c:v>
                </c:pt>
                <c:pt idx="1112">
                  <c:v>0.77152777777772796</c:v>
                </c:pt>
                <c:pt idx="1113">
                  <c:v>0.77222222222217285</c:v>
                </c:pt>
                <c:pt idx="1114">
                  <c:v>0.77291666666661651</c:v>
                </c:pt>
                <c:pt idx="1115">
                  <c:v>0.77361111111106051</c:v>
                </c:pt>
                <c:pt idx="1116">
                  <c:v>0.77430555555550484</c:v>
                </c:pt>
                <c:pt idx="1117">
                  <c:v>0.77499999999994795</c:v>
                </c:pt>
                <c:pt idx="1118">
                  <c:v>0.77569444444439339</c:v>
                </c:pt>
                <c:pt idx="1119">
                  <c:v>0.77638888888883595</c:v>
                </c:pt>
                <c:pt idx="1120">
                  <c:v>0.77708333333328083</c:v>
                </c:pt>
                <c:pt idx="1121">
                  <c:v>0.77777777777772461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0.78124999999994349</c:v>
                </c:pt>
                <c:pt idx="1127">
                  <c:v>0.78194444444438882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0.78402777777771959</c:v>
                </c:pt>
                <c:pt idx="1131">
                  <c:v>0.78472222222216403</c:v>
                </c:pt>
                <c:pt idx="1132">
                  <c:v>0.78541666666660759</c:v>
                </c:pt>
                <c:pt idx="1133">
                  <c:v>0.78611111111105159</c:v>
                </c:pt>
                <c:pt idx="1134">
                  <c:v>0.78680555555549681</c:v>
                </c:pt>
                <c:pt idx="1135">
                  <c:v>0.78749999999993958</c:v>
                </c:pt>
                <c:pt idx="1136">
                  <c:v>0.7881944444443848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0.79027777777771557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0.79236111111104757</c:v>
                </c:pt>
                <c:pt idx="1143">
                  <c:v>0.79305555555549256</c:v>
                </c:pt>
                <c:pt idx="1144">
                  <c:v>0.79374999999993601</c:v>
                </c:pt>
                <c:pt idx="1145">
                  <c:v>0.79444444444438056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0.79652777777771144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0.79930555555548854</c:v>
                </c:pt>
                <c:pt idx="1153">
                  <c:v>0.79999999999993199</c:v>
                </c:pt>
                <c:pt idx="1154">
                  <c:v>0.80069444444437698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0.80416666666659653</c:v>
                </c:pt>
                <c:pt idx="1160">
                  <c:v>0.80486111111103997</c:v>
                </c:pt>
                <c:pt idx="1161">
                  <c:v>0.80555555555548453</c:v>
                </c:pt>
                <c:pt idx="1162">
                  <c:v>0.80624999999992797</c:v>
                </c:pt>
                <c:pt idx="1163">
                  <c:v>0.80694444444437285</c:v>
                </c:pt>
                <c:pt idx="1164">
                  <c:v>0.80763888888881652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0.80972222222214851</c:v>
                </c:pt>
                <c:pt idx="1168">
                  <c:v>0.81041666666659251</c:v>
                </c:pt>
                <c:pt idx="1169">
                  <c:v>0.81111111111103551</c:v>
                </c:pt>
                <c:pt idx="1170">
                  <c:v>0.81180555555548084</c:v>
                </c:pt>
                <c:pt idx="1171">
                  <c:v>0.81249999999992351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0.8145833333332555</c:v>
                </c:pt>
                <c:pt idx="1175">
                  <c:v>0.8152777777776995</c:v>
                </c:pt>
                <c:pt idx="1176">
                  <c:v>0.81597222222214405</c:v>
                </c:pt>
                <c:pt idx="1177">
                  <c:v>0.81666666666658883</c:v>
                </c:pt>
                <c:pt idx="1178">
                  <c:v>0.81736111111103149</c:v>
                </c:pt>
                <c:pt idx="1179">
                  <c:v>0.81805555555547682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0.82152777777769559</c:v>
                </c:pt>
                <c:pt idx="1185">
                  <c:v>0.82222222222214003</c:v>
                </c:pt>
                <c:pt idx="1186">
                  <c:v>0.82291666666658481</c:v>
                </c:pt>
                <c:pt idx="1187">
                  <c:v>0.82361111111102803</c:v>
                </c:pt>
                <c:pt idx="1188">
                  <c:v>0.8243055555554728</c:v>
                </c:pt>
                <c:pt idx="1189">
                  <c:v>0.82499999999991602</c:v>
                </c:pt>
                <c:pt idx="1190">
                  <c:v>0.82569444444436069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0.82916666666658057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0.83194444444435656</c:v>
                </c:pt>
                <c:pt idx="1200">
                  <c:v>0.83263888888880055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0.83472222222213255</c:v>
                </c:pt>
                <c:pt idx="1204">
                  <c:v>0.83541666666657655</c:v>
                </c:pt>
                <c:pt idx="1205">
                  <c:v>0.83611111111101999</c:v>
                </c:pt>
                <c:pt idx="1206">
                  <c:v>0.83680555555546454</c:v>
                </c:pt>
                <c:pt idx="1207">
                  <c:v>0.83749999999990798</c:v>
                </c:pt>
                <c:pt idx="1208">
                  <c:v>0.83819444444435254</c:v>
                </c:pt>
                <c:pt idx="1209">
                  <c:v>0.83888888888879654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0.84097222222212853</c:v>
                </c:pt>
                <c:pt idx="1213">
                  <c:v>0.84166666666657286</c:v>
                </c:pt>
                <c:pt idx="1214">
                  <c:v>0.84236111111101597</c:v>
                </c:pt>
                <c:pt idx="1215">
                  <c:v>0.84305555555546052</c:v>
                </c:pt>
                <c:pt idx="1216">
                  <c:v>0.84374999999990452</c:v>
                </c:pt>
                <c:pt idx="1217">
                  <c:v>0.84444444444434852</c:v>
                </c:pt>
                <c:pt idx="1218">
                  <c:v>0.84513888888879252</c:v>
                </c:pt>
                <c:pt idx="1219">
                  <c:v>0.84583333333323651</c:v>
                </c:pt>
                <c:pt idx="1220">
                  <c:v>0.84652777777767996</c:v>
                </c:pt>
                <c:pt idx="1221">
                  <c:v>0.84722222222212451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0.8499999999999005</c:v>
                </c:pt>
                <c:pt idx="1226">
                  <c:v>0.85069444444434483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0.85624999999989682</c:v>
                </c:pt>
                <c:pt idx="1235">
                  <c:v>0.85694444444434081</c:v>
                </c:pt>
                <c:pt idx="1236">
                  <c:v>0.85763888888878481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0.85972222222211681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0.86180555555544869</c:v>
                </c:pt>
                <c:pt idx="1243">
                  <c:v>0.86249999999989269</c:v>
                </c:pt>
                <c:pt idx="1244">
                  <c:v>0.86319444444433668</c:v>
                </c:pt>
                <c:pt idx="1245">
                  <c:v>0.86388888888878068</c:v>
                </c:pt>
                <c:pt idx="1246">
                  <c:v>0.86458333333322401</c:v>
                </c:pt>
                <c:pt idx="1247">
                  <c:v>0.86527777777766757</c:v>
                </c:pt>
                <c:pt idx="1248">
                  <c:v>0.86597222222211256</c:v>
                </c:pt>
                <c:pt idx="1249">
                  <c:v>0.86666666666655656</c:v>
                </c:pt>
                <c:pt idx="1250">
                  <c:v>0.867361111111</c:v>
                </c:pt>
                <c:pt idx="1251">
                  <c:v>0.86805555555544456</c:v>
                </c:pt>
                <c:pt idx="1252">
                  <c:v>0.86874999999988911</c:v>
                </c:pt>
                <c:pt idx="1253">
                  <c:v>0.86944444444433255</c:v>
                </c:pt>
                <c:pt idx="1254">
                  <c:v>0.87013888888877655</c:v>
                </c:pt>
                <c:pt idx="1255">
                  <c:v>0.87083333333322055</c:v>
                </c:pt>
                <c:pt idx="1256">
                  <c:v>0.87152777777766344</c:v>
                </c:pt>
                <c:pt idx="1257">
                  <c:v>0.87222222222210855</c:v>
                </c:pt>
                <c:pt idx="1258">
                  <c:v>0.87291666666655254</c:v>
                </c:pt>
                <c:pt idx="1259">
                  <c:v>0.87361111111099654</c:v>
                </c:pt>
                <c:pt idx="1260">
                  <c:v>0.87430555555544054</c:v>
                </c:pt>
                <c:pt idx="1261">
                  <c:v>0.87499999999988498</c:v>
                </c:pt>
                <c:pt idx="1262">
                  <c:v>0.87569444444432898</c:v>
                </c:pt>
                <c:pt idx="1263">
                  <c:v>0.87638888888877253</c:v>
                </c:pt>
                <c:pt idx="1264">
                  <c:v>0.87708333333321653</c:v>
                </c:pt>
                <c:pt idx="1265">
                  <c:v>0.87777777777765997</c:v>
                </c:pt>
                <c:pt idx="1266">
                  <c:v>0.87847222222210453</c:v>
                </c:pt>
                <c:pt idx="1267">
                  <c:v>0.87916666666654852</c:v>
                </c:pt>
                <c:pt idx="1268">
                  <c:v>0.87986111111099252</c:v>
                </c:pt>
                <c:pt idx="1269">
                  <c:v>0.88055555555543596</c:v>
                </c:pt>
                <c:pt idx="1270">
                  <c:v>0.88124999999988052</c:v>
                </c:pt>
                <c:pt idx="1271">
                  <c:v>0.88194444444432452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0.88402777777765518</c:v>
                </c:pt>
                <c:pt idx="1275">
                  <c:v>0.88472222222209995</c:v>
                </c:pt>
                <c:pt idx="1276">
                  <c:v>0.88541666666654351</c:v>
                </c:pt>
                <c:pt idx="1277">
                  <c:v>0.8861111111109875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0.8888888888887635</c:v>
                </c:pt>
                <c:pt idx="1282">
                  <c:v>0.88958333333320749</c:v>
                </c:pt>
                <c:pt idx="1283">
                  <c:v>0.89027777777765116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0.89236111111098348</c:v>
                </c:pt>
                <c:pt idx="1287">
                  <c:v>0.89305555555542804</c:v>
                </c:pt>
                <c:pt idx="1288">
                  <c:v>0.89374999999987281</c:v>
                </c:pt>
                <c:pt idx="1289">
                  <c:v>0.89444444444431603</c:v>
                </c:pt>
                <c:pt idx="1290">
                  <c:v>0.89513888888875959</c:v>
                </c:pt>
                <c:pt idx="1291">
                  <c:v>0.89583333333320403</c:v>
                </c:pt>
                <c:pt idx="1292">
                  <c:v>0.89652777777764725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0.90069444444431268</c:v>
                </c:pt>
                <c:pt idx="1299">
                  <c:v>0.90138888888875557</c:v>
                </c:pt>
                <c:pt idx="1300">
                  <c:v>0.90208333333320001</c:v>
                </c:pt>
                <c:pt idx="1301">
                  <c:v>0.90277777777764356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0.90694444444430855</c:v>
                </c:pt>
                <c:pt idx="1308">
                  <c:v>0.90763888888875199</c:v>
                </c:pt>
                <c:pt idx="1309">
                  <c:v>0.90833333333319655</c:v>
                </c:pt>
                <c:pt idx="1310">
                  <c:v>0.90902777777763943</c:v>
                </c:pt>
                <c:pt idx="1311">
                  <c:v>0.90972222222208454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0.91180555555541654</c:v>
                </c:pt>
                <c:pt idx="1315">
                  <c:v>0.91249999999985998</c:v>
                </c:pt>
                <c:pt idx="1316">
                  <c:v>0.91319444444430453</c:v>
                </c:pt>
                <c:pt idx="1317">
                  <c:v>0.91388888888874797</c:v>
                </c:pt>
                <c:pt idx="1318">
                  <c:v>0.91458333333319253</c:v>
                </c:pt>
                <c:pt idx="1319">
                  <c:v>0.9152777777776353</c:v>
                </c:pt>
                <c:pt idx="1320">
                  <c:v>0.91597222222208052</c:v>
                </c:pt>
                <c:pt idx="1321">
                  <c:v>0.91666666666652452</c:v>
                </c:pt>
                <c:pt idx="1322">
                  <c:v>0.91736111111096719</c:v>
                </c:pt>
                <c:pt idx="1323">
                  <c:v>0.91805555555541252</c:v>
                </c:pt>
                <c:pt idx="1324">
                  <c:v>0.91874999999985651</c:v>
                </c:pt>
                <c:pt idx="1325">
                  <c:v>0.91944444444430051</c:v>
                </c:pt>
                <c:pt idx="1326">
                  <c:v>0.92013888888874396</c:v>
                </c:pt>
                <c:pt idx="1327">
                  <c:v>0.92083333333318884</c:v>
                </c:pt>
                <c:pt idx="1328">
                  <c:v>0.92152777777763117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0.9236111111109635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0.92569444444429683</c:v>
                </c:pt>
                <c:pt idx="1335">
                  <c:v>0.92638888888873949</c:v>
                </c:pt>
                <c:pt idx="1336">
                  <c:v>0.92708333333318482</c:v>
                </c:pt>
                <c:pt idx="1337">
                  <c:v>0.92777777777762749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0.92986111111095959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0.93194444444429281</c:v>
                </c:pt>
                <c:pt idx="1344">
                  <c:v>0.93263888888873603</c:v>
                </c:pt>
                <c:pt idx="1345">
                  <c:v>0.9333333333331808</c:v>
                </c:pt>
                <c:pt idx="1346">
                  <c:v>0.93402777777762258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0.93611111111095457</c:v>
                </c:pt>
                <c:pt idx="1350">
                  <c:v>0.93680555555539968</c:v>
                </c:pt>
                <c:pt idx="1351">
                  <c:v>0.93749999999984301</c:v>
                </c:pt>
                <c:pt idx="1352">
                  <c:v>0.93819444444428768</c:v>
                </c:pt>
                <c:pt idx="1353">
                  <c:v>0.93888888888873101</c:v>
                </c:pt>
                <c:pt idx="1354">
                  <c:v>0.93958333333317556</c:v>
                </c:pt>
                <c:pt idx="1355">
                  <c:v>0.94027777777761856</c:v>
                </c:pt>
                <c:pt idx="1356">
                  <c:v>0.940972222222063</c:v>
                </c:pt>
                <c:pt idx="1357">
                  <c:v>0.94166666666650756</c:v>
                </c:pt>
                <c:pt idx="1358">
                  <c:v>0.94236111111095056</c:v>
                </c:pt>
                <c:pt idx="1359">
                  <c:v>0.94305555555539555</c:v>
                </c:pt>
                <c:pt idx="1360">
                  <c:v>0.94374999999983955</c:v>
                </c:pt>
                <c:pt idx="1361">
                  <c:v>0.94444444444428355</c:v>
                </c:pt>
                <c:pt idx="1362">
                  <c:v>0.94513888888872699</c:v>
                </c:pt>
                <c:pt idx="1363">
                  <c:v>0.9458333333331721</c:v>
                </c:pt>
                <c:pt idx="1364">
                  <c:v>0.94652777777761432</c:v>
                </c:pt>
                <c:pt idx="1365">
                  <c:v>0.94722222222205898</c:v>
                </c:pt>
                <c:pt idx="1366">
                  <c:v>0.94791666666650354</c:v>
                </c:pt>
                <c:pt idx="1367">
                  <c:v>0.94861111111094698</c:v>
                </c:pt>
                <c:pt idx="1368">
                  <c:v>0.94930555555539153</c:v>
                </c:pt>
                <c:pt idx="1369">
                  <c:v>0.94999999999983553</c:v>
                </c:pt>
                <c:pt idx="1370">
                  <c:v>0.95069444444427986</c:v>
                </c:pt>
                <c:pt idx="1371">
                  <c:v>0.95138888888872297</c:v>
                </c:pt>
                <c:pt idx="1372">
                  <c:v>0.95208333333316753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0.95416666666649952</c:v>
                </c:pt>
                <c:pt idx="1376">
                  <c:v>0.95486111111094296</c:v>
                </c:pt>
                <c:pt idx="1377">
                  <c:v>0.95555555555538751</c:v>
                </c:pt>
                <c:pt idx="1378">
                  <c:v>0.95624999999983151</c:v>
                </c:pt>
                <c:pt idx="1379">
                  <c:v>0.95694444444427584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0.9590277777776065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0.9611111111109385</c:v>
                </c:pt>
                <c:pt idx="1386">
                  <c:v>0.96180555555538383</c:v>
                </c:pt>
                <c:pt idx="1387">
                  <c:v>0.96249999999982705</c:v>
                </c:pt>
                <c:pt idx="1388">
                  <c:v>0.96319444444427182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0.96527777777760249</c:v>
                </c:pt>
                <c:pt idx="1392">
                  <c:v>0.96597222222204704</c:v>
                </c:pt>
                <c:pt idx="1393">
                  <c:v>0.96666666666649181</c:v>
                </c:pt>
                <c:pt idx="1394">
                  <c:v>0.96736111111093459</c:v>
                </c:pt>
                <c:pt idx="1395">
                  <c:v>0.96805555555537981</c:v>
                </c:pt>
                <c:pt idx="1396">
                  <c:v>0.96874999999982381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0.9708333333331558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0.97291666666648768</c:v>
                </c:pt>
                <c:pt idx="1403">
                  <c:v>0.97361111111093102</c:v>
                </c:pt>
                <c:pt idx="1404">
                  <c:v>0.97430555555537568</c:v>
                </c:pt>
                <c:pt idx="1405">
                  <c:v>0.97499999999981968</c:v>
                </c:pt>
                <c:pt idx="1406">
                  <c:v>0.97569444444426356</c:v>
                </c:pt>
                <c:pt idx="1407">
                  <c:v>0.97638888888870701</c:v>
                </c:pt>
                <c:pt idx="1408">
                  <c:v>0.97708333333315156</c:v>
                </c:pt>
                <c:pt idx="1409">
                  <c:v>0.97777777777759556</c:v>
                </c:pt>
                <c:pt idx="1410">
                  <c:v>0.978472222222039</c:v>
                </c:pt>
                <c:pt idx="1411">
                  <c:v>0.97916666666648355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0.98611111111092231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0.99166666666647552</c:v>
                </c:pt>
                <c:pt idx="1430">
                  <c:v>0.99236111111091818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0.99444444444425051</c:v>
                </c:pt>
                <c:pt idx="1434">
                  <c:v>0.99513888888869451</c:v>
                </c:pt>
                <c:pt idx="1435">
                  <c:v>0.99583333333313895</c:v>
                </c:pt>
                <c:pt idx="1436">
                  <c:v>0.9965277777775825</c:v>
                </c:pt>
                <c:pt idx="1437">
                  <c:v>0.9972222222220265</c:v>
                </c:pt>
                <c:pt idx="1438">
                  <c:v>0.99791666666647105</c:v>
                </c:pt>
                <c:pt idx="1439">
                  <c:v>0.9986111111109145</c:v>
                </c:pt>
                <c:pt idx="1440">
                  <c:v>0.99930555555535849</c:v>
                </c:pt>
              </c:numCache>
            </c:numRef>
          </c:cat>
          <c:val>
            <c:numRef>
              <c:f>'BALANCE CUB CASETA 1'!$K$13:$K$1453</c:f>
              <c:numCache>
                <c:formatCode>General</c:formatCode>
                <c:ptCount val="1441"/>
                <c:pt idx="1">
                  <c:v>11.41579647623252</c:v>
                </c:pt>
                <c:pt idx="2">
                  <c:v>11.536593928850921</c:v>
                </c:pt>
                <c:pt idx="3">
                  <c:v>11.621622998363028</c:v>
                </c:pt>
                <c:pt idx="4">
                  <c:v>11.703238618889278</c:v>
                </c:pt>
                <c:pt idx="5">
                  <c:v>11.781577816024654</c:v>
                </c:pt>
                <c:pt idx="6">
                  <c:v>11.856772114765295</c:v>
                </c:pt>
                <c:pt idx="7">
                  <c:v>11.928947760318147</c:v>
                </c:pt>
                <c:pt idx="8">
                  <c:v>11.998225930046965</c:v>
                </c:pt>
                <c:pt idx="9">
                  <c:v>12.064722936909776</c:v>
                </c:pt>
                <c:pt idx="10">
                  <c:v>12.128550424730211</c:v>
                </c:pt>
                <c:pt idx="11">
                  <c:v>12.189815555629846</c:v>
                </c:pt>
                <c:pt idx="12">
                  <c:v>12.248621189936445</c:v>
                </c:pt>
                <c:pt idx="13">
                  <c:v>12.305066058870487</c:v>
                </c:pt>
                <c:pt idx="14">
                  <c:v>12.359244930298985</c:v>
                </c:pt>
                <c:pt idx="15">
                  <c:v>12.411048098096972</c:v>
                </c:pt>
                <c:pt idx="16">
                  <c:v>12.460972269274185</c:v>
                </c:pt>
                <c:pt idx="17">
                  <c:v>12.508892202384404</c:v>
                </c:pt>
                <c:pt idx="18">
                  <c:v>12.554888353270032</c:v>
                </c:pt>
                <c:pt idx="19">
                  <c:v>12.599037948046096</c:v>
                </c:pt>
                <c:pt idx="20">
                  <c:v>12.641415112750668</c:v>
                </c:pt>
                <c:pt idx="21">
                  <c:v>12.68209099779097</c:v>
                </c:pt>
                <c:pt idx="22">
                  <c:v>12.721133897393463</c:v>
                </c:pt>
                <c:pt idx="23">
                  <c:v>12.758609364259327</c:v>
                </c:pt>
                <c:pt idx="24">
                  <c:v>12.794580319616989</c:v>
                </c:pt>
                <c:pt idx="25">
                  <c:v>12.829107158856974</c:v>
                </c:pt>
                <c:pt idx="26">
                  <c:v>12.862247852926318</c:v>
                </c:pt>
                <c:pt idx="27">
                  <c:v>12.894058045652526</c:v>
                </c:pt>
                <c:pt idx="28">
                  <c:v>12.924591147161021</c:v>
                </c:pt>
                <c:pt idx="29">
                  <c:v>12.95389842354208</c:v>
                </c:pt>
                <c:pt idx="30">
                  <c:v>12.982029082918672</c:v>
                </c:pt>
                <c:pt idx="31">
                  <c:v>13.009030358059126</c:v>
                </c:pt>
                <c:pt idx="32">
                  <c:v>13.034947585673477</c:v>
                </c:pt>
                <c:pt idx="33">
                  <c:v>13.059824282526744</c:v>
                </c:pt>
                <c:pt idx="34">
                  <c:v>13.083702218496573</c:v>
                </c:pt>
                <c:pt idx="35">
                  <c:v>13.10662148669843</c:v>
                </c:pt>
                <c:pt idx="36">
                  <c:v>13.128824252732398</c:v>
                </c:pt>
                <c:pt idx="37">
                  <c:v>13.152729384681265</c:v>
                </c:pt>
                <c:pt idx="38">
                  <c:v>13.17894724868972</c:v>
                </c:pt>
                <c:pt idx="39">
                  <c:v>13.207385005085094</c:v>
                </c:pt>
                <c:pt idx="40">
                  <c:v>13.237953541044428</c:v>
                </c:pt>
                <c:pt idx="41">
                  <c:v>13.270567320988105</c:v>
                </c:pt>
                <c:pt idx="42">
                  <c:v>13.305144242979026</c:v>
                </c:pt>
                <c:pt idx="43">
                  <c:v>13.341605500886404</c:v>
                </c:pt>
                <c:pt idx="44">
                  <c:v>13.379875452082777</c:v>
                </c:pt>
                <c:pt idx="45">
                  <c:v>13.419881490451813</c:v>
                </c:pt>
                <c:pt idx="46">
                  <c:v>13.461553924494162</c:v>
                </c:pt>
                <c:pt idx="47">
                  <c:v>13.504825860326353</c:v>
                </c:pt>
                <c:pt idx="48">
                  <c:v>13.549633089376551</c:v>
                </c:pt>
                <c:pt idx="49">
                  <c:v>13.595913980588421</c:v>
                </c:pt>
                <c:pt idx="50">
                  <c:v>13.643609376952337</c:v>
                </c:pt>
                <c:pt idx="51">
                  <c:v>13.692662496190051</c:v>
                </c:pt>
                <c:pt idx="52">
                  <c:v>13.7430188354262</c:v>
                </c:pt>
                <c:pt idx="53">
                  <c:v>13.794626079686562</c:v>
                </c:pt>
                <c:pt idx="54">
                  <c:v>13.847434014069467</c:v>
                </c:pt>
                <c:pt idx="55">
                  <c:v>13.9013944394428</c:v>
                </c:pt>
                <c:pt idx="56">
                  <c:v>13.956113462659447</c:v>
                </c:pt>
                <c:pt idx="57">
                  <c:v>14.008555622229832</c:v>
                </c:pt>
                <c:pt idx="58">
                  <c:v>14.058812317966044</c:v>
                </c:pt>
                <c:pt idx="59">
                  <c:v>14.106971280630525</c:v>
                </c:pt>
                <c:pt idx="60">
                  <c:v>14.15311671922238</c:v>
                </c:pt>
                <c:pt idx="61">
                  <c:v>14.197329462350712</c:v>
                </c:pt>
                <c:pt idx="62">
                  <c:v>14.239687093933508</c:v>
                </c:pt>
                <c:pt idx="63">
                  <c:v>14.280264083448463</c:v>
                </c:pt>
                <c:pt idx="64">
                  <c:v>14.31913191095575</c:v>
                </c:pt>
                <c:pt idx="65">
                  <c:v>14.35635918710167</c:v>
                </c:pt>
                <c:pt idx="66">
                  <c:v>14.392011768305155</c:v>
                </c:pt>
                <c:pt idx="67">
                  <c:v>14.426152867320344</c:v>
                </c:pt>
                <c:pt idx="68">
                  <c:v>14.458843159360764</c:v>
                </c:pt>
                <c:pt idx="69">
                  <c:v>14.490140883963564</c:v>
                </c:pt>
                <c:pt idx="70">
                  <c:v>14.520101942764448</c:v>
                </c:pt>
                <c:pt idx="71">
                  <c:v>14.548779993347768</c:v>
                </c:pt>
                <c:pt idx="72">
                  <c:v>14.576226539329108</c:v>
                </c:pt>
                <c:pt idx="73">
                  <c:v>14.602491016821753</c:v>
                </c:pt>
                <c:pt idx="74">
                  <c:v>14.627620877432181</c:v>
                </c:pt>
                <c:pt idx="75">
                  <c:v>14.651661667923831</c:v>
                </c:pt>
                <c:pt idx="76">
                  <c:v>14.674657106682888</c:v>
                </c:pt>
                <c:pt idx="77">
                  <c:v>14.696396457669742</c:v>
                </c:pt>
                <c:pt idx="78">
                  <c:v>14.717165079828209</c:v>
                </c:pt>
                <c:pt idx="79">
                  <c:v>14.737001940986993</c:v>
                </c:pt>
                <c:pt idx="80">
                  <c:v>14.755944444694792</c:v>
                </c:pt>
                <c:pt idx="81">
                  <c:v>14.774028493014981</c:v>
                </c:pt>
                <c:pt idx="82">
                  <c:v>14.791288546799569</c:v>
                </c:pt>
                <c:pt idx="83">
                  <c:v>14.807757683543489</c:v>
                </c:pt>
                <c:pt idx="84">
                  <c:v>14.8234676529165</c:v>
                </c:pt>
                <c:pt idx="85">
                  <c:v>14.838448930065921</c:v>
                </c:pt>
                <c:pt idx="86">
                  <c:v>14.852730766779576</c:v>
                </c:pt>
                <c:pt idx="87">
                  <c:v>14.866341240594979</c:v>
                </c:pt>
                <c:pt idx="88">
                  <c:v>14.879307301937036</c:v>
                </c:pt>
                <c:pt idx="89">
                  <c:v>14.891654819363623</c:v>
                </c:pt>
                <c:pt idx="90">
                  <c:v>14.903408622994723</c:v>
                </c:pt>
                <c:pt idx="91">
                  <c:v>14.91459254619847</c:v>
                </c:pt>
                <c:pt idx="92">
                  <c:v>14.925229465603415</c:v>
                </c:pt>
                <c:pt idx="93">
                  <c:v>14.935341339504934</c:v>
                </c:pt>
                <c:pt idx="94">
                  <c:v>14.94494924472964</c:v>
                </c:pt>
                <c:pt idx="95">
                  <c:v>14.954073412020133</c:v>
                </c:pt>
                <c:pt idx="96">
                  <c:v>14.962733259999238</c:v>
                </c:pt>
                <c:pt idx="97">
                  <c:v>14.970832824847829</c:v>
                </c:pt>
                <c:pt idx="98">
                  <c:v>14.979037647665391</c:v>
                </c:pt>
                <c:pt idx="99">
                  <c:v>14.986834475113968</c:v>
                </c:pt>
                <c:pt idx="100">
                  <c:v>14.994239685293365</c:v>
                </c:pt>
                <c:pt idx="101">
                  <c:v>15.001268998839697</c:v>
                </c:pt>
                <c:pt idx="102">
                  <c:v>15.0079375053178</c:v>
                </c:pt>
                <c:pt idx="103">
                  <c:v>15.014259688554246</c:v>
                </c:pt>
                <c:pt idx="104">
                  <c:v>15.020249450953468</c:v>
                </c:pt>
                <c:pt idx="105">
                  <c:v>15.025920136837659</c:v>
                </c:pt>
                <c:pt idx="106">
                  <c:v>15.031284554849767</c:v>
                </c:pt>
                <c:pt idx="107">
                  <c:v>15.03635499945722</c:v>
                </c:pt>
                <c:pt idx="108">
                  <c:v>15.041143271592398</c:v>
                </c:pt>
                <c:pt idx="109">
                  <c:v>15.045660698464575</c:v>
                </c:pt>
                <c:pt idx="110">
                  <c:v>15.049918152576421</c:v>
                </c:pt>
                <c:pt idx="111">
                  <c:v>15.053926069977352</c:v>
                </c:pt>
                <c:pt idx="112">
                  <c:v>15.057694467783872</c:v>
                </c:pt>
                <c:pt idx="113">
                  <c:v>15.061232960996849</c:v>
                </c:pt>
                <c:pt idx="114">
                  <c:v>15.064550778643554</c:v>
                </c:pt>
                <c:pt idx="115">
                  <c:v>15.067656779271704</c:v>
                </c:pt>
                <c:pt idx="116">
                  <c:v>15.070559465821622</c:v>
                </c:pt>
                <c:pt idx="117">
                  <c:v>15.073266999901303</c:v>
                </c:pt>
                <c:pt idx="118">
                  <c:v>15.072641257952899</c:v>
                </c:pt>
                <c:pt idx="119">
                  <c:v>15.068689135074132</c:v>
                </c:pt>
                <c:pt idx="120">
                  <c:v>15.061544161699508</c:v>
                </c:pt>
                <c:pt idx="121">
                  <c:v>15.051334507970354</c:v>
                </c:pt>
                <c:pt idx="122">
                  <c:v>15.038183198912318</c:v>
                </c:pt>
                <c:pt idx="123">
                  <c:v>15.022208320975048</c:v>
                </c:pt>
                <c:pt idx="124">
                  <c:v>15.003523220280696</c:v>
                </c:pt>
                <c:pt idx="125">
                  <c:v>14.982236692914222</c:v>
                </c:pt>
                <c:pt idx="126">
                  <c:v>14.958453167574861</c:v>
                </c:pt>
                <c:pt idx="127">
                  <c:v>14.932272880895558</c:v>
                </c:pt>
                <c:pt idx="128">
                  <c:v>14.903792045724408</c:v>
                </c:pt>
                <c:pt idx="129">
                  <c:v>14.873103012650819</c:v>
                </c:pt>
                <c:pt idx="130">
                  <c:v>14.840294425047762</c:v>
                </c:pt>
                <c:pt idx="131">
                  <c:v>14.805451367889928</c:v>
                </c:pt>
                <c:pt idx="132">
                  <c:v>14.768655510597972</c:v>
                </c:pt>
                <c:pt idx="133">
                  <c:v>14.72998524414875</c:v>
                </c:pt>
                <c:pt idx="134">
                  <c:v>14.689515812681288</c:v>
                </c:pt>
                <c:pt idx="135">
                  <c:v>14.647319439819848</c:v>
                </c:pt>
                <c:pt idx="136">
                  <c:v>14.603465449926157</c:v>
                </c:pt>
                <c:pt idx="137">
                  <c:v>14.558020384483905</c:v>
                </c:pt>
                <c:pt idx="138">
                  <c:v>14.514560185240098</c:v>
                </c:pt>
                <c:pt idx="139">
                  <c:v>14.472804459708808</c:v>
                </c:pt>
                <c:pt idx="140">
                  <c:v>14.432684785445257</c:v>
                </c:pt>
                <c:pt idx="141">
                  <c:v>14.394135486677133</c:v>
                </c:pt>
                <c:pt idx="142">
                  <c:v>14.357093524045299</c:v>
                </c:pt>
                <c:pt idx="143">
                  <c:v>14.321498388770515</c:v>
                </c:pt>
                <c:pt idx="144">
                  <c:v>14.287292001068916</c:v>
                </c:pt>
                <c:pt idx="145">
                  <c:v>14.254418612645054</c:v>
                </c:pt>
                <c:pt idx="146">
                  <c:v>14.222824713099349</c:v>
                </c:pt>
                <c:pt idx="147">
                  <c:v>14.192458940092548</c:v>
                </c:pt>
                <c:pt idx="148">
                  <c:v>14.163271993116448</c:v>
                </c:pt>
                <c:pt idx="149">
                  <c:v>14.13521655072612</c:v>
                </c:pt>
                <c:pt idx="150">
                  <c:v>14.108247191094568</c:v>
                </c:pt>
                <c:pt idx="151">
                  <c:v>14.082320315756835</c:v>
                </c:pt>
                <c:pt idx="152">
                  <c:v>14.057394076414797</c:v>
                </c:pt>
                <c:pt idx="153">
                  <c:v>14.033428304680614</c:v>
                </c:pt>
                <c:pt idx="154">
                  <c:v>14.010384444640339</c:v>
                </c:pt>
                <c:pt idx="155">
                  <c:v>13.988225488124526</c:v>
                </c:pt>
                <c:pt idx="156">
                  <c:v>13.96691591257745</c:v>
                </c:pt>
                <c:pt idx="157">
                  <c:v>13.946421621420168</c:v>
                </c:pt>
                <c:pt idx="158">
                  <c:v>13.926309232867371</c:v>
                </c:pt>
                <c:pt idx="159">
                  <c:v>13.906945160715614</c:v>
                </c:pt>
                <c:pt idx="160">
                  <c:v>13.888299365406549</c:v>
                </c:pt>
                <c:pt idx="161">
                  <c:v>13.870343013255475</c:v>
                </c:pt>
                <c:pt idx="162">
                  <c:v>13.853048428044206</c:v>
                </c:pt>
                <c:pt idx="163">
                  <c:v>13.836389044556986</c:v>
                </c:pt>
                <c:pt idx="164">
                  <c:v>13.820339363981777</c:v>
                </c:pt>
                <c:pt idx="165">
                  <c:v>13.804874911101674</c:v>
                </c:pt>
                <c:pt idx="166">
                  <c:v>13.789972193204916</c:v>
                </c:pt>
                <c:pt idx="167">
                  <c:v>13.775608660644314</c:v>
                </c:pt>
                <c:pt idx="168">
                  <c:v>13.76176266897995</c:v>
                </c:pt>
                <c:pt idx="169">
                  <c:v>13.748413442641535</c:v>
                </c:pt>
                <c:pt idx="170">
                  <c:v>13.73554104004962</c:v>
                </c:pt>
                <c:pt idx="171">
                  <c:v>13.723126320136581</c:v>
                </c:pt>
                <c:pt idx="172">
                  <c:v>13.711150910212091</c:v>
                </c:pt>
                <c:pt idx="173">
                  <c:v>13.69959717511802</c:v>
                </c:pt>
                <c:pt idx="174">
                  <c:v>13.688448187621857</c:v>
                </c:pt>
                <c:pt idx="175">
                  <c:v>13.677687699998659</c:v>
                </c:pt>
                <c:pt idx="176">
                  <c:v>13.667300116753468</c:v>
                </c:pt>
                <c:pt idx="177">
                  <c:v>13.657270468439135</c:v>
                </c:pt>
                <c:pt idx="178">
                  <c:v>13.647332896777515</c:v>
                </c:pt>
                <c:pt idx="179">
                  <c:v>13.63553727091633</c:v>
                </c:pt>
                <c:pt idx="180">
                  <c:v>13.620894440496761</c:v>
                </c:pt>
                <c:pt idx="181">
                  <c:v>13.603518700444669</c:v>
                </c:pt>
                <c:pt idx="182">
                  <c:v>13.583519757561024</c:v>
                </c:pt>
                <c:pt idx="183">
                  <c:v>13.561002914702341</c:v>
                </c:pt>
                <c:pt idx="184">
                  <c:v>13.536069247567612</c:v>
                </c:pt>
                <c:pt idx="185">
                  <c:v>13.508815774388488</c:v>
                </c:pt>
                <c:pt idx="186">
                  <c:v>13.479335618807639</c:v>
                </c:pt>
                <c:pt idx="187">
                  <c:v>13.447718166218548</c:v>
                </c:pt>
                <c:pt idx="188">
                  <c:v>13.414049213829799</c:v>
                </c:pt>
                <c:pt idx="189">
                  <c:v>13.37841111470467</c:v>
                </c:pt>
                <c:pt idx="190">
                  <c:v>13.340882916019368</c:v>
                </c:pt>
                <c:pt idx="191">
                  <c:v>13.301540491770471</c:v>
                </c:pt>
                <c:pt idx="192">
                  <c:v>13.260456670155651</c:v>
                </c:pt>
                <c:pt idx="193">
                  <c:v>13.217701355840545</c:v>
                </c:pt>
                <c:pt idx="194">
                  <c:v>13.173341647317867</c:v>
                </c:pt>
                <c:pt idx="195">
                  <c:v>13.127441949555108</c:v>
                </c:pt>
                <c:pt idx="196">
                  <c:v>13.080064082120305</c:v>
                </c:pt>
                <c:pt idx="197">
                  <c:v>13.031267382967448</c:v>
                </c:pt>
                <c:pt idx="198">
                  <c:v>12.981108808055499</c:v>
                </c:pt>
                <c:pt idx="199">
                  <c:v>12.936437761617807</c:v>
                </c:pt>
                <c:pt idx="200">
                  <c:v>12.896890545758549</c:v>
                </c:pt>
                <c:pt idx="201">
                  <c:v>12.862261475278769</c:v>
                </c:pt>
                <c:pt idx="202">
                  <c:v>12.832353121771103</c:v>
                </c:pt>
                <c:pt idx="203">
                  <c:v>12.806975982168549</c:v>
                </c:pt>
                <c:pt idx="204">
                  <c:v>12.785948160598601</c:v>
                </c:pt>
                <c:pt idx="205">
                  <c:v>12.769095063008827</c:v>
                </c:pt>
                <c:pt idx="206">
                  <c:v>12.756249104050863</c:v>
                </c:pt>
                <c:pt idx="207">
                  <c:v>12.747249425731056</c:v>
                </c:pt>
                <c:pt idx="208">
                  <c:v>12.741941627355247</c:v>
                </c:pt>
                <c:pt idx="209">
                  <c:v>12.740177506314245</c:v>
                </c:pt>
                <c:pt idx="210">
                  <c:v>12.741814809275018</c:v>
                </c:pt>
                <c:pt idx="211">
                  <c:v>12.746716993359797</c:v>
                </c:pt>
                <c:pt idx="212">
                  <c:v>12.754752996912028</c:v>
                </c:pt>
                <c:pt idx="213">
                  <c:v>12.765797019464532</c:v>
                </c:pt>
                <c:pt idx="214">
                  <c:v>12.779728310540266</c:v>
                </c:pt>
                <c:pt idx="215">
                  <c:v>12.796430966931394</c:v>
                </c:pt>
                <c:pt idx="216">
                  <c:v>12.815793738115978</c:v>
                </c:pt>
                <c:pt idx="217">
                  <c:v>12.837709839485855</c:v>
                </c:pt>
                <c:pt idx="218">
                  <c:v>12.862076773072159</c:v>
                </c:pt>
                <c:pt idx="219">
                  <c:v>12.884843668297359</c:v>
                </c:pt>
                <c:pt idx="220">
                  <c:v>12.906667029544877</c:v>
                </c:pt>
                <c:pt idx="221">
                  <c:v>12.927584732964403</c:v>
                </c:pt>
                <c:pt idx="222">
                  <c:v>12.947633134248717</c:v>
                </c:pt>
                <c:pt idx="223">
                  <c:v>12.966847129669272</c:v>
                </c:pt>
                <c:pt idx="224">
                  <c:v>12.985260214661434</c:v>
                </c:pt>
                <c:pt idx="225">
                  <c:v>13.002904540058124</c:v>
                </c:pt>
                <c:pt idx="226">
                  <c:v>13.01981096606597</c:v>
                </c:pt>
                <c:pt idx="227">
                  <c:v>13.036009114074719</c:v>
                </c:pt>
                <c:pt idx="228">
                  <c:v>13.051527416386911</c:v>
                </c:pt>
                <c:pt idx="229">
                  <c:v>13.06639316395119</c:v>
                </c:pt>
                <c:pt idx="230">
                  <c:v>13.080632552179649</c:v>
                </c:pt>
                <c:pt idx="231">
                  <c:v>13.094270724925526</c:v>
                </c:pt>
                <c:pt idx="232">
                  <c:v>13.107331816696146</c:v>
                </c:pt>
                <c:pt idx="233">
                  <c:v>13.119838993170607</c:v>
                </c:pt>
                <c:pt idx="234">
                  <c:v>13.131814490091509</c:v>
                </c:pt>
                <c:pt idx="235">
                  <c:v>13.14327965059525</c:v>
                </c:pt>
                <c:pt idx="236">
                  <c:v>13.154254961043705</c:v>
                </c:pt>
                <c:pt idx="237">
                  <c:v>13.164760085417649</c:v>
                </c:pt>
                <c:pt idx="238">
                  <c:v>13.174813898329514</c:v>
                </c:pt>
                <c:pt idx="239">
                  <c:v>13.184434516710857</c:v>
                </c:pt>
                <c:pt idx="240">
                  <c:v>13.198168494638068</c:v>
                </c:pt>
                <c:pt idx="241">
                  <c:v>13.214690833024974</c:v>
                </c:pt>
                <c:pt idx="242">
                  <c:v>13.233889599115919</c:v>
                </c:pt>
                <c:pt idx="243">
                  <c:v>13.255657353455931</c:v>
                </c:pt>
                <c:pt idx="244">
                  <c:v>13.279890969516721</c:v>
                </c:pt>
                <c:pt idx="245">
                  <c:v>13.306491460563521</c:v>
                </c:pt>
                <c:pt idx="246">
                  <c:v>13.335363813471869</c:v>
                </c:pt>
                <c:pt idx="247">
                  <c:v>13.366416829215657</c:v>
                </c:pt>
                <c:pt idx="248">
                  <c:v>13.39956296975812</c:v>
                </c:pt>
                <c:pt idx="249">
                  <c:v>13.43471821108955</c:v>
                </c:pt>
                <c:pt idx="250">
                  <c:v>13.471801902163971</c:v>
                </c:pt>
                <c:pt idx="251">
                  <c:v>13.510736629498851</c:v>
                </c:pt>
                <c:pt idx="252">
                  <c:v>13.551448087210002</c:v>
                </c:pt>
                <c:pt idx="253">
                  <c:v>13.59386495226375</c:v>
                </c:pt>
                <c:pt idx="254">
                  <c:v>13.637918764736767</c:v>
                </c:pt>
                <c:pt idx="255">
                  <c:v>13.683543812882714</c:v>
                </c:pt>
                <c:pt idx="256">
                  <c:v>13.730677022812333</c:v>
                </c:pt>
                <c:pt idx="257">
                  <c:v>13.779257852602672</c:v>
                </c:pt>
                <c:pt idx="258">
                  <c:v>13.829228190656416</c:v>
                </c:pt>
                <c:pt idx="259">
                  <c:v>13.881224173288597</c:v>
                </c:pt>
                <c:pt idx="260">
                  <c:v>13.927670995760916</c:v>
                </c:pt>
                <c:pt idx="261">
                  <c:v>13.968617052702562</c:v>
                </c:pt>
                <c:pt idx="262">
                  <c:v>14.004538356729846</c:v>
                </c:pt>
                <c:pt idx="263">
                  <c:v>14.035636615781174</c:v>
                </c:pt>
                <c:pt idx="264">
                  <c:v>14.062105440662</c:v>
                </c:pt>
                <c:pt idx="265">
                  <c:v>14.084130670086894</c:v>
                </c:pt>
                <c:pt idx="266">
                  <c:v>14.101890682673448</c:v>
                </c:pt>
                <c:pt idx="267">
                  <c:v>14.115556696411909</c:v>
                </c:pt>
                <c:pt idx="268">
                  <c:v>14.125293056113128</c:v>
                </c:pt>
                <c:pt idx="269">
                  <c:v>14.131257509317781</c:v>
                </c:pt>
                <c:pt idx="270">
                  <c:v>14.133601471129499</c:v>
                </c:pt>
                <c:pt idx="271">
                  <c:v>14.13247027841707</c:v>
                </c:pt>
                <c:pt idx="272">
                  <c:v>14.128003433812081</c:v>
                </c:pt>
                <c:pt idx="273">
                  <c:v>14.120334839911974</c:v>
                </c:pt>
                <c:pt idx="274">
                  <c:v>14.109593024081272</c:v>
                </c:pt>
                <c:pt idx="275">
                  <c:v>14.095901354228925</c:v>
                </c:pt>
                <c:pt idx="276">
                  <c:v>14.07937824592349</c:v>
                </c:pt>
                <c:pt idx="277">
                  <c:v>14.059821276337185</c:v>
                </c:pt>
                <c:pt idx="278">
                  <c:v>14.037421696529986</c:v>
                </c:pt>
                <c:pt idx="279">
                  <c:v>14.01222376842647</c:v>
                </c:pt>
                <c:pt idx="280">
                  <c:v>13.987329654269809</c:v>
                </c:pt>
                <c:pt idx="281">
                  <c:v>13.960332116183285</c:v>
                </c:pt>
                <c:pt idx="282">
                  <c:v>13.931315591613201</c:v>
                </c:pt>
                <c:pt idx="283">
                  <c:v>13.900361128445557</c:v>
                </c:pt>
                <c:pt idx="284">
                  <c:v>13.867546521072661</c:v>
                </c:pt>
                <c:pt idx="285">
                  <c:v>13.83294644099754</c:v>
                </c:pt>
                <c:pt idx="286">
                  <c:v>13.796632562195864</c:v>
                </c:pt>
                <c:pt idx="287">
                  <c:v>13.758673681445062</c:v>
                </c:pt>
                <c:pt idx="288">
                  <c:v>13.719135833823406</c:v>
                </c:pt>
                <c:pt idx="289">
                  <c:v>13.678082403572388</c:v>
                </c:pt>
                <c:pt idx="290">
                  <c:v>13.635574230509022</c:v>
                </c:pt>
                <c:pt idx="291">
                  <c:v>13.591669712166157</c:v>
                </c:pt>
                <c:pt idx="292">
                  <c:v>13.546424901832914</c:v>
                </c:pt>
                <c:pt idx="293">
                  <c:v>13.499893602659171</c:v>
                </c:pt>
                <c:pt idx="294">
                  <c:v>13.452127457982696</c:v>
                </c:pt>
                <c:pt idx="295">
                  <c:v>13.40317603803005</c:v>
                </c:pt>
                <c:pt idx="296">
                  <c:v>13.353086923137369</c:v>
                </c:pt>
                <c:pt idx="297">
                  <c:v>13.301905783630048</c:v>
                </c:pt>
                <c:pt idx="298">
                  <c:v>13.249676456496246</c:v>
                </c:pt>
                <c:pt idx="299">
                  <c:v>13.196441018982091</c:v>
                </c:pt>
                <c:pt idx="300">
                  <c:v>13.143408172362999</c:v>
                </c:pt>
                <c:pt idx="301">
                  <c:v>13.092057582671906</c:v>
                </c:pt>
                <c:pt idx="302">
                  <c:v>13.042935163288021</c:v>
                </c:pt>
                <c:pt idx="303">
                  <c:v>12.995951469089016</c:v>
                </c:pt>
                <c:pt idx="304">
                  <c:v>12.951020645535317</c:v>
                </c:pt>
                <c:pt idx="305">
                  <c:v>12.908060284533878</c:v>
                </c:pt>
                <c:pt idx="306">
                  <c:v>12.866991286087991</c:v>
                </c:pt>
                <c:pt idx="307">
                  <c:v>12.827737725500725</c:v>
                </c:pt>
                <c:pt idx="308">
                  <c:v>12.790226725909511</c:v>
                </c:pt>
                <c:pt idx="309">
                  <c:v>12.754388335937209</c:v>
                </c:pt>
                <c:pt idx="310">
                  <c:v>12.720155412254822</c:v>
                </c:pt>
                <c:pt idx="311">
                  <c:v>12.68746350685846</c:v>
                </c:pt>
                <c:pt idx="312">
                  <c:v>12.65625075887117</c:v>
                </c:pt>
                <c:pt idx="313">
                  <c:v>12.626457790688425</c:v>
                </c:pt>
                <c:pt idx="314">
                  <c:v>12.598027608292321</c:v>
                </c:pt>
                <c:pt idx="315">
                  <c:v>12.570905505567755</c:v>
                </c:pt>
                <c:pt idx="316">
                  <c:v>12.545038972459286</c:v>
                </c:pt>
                <c:pt idx="317">
                  <c:v>12.520377606815217</c:v>
                </c:pt>
                <c:pt idx="318">
                  <c:v>12.496873029770173</c:v>
                </c:pt>
                <c:pt idx="319">
                  <c:v>12.474478804524709</c:v>
                </c:pt>
                <c:pt idx="320">
                  <c:v>12.453150358385136</c:v>
                </c:pt>
                <c:pt idx="321">
                  <c:v>12.427888393998627</c:v>
                </c:pt>
                <c:pt idx="322">
                  <c:v>12.40036930275393</c:v>
                </c:pt>
                <c:pt idx="323">
                  <c:v>12.370683692172067</c:v>
                </c:pt>
                <c:pt idx="324">
                  <c:v>12.33891853252927</c:v>
                </c:pt>
                <c:pt idx="325">
                  <c:v>12.305157302866423</c:v>
                </c:pt>
                <c:pt idx="326">
                  <c:v>12.269480131137174</c:v>
                </c:pt>
                <c:pt idx="327">
                  <c:v>12.231963928730199</c:v>
                </c:pt>
                <c:pt idx="328">
                  <c:v>12.192682519591319</c:v>
                </c:pt>
                <c:pt idx="329">
                  <c:v>12.151706764162116</c:v>
                </c:pt>
                <c:pt idx="330">
                  <c:v>12.109104678343739</c:v>
                </c:pt>
                <c:pt idx="331">
                  <c:v>12.064941547684629</c:v>
                </c:pt>
                <c:pt idx="332">
                  <c:v>12.019280036984851</c:v>
                </c:pt>
                <c:pt idx="333">
                  <c:v>11.972180295500314</c:v>
                </c:pt>
                <c:pt idx="334">
                  <c:v>11.923700057923925</c:v>
                </c:pt>
                <c:pt idx="335">
                  <c:v>11.8738947413131</c:v>
                </c:pt>
                <c:pt idx="336">
                  <c:v>11.822817538126257</c:v>
                </c:pt>
                <c:pt idx="337">
                  <c:v>11.770519505524454</c:v>
                </c:pt>
                <c:pt idx="338">
                  <c:v>11.717049651088535</c:v>
                </c:pt>
                <c:pt idx="339">
                  <c:v>11.662455015094991</c:v>
                </c:pt>
                <c:pt idx="340">
                  <c:v>11.606780749489166</c:v>
                </c:pt>
                <c:pt idx="341">
                  <c:v>11.559829889580449</c:v>
                </c:pt>
                <c:pt idx="342">
                  <c:v>11.521051697825531</c:v>
                </c:pt>
                <c:pt idx="343">
                  <c:v>11.490118099974262</c:v>
                </c:pt>
                <c:pt idx="344">
                  <c:v>11.466714191614226</c:v>
                </c:pt>
                <c:pt idx="345">
                  <c:v>11.450537709495826</c:v>
                </c:pt>
                <c:pt idx="346">
                  <c:v>11.441298524079945</c:v>
                </c:pt>
                <c:pt idx="347">
                  <c:v>11.438718152456092</c:v>
                </c:pt>
                <c:pt idx="348">
                  <c:v>11.442529290813496</c:v>
                </c:pt>
                <c:pt idx="349">
                  <c:v>11.452475365680026</c:v>
                </c:pt>
                <c:pt idx="350">
                  <c:v>11.468310103175806</c:v>
                </c:pt>
                <c:pt idx="351">
                  <c:v>11.489797115558197</c:v>
                </c:pt>
                <c:pt idx="352">
                  <c:v>11.516709504363844</c:v>
                </c:pt>
                <c:pt idx="353">
                  <c:v>11.548829479482048</c:v>
                </c:pt>
                <c:pt idx="354">
                  <c:v>11.585947993519429</c:v>
                </c:pt>
                <c:pt idx="355">
                  <c:v>11.627864390842214</c:v>
                </c:pt>
                <c:pt idx="356">
                  <c:v>11.674386070707104</c:v>
                </c:pt>
                <c:pt idx="357">
                  <c:v>11.72532816391486</c:v>
                </c:pt>
                <c:pt idx="358">
                  <c:v>11.780513222444236</c:v>
                </c:pt>
                <c:pt idx="359">
                  <c:v>11.839770921544392</c:v>
                </c:pt>
                <c:pt idx="360">
                  <c:v>11.90293777378673</c:v>
                </c:pt>
                <c:pt idx="361">
                  <c:v>11.970248414581496</c:v>
                </c:pt>
                <c:pt idx="362">
                  <c:v>12.03119455970787</c:v>
                </c:pt>
                <c:pt idx="363">
                  <c:v>12.086423258192099</c:v>
                </c:pt>
                <c:pt idx="364">
                  <c:v>12.136164024677949</c:v>
                </c:pt>
                <c:pt idx="365">
                  <c:v>12.18063716043566</c:v>
                </c:pt>
                <c:pt idx="366">
                  <c:v>12.220054123213018</c:v>
                </c:pt>
                <c:pt idx="367">
                  <c:v>12.254617882239689</c:v>
                </c:pt>
                <c:pt idx="368">
                  <c:v>12.284523258980494</c:v>
                </c:pt>
                <c:pt idx="369">
                  <c:v>12.309957254210071</c:v>
                </c:pt>
                <c:pt idx="370">
                  <c:v>12.331099361957628</c:v>
                </c:pt>
                <c:pt idx="371">
                  <c:v>12.348121870849258</c:v>
                </c:pt>
                <c:pt idx="372">
                  <c:v>12.361190153353316</c:v>
                </c:pt>
                <c:pt idx="373">
                  <c:v>12.370462943414772</c:v>
                </c:pt>
                <c:pt idx="374">
                  <c:v>12.376092602944556</c:v>
                </c:pt>
                <c:pt idx="375">
                  <c:v>12.378225377611127</c:v>
                </c:pt>
                <c:pt idx="376">
                  <c:v>12.377001642364034</c:v>
                </c:pt>
                <c:pt idx="377">
                  <c:v>12.372556137101233</c:v>
                </c:pt>
                <c:pt idx="378">
                  <c:v>12.36501819287615</c:v>
                </c:pt>
                <c:pt idx="379">
                  <c:v>12.354511949024346</c:v>
                </c:pt>
                <c:pt idx="380">
                  <c:v>12.34115656157365</c:v>
                </c:pt>
                <c:pt idx="381">
                  <c:v>12.325066403288554</c:v>
                </c:pt>
                <c:pt idx="382">
                  <c:v>12.308846213861322</c:v>
                </c:pt>
                <c:pt idx="383">
                  <c:v>12.29323700632392</c:v>
                </c:pt>
                <c:pt idx="384">
                  <c:v>12.27821425411768</c:v>
                </c:pt>
                <c:pt idx="385">
                  <c:v>12.263754415250004</c:v>
                </c:pt>
                <c:pt idx="386">
                  <c:v>12.249834892771158</c:v>
                </c:pt>
                <c:pt idx="387">
                  <c:v>12.236433996837535</c:v>
                </c:pt>
                <c:pt idx="388">
                  <c:v>12.223530908297819</c:v>
                </c:pt>
                <c:pt idx="389">
                  <c:v>12.211105643740911</c:v>
                </c:pt>
                <c:pt idx="390">
                  <c:v>12.199139021946939</c:v>
                </c:pt>
                <c:pt idx="391">
                  <c:v>12.187612631684972</c:v>
                </c:pt>
                <c:pt idx="392">
                  <c:v>12.176508800803516</c:v>
                </c:pt>
                <c:pt idx="393">
                  <c:v>12.165810566561746</c:v>
                </c:pt>
                <c:pt idx="394">
                  <c:v>12.15550164715167</c:v>
                </c:pt>
                <c:pt idx="395">
                  <c:v>12.145566414363632</c:v>
                </c:pt>
                <c:pt idx="396">
                  <c:v>12.135989867348945</c:v>
                </c:pt>
                <c:pt idx="397">
                  <c:v>12.12675760743582</c:v>
                </c:pt>
                <c:pt idx="398">
                  <c:v>12.117855813956382</c:v>
                </c:pt>
                <c:pt idx="399">
                  <c:v>12.109271221043748</c:v>
                </c:pt>
                <c:pt idx="400">
                  <c:v>12.1009910953609</c:v>
                </c:pt>
                <c:pt idx="401">
                  <c:v>12.093003214723328</c:v>
                </c:pt>
                <c:pt idx="402">
                  <c:v>12.085296940552222</c:v>
                </c:pt>
                <c:pt idx="403">
                  <c:v>12.077841443417043</c:v>
                </c:pt>
                <c:pt idx="404">
                  <c:v>12.070626656411056</c:v>
                </c:pt>
                <c:pt idx="405">
                  <c:v>12.063642916741953</c:v>
                </c:pt>
                <c:pt idx="406">
                  <c:v>12.056880949509452</c:v>
                </c:pt>
                <c:pt idx="407">
                  <c:v>12.050331852134322</c:v>
                </c:pt>
                <c:pt idx="408">
                  <c:v>12.04398707941232</c:v>
                </c:pt>
                <c:pt idx="409">
                  <c:v>12.037838429168064</c:v>
                </c:pt>
                <c:pt idx="410">
                  <c:v>12.031878028484948</c:v>
                </c:pt>
                <c:pt idx="411">
                  <c:v>12.026098320487739</c:v>
                </c:pt>
                <c:pt idx="412">
                  <c:v>12.020492051655754</c:v>
                </c:pt>
                <c:pt idx="413">
                  <c:v>12.015052259645376</c:v>
                </c:pt>
                <c:pt idx="414">
                  <c:v>12.009772261601299</c:v>
                </c:pt>
                <c:pt idx="415">
                  <c:v>12.004645642937183</c:v>
                </c:pt>
                <c:pt idx="416">
                  <c:v>11.999666246566514</c:v>
                </c:pt>
                <c:pt idx="417">
                  <c:v>11.994828162565748</c:v>
                </c:pt>
                <c:pt idx="418">
                  <c:v>11.990125718252655</c:v>
                </c:pt>
                <c:pt idx="419">
                  <c:v>11.985553468662614</c:v>
                </c:pt>
                <c:pt idx="420">
                  <c:v>11.981106187407436</c:v>
                </c:pt>
                <c:pt idx="421">
                  <c:v>11.976778857901136</c:v>
                </c:pt>
                <c:pt idx="422">
                  <c:v>11.972566664937776</c:v>
                </c:pt>
                <c:pt idx="423">
                  <c:v>11.970444369579969</c:v>
                </c:pt>
                <c:pt idx="424">
                  <c:v>11.971571519079875</c:v>
                </c:pt>
                <c:pt idx="425">
                  <c:v>11.975817671436834</c:v>
                </c:pt>
                <c:pt idx="426">
                  <c:v>11.983057620964704</c:v>
                </c:pt>
                <c:pt idx="427">
                  <c:v>11.993171188091337</c:v>
                </c:pt>
                <c:pt idx="428">
                  <c:v>12.006043017596006</c:v>
                </c:pt>
                <c:pt idx="429">
                  <c:v>12.021562384946073</c:v>
                </c:pt>
                <c:pt idx="430">
                  <c:v>12.039623010408052</c:v>
                </c:pt>
                <c:pt idx="431">
                  <c:v>12.060122880620581</c:v>
                </c:pt>
                <c:pt idx="432">
                  <c:v>12.08296407733012</c:v>
                </c:pt>
                <c:pt idx="433">
                  <c:v>12.108052613001551</c:v>
                </c:pt>
                <c:pt idx="434">
                  <c:v>12.135298273028004</c:v>
                </c:pt>
                <c:pt idx="435">
                  <c:v>12.164614464274619</c:v>
                </c:pt>
                <c:pt idx="436">
                  <c:v>12.195918069702444</c:v>
                </c:pt>
                <c:pt idx="437">
                  <c:v>12.229129308827909</c:v>
                </c:pt>
                <c:pt idx="438">
                  <c:v>12.264171603784011</c:v>
                </c:pt>
                <c:pt idx="439">
                  <c:v>12.300971450758118</c:v>
                </c:pt>
                <c:pt idx="440">
                  <c:v>12.339458296590665</c:v>
                </c:pt>
                <c:pt idx="441">
                  <c:v>12.379564420327455</c:v>
                </c:pt>
                <c:pt idx="442">
                  <c:v>12.420516191453949</c:v>
                </c:pt>
                <c:pt idx="443">
                  <c:v>12.462596815291898</c:v>
                </c:pt>
                <c:pt idx="444">
                  <c:v>12.506028595515753</c:v>
                </c:pt>
                <c:pt idx="445">
                  <c:v>12.550757292847791</c:v>
                </c:pt>
                <c:pt idx="446">
                  <c:v>12.596730845329773</c:v>
                </c:pt>
                <c:pt idx="447">
                  <c:v>12.64389928091925</c:v>
                </c:pt>
                <c:pt idx="448">
                  <c:v>12.692214633594357</c:v>
                </c:pt>
                <c:pt idx="449">
                  <c:v>12.741630862826362</c:v>
                </c:pt>
                <c:pt idx="450">
                  <c:v>12.792103776284909</c:v>
                </c:pt>
                <c:pt idx="451">
                  <c:v>12.843590955646057</c:v>
                </c:pt>
                <c:pt idx="452">
                  <c:v>12.896051685378541</c:v>
                </c:pt>
                <c:pt idx="453">
                  <c:v>12.949446884388934</c:v>
                </c:pt>
                <c:pt idx="454">
                  <c:v>13.003739040410442</c:v>
                </c:pt>
                <c:pt idx="455">
                  <c:v>13.05889214702597</c:v>
                </c:pt>
                <c:pt idx="456">
                  <c:v>13.114871643218756</c:v>
                </c:pt>
                <c:pt idx="457">
                  <c:v>13.17164435535012</c:v>
                </c:pt>
                <c:pt idx="458">
                  <c:v>13.229178441465901</c:v>
                </c:pt>
                <c:pt idx="459">
                  <c:v>13.287443337839052</c:v>
                </c:pt>
                <c:pt idx="460">
                  <c:v>13.346409707657784</c:v>
                </c:pt>
                <c:pt idx="461">
                  <c:v>13.406049391773786</c:v>
                </c:pt>
                <c:pt idx="462">
                  <c:v>13.46633536142742</c:v>
                </c:pt>
                <c:pt idx="463">
                  <c:v>13.518634798143223</c:v>
                </c:pt>
                <c:pt idx="464">
                  <c:v>13.565268549630185</c:v>
                </c:pt>
                <c:pt idx="465">
                  <c:v>13.606464052681101</c:v>
                </c:pt>
                <c:pt idx="466">
                  <c:v>13.642439614126024</c:v>
                </c:pt>
                <c:pt idx="467">
                  <c:v>13.67340477733512</c:v>
                </c:pt>
                <c:pt idx="468">
                  <c:v>13.699560674009041</c:v>
                </c:pt>
                <c:pt idx="469">
                  <c:v>13.721100361847233</c:v>
                </c:pt>
                <c:pt idx="470">
                  <c:v>13.738209148661541</c:v>
                </c:pt>
                <c:pt idx="471">
                  <c:v>13.751064903478811</c:v>
                </c:pt>
                <c:pt idx="472">
                  <c:v>13.759838355154889</c:v>
                </c:pt>
                <c:pt idx="473">
                  <c:v>13.764693379001594</c:v>
                </c:pt>
                <c:pt idx="474">
                  <c:v>13.765787271907524</c:v>
                </c:pt>
                <c:pt idx="475">
                  <c:v>13.763271016414681</c:v>
                </c:pt>
                <c:pt idx="476">
                  <c:v>13.75728953419455</c:v>
                </c:pt>
                <c:pt idx="477">
                  <c:v>13.747981929348585</c:v>
                </c:pt>
                <c:pt idx="478">
                  <c:v>13.735481721942223</c:v>
                </c:pt>
                <c:pt idx="479">
                  <c:v>13.719917072163934</c:v>
                </c:pt>
                <c:pt idx="480">
                  <c:v>13.701410995486086</c:v>
                </c:pt>
                <c:pt idx="481">
                  <c:v>13.680081569188502</c:v>
                </c:pt>
                <c:pt idx="482">
                  <c:v>13.656042130591636</c:v>
                </c:pt>
                <c:pt idx="483">
                  <c:v>13.628491010778308</c:v>
                </c:pt>
                <c:pt idx="484">
                  <c:v>13.597619970419162</c:v>
                </c:pt>
                <c:pt idx="485">
                  <c:v>13.567177684485289</c:v>
                </c:pt>
                <c:pt idx="486">
                  <c:v>13.53714694154905</c:v>
                </c:pt>
                <c:pt idx="487">
                  <c:v>13.507511221098675</c:v>
                </c:pt>
                <c:pt idx="488">
                  <c:v>13.478254665802956</c:v>
                </c:pt>
                <c:pt idx="489">
                  <c:v>13.449362054889258</c:v>
                </c:pt>
                <c:pt idx="490">
                  <c:v>13.420818778590219</c:v>
                </c:pt>
                <c:pt idx="491">
                  <c:v>13.392610813616358</c:v>
                </c:pt>
                <c:pt idx="492">
                  <c:v>13.364724699612996</c:v>
                </c:pt>
                <c:pt idx="493">
                  <c:v>13.337147516562634</c:v>
                </c:pt>
                <c:pt idx="494">
                  <c:v>13.309866863094147</c:v>
                </c:pt>
                <c:pt idx="495">
                  <c:v>13.282870835662889</c:v>
                </c:pt>
                <c:pt idx="496">
                  <c:v>13.256148008566523</c:v>
                </c:pt>
                <c:pt idx="497">
                  <c:v>13.229687414763026</c:v>
                </c:pt>
                <c:pt idx="498">
                  <c:v>13.203478527458783</c:v>
                </c:pt>
                <c:pt idx="499">
                  <c:v>13.177511242435751</c:v>
                </c:pt>
                <c:pt idx="500">
                  <c:v>13.15177586108808</c:v>
                </c:pt>
                <c:pt idx="501">
                  <c:v>13.126263074139647</c:v>
                </c:pt>
                <c:pt idx="502">
                  <c:v>13.100963946015288</c:v>
                </c:pt>
                <c:pt idx="503">
                  <c:v>13.075869899839361</c:v>
                </c:pt>
                <c:pt idx="504">
                  <c:v>13.055745003383414</c:v>
                </c:pt>
                <c:pt idx="505">
                  <c:v>13.038896334913758</c:v>
                </c:pt>
                <c:pt idx="506">
                  <c:v>13.025192377278403</c:v>
                </c:pt>
                <c:pt idx="507">
                  <c:v>13.014506892799529</c:v>
                </c:pt>
                <c:pt idx="508">
                  <c:v>13.00671871134046</c:v>
                </c:pt>
                <c:pt idx="509">
                  <c:v>13.001711526879959</c:v>
                </c:pt>
                <c:pt idx="510">
                  <c:v>12.99937370225279</c:v>
                </c:pt>
                <c:pt idx="511">
                  <c:v>12.999598081728527</c:v>
                </c:pt>
                <c:pt idx="512">
                  <c:v>13.002281811113869</c:v>
                </c:pt>
                <c:pt idx="513">
                  <c:v>13.007326165076741</c:v>
                </c:pt>
                <c:pt idx="514">
                  <c:v>13.014636381401969</c:v>
                </c:pt>
                <c:pt idx="515">
                  <c:v>13.024121501900398</c:v>
                </c:pt>
                <c:pt idx="516">
                  <c:v>13.035694219704569</c:v>
                </c:pt>
                <c:pt idx="517">
                  <c:v>13.049270732693993</c:v>
                </c:pt>
                <c:pt idx="518">
                  <c:v>13.064770602804851</c:v>
                </c:pt>
                <c:pt idx="519">
                  <c:v>13.082116620986984</c:v>
                </c:pt>
                <c:pt idx="520">
                  <c:v>13.10123467758207</c:v>
                </c:pt>
                <c:pt idx="521">
                  <c:v>13.122481828381471</c:v>
                </c:pt>
                <c:pt idx="522">
                  <c:v>13.146117164984467</c:v>
                </c:pt>
                <c:pt idx="523">
                  <c:v>13.171743747360999</c:v>
                </c:pt>
                <c:pt idx="524">
                  <c:v>13.203174426930145</c:v>
                </c:pt>
                <c:pt idx="525">
                  <c:v>13.240176210648039</c:v>
                </c:pt>
                <c:pt idx="526">
                  <c:v>13.282525458476666</c:v>
                </c:pt>
                <c:pt idx="527">
                  <c:v>13.330007507928174</c:v>
                </c:pt>
                <c:pt idx="528">
                  <c:v>13.382416313680281</c:v>
                </c:pt>
                <c:pt idx="529">
                  <c:v>13.439554101658581</c:v>
                </c:pt>
                <c:pt idx="530">
                  <c:v>13.501231037005207</c:v>
                </c:pt>
                <c:pt idx="531">
                  <c:v>13.567264905375755</c:v>
                </c:pt>
                <c:pt idx="532">
                  <c:v>13.637480807030297</c:v>
                </c:pt>
                <c:pt idx="533">
                  <c:v>13.711710863204113</c:v>
                </c:pt>
                <c:pt idx="534">
                  <c:v>13.789793934265816</c:v>
                </c:pt>
                <c:pt idx="535">
                  <c:v>13.871575349189179</c:v>
                </c:pt>
                <c:pt idx="536">
                  <c:v>13.956906645884915</c:v>
                </c:pt>
                <c:pt idx="537">
                  <c:v>14.045645321956115</c:v>
                </c:pt>
                <c:pt idx="538">
                  <c:v>14.137654595459326</c:v>
                </c:pt>
                <c:pt idx="539">
                  <c:v>14.232803175269046</c:v>
                </c:pt>
                <c:pt idx="540">
                  <c:v>14.330965040660685</c:v>
                </c:pt>
                <c:pt idx="541">
                  <c:v>14.432019229741609</c:v>
                </c:pt>
                <c:pt idx="542">
                  <c:v>14.53584963637512</c:v>
                </c:pt>
                <c:pt idx="543">
                  <c:v>14.64234481525664</c:v>
                </c:pt>
                <c:pt idx="544">
                  <c:v>14.745731027808812</c:v>
                </c:pt>
                <c:pt idx="545">
                  <c:v>14.846133076821749</c:v>
                </c:pt>
                <c:pt idx="546">
                  <c:v>14.94367075514606</c:v>
                </c:pt>
                <c:pt idx="547">
                  <c:v>15.038459046805128</c:v>
                </c:pt>
                <c:pt idx="548">
                  <c:v>15.130608320035071</c:v>
                </c:pt>
                <c:pt idx="549">
                  <c:v>15.220224512575713</c:v>
                </c:pt>
                <c:pt idx="550">
                  <c:v>15.307409309523285</c:v>
                </c:pt>
                <c:pt idx="551">
                  <c:v>15.392260314043709</c:v>
                </c:pt>
                <c:pt idx="552">
                  <c:v>15.474871211233008</c:v>
                </c:pt>
                <c:pt idx="553">
                  <c:v>15.55533192539977</c:v>
                </c:pt>
                <c:pt idx="554">
                  <c:v>15.633728771033878</c:v>
                </c:pt>
                <c:pt idx="555">
                  <c:v>15.71014459771505</c:v>
                </c:pt>
                <c:pt idx="556">
                  <c:v>15.784658929204047</c:v>
                </c:pt>
                <c:pt idx="557">
                  <c:v>15.857348096950762</c:v>
                </c:pt>
                <c:pt idx="558">
                  <c:v>15.928285368242548</c:v>
                </c:pt>
                <c:pt idx="559">
                  <c:v>15.997541069208546</c:v>
                </c:pt>
                <c:pt idx="560">
                  <c:v>16.065182702886087</c:v>
                </c:pt>
                <c:pt idx="561">
                  <c:v>16.131275062547815</c:v>
                </c:pt>
                <c:pt idx="562">
                  <c:v>16.195880340479128</c:v>
                </c:pt>
                <c:pt idx="563">
                  <c:v>16.259058232389556</c:v>
                </c:pt>
                <c:pt idx="564">
                  <c:v>16.320866037632204</c:v>
                </c:pt>
                <c:pt idx="565">
                  <c:v>16.389194058120289</c:v>
                </c:pt>
                <c:pt idx="566">
                  <c:v>16.463780553785906</c:v>
                </c:pt>
                <c:pt idx="567">
                  <c:v>16.544374291554153</c:v>
                </c:pt>
                <c:pt idx="568">
                  <c:v>16.630734123563357</c:v>
                </c:pt>
                <c:pt idx="569">
                  <c:v>16.722628582316194</c:v>
                </c:pt>
                <c:pt idx="570">
                  <c:v>16.81983549208201</c:v>
                </c:pt>
                <c:pt idx="571">
                  <c:v>16.922141595898577</c:v>
                </c:pt>
                <c:pt idx="572">
                  <c:v>17.029342197547653</c:v>
                </c:pt>
                <c:pt idx="573">
                  <c:v>17.14124081790197</c:v>
                </c:pt>
                <c:pt idx="574">
                  <c:v>17.257648865067786</c:v>
                </c:pt>
                <c:pt idx="575">
                  <c:v>17.378385317768792</c:v>
                </c:pt>
                <c:pt idx="576">
                  <c:v>17.503276421439928</c:v>
                </c:pt>
                <c:pt idx="577">
                  <c:v>17.632155396520847</c:v>
                </c:pt>
                <c:pt idx="578">
                  <c:v>17.764862158459231</c:v>
                </c:pt>
                <c:pt idx="579">
                  <c:v>17.901243048954047</c:v>
                </c:pt>
                <c:pt idx="580">
                  <c:v>18.041150577987612</c:v>
                </c:pt>
                <c:pt idx="581">
                  <c:v>18.18444317621281</c:v>
                </c:pt>
                <c:pt idx="582">
                  <c:v>18.330984957280702</c:v>
                </c:pt>
                <c:pt idx="583">
                  <c:v>18.480645489708522</c:v>
                </c:pt>
                <c:pt idx="584">
                  <c:v>18.633299577906033</c:v>
                </c:pt>
                <c:pt idx="585">
                  <c:v>18.785494623420856</c:v>
                </c:pt>
                <c:pt idx="586">
                  <c:v>18.937249053537151</c:v>
                </c:pt>
                <c:pt idx="587">
                  <c:v>19.08858055581592</c:v>
                </c:pt>
                <c:pt idx="588">
                  <c:v>19.239506107788959</c:v>
                </c:pt>
                <c:pt idx="589">
                  <c:v>19.390042005461297</c:v>
                </c:pt>
                <c:pt idx="590">
                  <c:v>19.540203890669979</c:v>
                </c:pt>
                <c:pt idx="591">
                  <c:v>19.690006777343843</c:v>
                </c:pt>
                <c:pt idx="592">
                  <c:v>19.839465076709811</c:v>
                </c:pt>
                <c:pt idx="593">
                  <c:v>19.988592621486909</c:v>
                </c:pt>
                <c:pt idx="594">
                  <c:v>20.137402689109415</c:v>
                </c:pt>
                <c:pt idx="595">
                  <c:v>20.285908024017342</c:v>
                </c:pt>
                <c:pt idx="596">
                  <c:v>20.434120859052534</c:v>
                </c:pt>
                <c:pt idx="597">
                  <c:v>20.582052935995574</c:v>
                </c:pt>
                <c:pt idx="598">
                  <c:v>20.729715525278515</c:v>
                </c:pt>
                <c:pt idx="599">
                  <c:v>20.877119444905929</c:v>
                </c:pt>
                <c:pt idx="600">
                  <c:v>21.024275078616892</c:v>
                </c:pt>
                <c:pt idx="601">
                  <c:v>21.17119239331743</c:v>
                </c:pt>
                <c:pt idx="602">
                  <c:v>21.317880955813585</c:v>
                </c:pt>
                <c:pt idx="603">
                  <c:v>21.464349948872304</c:v>
                </c:pt>
                <c:pt idx="604">
                  <c:v>21.610608186638331</c:v>
                </c:pt>
                <c:pt idx="605">
                  <c:v>21.74945758181347</c:v>
                </c:pt>
                <c:pt idx="606">
                  <c:v>21.881195546506106</c:v>
                </c:pt>
                <c:pt idx="607">
                  <c:v>22.006107553854193</c:v>
                </c:pt>
                <c:pt idx="608">
                  <c:v>22.12446761728825</c:v>
                </c:pt>
                <c:pt idx="609">
                  <c:v>22.236538750556818</c:v>
                </c:pt>
                <c:pt idx="610">
                  <c:v>22.342573409285126</c:v>
                </c:pt>
                <c:pt idx="611">
                  <c:v>22.442813914808326</c:v>
                </c:pt>
                <c:pt idx="612">
                  <c:v>22.53749286099076</c:v>
                </c:pt>
                <c:pt idx="613">
                  <c:v>22.626833504714533</c:v>
                </c:pt>
                <c:pt idx="614">
                  <c:v>22.711050140692663</c:v>
                </c:pt>
                <c:pt idx="615">
                  <c:v>22.790348461235986</c:v>
                </c:pt>
                <c:pt idx="616">
                  <c:v>22.86492590157852</c:v>
                </c:pt>
                <c:pt idx="617">
                  <c:v>22.934971971339642</c:v>
                </c:pt>
                <c:pt idx="618">
                  <c:v>23.000668572681306</c:v>
                </c:pt>
                <c:pt idx="619">
                  <c:v>23.06219030569294</c:v>
                </c:pt>
                <c:pt idx="620">
                  <c:v>23.119704761517529</c:v>
                </c:pt>
                <c:pt idx="621">
                  <c:v>23.173372803710627</c:v>
                </c:pt>
                <c:pt idx="622">
                  <c:v>23.223348838305196</c:v>
                </c:pt>
                <c:pt idx="623">
                  <c:v>23.26978107303491</c:v>
                </c:pt>
                <c:pt idx="624">
                  <c:v>23.312811766151448</c:v>
                </c:pt>
                <c:pt idx="625">
                  <c:v>23.352577465253791</c:v>
                </c:pt>
                <c:pt idx="626">
                  <c:v>23.400258784146342</c:v>
                </c:pt>
                <c:pt idx="627">
                  <c:v>23.455537967237635</c:v>
                </c:pt>
                <c:pt idx="628">
                  <c:v>23.51811001455059</c:v>
                </c:pt>
                <c:pt idx="629">
                  <c:v>23.587682169678498</c:v>
                </c:pt>
                <c:pt idx="630">
                  <c:v>23.663973428293449</c:v>
                </c:pt>
                <c:pt idx="631">
                  <c:v>23.746714066383916</c:v>
                </c:pt>
                <c:pt idx="632">
                  <c:v>23.835645187431091</c:v>
                </c:pt>
                <c:pt idx="633">
                  <c:v>23.930518287761902</c:v>
                </c:pt>
                <c:pt idx="634">
                  <c:v>24.031094839350924</c:v>
                </c:pt>
                <c:pt idx="635">
                  <c:v>24.137145889368966</c:v>
                </c:pt>
                <c:pt idx="636">
                  <c:v>24.24845167580769</c:v>
                </c:pt>
                <c:pt idx="637">
                  <c:v>24.364801258533685</c:v>
                </c:pt>
                <c:pt idx="638">
                  <c:v>24.485992165153082</c:v>
                </c:pt>
                <c:pt idx="639">
                  <c:v>24.611830051092515</c:v>
                </c:pt>
                <c:pt idx="640">
                  <c:v>24.742128373324817</c:v>
                </c:pt>
                <c:pt idx="641">
                  <c:v>24.876708077193314</c:v>
                </c:pt>
                <c:pt idx="642">
                  <c:v>25.015397295806515</c:v>
                </c:pt>
                <c:pt idx="643">
                  <c:v>25.158031061501077</c:v>
                </c:pt>
                <c:pt idx="644">
                  <c:v>25.304451028887051</c:v>
                </c:pt>
                <c:pt idx="645">
                  <c:v>25.45450520901079</c:v>
                </c:pt>
                <c:pt idx="646">
                  <c:v>25.606181321333192</c:v>
                </c:pt>
                <c:pt idx="647">
                  <c:v>25.759414256860929</c:v>
                </c:pt>
                <c:pt idx="648">
                  <c:v>25.914141520262511</c:v>
                </c:pt>
                <c:pt idx="649">
                  <c:v>26.070303124947525</c:v>
                </c:pt>
                <c:pt idx="650">
                  <c:v>26.227841492358763</c:v>
                </c:pt>
                <c:pt idx="651">
                  <c:v>26.386701355306727</c:v>
                </c:pt>
                <c:pt idx="652">
                  <c:v>26.546829665184969</c:v>
                </c:pt>
                <c:pt idx="653">
                  <c:v>26.708175502909487</c:v>
                </c:pt>
                <c:pt idx="654">
                  <c:v>26.870689993433924</c:v>
                </c:pt>
                <c:pt idx="655">
                  <c:v>27.034326223695913</c:v>
                </c:pt>
                <c:pt idx="656">
                  <c:v>27.199039163857357</c:v>
                </c:pt>
                <c:pt idx="657">
                  <c:v>27.3647855917066</c:v>
                </c:pt>
                <c:pt idx="658">
                  <c:v>27.531524020095034</c:v>
                </c:pt>
                <c:pt idx="659">
                  <c:v>27.699214627286747</c:v>
                </c:pt>
                <c:pt idx="660">
                  <c:v>27.867819190104004</c:v>
                </c:pt>
                <c:pt idx="661">
                  <c:v>28.037301019756779</c:v>
                </c:pt>
                <c:pt idx="662">
                  <c:v>28.207624900247726</c:v>
                </c:pt>
                <c:pt idx="663">
                  <c:v>28.378757029250444</c:v>
                </c:pt>
                <c:pt idx="664">
                  <c:v>28.550664961360287</c:v>
                </c:pt>
                <c:pt idx="665">
                  <c:v>28.723317553624003</c:v>
                </c:pt>
                <c:pt idx="666">
                  <c:v>28.883573901353913</c:v>
                </c:pt>
                <c:pt idx="667">
                  <c:v>29.031931625220231</c:v>
                </c:pt>
                <c:pt idx="668">
                  <c:v>29.168868369980835</c:v>
                </c:pt>
                <c:pt idx="669">
                  <c:v>29.294842606368427</c:v>
                </c:pt>
                <c:pt idx="670">
                  <c:v>29.41029440079059</c:v>
                </c:pt>
                <c:pt idx="671">
                  <c:v>29.515646154131868</c:v>
                </c:pt>
                <c:pt idx="672">
                  <c:v>29.61130331089862</c:v>
                </c:pt>
                <c:pt idx="673">
                  <c:v>29.697655039896052</c:v>
                </c:pt>
                <c:pt idx="674">
                  <c:v>29.775074887581809</c:v>
                </c:pt>
                <c:pt idx="675">
                  <c:v>29.843921405191491</c:v>
                </c:pt>
                <c:pt idx="676">
                  <c:v>29.904538750689461</c:v>
                </c:pt>
                <c:pt idx="677">
                  <c:v>29.95725726655629</c:v>
                </c:pt>
                <c:pt idx="678">
                  <c:v>30.002394034381357</c:v>
                </c:pt>
                <c:pt idx="679">
                  <c:v>30.040253407193326</c:v>
                </c:pt>
                <c:pt idx="680">
                  <c:v>30.0711275204205</c:v>
                </c:pt>
                <c:pt idx="681">
                  <c:v>30.095296782340487</c:v>
                </c:pt>
                <c:pt idx="682">
                  <c:v>30.113030344841533</c:v>
                </c:pt>
                <c:pt idx="683">
                  <c:v>30.124586555285976</c:v>
                </c:pt>
                <c:pt idx="684">
                  <c:v>30.130213390234964</c:v>
                </c:pt>
                <c:pt idx="685">
                  <c:v>30.130148871761925</c:v>
                </c:pt>
                <c:pt idx="686">
                  <c:v>30.124621467054347</c:v>
                </c:pt>
                <c:pt idx="687">
                  <c:v>30.125877626732244</c:v>
                </c:pt>
                <c:pt idx="688">
                  <c:v>30.133645039143087</c:v>
                </c:pt>
                <c:pt idx="689">
                  <c:v>30.147662323998595</c:v>
                </c:pt>
                <c:pt idx="690">
                  <c:v>30.167678593562016</c:v>
                </c:pt>
                <c:pt idx="691">
                  <c:v>30.193453031447252</c:v>
                </c:pt>
                <c:pt idx="692">
                  <c:v>30.224754488325935</c:v>
                </c:pt>
                <c:pt idx="693">
                  <c:v>30.261361093864227</c:v>
                </c:pt>
                <c:pt idx="694">
                  <c:v>30.303059884237307</c:v>
                </c:pt>
                <c:pt idx="695">
                  <c:v>30.34964644459685</c:v>
                </c:pt>
                <c:pt idx="696">
                  <c:v>30.400924565890545</c:v>
                </c:pt>
                <c:pt idx="697">
                  <c:v>30.456705915457999</c:v>
                </c:pt>
                <c:pt idx="698">
                  <c:v>30.516809720849974</c:v>
                </c:pt>
                <c:pt idx="699">
                  <c:v>30.581062466339727</c:v>
                </c:pt>
                <c:pt idx="700">
                  <c:v>30.649297601617725</c:v>
                </c:pt>
                <c:pt idx="701">
                  <c:v>30.721355262179543</c:v>
                </c:pt>
                <c:pt idx="702">
                  <c:v>30.797082000938786</c:v>
                </c:pt>
                <c:pt idx="703">
                  <c:v>30.876330530613583</c:v>
                </c:pt>
                <c:pt idx="704">
                  <c:v>30.958959476454268</c:v>
                </c:pt>
                <c:pt idx="705">
                  <c:v>31.04483313889763</c:v>
                </c:pt>
                <c:pt idx="706">
                  <c:v>31.133821265748644</c:v>
                </c:pt>
                <c:pt idx="707">
                  <c:v>31.216187976368246</c:v>
                </c:pt>
                <c:pt idx="708">
                  <c:v>31.292199073318724</c:v>
                </c:pt>
                <c:pt idx="709">
                  <c:v>31.362109689091646</c:v>
                </c:pt>
                <c:pt idx="710">
                  <c:v>31.426164714431408</c:v>
                </c:pt>
                <c:pt idx="711">
                  <c:v>31.484599209468204</c:v>
                </c:pt>
                <c:pt idx="712">
                  <c:v>31.537638798347157</c:v>
                </c:pt>
                <c:pt idx="713">
                  <c:v>31.585500048015344</c:v>
                </c:pt>
                <c:pt idx="714">
                  <c:v>31.628390831804033</c:v>
                </c:pt>
                <c:pt idx="715">
                  <c:v>31.666510678414927</c:v>
                </c:pt>
                <c:pt idx="716">
                  <c:v>31.700051106897607</c:v>
                </c:pt>
                <c:pt idx="717">
                  <c:v>31.729195948179722</c:v>
                </c:pt>
                <c:pt idx="718">
                  <c:v>31.754121653690397</c:v>
                </c:pt>
                <c:pt idx="719">
                  <c:v>31.774997591594143</c:v>
                </c:pt>
                <c:pt idx="720">
                  <c:v>31.791986331133472</c:v>
                </c:pt>
                <c:pt idx="721">
                  <c:v>31.805243915556996</c:v>
                </c:pt>
                <c:pt idx="722">
                  <c:v>31.814920124091593</c:v>
                </c:pt>
                <c:pt idx="723">
                  <c:v>31.821158723397808</c:v>
                </c:pt>
                <c:pt idx="724">
                  <c:v>31.82409770893187</c:v>
                </c:pt>
                <c:pt idx="725">
                  <c:v>31.823869536618094</c:v>
                </c:pt>
                <c:pt idx="726">
                  <c:v>31.820601345221487</c:v>
                </c:pt>
                <c:pt idx="727">
                  <c:v>31.82300628713697</c:v>
                </c:pt>
                <c:pt idx="728">
                  <c:v>31.830856626588265</c:v>
                </c:pt>
                <c:pt idx="729">
                  <c:v>31.843933769759897</c:v>
                </c:pt>
                <c:pt idx="730">
                  <c:v>31.862027897816876</c:v>
                </c:pt>
                <c:pt idx="731">
                  <c:v>31.884937614651644</c:v>
                </c:pt>
                <c:pt idx="732">
                  <c:v>31.912469608771811</c:v>
                </c:pt>
                <c:pt idx="733">
                  <c:v>31.944438328760697</c:v>
                </c:pt>
                <c:pt idx="734">
                  <c:v>31.980665671765511</c:v>
                </c:pt>
                <c:pt idx="735">
                  <c:v>32.020980684490972</c:v>
                </c:pt>
                <c:pt idx="736">
                  <c:v>32.065219276195393</c:v>
                </c:pt>
                <c:pt idx="737">
                  <c:v>32.113223943208254</c:v>
                </c:pt>
                <c:pt idx="738">
                  <c:v>32.164843504506536</c:v>
                </c:pt>
                <c:pt idx="739">
                  <c:v>32.219932847905476</c:v>
                </c:pt>
                <c:pt idx="740">
                  <c:v>32.278352686437657</c:v>
                </c:pt>
                <c:pt idx="741">
                  <c:v>32.339969324512822</c:v>
                </c:pt>
                <c:pt idx="742">
                  <c:v>32.404654433463577</c:v>
                </c:pt>
                <c:pt idx="743">
                  <c:v>32.472284836102098</c:v>
                </c:pt>
                <c:pt idx="744">
                  <c:v>32.542742299924463</c:v>
                </c:pt>
                <c:pt idx="745">
                  <c:v>32.615913338617403</c:v>
                </c:pt>
                <c:pt idx="746">
                  <c:v>32.691689021532568</c:v>
                </c:pt>
                <c:pt idx="747">
                  <c:v>32.769964790809212</c:v>
                </c:pt>
                <c:pt idx="748">
                  <c:v>32.833458847066865</c:v>
                </c:pt>
                <c:pt idx="749">
                  <c:v>32.882764570494736</c:v>
                </c:pt>
                <c:pt idx="750">
                  <c:v>32.918451521310757</c:v>
                </c:pt>
                <c:pt idx="751">
                  <c:v>32.941066395958345</c:v>
                </c:pt>
                <c:pt idx="752">
                  <c:v>32.951133944923633</c:v>
                </c:pt>
                <c:pt idx="753">
                  <c:v>32.949157853709025</c:v>
                </c:pt>
                <c:pt idx="754">
                  <c:v>32.935621588441755</c:v>
                </c:pt>
                <c:pt idx="755">
                  <c:v>32.910989207537327</c:v>
                </c:pt>
                <c:pt idx="756">
                  <c:v>32.875706140780757</c:v>
                </c:pt>
                <c:pt idx="757">
                  <c:v>32.830199937132448</c:v>
                </c:pt>
                <c:pt idx="758">
                  <c:v>32.774880982516315</c:v>
                </c:pt>
                <c:pt idx="759">
                  <c:v>32.710143188792706</c:v>
                </c:pt>
                <c:pt idx="760">
                  <c:v>32.636364655074246</c:v>
                </c:pt>
                <c:pt idx="761">
                  <c:v>32.553908302495088</c:v>
                </c:pt>
                <c:pt idx="762">
                  <c:v>32.463122483498026</c:v>
                </c:pt>
                <c:pt idx="763">
                  <c:v>32.364341566663491</c:v>
                </c:pt>
                <c:pt idx="764">
                  <c:v>32.257886498061985</c:v>
                </c:pt>
                <c:pt idx="765">
                  <c:v>32.144065340071563</c:v>
                </c:pt>
                <c:pt idx="766">
                  <c:v>32.023173788566112</c:v>
                </c:pt>
                <c:pt idx="767">
                  <c:v>31.895495669342505</c:v>
                </c:pt>
                <c:pt idx="768">
                  <c:v>31.789098236040427</c:v>
                </c:pt>
                <c:pt idx="769">
                  <c:v>31.703127221132309</c:v>
                </c:pt>
                <c:pt idx="770">
                  <c:v>31.636762649822675</c:v>
                </c:pt>
                <c:pt idx="771">
                  <c:v>31.589217463447014</c:v>
                </c:pt>
                <c:pt idx="772">
                  <c:v>31.559736198124426</c:v>
                </c:pt>
                <c:pt idx="773">
                  <c:v>31.547593716452656</c:v>
                </c:pt>
                <c:pt idx="774">
                  <c:v>31.552093990116525</c:v>
                </c:pt>
                <c:pt idx="775">
                  <c:v>31.57256893136616</c:v>
                </c:pt>
                <c:pt idx="776">
                  <c:v>31.608377271402802</c:v>
                </c:pt>
                <c:pt idx="777">
                  <c:v>31.658903483789373</c:v>
                </c:pt>
                <c:pt idx="778">
                  <c:v>31.723556751078704</c:v>
                </c:pt>
                <c:pt idx="779">
                  <c:v>31.80176997292395</c:v>
                </c:pt>
                <c:pt idx="780">
                  <c:v>31.892998814006628</c:v>
                </c:pt>
                <c:pt idx="781">
                  <c:v>31.996720790182891</c:v>
                </c:pt>
                <c:pt idx="782">
                  <c:v>32.112434391315546</c:v>
                </c:pt>
                <c:pt idx="783">
                  <c:v>32.239658239317009</c:v>
                </c:pt>
                <c:pt idx="784">
                  <c:v>32.377930279991524</c:v>
                </c:pt>
                <c:pt idx="785">
                  <c:v>32.526807007318943</c:v>
                </c:pt>
                <c:pt idx="786">
                  <c:v>32.685862718878013</c:v>
                </c:pt>
                <c:pt idx="787">
                  <c:v>32.854688801158609</c:v>
                </c:pt>
                <c:pt idx="788">
                  <c:v>33.010458878605398</c:v>
                </c:pt>
                <c:pt idx="789">
                  <c:v>33.153697056548559</c:v>
                </c:pt>
                <c:pt idx="790">
                  <c:v>33.284906401239844</c:v>
                </c:pt>
                <c:pt idx="791">
                  <c:v>33.404569784413944</c:v>
                </c:pt>
                <c:pt idx="792">
                  <c:v>33.513150693954636</c:v>
                </c:pt>
                <c:pt idx="793">
                  <c:v>33.611094012017745</c:v>
                </c:pt>
                <c:pt idx="794">
                  <c:v>33.698826761918397</c:v>
                </c:pt>
                <c:pt idx="795">
                  <c:v>33.776758825035635</c:v>
                </c:pt>
                <c:pt idx="796">
                  <c:v>33.84528362893883</c:v>
                </c:pt>
                <c:pt idx="797">
                  <c:v>33.904778807890814</c:v>
                </c:pt>
                <c:pt idx="798">
                  <c:v>33.955606836836026</c:v>
                </c:pt>
                <c:pt idx="799">
                  <c:v>33.998115639939115</c:v>
                </c:pt>
                <c:pt idx="800">
                  <c:v>34.032639174694346</c:v>
                </c:pt>
                <c:pt idx="801">
                  <c:v>34.059497992588504</c:v>
                </c:pt>
                <c:pt idx="802">
                  <c:v>34.078999777255504</c:v>
                </c:pt>
                <c:pt idx="803">
                  <c:v>34.091439861029173</c:v>
                </c:pt>
                <c:pt idx="804">
                  <c:v>34.097101720759653</c:v>
                </c:pt>
                <c:pt idx="805">
                  <c:v>34.096257453726338</c:v>
                </c:pt>
                <c:pt idx="806">
                  <c:v>34.089168234446646</c:v>
                </c:pt>
                <c:pt idx="807">
                  <c:v>34.076084753146191</c:v>
                </c:pt>
                <c:pt idx="808">
                  <c:v>34.057247636629235</c:v>
                </c:pt>
                <c:pt idx="809">
                  <c:v>34.048116624355515</c:v>
                </c:pt>
                <c:pt idx="810">
                  <c:v>34.048302085574363</c:v>
                </c:pt>
                <c:pt idx="811">
                  <c:v>34.057430030421465</c:v>
                </c:pt>
                <c:pt idx="812">
                  <c:v>34.075141482053979</c:v>
                </c:pt>
                <c:pt idx="813">
                  <c:v>34.10109187398524</c:v>
                </c:pt>
                <c:pt idx="814">
                  <c:v>34.134950471611795</c:v>
                </c:pt>
                <c:pt idx="815">
                  <c:v>34.17639981696226</c:v>
                </c:pt>
                <c:pt idx="816">
                  <c:v>34.225135195735113</c:v>
                </c:pt>
                <c:pt idx="817">
                  <c:v>34.280864125731327</c:v>
                </c:pt>
                <c:pt idx="818">
                  <c:v>34.343305865823545</c:v>
                </c:pt>
                <c:pt idx="819">
                  <c:v>34.412190944634929</c:v>
                </c:pt>
                <c:pt idx="820">
                  <c:v>34.487260708139644</c:v>
                </c:pt>
                <c:pt idx="821">
                  <c:v>34.568266885423711</c:v>
                </c:pt>
                <c:pt idx="822">
                  <c:v>34.654971171876774</c:v>
                </c:pt>
                <c:pt idx="823">
                  <c:v>34.747144829116486</c:v>
                </c:pt>
                <c:pt idx="824">
                  <c:v>34.844568300972782</c:v>
                </c:pt>
                <c:pt idx="825">
                  <c:v>34.947030844887365</c:v>
                </c:pt>
                <c:pt idx="826">
                  <c:v>35.054330178110504</c:v>
                </c:pt>
                <c:pt idx="827">
                  <c:v>35.166272138100062</c:v>
                </c:pt>
                <c:pt idx="828">
                  <c:v>35.282670356552785</c:v>
                </c:pt>
                <c:pt idx="829">
                  <c:v>35.392219517955169</c:v>
                </c:pt>
                <c:pt idx="830">
                  <c:v>35.495194563021293</c:v>
                </c:pt>
                <c:pt idx="831">
                  <c:v>35.59185939556405</c:v>
                </c:pt>
                <c:pt idx="832">
                  <c:v>35.682467325543271</c:v>
                </c:pt>
                <c:pt idx="833">
                  <c:v>35.767261494333347</c:v>
                </c:pt>
                <c:pt idx="834">
                  <c:v>35.846475282919201</c:v>
                </c:pt>
                <c:pt idx="835">
                  <c:v>35.920332703706066</c:v>
                </c:pt>
                <c:pt idx="836">
                  <c:v>35.989048776601344</c:v>
                </c:pt>
                <c:pt idx="837">
                  <c:v>36.052829889998954</c:v>
                </c:pt>
                <c:pt idx="838">
                  <c:v>36.111874147273021</c:v>
                </c:pt>
                <c:pt idx="839">
                  <c:v>36.166371699362294</c:v>
                </c:pt>
                <c:pt idx="840">
                  <c:v>36.216505064003385</c:v>
                </c:pt>
                <c:pt idx="841">
                  <c:v>36.262449432149602</c:v>
                </c:pt>
                <c:pt idx="842">
                  <c:v>36.304372962088813</c:v>
                </c:pt>
                <c:pt idx="843">
                  <c:v>36.342437061754687</c:v>
                </c:pt>
                <c:pt idx="844">
                  <c:v>36.376796659705448</c:v>
                </c:pt>
                <c:pt idx="845">
                  <c:v>36.407600465224164</c:v>
                </c:pt>
                <c:pt idx="846">
                  <c:v>36.434991217978599</c:v>
                </c:pt>
                <c:pt idx="847">
                  <c:v>36.459105927658101</c:v>
                </c:pt>
                <c:pt idx="848">
                  <c:v>36.480076103991898</c:v>
                </c:pt>
                <c:pt idx="849">
                  <c:v>36.491805263248317</c:v>
                </c:pt>
                <c:pt idx="850">
                  <c:v>36.494664366254639</c:v>
                </c:pt>
                <c:pt idx="851">
                  <c:v>36.489009482411745</c:v>
                </c:pt>
                <c:pt idx="852">
                  <c:v>36.475182387477403</c:v>
                </c:pt>
                <c:pt idx="853">
                  <c:v>36.453511137353964</c:v>
                </c:pt>
                <c:pt idx="854">
                  <c:v>36.42431061884264</c:v>
                </c:pt>
                <c:pt idx="855">
                  <c:v>36.38788307828861</c:v>
                </c:pt>
                <c:pt idx="856">
                  <c:v>36.344518629005577</c:v>
                </c:pt>
                <c:pt idx="857">
                  <c:v>36.294495738329445</c:v>
                </c:pt>
                <c:pt idx="858">
                  <c:v>36.238081695121821</c:v>
                </c:pt>
                <c:pt idx="859">
                  <c:v>36.175533058505863</c:v>
                </c:pt>
                <c:pt idx="860">
                  <c:v>36.107096088588257</c:v>
                </c:pt>
                <c:pt idx="861">
                  <c:v>36.033007159891639</c:v>
                </c:pt>
                <c:pt idx="862">
                  <c:v>35.953493158189957</c:v>
                </c:pt>
                <c:pt idx="863">
                  <c:v>35.868771861413641</c:v>
                </c:pt>
                <c:pt idx="864">
                  <c:v>35.779052305265161</c:v>
                </c:pt>
                <c:pt idx="865">
                  <c:v>35.684535134156313</c:v>
                </c:pt>
                <c:pt idx="866">
                  <c:v>35.585412938059164</c:v>
                </c:pt>
                <c:pt idx="867">
                  <c:v>35.481870575833739</c:v>
                </c:pt>
                <c:pt idx="868">
                  <c:v>35.374085485577844</c:v>
                </c:pt>
                <c:pt idx="869">
                  <c:v>35.267675019930103</c:v>
                </c:pt>
                <c:pt idx="870">
                  <c:v>35.162583997532614</c:v>
                </c:pt>
                <c:pt idx="871">
                  <c:v>35.058759452163443</c:v>
                </c:pt>
                <c:pt idx="872">
                  <c:v>34.956150543816236</c:v>
                </c:pt>
                <c:pt idx="873">
                  <c:v>34.854708473347578</c:v>
                </c:pt>
                <c:pt idx="874">
                  <c:v>34.754386400551446</c:v>
                </c:pt>
                <c:pt idx="875">
                  <c:v>34.655139365521038</c:v>
                </c:pt>
                <c:pt idx="876">
                  <c:v>34.556924213168891</c:v>
                </c:pt>
                <c:pt idx="877">
                  <c:v>34.45969952077612</c:v>
                </c:pt>
                <c:pt idx="878">
                  <c:v>34.363425528450172</c:v>
                </c:pt>
                <c:pt idx="879">
                  <c:v>34.268064072373953</c:v>
                </c:pt>
                <c:pt idx="880">
                  <c:v>34.173578520735212</c:v>
                </c:pt>
                <c:pt idx="881">
                  <c:v>34.07993371222716</c:v>
                </c:pt>
                <c:pt idx="882">
                  <c:v>33.98709589701847</c:v>
                </c:pt>
                <c:pt idx="883">
                  <c:v>33.895032680092484</c:v>
                </c:pt>
                <c:pt idx="884">
                  <c:v>33.803712966860921</c:v>
                </c:pt>
                <c:pt idx="885">
                  <c:v>33.713106910961166</c:v>
                </c:pt>
                <c:pt idx="886">
                  <c:v>33.623185864148923</c:v>
                </c:pt>
                <c:pt idx="887">
                  <c:v>33.533922328202209</c:v>
                </c:pt>
                <c:pt idx="888">
                  <c:v>33.445289908756344</c:v>
                </c:pt>
                <c:pt idx="889">
                  <c:v>33.357263270991794</c:v>
                </c:pt>
                <c:pt idx="890">
                  <c:v>33.26511370254466</c:v>
                </c:pt>
                <c:pt idx="891">
                  <c:v>33.169006709630786</c:v>
                </c:pt>
                <c:pt idx="892">
                  <c:v>33.069101154575399</c:v>
                </c:pt>
                <c:pt idx="893">
                  <c:v>32.965549522515786</c:v>
                </c:pt>
                <c:pt idx="894">
                  <c:v>32.8584981774002</c:v>
                </c:pt>
                <c:pt idx="895">
                  <c:v>32.748087607710033</c:v>
                </c:pt>
                <c:pt idx="896">
                  <c:v>32.634452662317457</c:v>
                </c:pt>
                <c:pt idx="897">
                  <c:v>32.517722776875672</c:v>
                </c:pt>
                <c:pt idx="898">
                  <c:v>32.398022191120916</c:v>
                </c:pt>
                <c:pt idx="899">
                  <c:v>32.27547015745138</c:v>
                </c:pt>
                <c:pt idx="900">
                  <c:v>32.150181141133444</c:v>
                </c:pt>
                <c:pt idx="901">
                  <c:v>32.022265012470633</c:v>
                </c:pt>
                <c:pt idx="902">
                  <c:v>31.891827231258397</c:v>
                </c:pt>
                <c:pt idx="903">
                  <c:v>31.75896902383483</c:v>
                </c:pt>
                <c:pt idx="904">
                  <c:v>31.623787553023536</c:v>
                </c:pt>
                <c:pt idx="905">
                  <c:v>31.486376081254832</c:v>
                </c:pt>
                <c:pt idx="906">
                  <c:v>31.346824127138603</c:v>
                </c:pt>
                <c:pt idx="907">
                  <c:v>31.205217615751813</c:v>
                </c:pt>
                <c:pt idx="908">
                  <c:v>31.061639022893626</c:v>
                </c:pt>
                <c:pt idx="909">
                  <c:v>30.916167513548725</c:v>
                </c:pt>
                <c:pt idx="910">
                  <c:v>30.768558753364672</c:v>
                </c:pt>
                <c:pt idx="911">
                  <c:v>30.618898537696609</c:v>
                </c:pt>
                <c:pt idx="912">
                  <c:v>30.467269217828889</c:v>
                </c:pt>
                <c:pt idx="913">
                  <c:v>30.313749839230162</c:v>
                </c:pt>
                <c:pt idx="914">
                  <c:v>30.158416274258077</c:v>
                </c:pt>
                <c:pt idx="915">
                  <c:v>30.001341349536986</c:v>
                </c:pt>
                <c:pt idx="916">
                  <c:v>29.842594968222588</c:v>
                </c:pt>
                <c:pt idx="917">
                  <c:v>29.682244227358087</c:v>
                </c:pt>
                <c:pt idx="918">
                  <c:v>29.520353530519703</c:v>
                </c:pt>
                <c:pt idx="919">
                  <c:v>29.356984695940174</c:v>
                </c:pt>
                <c:pt idx="920">
                  <c:v>29.192197060291591</c:v>
                </c:pt>
                <c:pt idx="921">
                  <c:v>29.026047578302588</c:v>
                </c:pt>
                <c:pt idx="922">
                  <c:v>28.858590918376329</c:v>
                </c:pt>
                <c:pt idx="923">
                  <c:v>28.689879554369966</c:v>
                </c:pt>
                <c:pt idx="924">
                  <c:v>28.519963853690196</c:v>
                </c:pt>
                <c:pt idx="925">
                  <c:v>28.348892161851932</c:v>
                </c:pt>
                <c:pt idx="926">
                  <c:v>28.176710883643189</c:v>
                </c:pt>
                <c:pt idx="927">
                  <c:v>28.003464561031127</c:v>
                </c:pt>
                <c:pt idx="928">
                  <c:v>27.829195947941088</c:v>
                </c:pt>
                <c:pt idx="929">
                  <c:v>27.653946082033649</c:v>
                </c:pt>
                <c:pt idx="930">
                  <c:v>27.48084760700041</c:v>
                </c:pt>
                <c:pt idx="931">
                  <c:v>27.30981415986631</c:v>
                </c:pt>
                <c:pt idx="932">
                  <c:v>27.140762844511318</c:v>
                </c:pt>
                <c:pt idx="933">
                  <c:v>26.973614092502729</c:v>
                </c:pt>
                <c:pt idx="934">
                  <c:v>26.808291529511827</c:v>
                </c:pt>
                <c:pt idx="935">
                  <c:v>26.644721847093784</c:v>
                </c:pt>
                <c:pt idx="936">
                  <c:v>26.482834679614143</c:v>
                </c:pt>
                <c:pt idx="937">
                  <c:v>26.322562486116137</c:v>
                </c:pt>
                <c:pt idx="938">
                  <c:v>26.16384043692991</c:v>
                </c:pt>
                <c:pt idx="939">
                  <c:v>26.006606304833809</c:v>
                </c:pt>
                <c:pt idx="940">
                  <c:v>25.850800360584689</c:v>
                </c:pt>
                <c:pt idx="941">
                  <c:v>25.696365272641724</c:v>
                </c:pt>
                <c:pt idx="942">
                  <c:v>25.543246010916118</c:v>
                </c:pt>
                <c:pt idx="943">
                  <c:v>25.391389754384043</c:v>
                </c:pt>
                <c:pt idx="944">
                  <c:v>25.24074580240837</c:v>
                </c:pt>
                <c:pt idx="945">
                  <c:v>25.091265489620561</c:v>
                </c:pt>
                <c:pt idx="946">
                  <c:v>24.942902104218827</c:v>
                </c:pt>
                <c:pt idx="947">
                  <c:v>24.795610809546719</c:v>
                </c:pt>
                <c:pt idx="948">
                  <c:v>24.649348568819292</c:v>
                </c:pt>
                <c:pt idx="949">
                  <c:v>24.504074072870978</c:v>
                </c:pt>
                <c:pt idx="950">
                  <c:v>24.359747670804229</c:v>
                </c:pt>
                <c:pt idx="951">
                  <c:v>24.21353912145053</c:v>
                </c:pt>
                <c:pt idx="952">
                  <c:v>24.065523979577986</c:v>
                </c:pt>
                <c:pt idx="953">
                  <c:v>23.91577476697212</c:v>
                </c:pt>
                <c:pt idx="954">
                  <c:v>23.764361094186544</c:v>
                </c:pt>
                <c:pt idx="955">
                  <c:v>23.611349777408524</c:v>
                </c:pt>
                <c:pt idx="956">
                  <c:v>23.456804950632581</c:v>
                </c:pt>
                <c:pt idx="957">
                  <c:v>23.300788173331487</c:v>
                </c:pt>
                <c:pt idx="958">
                  <c:v>23.143358533804928</c:v>
                </c:pt>
                <c:pt idx="959">
                  <c:v>22.984572748379335</c:v>
                </c:pt>
                <c:pt idx="960">
                  <c:v>22.824485256625902</c:v>
                </c:pt>
                <c:pt idx="961">
                  <c:v>22.663148312755681</c:v>
                </c:pt>
                <c:pt idx="962">
                  <c:v>22.500612073346517</c:v>
                </c:pt>
                <c:pt idx="963">
                  <c:v>22.336924681547973</c:v>
                </c:pt>
                <c:pt idx="964">
                  <c:v>22.172132347905873</c:v>
                </c:pt>
                <c:pt idx="965">
                  <c:v>22.006279427942893</c:v>
                </c:pt>
                <c:pt idx="966">
                  <c:v>21.839408496624117</c:v>
                </c:pt>
                <c:pt idx="967">
                  <c:v>21.671560419833991</c:v>
                </c:pt>
                <c:pt idx="968">
                  <c:v>21.502774422983578</c:v>
                </c:pt>
                <c:pt idx="969">
                  <c:v>21.333088156863891</c:v>
                </c:pt>
                <c:pt idx="970">
                  <c:v>21.162537760855585</c:v>
                </c:pt>
                <c:pt idx="971">
                  <c:v>20.998492530741181</c:v>
                </c:pt>
                <c:pt idx="972">
                  <c:v>20.840691330578622</c:v>
                </c:pt>
                <c:pt idx="973">
                  <c:v>20.688883507165375</c:v>
                </c:pt>
                <c:pt idx="974">
                  <c:v>20.542828469234898</c:v>
                </c:pt>
                <c:pt idx="975">
                  <c:v>20.402295283541289</c:v>
                </c:pt>
                <c:pt idx="976">
                  <c:v>20.267062287159145</c:v>
                </c:pt>
                <c:pt idx="977">
                  <c:v>20.136916715346086</c:v>
                </c:pt>
                <c:pt idx="978">
                  <c:v>20.011654344344311</c:v>
                </c:pt>
                <c:pt idx="979">
                  <c:v>19.891079148521325</c:v>
                </c:pt>
                <c:pt idx="980">
                  <c:v>19.77500297127353</c:v>
                </c:pt>
                <c:pt idx="981">
                  <c:v>19.663245209140989</c:v>
                </c:pt>
                <c:pt idx="982">
                  <c:v>19.55563250860261</c:v>
                </c:pt>
                <c:pt idx="983">
                  <c:v>19.451998475043027</c:v>
                </c:pt>
                <c:pt idx="984">
                  <c:v>19.352183393401987</c:v>
                </c:pt>
                <c:pt idx="985">
                  <c:v>19.256033960038287</c:v>
                </c:pt>
                <c:pt idx="986">
                  <c:v>19.16340302535675</c:v>
                </c:pt>
                <c:pt idx="987">
                  <c:v>19.07414934676741</c:v>
                </c:pt>
                <c:pt idx="988">
                  <c:v>18.988137351561438</c:v>
                </c:pt>
                <c:pt idx="989">
                  <c:v>18.905236909305899</c:v>
                </c:pt>
                <c:pt idx="990">
                  <c:v>18.825323113375209</c:v>
                </c:pt>
                <c:pt idx="991">
                  <c:v>18.748101163089327</c:v>
                </c:pt>
                <c:pt idx="992">
                  <c:v>18.673463000073067</c:v>
                </c:pt>
                <c:pt idx="993">
                  <c:v>18.601304903723189</c:v>
                </c:pt>
                <c:pt idx="994">
                  <c:v>18.531527317077813</c:v>
                </c:pt>
                <c:pt idx="995">
                  <c:v>18.464034679675908</c:v>
                </c:pt>
                <c:pt idx="996">
                  <c:v>18.398735267126487</c:v>
                </c:pt>
                <c:pt idx="997">
                  <c:v>18.33554103711754</c:v>
                </c:pt>
                <c:pt idx="998">
                  <c:v>18.274367481607143</c:v>
                </c:pt>
                <c:pt idx="999">
                  <c:v>18.215133484947522</c:v>
                </c:pt>
                <c:pt idx="1000">
                  <c:v>18.157761187704835</c:v>
                </c:pt>
                <c:pt idx="1001">
                  <c:v>18.102175855945326</c:v>
                </c:pt>
                <c:pt idx="1002">
                  <c:v>18.048305755768919</c:v>
                </c:pt>
                <c:pt idx="1003">
                  <c:v>17.996082032879151</c:v>
                </c:pt>
                <c:pt idx="1004">
                  <c:v>17.945438596987845</c:v>
                </c:pt>
                <c:pt idx="1005">
                  <c:v>17.896312010859816</c:v>
                </c:pt>
                <c:pt idx="1006">
                  <c:v>17.848641383811607</c:v>
                </c:pt>
                <c:pt idx="1007">
                  <c:v>17.802368269485964</c:v>
                </c:pt>
                <c:pt idx="1008">
                  <c:v>17.757436567729222</c:v>
                </c:pt>
                <c:pt idx="1009">
                  <c:v>17.713792430408347</c:v>
                </c:pt>
                <c:pt idx="1010">
                  <c:v>17.671384171008111</c:v>
                </c:pt>
                <c:pt idx="1011">
                  <c:v>17.630162177857631</c:v>
                </c:pt>
                <c:pt idx="1012">
                  <c:v>17.58278884614958</c:v>
                </c:pt>
                <c:pt idx="1013">
                  <c:v>17.529511108185876</c:v>
                </c:pt>
                <c:pt idx="1014">
                  <c:v>17.470565983703246</c:v>
                </c:pt>
                <c:pt idx="1015">
                  <c:v>17.406180977789148</c:v>
                </c:pt>
                <c:pt idx="1016">
                  <c:v>17.3365744628268</c:v>
                </c:pt>
                <c:pt idx="1017">
                  <c:v>17.261956045107876</c:v>
                </c:pt>
                <c:pt idx="1018">
                  <c:v>17.182526916728804</c:v>
                </c:pt>
                <c:pt idx="1019">
                  <c:v>17.098480193360452</c:v>
                </c:pt>
                <c:pt idx="1020">
                  <c:v>17.010001238458731</c:v>
                </c:pt>
                <c:pt idx="1021">
                  <c:v>16.917267974460888</c:v>
                </c:pt>
                <c:pt idx="1022">
                  <c:v>16.820451181489275</c:v>
                </c:pt>
                <c:pt idx="1023">
                  <c:v>16.719714784064088</c:v>
                </c:pt>
                <c:pt idx="1024">
                  <c:v>16.61521612630699</c:v>
                </c:pt>
                <c:pt idx="1025">
                  <c:v>16.507106236096977</c:v>
                </c:pt>
                <c:pt idx="1026">
                  <c:v>16.395530078622535</c:v>
                </c:pt>
                <c:pt idx="1027">
                  <c:v>16.280626799755286</c:v>
                </c:pt>
                <c:pt idx="1028">
                  <c:v>16.162529959654034</c:v>
                </c:pt>
                <c:pt idx="1029">
                  <c:v>16.041367756991136</c:v>
                </c:pt>
                <c:pt idx="1030">
                  <c:v>15.917263244177978</c:v>
                </c:pt>
                <c:pt idx="1031">
                  <c:v>15.790334533950618</c:v>
                </c:pt>
                <c:pt idx="1032">
                  <c:v>15.66094489051952</c:v>
                </c:pt>
                <c:pt idx="1033">
                  <c:v>15.529193102774718</c:v>
                </c:pt>
                <c:pt idx="1034">
                  <c:v>15.395173993937984</c:v>
                </c:pt>
                <c:pt idx="1035">
                  <c:v>15.258978580755963</c:v>
                </c:pt>
                <c:pt idx="1036">
                  <c:v>15.120694226303149</c:v>
                </c:pt>
                <c:pt idx="1037">
                  <c:v>14.980404786650483</c:v>
                </c:pt>
                <c:pt idx="1038">
                  <c:v>14.838190751646746</c:v>
                </c:pt>
                <c:pt idx="1039">
                  <c:v>14.694129380048151</c:v>
                </c:pt>
                <c:pt idx="1040">
                  <c:v>14.548294829223753</c:v>
                </c:pt>
                <c:pt idx="1041">
                  <c:v>14.400758279653873</c:v>
                </c:pt>
                <c:pt idx="1042">
                  <c:v>14.251588054431016</c:v>
                </c:pt>
                <c:pt idx="1043">
                  <c:v>14.100849733963537</c:v>
                </c:pt>
                <c:pt idx="1044">
                  <c:v>13.948606266074838</c:v>
                </c:pt>
                <c:pt idx="1045">
                  <c:v>13.79491807168281</c:v>
                </c:pt>
                <c:pt idx="1046">
                  <c:v>13.639843146237103</c:v>
                </c:pt>
                <c:pt idx="1047">
                  <c:v>13.483437157084321</c:v>
                </c:pt>
                <c:pt idx="1048">
                  <c:v>13.325753536924649</c:v>
                </c:pt>
                <c:pt idx="1049">
                  <c:v>13.166843573517097</c:v>
                </c:pt>
                <c:pt idx="1050">
                  <c:v>13.006756495783486</c:v>
                </c:pt>
                <c:pt idx="1051">
                  <c:v>12.84553955645606</c:v>
                </c:pt>
                <c:pt idx="1052">
                  <c:v>12.692590958341242</c:v>
                </c:pt>
                <c:pt idx="1053">
                  <c:v>12.547578786603781</c:v>
                </c:pt>
                <c:pt idx="1054">
                  <c:v>12.41018445041345</c:v>
                </c:pt>
                <c:pt idx="1055">
                  <c:v>12.28010214808609</c:v>
                </c:pt>
                <c:pt idx="1056">
                  <c:v>12.157038353690934</c:v>
                </c:pt>
                <c:pt idx="1057">
                  <c:v>12.040711324266699</c:v>
                </c:pt>
                <c:pt idx="1058">
                  <c:v>11.930850626819549</c:v>
                </c:pt>
                <c:pt idx="1059">
                  <c:v>11.827196684308706</c:v>
                </c:pt>
                <c:pt idx="1060">
                  <c:v>11.72950033985742</c:v>
                </c:pt>
                <c:pt idx="1061">
                  <c:v>11.637522438457868</c:v>
                </c:pt>
                <c:pt idx="1062">
                  <c:v>11.551033425467573</c:v>
                </c:pt>
                <c:pt idx="1063">
                  <c:v>11.469812961223244</c:v>
                </c:pt>
                <c:pt idx="1064">
                  <c:v>11.393649551125202</c:v>
                </c:pt>
                <c:pt idx="1065">
                  <c:v>11.322340190571278</c:v>
                </c:pt>
                <c:pt idx="1066">
                  <c:v>11.255690024144103</c:v>
                </c:pt>
                <c:pt idx="1067">
                  <c:v>11.19351201847941</c:v>
                </c:pt>
                <c:pt idx="1068">
                  <c:v>11.135626648266594</c:v>
                </c:pt>
                <c:pt idx="1069">
                  <c:v>11.081861594853962</c:v>
                </c:pt>
                <c:pt idx="1070">
                  <c:v>11.0320514569528</c:v>
                </c:pt>
                <c:pt idx="1071">
                  <c:v>10.986037472954752</c:v>
                </c:pt>
                <c:pt idx="1072">
                  <c:v>10.943667254395956</c:v>
                </c:pt>
                <c:pt idx="1073">
                  <c:v>10.901833754612342</c:v>
                </c:pt>
                <c:pt idx="1074">
                  <c:v>10.860515428177189</c:v>
                </c:pt>
                <c:pt idx="1075">
                  <c:v>10.819691594560373</c:v>
                </c:pt>
                <c:pt idx="1076">
                  <c:v>10.7793424034073</c:v>
                </c:pt>
                <c:pt idx="1077">
                  <c:v>10.739448801213371</c:v>
                </c:pt>
                <c:pt idx="1078">
                  <c:v>10.699992499336089</c:v>
                </c:pt>
                <c:pt idx="1079">
                  <c:v>10.660955943291311</c:v>
                </c:pt>
                <c:pt idx="1080">
                  <c:v>10.622322283282044</c:v>
                </c:pt>
                <c:pt idx="1081">
                  <c:v>10.584075345910293</c:v>
                </c:pt>
                <c:pt idx="1082">
                  <c:v>10.546199607024464</c:v>
                </c:pt>
                <c:pt idx="1083">
                  <c:v>10.508680165656767</c:v>
                </c:pt>
                <c:pt idx="1084">
                  <c:v>10.471502719006837</c:v>
                </c:pt>
                <c:pt idx="1085">
                  <c:v>10.434653538429552</c:v>
                </c:pt>
                <c:pt idx="1086">
                  <c:v>10.39811944638687</c:v>
                </c:pt>
                <c:pt idx="1087">
                  <c:v>10.361887794324776</c:v>
                </c:pt>
                <c:pt idx="1088">
                  <c:v>10.325946441438319</c:v>
                </c:pt>
                <c:pt idx="1089">
                  <c:v>10.290283734289142</c:v>
                </c:pt>
                <c:pt idx="1090">
                  <c:v>10.254888487241249</c:v>
                </c:pt>
                <c:pt idx="1091">
                  <c:v>10.219749963682</c:v>
                </c:pt>
                <c:pt idx="1092">
                  <c:v>10.18485785799705</c:v>
                </c:pt>
                <c:pt idx="1093">
                  <c:v>10.157506599693981</c:v>
                </c:pt>
                <c:pt idx="1094">
                  <c:v>10.137393477617048</c:v>
                </c:pt>
                <c:pt idx="1095">
                  <c:v>10.124227932297787</c:v>
                </c:pt>
                <c:pt idx="1096">
                  <c:v>10.117731068154921</c:v>
                </c:pt>
                <c:pt idx="1097">
                  <c:v>10.117635185272635</c:v>
                </c:pt>
                <c:pt idx="1098">
                  <c:v>10.12368332997462</c:v>
                </c:pt>
                <c:pt idx="1099">
                  <c:v>10.135628863439273</c:v>
                </c:pt>
                <c:pt idx="1100">
                  <c:v>10.153235047632</c:v>
                </c:pt>
                <c:pt idx="1101">
                  <c:v>10.176274647859252</c:v>
                </c:pt>
                <c:pt idx="1102">
                  <c:v>10.204529551277384</c:v>
                </c:pt>
                <c:pt idx="1103">
                  <c:v>10.237790400715431</c:v>
                </c:pt>
                <c:pt idx="1104">
                  <c:v>10.275856243197484</c:v>
                </c:pt>
                <c:pt idx="1105">
                  <c:v>10.318534192574166</c:v>
                </c:pt>
                <c:pt idx="1106">
                  <c:v>10.365639105697317</c:v>
                </c:pt>
                <c:pt idx="1107">
                  <c:v>10.416993271593624</c:v>
                </c:pt>
                <c:pt idx="1108">
                  <c:v>10.472426113116121</c:v>
                </c:pt>
                <c:pt idx="1109">
                  <c:v>10.531773900571741</c:v>
                </c:pt>
                <c:pt idx="1110">
                  <c:v>10.594879476845254</c:v>
                </c:pt>
                <c:pt idx="1111">
                  <c:v>10.661591993556909</c:v>
                </c:pt>
                <c:pt idx="1112">
                  <c:v>10.731766657811994</c:v>
                </c:pt>
                <c:pt idx="1113">
                  <c:v>10.795579548645341</c:v>
                </c:pt>
                <c:pt idx="1114">
                  <c:v>10.853286045813327</c:v>
                </c:pt>
                <c:pt idx="1115">
                  <c:v>10.905131277404521</c:v>
                </c:pt>
                <c:pt idx="1116">
                  <c:v>10.951350531365655</c:v>
                </c:pt>
                <c:pt idx="1117">
                  <c:v>10.992169650513002</c:v>
                </c:pt>
                <c:pt idx="1118">
                  <c:v>11.027805411686973</c:v>
                </c:pt>
                <c:pt idx="1119">
                  <c:v>11.058465889686209</c:v>
                </c:pt>
                <c:pt idx="1120">
                  <c:v>11.084350806592411</c:v>
                </c:pt>
                <c:pt idx="1121">
                  <c:v>11.105651867072346</c:v>
                </c:pt>
                <c:pt idx="1122">
                  <c:v>11.122553080219673</c:v>
                </c:pt>
                <c:pt idx="1123">
                  <c:v>11.135231068477337</c:v>
                </c:pt>
                <c:pt idx="1124">
                  <c:v>11.143855364158748</c:v>
                </c:pt>
                <c:pt idx="1125">
                  <c:v>11.148588694065909</c:v>
                </c:pt>
                <c:pt idx="1126">
                  <c:v>11.149587252682045</c:v>
                </c:pt>
                <c:pt idx="1127">
                  <c:v>11.147000964397511</c:v>
                </c:pt>
                <c:pt idx="1128">
                  <c:v>11.14097373520938</c:v>
                </c:pt>
                <c:pt idx="1129">
                  <c:v>11.13164369431675</c:v>
                </c:pt>
                <c:pt idx="1130">
                  <c:v>11.11914342601805</c:v>
                </c:pt>
                <c:pt idx="1131">
                  <c:v>11.103600192299162</c:v>
                </c:pt>
                <c:pt idx="1132">
                  <c:v>11.085136146486235</c:v>
                </c:pt>
                <c:pt idx="1133">
                  <c:v>11.06386853832187</c:v>
                </c:pt>
                <c:pt idx="1134">
                  <c:v>11.036279815572881</c:v>
                </c:pt>
                <c:pt idx="1135">
                  <c:v>11.002623725837108</c:v>
                </c:pt>
                <c:pt idx="1136">
                  <c:v>10.963143830560739</c:v>
                </c:pt>
                <c:pt idx="1137">
                  <c:v>10.918073913937587</c:v>
                </c:pt>
                <c:pt idx="1138">
                  <c:v>10.867638375396059</c:v>
                </c:pt>
                <c:pt idx="1139">
                  <c:v>10.812052606330258</c:v>
                </c:pt>
                <c:pt idx="1140">
                  <c:v>10.751523351708379</c:v>
                </c:pt>
                <c:pt idx="1141">
                  <c:v>10.686249057164915</c:v>
                </c:pt>
                <c:pt idx="1142">
                  <c:v>10.616420202159533</c:v>
                </c:pt>
                <c:pt idx="1143">
                  <c:v>10.542219619762255</c:v>
                </c:pt>
                <c:pt idx="1144">
                  <c:v>10.463822803601198</c:v>
                </c:pt>
                <c:pt idx="1145">
                  <c:v>10.38139820248889</c:v>
                </c:pt>
                <c:pt idx="1146">
                  <c:v>10.295107503221256</c:v>
                </c:pt>
                <c:pt idx="1147">
                  <c:v>10.205105902024219</c:v>
                </c:pt>
                <c:pt idx="1148">
                  <c:v>10.1115423651038</c:v>
                </c:pt>
                <c:pt idx="1149">
                  <c:v>10.014559878736925</c:v>
                </c:pt>
                <c:pt idx="1150">
                  <c:v>9.9142956893227581</c:v>
                </c:pt>
                <c:pt idx="1151">
                  <c:v>9.8108815337979589</c:v>
                </c:pt>
                <c:pt idx="1152">
                  <c:v>9.7044438608020656</c:v>
                </c:pt>
                <c:pt idx="1153">
                  <c:v>9.5951040429650227</c:v>
                </c:pt>
                <c:pt idx="1154">
                  <c:v>9.4967261520936965</c:v>
                </c:pt>
                <c:pt idx="1155">
                  <c:v>9.4088701451273433</c:v>
                </c:pt>
                <c:pt idx="1156">
                  <c:v>9.3311136435834889</c:v>
                </c:pt>
                <c:pt idx="1157">
                  <c:v>9.2630512244587511</c:v>
                </c:pt>
                <c:pt idx="1158">
                  <c:v>9.2042937395874507</c:v>
                </c:pt>
                <c:pt idx="1159">
                  <c:v>9.154467662323114</c:v>
                </c:pt>
                <c:pt idx="1160">
                  <c:v>9.1132144604460983</c:v>
                </c:pt>
                <c:pt idx="1161">
                  <c:v>9.0801899942444368</c:v>
                </c:pt>
                <c:pt idx="1162">
                  <c:v>9.0550639387574297</c:v>
                </c:pt>
                <c:pt idx="1163">
                  <c:v>9.037519229212112</c:v>
                </c:pt>
                <c:pt idx="1164">
                  <c:v>9.0272515287213952</c:v>
                </c:pt>
                <c:pt idx="1165">
                  <c:v>9.023968717350364</c:v>
                </c:pt>
                <c:pt idx="1166">
                  <c:v>9.027390401692946</c:v>
                </c:pt>
                <c:pt idx="1167">
                  <c:v>9.0372474441354864</c:v>
                </c:pt>
                <c:pt idx="1168">
                  <c:v>9.0532815110171256</c:v>
                </c:pt>
                <c:pt idx="1169">
                  <c:v>9.0752446389282362</c:v>
                </c:pt>
                <c:pt idx="1170">
                  <c:v>9.1028988184188666</c:v>
                </c:pt>
                <c:pt idx="1171">
                  <c:v>9.1360155944185273</c:v>
                </c:pt>
                <c:pt idx="1172">
                  <c:v>9.1743756826959135</c:v>
                </c:pt>
                <c:pt idx="1173">
                  <c:v>9.2177686017153189</c:v>
                </c:pt>
                <c:pt idx="1174">
                  <c:v>9.2570511764178889</c:v>
                </c:pt>
                <c:pt idx="1175">
                  <c:v>9.2923884077645305</c:v>
                </c:pt>
                <c:pt idx="1176">
                  <c:v>9.323938673109998</c:v>
                </c:pt>
                <c:pt idx="1177">
                  <c:v>9.3518539920894277</c:v>
                </c:pt>
                <c:pt idx="1178">
                  <c:v>9.3762802818355517</c:v>
                </c:pt>
                <c:pt idx="1179">
                  <c:v>9.3973576019504339</c:v>
                </c:pt>
                <c:pt idx="1180">
                  <c:v>9.4152203896435669</c:v>
                </c:pt>
                <c:pt idx="1181">
                  <c:v>9.4299976854307239</c:v>
                </c:pt>
                <c:pt idx="1182">
                  <c:v>9.4418133497727119</c:v>
                </c:pt>
                <c:pt idx="1183">
                  <c:v>9.4507862710175683</c:v>
                </c:pt>
                <c:pt idx="1184">
                  <c:v>9.457030564995291</c:v>
                </c:pt>
                <c:pt idx="1185">
                  <c:v>9.4606557666004658</c:v>
                </c:pt>
                <c:pt idx="1186">
                  <c:v>9.4617670136840744</c:v>
                </c:pt>
                <c:pt idx="1187">
                  <c:v>9.4604652235633342</c:v>
                </c:pt>
                <c:pt idx="1188">
                  <c:v>9.456847262446006</c:v>
                </c:pt>
                <c:pt idx="1189">
                  <c:v>9.4510061080535177</c:v>
                </c:pt>
                <c:pt idx="1190">
                  <c:v>9.4430310057159375</c:v>
                </c:pt>
                <c:pt idx="1191">
                  <c:v>9.4330076182007705</c:v>
                </c:pt>
                <c:pt idx="1192">
                  <c:v>9.4210181695272759</c:v>
                </c:pt>
                <c:pt idx="1193">
                  <c:v>9.4071415830076788</c:v>
                </c:pt>
                <c:pt idx="1194">
                  <c:v>9.3937016137469556</c:v>
                </c:pt>
                <c:pt idx="1195">
                  <c:v>9.3806807346808228</c:v>
                </c:pt>
                <c:pt idx="1196">
                  <c:v>9.3680621223314819</c:v>
                </c:pt>
                <c:pt idx="1197">
                  <c:v>9.3558296285636189</c:v>
                </c:pt>
                <c:pt idx="1198">
                  <c:v>9.3439677534741179</c:v>
                </c:pt>
                <c:pt idx="1199">
                  <c:v>9.3324616193703758</c:v>
                </c:pt>
                <c:pt idx="1200">
                  <c:v>9.3212969457927937</c:v>
                </c:pt>
                <c:pt idx="1201">
                  <c:v>9.3104600255402623</c:v>
                </c:pt>
                <c:pt idx="1202">
                  <c:v>9.2999377016578499</c:v>
                </c:pt>
                <c:pt idx="1203">
                  <c:v>9.2897173453484427</c:v>
                </c:pt>
                <c:pt idx="1204">
                  <c:v>9.2797868347708867</c:v>
                </c:pt>
                <c:pt idx="1205">
                  <c:v>9.2701345346893795</c:v>
                </c:pt>
                <c:pt idx="1206">
                  <c:v>9.2607492769397055</c:v>
                </c:pt>
                <c:pt idx="1207">
                  <c:v>9.2516203416796809</c:v>
                </c:pt>
                <c:pt idx="1208">
                  <c:v>9.2427374393922577</c:v>
                </c:pt>
                <c:pt idx="1209">
                  <c:v>9.2340906936109359</c:v>
                </c:pt>
                <c:pt idx="1210">
                  <c:v>9.2256706243388411</c:v>
                </c:pt>
                <c:pt idx="1211">
                  <c:v>9.2174681321332379</c:v>
                </c:pt>
                <c:pt idx="1212">
                  <c:v>9.2094744828290338</c:v>
                </c:pt>
                <c:pt idx="1213">
                  <c:v>9.2016812928754685</c:v>
                </c:pt>
                <c:pt idx="1214">
                  <c:v>9.1940805152614704</c:v>
                </c:pt>
                <c:pt idx="1215">
                  <c:v>9.1866644260059704</c:v>
                </c:pt>
                <c:pt idx="1216">
                  <c:v>9.1794256111905881</c:v>
                </c:pt>
                <c:pt idx="1217">
                  <c:v>9.1723569545127948</c:v>
                </c:pt>
                <c:pt idx="1218">
                  <c:v>9.1654516253387808</c:v>
                </c:pt>
                <c:pt idx="1219">
                  <c:v>9.1587030672358889</c:v>
                </c:pt>
                <c:pt idx="1220">
                  <c:v>9.1521049869654263</c:v>
                </c:pt>
                <c:pt idx="1221">
                  <c:v>9.1456513439172422</c:v>
                </c:pt>
                <c:pt idx="1222">
                  <c:v>9.1393363399685708</c:v>
                </c:pt>
                <c:pt idx="1223">
                  <c:v>9.133154409749821</c:v>
                </c:pt>
                <c:pt idx="1224">
                  <c:v>9.1271002113013004</c:v>
                </c:pt>
                <c:pt idx="1225">
                  <c:v>9.1211686171047699</c:v>
                </c:pt>
                <c:pt idx="1226">
                  <c:v>9.1153547054752799</c:v>
                </c:pt>
                <c:pt idx="1227">
                  <c:v>9.1096537522983443</c:v>
                </c:pt>
                <c:pt idx="1228">
                  <c:v>9.1040612230989399</c:v>
                </c:pt>
                <c:pt idx="1229">
                  <c:v>9.098572765428818</c:v>
                </c:pt>
                <c:pt idx="1230">
                  <c:v>9.0931842015594668</c:v>
                </c:pt>
                <c:pt idx="1231">
                  <c:v>9.0878915214683005</c:v>
                </c:pt>
                <c:pt idx="1232">
                  <c:v>9.0826908761065095</c:v>
                </c:pt>
                <c:pt idx="1233">
                  <c:v>9.077578570937078</c:v>
                </c:pt>
                <c:pt idx="1234">
                  <c:v>9.0726141413649728</c:v>
                </c:pt>
                <c:pt idx="1235">
                  <c:v>9.0635077056655771</c:v>
                </c:pt>
                <c:pt idx="1236">
                  <c:v>9.0504255357965366</c:v>
                </c:pt>
                <c:pt idx="1237">
                  <c:v>9.0335272290866548</c:v>
                </c:pt>
                <c:pt idx="1238">
                  <c:v>9.0129659761719729</c:v>
                </c:pt>
                <c:pt idx="1239">
                  <c:v>8.9888888181787205</c:v>
                </c:pt>
                <c:pt idx="1240">
                  <c:v>8.9614368935821922</c:v>
                </c:pt>
                <c:pt idx="1241">
                  <c:v>8.9307456751560004</c:v>
                </c:pt>
                <c:pt idx="1242">
                  <c:v>8.8969451974096483</c:v>
                </c:pt>
                <c:pt idx="1243">
                  <c:v>8.8601602748958008</c:v>
                </c:pt>
                <c:pt idx="1244">
                  <c:v>8.8205107117544301</c:v>
                </c:pt>
                <c:pt idx="1245">
                  <c:v>8.778111502845011</c:v>
                </c:pt>
                <c:pt idx="1246">
                  <c:v>8.7330730268047976</c:v>
                </c:pt>
                <c:pt idx="1247">
                  <c:v>8.6855012313572164</c:v>
                </c:pt>
                <c:pt idx="1248">
                  <c:v>8.6354978111812883</c:v>
                </c:pt>
                <c:pt idx="1249">
                  <c:v>8.5831603786411126</c:v>
                </c:pt>
                <c:pt idx="1250">
                  <c:v>8.5285826276616223</c:v>
                </c:pt>
                <c:pt idx="1251">
                  <c:v>8.4718544910258693</c:v>
                </c:pt>
                <c:pt idx="1252">
                  <c:v>8.4130622913580577</c:v>
                </c:pt>
                <c:pt idx="1253">
                  <c:v>8.3522888860456259</c:v>
                </c:pt>
                <c:pt idx="1254">
                  <c:v>8.2896138063437004</c:v>
                </c:pt>
                <c:pt idx="1255">
                  <c:v>8.2250942752448708</c:v>
                </c:pt>
                <c:pt idx="1256">
                  <c:v>8.1664684584522504</c:v>
                </c:pt>
                <c:pt idx="1257">
                  <c:v>8.113499765434419</c:v>
                </c:pt>
                <c:pt idx="1258">
                  <c:v>8.0659611030798484</c:v>
                </c:pt>
                <c:pt idx="1259">
                  <c:v>8.0236344944433462</c:v>
                </c:pt>
                <c:pt idx="1260">
                  <c:v>7.9863107127970574</c:v>
                </c:pt>
                <c:pt idx="1261">
                  <c:v>7.9537889303718385</c:v>
                </c:pt>
                <c:pt idx="1262">
                  <c:v>7.9258763811989352</c:v>
                </c:pt>
                <c:pt idx="1263">
                  <c:v>7.9023880374863715</c:v>
                </c:pt>
                <c:pt idx="1264">
                  <c:v>7.8831462989863841</c:v>
                </c:pt>
                <c:pt idx="1265">
                  <c:v>7.8679806948325766</c:v>
                </c:pt>
                <c:pt idx="1266">
                  <c:v>7.8567275973461985</c:v>
                </c:pt>
                <c:pt idx="1267">
                  <c:v>7.8492299473310334</c:v>
                </c:pt>
                <c:pt idx="1268">
                  <c:v>7.8453369903957251</c:v>
                </c:pt>
                <c:pt idx="1269">
                  <c:v>7.844904023860928</c:v>
                </c:pt>
                <c:pt idx="1270">
                  <c:v>7.8477921538262905</c:v>
                </c:pt>
                <c:pt idx="1271">
                  <c:v>7.8538680619894388</c:v>
                </c:pt>
                <c:pt idx="1272">
                  <c:v>7.8630037818255794</c:v>
                </c:pt>
                <c:pt idx="1273">
                  <c:v>7.8750764837518394</c:v>
                </c:pt>
                <c:pt idx="1274">
                  <c:v>7.8899682689157276</c:v>
                </c:pt>
                <c:pt idx="1275">
                  <c:v>7.9075659712615876</c:v>
                </c:pt>
                <c:pt idx="1276">
                  <c:v>7.9236170134632644</c:v>
                </c:pt>
                <c:pt idx="1277">
                  <c:v>7.9381834828755933</c:v>
                </c:pt>
                <c:pt idx="1278">
                  <c:v>7.9513249744919925</c:v>
                </c:pt>
                <c:pt idx="1279">
                  <c:v>7.9630986909925534</c:v>
                </c:pt>
                <c:pt idx="1280">
                  <c:v>7.9735595387783516</c:v>
                </c:pt>
                <c:pt idx="1281">
                  <c:v>7.9827602201506584</c:v>
                </c:pt>
                <c:pt idx="1282">
                  <c:v>7.9907513217897712</c:v>
                </c:pt>
                <c:pt idx="1283">
                  <c:v>7.9975813996821374</c:v>
                </c:pt>
                <c:pt idx="1284">
                  <c:v>8.0032970606381539</c:v>
                </c:pt>
                <c:pt idx="1285">
                  <c:v>8.0079430405377039</c:v>
                </c:pt>
                <c:pt idx="1286">
                  <c:v>8.0115622794346208</c:v>
                </c:pt>
                <c:pt idx="1287">
                  <c:v>8.0141959936462843</c:v>
                </c:pt>
                <c:pt idx="1288">
                  <c:v>8.0158837449493596</c:v>
                </c:pt>
                <c:pt idx="1289">
                  <c:v>8.0166635069977445</c:v>
                </c:pt>
                <c:pt idx="1290">
                  <c:v>8.0165717290743679</c:v>
                </c:pt>
                <c:pt idx="1291">
                  <c:v>8.0156433972838368</c:v>
                </c:pt>
                <c:pt idx="1292">
                  <c:v>8.0139120932885071</c:v>
                </c:pt>
                <c:pt idx="1293">
                  <c:v>8.0114100506868944</c:v>
                </c:pt>
                <c:pt idx="1294">
                  <c:v>8.0081682091287654</c:v>
                </c:pt>
                <c:pt idx="1295">
                  <c:v>8.0042162662579468</c:v>
                </c:pt>
                <c:pt idx="1296">
                  <c:v>7.9995827275685478</c:v>
                </c:pt>
                <c:pt idx="1297">
                  <c:v>7.9968802127689855</c:v>
                </c:pt>
                <c:pt idx="1298">
                  <c:v>7.9960312050431295</c:v>
                </c:pt>
                <c:pt idx="1299">
                  <c:v>7.9969612993212724</c:v>
                </c:pt>
                <c:pt idx="1300">
                  <c:v>7.999599077365847</c:v>
                </c:pt>
                <c:pt idx="1301">
                  <c:v>8.0038759878713659</c:v>
                </c:pt>
                <c:pt idx="1302">
                  <c:v>8.0097262313776323</c:v>
                </c:pt>
                <c:pt idx="1303">
                  <c:v>8.0170866498027227</c:v>
                </c:pt>
                <c:pt idx="1304">
                  <c:v>8.0258966204106272</c:v>
                </c:pt>
                <c:pt idx="1305">
                  <c:v>8.0360979540351529</c:v>
                </c:pt>
                <c:pt idx="1306">
                  <c:v>8.0476347973895006</c:v>
                </c:pt>
                <c:pt idx="1307">
                  <c:v>8.0604535392973542</c:v>
                </c:pt>
                <c:pt idx="1308">
                  <c:v>8.0745027206881961</c:v>
                </c:pt>
                <c:pt idx="1309">
                  <c:v>8.0897329482056808</c:v>
                </c:pt>
                <c:pt idx="1310">
                  <c:v>8.1060968112838268</c:v>
                </c:pt>
                <c:pt idx="1311">
                  <c:v>8.1235488025522837</c:v>
                </c:pt>
                <c:pt idx="1312">
                  <c:v>8.1420452414365609</c:v>
                </c:pt>
                <c:pt idx="1313">
                  <c:v>8.1615442008252383</c:v>
                </c:pt>
                <c:pt idx="1314">
                  <c:v>8.1820054366808783</c:v>
                </c:pt>
                <c:pt idx="1315">
                  <c:v>8.2033903204767658</c:v>
                </c:pt>
                <c:pt idx="1316">
                  <c:v>8.2256617743456033</c:v>
                </c:pt>
                <c:pt idx="1317">
                  <c:v>8.2532119435230449</c:v>
                </c:pt>
                <c:pt idx="1318">
                  <c:v>8.2858231906031019</c:v>
                </c:pt>
                <c:pt idx="1319">
                  <c:v>8.3232923494585496</c:v>
                </c:pt>
                <c:pt idx="1320">
                  <c:v>8.3654244096309753</c:v>
                </c:pt>
                <c:pt idx="1321">
                  <c:v>8.4120321889389196</c:v>
                </c:pt>
                <c:pt idx="1322">
                  <c:v>8.4629360192285432</c:v>
                </c:pt>
                <c:pt idx="1323">
                  <c:v>8.5179634447389514</c:v>
                </c:pt>
                <c:pt idx="1324">
                  <c:v>8.5769489325763644</c:v>
                </c:pt>
                <c:pt idx="1325">
                  <c:v>8.6397335948101759</c:v>
                </c:pt>
                <c:pt idx="1326">
                  <c:v>8.7061649217253425</c:v>
                </c:pt>
                <c:pt idx="1327">
                  <c:v>8.7760965257825205</c:v>
                </c:pt>
                <c:pt idx="1328">
                  <c:v>8.8493878958564096</c:v>
                </c:pt>
                <c:pt idx="1329">
                  <c:v>8.9259041613397958</c:v>
                </c:pt>
                <c:pt idx="1330">
                  <c:v>9.0055158657169549</c:v>
                </c:pt>
                <c:pt idx="1331">
                  <c:v>9.0880987492265479</c:v>
                </c:pt>
                <c:pt idx="1332">
                  <c:v>9.1735335402491565</c:v>
                </c:pt>
                <c:pt idx="1333">
                  <c:v>9.2617057550688759</c:v>
                </c:pt>
                <c:pt idx="1334">
                  <c:v>9.3525055056733084</c:v>
                </c:pt>
                <c:pt idx="1335">
                  <c:v>9.4458273152687546</c:v>
                </c:pt>
                <c:pt idx="1336">
                  <c:v>9.5415699412014661</c:v>
                </c:pt>
                <c:pt idx="1337">
                  <c:v>9.639636204987081</c:v>
                </c:pt>
                <c:pt idx="1338">
                  <c:v>9.7327020230440162</c:v>
                </c:pt>
                <c:pt idx="1339">
                  <c:v>9.8209681275475251</c:v>
                </c:pt>
                <c:pt idx="1340">
                  <c:v>9.904627192713118</c:v>
                </c:pt>
                <c:pt idx="1341">
                  <c:v>9.9838641582627847</c:v>
                </c:pt>
                <c:pt idx="1342">
                  <c:v>10.058856539909677</c:v>
                </c:pt>
                <c:pt idx="1343">
                  <c:v>10.129774727378997</c:v>
                </c:pt>
                <c:pt idx="1344">
                  <c:v>10.196782270465656</c:v>
                </c:pt>
                <c:pt idx="1345">
                  <c:v>10.260036153608386</c:v>
                </c:pt>
                <c:pt idx="1346">
                  <c:v>10.319687059442112</c:v>
                </c:pt>
                <c:pt idx="1347">
                  <c:v>10.375879621770206</c:v>
                </c:pt>
                <c:pt idx="1348">
                  <c:v>10.428752668382</c:v>
                </c:pt>
                <c:pt idx="1349">
                  <c:v>10.478439454122675</c:v>
                </c:pt>
                <c:pt idx="1350">
                  <c:v>10.525067884607166</c:v>
                </c:pt>
                <c:pt idx="1351">
                  <c:v>10.568760730953647</c:v>
                </c:pt>
                <c:pt idx="1352">
                  <c:v>10.609635835896805</c:v>
                </c:pt>
                <c:pt idx="1353">
                  <c:v>10.647806311627226</c:v>
                </c:pt>
                <c:pt idx="1354">
                  <c:v>10.68338072968905</c:v>
                </c:pt>
                <c:pt idx="1355">
                  <c:v>10.716463303254381</c:v>
                </c:pt>
                <c:pt idx="1356">
                  <c:v>10.747154062080867</c:v>
                </c:pt>
                <c:pt idx="1357">
                  <c:v>10.775549020445929</c:v>
                </c:pt>
                <c:pt idx="1358">
                  <c:v>10.796001588342818</c:v>
                </c:pt>
                <c:pt idx="1359">
                  <c:v>10.808830596014136</c:v>
                </c:pt>
                <c:pt idx="1360">
                  <c:v>10.814342074948945</c:v>
                </c:pt>
                <c:pt idx="1361">
                  <c:v>10.812829771657906</c:v>
                </c:pt>
                <c:pt idx="1362">
                  <c:v>10.804575640827562</c:v>
                </c:pt>
                <c:pt idx="1363">
                  <c:v>10.789850318677686</c:v>
                </c:pt>
                <c:pt idx="1364">
                  <c:v>10.768913577316965</c:v>
                </c:pt>
                <c:pt idx="1365">
                  <c:v>10.742014760859423</c:v>
                </c:pt>
                <c:pt idx="1366">
                  <c:v>10.709393204033978</c:v>
                </c:pt>
                <c:pt idx="1367">
                  <c:v>10.671278633989651</c:v>
                </c:pt>
                <c:pt idx="1368">
                  <c:v>10.627891555971383</c:v>
                </c:pt>
                <c:pt idx="1369">
                  <c:v>10.579443623513564</c:v>
                </c:pt>
                <c:pt idx="1370">
                  <c:v>10.52613799377297</c:v>
                </c:pt>
                <c:pt idx="1371">
                  <c:v>10.468169668597673</c:v>
                </c:pt>
                <c:pt idx="1372">
                  <c:v>10.405725821904417</c:v>
                </c:pt>
                <c:pt idx="1373">
                  <c:v>10.33898611391411</c:v>
                </c:pt>
                <c:pt idx="1374">
                  <c:v>10.268122992773117</c:v>
                </c:pt>
                <c:pt idx="1375">
                  <c:v>10.193301984066512</c:v>
                </c:pt>
                <c:pt idx="1376">
                  <c:v>10.114681968709414</c:v>
                </c:pt>
                <c:pt idx="1377">
                  <c:v>10.032415449683066</c:v>
                </c:pt>
                <c:pt idx="1378">
                  <c:v>9.950593962823536</c:v>
                </c:pt>
                <c:pt idx="1379">
                  <c:v>9.8691996432698517</c:v>
                </c:pt>
                <c:pt idx="1380">
                  <c:v>9.7882153433058328</c:v>
                </c:pt>
                <c:pt idx="1381">
                  <c:v>9.7076246035737253</c:v>
                </c:pt>
                <c:pt idx="1382">
                  <c:v>9.6274116254413435</c:v>
                </c:pt>
                <c:pt idx="1383">
                  <c:v>9.5475612444787412</c:v>
                </c:pt>
                <c:pt idx="1384">
                  <c:v>9.4680589049995305</c:v>
                </c:pt>
                <c:pt idx="1385">
                  <c:v>9.3888906356241968</c:v>
                </c:pt>
                <c:pt idx="1386">
                  <c:v>9.3100430258242515</c:v>
                </c:pt>
                <c:pt idx="1387">
                  <c:v>9.2315032034081632</c:v>
                </c:pt>
                <c:pt idx="1388">
                  <c:v>9.1532588129109769</c:v>
                </c:pt>
                <c:pt idx="1389">
                  <c:v>9.0752979948513648</c:v>
                </c:pt>
                <c:pt idx="1390">
                  <c:v>8.9976093658214769</c:v>
                </c:pt>
                <c:pt idx="1391">
                  <c:v>8.9201819993759752</c:v>
                </c:pt>
                <c:pt idx="1392">
                  <c:v>8.8430054076882598</c:v>
                </c:pt>
                <c:pt idx="1393">
                  <c:v>8.7660695239430542</c:v>
                </c:pt>
                <c:pt idx="1394">
                  <c:v>8.6893646854358089</c:v>
                </c:pt>
                <c:pt idx="1395">
                  <c:v>8.612881617350542</c:v>
                </c:pt>
                <c:pt idx="1396">
                  <c:v>8.5366114171888849</c:v>
                </c:pt>
                <c:pt idx="1397">
                  <c:v>8.46054553982421</c:v>
                </c:pt>
                <c:pt idx="1398">
                  <c:v>8.3846757831556111</c:v>
                </c:pt>
                <c:pt idx="1399">
                  <c:v>8.3182929052857837</c:v>
                </c:pt>
                <c:pt idx="1400">
                  <c:v>8.2610160757990165</c:v>
                </c:pt>
                <c:pt idx="1401">
                  <c:v>8.2124797518959394</c:v>
                </c:pt>
                <c:pt idx="1402">
                  <c:v>8.1723330647095498</c:v>
                </c:pt>
                <c:pt idx="1403">
                  <c:v>8.1402392302516464</c:v>
                </c:pt>
                <c:pt idx="1404">
                  <c:v>8.1158749840055489</c:v>
                </c:pt>
                <c:pt idx="1405">
                  <c:v>8.0989300382159257</c:v>
                </c:pt>
                <c:pt idx="1406">
                  <c:v>8.0891065609644244</c:v>
                </c:pt>
                <c:pt idx="1407">
                  <c:v>8.0861186761568717</c:v>
                </c:pt>
                <c:pt idx="1408">
                  <c:v>8.0896919835823322</c:v>
                </c:pt>
                <c:pt idx="1409">
                  <c:v>8.0995630982382867</c:v>
                </c:pt>
                <c:pt idx="1410">
                  <c:v>8.1154792081487734</c:v>
                </c:pt>
                <c:pt idx="1411">
                  <c:v>8.1371976499328333</c:v>
                </c:pt>
                <c:pt idx="1412">
                  <c:v>8.164485501411022</c:v>
                </c:pt>
                <c:pt idx="1413">
                  <c:v>8.1971191905655729</c:v>
                </c:pt>
                <c:pt idx="1414">
                  <c:v>8.234884120198366</c:v>
                </c:pt>
                <c:pt idx="1415">
                  <c:v>8.2775743076559127</c:v>
                </c:pt>
                <c:pt idx="1416">
                  <c:v>8.3249920390169532</c:v>
                </c:pt>
                <c:pt idx="1417">
                  <c:v>8.3769475371619375</c:v>
                </c:pt>
                <c:pt idx="1418">
                  <c:v>8.4332586431670684</c:v>
                </c:pt>
                <c:pt idx="1419">
                  <c:v>8.4870282604913587</c:v>
                </c:pt>
                <c:pt idx="1420">
                  <c:v>8.5383584117487725</c:v>
                </c:pt>
                <c:pt idx="1421">
                  <c:v>8.5873470240771539</c:v>
                </c:pt>
                <c:pt idx="1422">
                  <c:v>8.6340880935391979</c:v>
                </c:pt>
                <c:pt idx="1423">
                  <c:v>8.6786718429271179</c:v>
                </c:pt>
                <c:pt idx="1424">
                  <c:v>8.7211848732324739</c:v>
                </c:pt>
                <c:pt idx="1425">
                  <c:v>8.7617103090355659</c:v>
                </c:pt>
                <c:pt idx="1426">
                  <c:v>8.8003279380585688</c:v>
                </c:pt>
                <c:pt idx="1427">
                  <c:v>8.8371143451164986</c:v>
                </c:pt>
                <c:pt idx="1428">
                  <c:v>8.8721430406911157</c:v>
                </c:pt>
                <c:pt idx="1429">
                  <c:v>8.9054845843433892</c:v>
                </c:pt>
                <c:pt idx="1430">
                  <c:v>8.9372067031718689</c:v>
                </c:pt>
                <c:pt idx="1431">
                  <c:v>8.9673744055159688</c:v>
                </c:pt>
                <c:pt idx="1432">
                  <c:v>8.9960500900945455</c:v>
                </c:pt>
                <c:pt idx="1433">
                  <c:v>9.0232936507636072</c:v>
                </c:pt>
                <c:pt idx="1434">
                  <c:v>9.0491625770686728</c:v>
                </c:pt>
                <c:pt idx="1435">
                  <c:v>9.0737120507606246</c:v>
                </c:pt>
                <c:pt idx="1436">
                  <c:v>9.0969950384372442</c:v>
                </c:pt>
                <c:pt idx="1437">
                  <c:v>9.1190623804656816</c:v>
                </c:pt>
                <c:pt idx="1438">
                  <c:v>9.1399628763355505</c:v>
                </c:pt>
                <c:pt idx="1439">
                  <c:v>9.162866862030528</c:v>
                </c:pt>
                <c:pt idx="1440">
                  <c:v>9.1848562130925675</c:v>
                </c:pt>
              </c:numCache>
            </c:numRef>
          </c:val>
        </c:ser>
        <c:marker val="1"/>
        <c:axId val="78138368"/>
        <c:axId val="78156544"/>
      </c:lineChart>
      <c:catAx>
        <c:axId val="781383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8156544"/>
        <c:crosses val="autoZero"/>
        <c:auto val="1"/>
        <c:lblAlgn val="ctr"/>
        <c:lblOffset val="100"/>
      </c:catAx>
      <c:valAx>
        <c:axId val="7815654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813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75454545454565"/>
          <c:y val="0.39836468253968332"/>
          <c:w val="0.22372525252525266"/>
          <c:h val="0.18311190476190489"/>
        </c:manualLayout>
      </c:layout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s-ES"/>
        </a:p>
      </c:txPr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'BALANCE CUB CASETA 2'!$J$12</c:f>
              <c:strCache>
                <c:ptCount val="1"/>
                <c:pt idx="0">
                  <c:v>T2T2</c:v>
                </c:pt>
              </c:strCache>
            </c:strRef>
          </c:tx>
          <c:marker>
            <c:symbol val="none"/>
          </c:marker>
          <c:cat>
            <c:numRef>
              <c:f>'BALANCE CUB CASETA 2'!$A$13:$A$1453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6.9444444444444523E-4</c:v>
                </c:pt>
                <c:pt idx="3">
                  <c:v>1.3888888888888913E-3</c:v>
                </c:pt>
                <c:pt idx="4">
                  <c:v>2.0833333333333329E-3</c:v>
                </c:pt>
                <c:pt idx="5">
                  <c:v>2.7777777777777775E-3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5.5555555555555454E-3</c:v>
                </c:pt>
                <c:pt idx="10">
                  <c:v>6.2500000000000047E-3</c:v>
                </c:pt>
                <c:pt idx="11" formatCode="h:mm:ss">
                  <c:v>6.944444444444451E-3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1.1805555555555623E-2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1.3888888888888817E-2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1.6666666666666417E-2</c:v>
                </c:pt>
                <c:pt idx="26">
                  <c:v>1.7361111111110817E-2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2.1527777777777223E-2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2.361111111111042E-2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2.7777777777776857E-2</c:v>
                </c:pt>
                <c:pt idx="42">
                  <c:v>2.8472222222221222E-2</c:v>
                </c:pt>
                <c:pt idx="43">
                  <c:v>2.9166666666665599E-2</c:v>
                </c:pt>
                <c:pt idx="44">
                  <c:v>2.9861111111110027E-2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3.4027777777776443E-2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3.6805555555554051E-2</c:v>
                </c:pt>
                <c:pt idx="55">
                  <c:v>3.7499999999998403E-2</c:v>
                </c:pt>
                <c:pt idx="56">
                  <c:v>3.8194444444442775E-2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4.0277777777775949E-2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4.2361111111109254E-2</c:v>
                </c:pt>
                <c:pt idx="63">
                  <c:v>4.305555555555355E-2</c:v>
                </c:pt>
                <c:pt idx="64">
                  <c:v>4.3749999999997999E-2</c:v>
                </c:pt>
                <c:pt idx="65">
                  <c:v>4.4444444444442434E-2</c:v>
                </c:pt>
                <c:pt idx="66">
                  <c:v>4.51388888888868E-2</c:v>
                </c:pt>
                <c:pt idx="67">
                  <c:v>4.5833333333331311E-2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4.9999999999997685E-2</c:v>
                </c:pt>
                <c:pt idx="74">
                  <c:v>5.0694444444442044E-2</c:v>
                </c:pt>
                <c:pt idx="75">
                  <c:v>5.1388888888886403E-2</c:v>
                </c:pt>
                <c:pt idx="76">
                  <c:v>5.2083333333330865E-2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5.4861111111108467E-2</c:v>
                </c:pt>
                <c:pt idx="81">
                  <c:v>5.5555555555552756E-2</c:v>
                </c:pt>
                <c:pt idx="82">
                  <c:v>5.6249999999997156E-2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5.8333333333330475E-2</c:v>
                </c:pt>
                <c:pt idx="86">
                  <c:v>5.9027777777774799E-2</c:v>
                </c:pt>
                <c:pt idx="87">
                  <c:v>5.972222222221929E-2</c:v>
                </c:pt>
                <c:pt idx="88">
                  <c:v>6.0416666666663656E-2</c:v>
                </c:pt>
                <c:pt idx="89">
                  <c:v>6.1111111111108014E-2</c:v>
                </c:pt>
                <c:pt idx="90">
                  <c:v>6.1805555555552366E-2</c:v>
                </c:pt>
                <c:pt idx="91">
                  <c:v>6.2499999999996898E-2</c:v>
                </c:pt>
                <c:pt idx="92">
                  <c:v>6.3194444444441306E-2</c:v>
                </c:pt>
                <c:pt idx="93">
                  <c:v>6.3888888888885595E-2</c:v>
                </c:pt>
                <c:pt idx="94">
                  <c:v>6.4583333333330065E-2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6.7361111111107666E-2</c:v>
                </c:pt>
                <c:pt idx="99">
                  <c:v>6.8055555555551997E-2</c:v>
                </c:pt>
                <c:pt idx="100">
                  <c:v>6.8749999999996467E-2</c:v>
                </c:pt>
                <c:pt idx="101">
                  <c:v>6.9444444444440867E-2</c:v>
                </c:pt>
                <c:pt idx="102">
                  <c:v>7.0138888888885198E-2</c:v>
                </c:pt>
                <c:pt idx="103">
                  <c:v>7.0833333333329682E-2</c:v>
                </c:pt>
                <c:pt idx="104">
                  <c:v>7.1527777777773999E-2</c:v>
                </c:pt>
                <c:pt idx="105">
                  <c:v>7.2222222222218468E-2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7.4999999999996098E-2</c:v>
                </c:pt>
                <c:pt idx="110">
                  <c:v>7.569444444444047E-2</c:v>
                </c:pt>
                <c:pt idx="111">
                  <c:v>7.6388888888884801E-2</c:v>
                </c:pt>
                <c:pt idx="112">
                  <c:v>7.7083333333329285E-2</c:v>
                </c:pt>
                <c:pt idx="113">
                  <c:v>7.7777777777773671E-2</c:v>
                </c:pt>
                <c:pt idx="114">
                  <c:v>7.8472222222218072E-2</c:v>
                </c:pt>
                <c:pt idx="115">
                  <c:v>7.9166666666662402E-2</c:v>
                </c:pt>
                <c:pt idx="116">
                  <c:v>7.9861111111106886E-2</c:v>
                </c:pt>
                <c:pt idx="117">
                  <c:v>8.0555555555551356E-2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8.2638888888884515E-2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8.472222222221773E-2</c:v>
                </c:pt>
                <c:pt idx="124">
                  <c:v>8.5416666666662047E-2</c:v>
                </c:pt>
                <c:pt idx="125">
                  <c:v>8.6111111111106323E-2</c:v>
                </c:pt>
                <c:pt idx="126">
                  <c:v>8.680555555555089E-2</c:v>
                </c:pt>
                <c:pt idx="127">
                  <c:v>8.7499999999995193E-2</c:v>
                </c:pt>
                <c:pt idx="128">
                  <c:v>8.8194444444439773E-2</c:v>
                </c:pt>
                <c:pt idx="129">
                  <c:v>8.8888888888884091E-2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9.166666666666172E-2</c:v>
                </c:pt>
                <c:pt idx="134">
                  <c:v>9.2361111111105829E-2</c:v>
                </c:pt>
                <c:pt idx="135">
                  <c:v>9.3055555555550604E-2</c:v>
                </c:pt>
                <c:pt idx="136">
                  <c:v>9.3749999999994907E-2</c:v>
                </c:pt>
                <c:pt idx="137">
                  <c:v>9.4444444444439266E-2</c:v>
                </c:pt>
                <c:pt idx="138">
                  <c:v>9.5138888888883735E-2</c:v>
                </c:pt>
                <c:pt idx="139">
                  <c:v>9.5833333333327997E-2</c:v>
                </c:pt>
                <c:pt idx="140">
                  <c:v>9.6527777777772536E-2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9.8611111111105529E-2</c:v>
                </c:pt>
                <c:pt idx="144">
                  <c:v>9.9305555555550151E-2</c:v>
                </c:pt>
                <c:pt idx="145">
                  <c:v>9.9999999999994538E-2</c:v>
                </c:pt>
                <c:pt idx="146">
                  <c:v>0.10069444444443915</c:v>
                </c:pt>
                <c:pt idx="147">
                  <c:v>0.10138888888888301</c:v>
                </c:pt>
                <c:pt idx="148">
                  <c:v>0.10208333333332795</c:v>
                </c:pt>
                <c:pt idx="149">
                  <c:v>0.10277777777777207</c:v>
                </c:pt>
                <c:pt idx="150">
                  <c:v>0.10347222222221614</c:v>
                </c:pt>
                <c:pt idx="151">
                  <c:v>0.10416666666666111</c:v>
                </c:pt>
                <c:pt idx="152">
                  <c:v>0.10486111111110499</c:v>
                </c:pt>
                <c:pt idx="153">
                  <c:v>0.10555555555555009</c:v>
                </c:pt>
                <c:pt idx="154">
                  <c:v>0.10624999999999395</c:v>
                </c:pt>
                <c:pt idx="155">
                  <c:v>0.10694444444443807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0.10902777777777212</c:v>
                </c:pt>
                <c:pt idx="159">
                  <c:v>0.10972222222221623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</c:v>
                </c:pt>
                <c:pt idx="164">
                  <c:v>0.1131944444444381</c:v>
                </c:pt>
                <c:pt idx="165">
                  <c:v>0.11388888888888198</c:v>
                </c:pt>
                <c:pt idx="166">
                  <c:v>0.11458333333332693</c:v>
                </c:pt>
                <c:pt idx="167">
                  <c:v>0.11527777777777107</c:v>
                </c:pt>
                <c:pt idx="168">
                  <c:v>0.11597222222221611</c:v>
                </c:pt>
                <c:pt idx="169">
                  <c:v>0.1166666666666601</c:v>
                </c:pt>
                <c:pt idx="170">
                  <c:v>0.11736111111110402</c:v>
                </c:pt>
                <c:pt idx="171">
                  <c:v>0.11805555555554907</c:v>
                </c:pt>
                <c:pt idx="172">
                  <c:v>0.11874999999999293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0.12152777777777109</c:v>
                </c:pt>
                <c:pt idx="177">
                  <c:v>0.12222222222221521</c:v>
                </c:pt>
                <c:pt idx="178">
                  <c:v>0.12291666666666007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0.12569444444443714</c:v>
                </c:pt>
                <c:pt idx="183">
                  <c:v>0.126388888888882</c:v>
                </c:pt>
                <c:pt idx="184">
                  <c:v>0.12708333333332614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</c:v>
                </c:pt>
                <c:pt idx="188">
                  <c:v>0.12986111111110399</c:v>
                </c:pt>
                <c:pt idx="189">
                  <c:v>0.13055555555554788</c:v>
                </c:pt>
                <c:pt idx="190">
                  <c:v>0.13124999999999223</c:v>
                </c:pt>
                <c:pt idx="191">
                  <c:v>0.13194444444443731</c:v>
                </c:pt>
                <c:pt idx="192">
                  <c:v>0.13263888888888101</c:v>
                </c:pt>
                <c:pt idx="193">
                  <c:v>0.13333333333332617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0.13680555555554788</c:v>
                </c:pt>
                <c:pt idx="199">
                  <c:v>0.13749999999999224</c:v>
                </c:pt>
                <c:pt idx="200">
                  <c:v>0.13819444444443624</c:v>
                </c:pt>
                <c:pt idx="201">
                  <c:v>0.13888888888888101</c:v>
                </c:pt>
                <c:pt idx="202">
                  <c:v>0.13958333333332523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0.14166666666665786</c:v>
                </c:pt>
                <c:pt idx="206">
                  <c:v>0.14236111111110214</c:v>
                </c:pt>
                <c:pt idx="207">
                  <c:v>0.143055555555547</c:v>
                </c:pt>
                <c:pt idx="208">
                  <c:v>0.14374999999999127</c:v>
                </c:pt>
                <c:pt idx="209">
                  <c:v>0.14444444444443638</c:v>
                </c:pt>
                <c:pt idx="210">
                  <c:v>0.14513888888887999</c:v>
                </c:pt>
                <c:pt idx="211">
                  <c:v>0.14583333333332424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0.14861111111110217</c:v>
                </c:pt>
                <c:pt idx="216">
                  <c:v>0.149305555555546</c:v>
                </c:pt>
                <c:pt idx="217">
                  <c:v>0.14999999999999131</c:v>
                </c:pt>
                <c:pt idx="218">
                  <c:v>0.1506944444444353</c:v>
                </c:pt>
                <c:pt idx="219">
                  <c:v>0.15138888888888014</c:v>
                </c:pt>
                <c:pt idx="220">
                  <c:v>0.15208333333332424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0.15416666666665688</c:v>
                </c:pt>
                <c:pt idx="224">
                  <c:v>0.15486111111110223</c:v>
                </c:pt>
                <c:pt idx="225">
                  <c:v>0.15555555555554601</c:v>
                </c:pt>
                <c:pt idx="226">
                  <c:v>0.15624999999999031</c:v>
                </c:pt>
                <c:pt idx="227">
                  <c:v>0.15694444444443548</c:v>
                </c:pt>
                <c:pt idx="228">
                  <c:v>0.15763888888887914</c:v>
                </c:pt>
                <c:pt idx="229">
                  <c:v>0.15833333333332431</c:v>
                </c:pt>
                <c:pt idx="230">
                  <c:v>0.15902777777776814</c:v>
                </c:pt>
                <c:pt idx="231">
                  <c:v>0.15972222222221213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0.16180555555554588</c:v>
                </c:pt>
                <c:pt idx="235">
                  <c:v>0.16249999999999024</c:v>
                </c:pt>
                <c:pt idx="236">
                  <c:v>0.16319444444443423</c:v>
                </c:pt>
                <c:pt idx="237">
                  <c:v>0.16388888888887901</c:v>
                </c:pt>
                <c:pt idx="238">
                  <c:v>0.16458333333332317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0.16666666666665583</c:v>
                </c:pt>
                <c:pt idx="242">
                  <c:v>0.16736111111110114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0.16944444444443435</c:v>
                </c:pt>
                <c:pt idx="246">
                  <c:v>0.17013888888887799</c:v>
                </c:pt>
                <c:pt idx="247">
                  <c:v>0.17083333333332323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0.17361111111110014</c:v>
                </c:pt>
                <c:pt idx="252">
                  <c:v>0.174305555555545</c:v>
                </c:pt>
                <c:pt idx="253">
                  <c:v>0.17499999999998914</c:v>
                </c:pt>
                <c:pt idx="254">
                  <c:v>0.17569444444443424</c:v>
                </c:pt>
                <c:pt idx="255">
                  <c:v>0.17638888888887799</c:v>
                </c:pt>
                <c:pt idx="256">
                  <c:v>0.17708333333332224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0.17916666666665587</c:v>
                </c:pt>
                <c:pt idx="260">
                  <c:v>0.17986111111110017</c:v>
                </c:pt>
                <c:pt idx="261">
                  <c:v>0.18055555555554401</c:v>
                </c:pt>
                <c:pt idx="262">
                  <c:v>0.18124999999998914</c:v>
                </c:pt>
                <c:pt idx="263">
                  <c:v>0.18194444444443345</c:v>
                </c:pt>
                <c:pt idx="264">
                  <c:v>0.18263888888887814</c:v>
                </c:pt>
                <c:pt idx="265">
                  <c:v>0.18333333333332227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0.18611111111110024</c:v>
                </c:pt>
                <c:pt idx="270">
                  <c:v>0.18680555555554401</c:v>
                </c:pt>
                <c:pt idx="271">
                  <c:v>0.18749999999998823</c:v>
                </c:pt>
                <c:pt idx="272">
                  <c:v>0.18819444444443331</c:v>
                </c:pt>
                <c:pt idx="273">
                  <c:v>0.18888888888887717</c:v>
                </c:pt>
                <c:pt idx="274">
                  <c:v>0.18958333333332231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</c:v>
                </c:pt>
                <c:pt idx="278">
                  <c:v>0.19236111111109899</c:v>
                </c:pt>
                <c:pt idx="279">
                  <c:v>0.19305555555554388</c:v>
                </c:pt>
                <c:pt idx="280">
                  <c:v>0.19374999999998799</c:v>
                </c:pt>
                <c:pt idx="281">
                  <c:v>0.19444444444443235</c:v>
                </c:pt>
                <c:pt idx="282">
                  <c:v>0.19513888888887701</c:v>
                </c:pt>
                <c:pt idx="283">
                  <c:v>0.19583333333332117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0.19861111111109914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0.20069444444443224</c:v>
                </c:pt>
                <c:pt idx="291">
                  <c:v>0.20138888888887599</c:v>
                </c:pt>
                <c:pt idx="292">
                  <c:v>0.20208333333332124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0.20416666666665387</c:v>
                </c:pt>
                <c:pt idx="296">
                  <c:v>0.20486111111109817</c:v>
                </c:pt>
                <c:pt idx="297">
                  <c:v>0.205555555555543</c:v>
                </c:pt>
                <c:pt idx="298">
                  <c:v>0.20624999999998714</c:v>
                </c:pt>
                <c:pt idx="299">
                  <c:v>0.20694444444443241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0.21111111111109823</c:v>
                </c:pt>
                <c:pt idx="306">
                  <c:v>0.21180555555554201</c:v>
                </c:pt>
                <c:pt idx="307">
                  <c:v>0.21249999999998717</c:v>
                </c:pt>
                <c:pt idx="308">
                  <c:v>0.21319444444443131</c:v>
                </c:pt>
                <c:pt idx="309">
                  <c:v>0.21388888888887614</c:v>
                </c:pt>
                <c:pt idx="310">
                  <c:v>0.21458333333332028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0.21666666666665288</c:v>
                </c:pt>
                <c:pt idx="314">
                  <c:v>0.21736111111109824</c:v>
                </c:pt>
                <c:pt idx="315">
                  <c:v>0.21805555555554201</c:v>
                </c:pt>
                <c:pt idx="316">
                  <c:v>0.21874999999998623</c:v>
                </c:pt>
                <c:pt idx="317">
                  <c:v>0.21944444444443148</c:v>
                </c:pt>
                <c:pt idx="318">
                  <c:v>0.22013888888887501</c:v>
                </c:pt>
                <c:pt idx="319">
                  <c:v>0.22083333333332014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0.22430555555554188</c:v>
                </c:pt>
                <c:pt idx="325">
                  <c:v>0.22499999999998599</c:v>
                </c:pt>
                <c:pt idx="326">
                  <c:v>0.22569444444443018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0.22916666666665286</c:v>
                </c:pt>
                <c:pt idx="332">
                  <c:v>0.22986111111109714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0.23194444444443035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0.23611111111109617</c:v>
                </c:pt>
                <c:pt idx="342">
                  <c:v>0.236805555555541</c:v>
                </c:pt>
                <c:pt idx="343">
                  <c:v>0.23749999999998514</c:v>
                </c:pt>
                <c:pt idx="344">
                  <c:v>0.23819444444443028</c:v>
                </c:pt>
                <c:pt idx="345">
                  <c:v>0.23888888888887413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0.24166666666665187</c:v>
                </c:pt>
                <c:pt idx="350">
                  <c:v>0.24236111111109623</c:v>
                </c:pt>
                <c:pt idx="351">
                  <c:v>0.24305555555554101</c:v>
                </c:pt>
                <c:pt idx="352">
                  <c:v>0.24374999999998517</c:v>
                </c:pt>
                <c:pt idx="353">
                  <c:v>0.24444444444442948</c:v>
                </c:pt>
                <c:pt idx="354">
                  <c:v>0.24513888888887414</c:v>
                </c:pt>
                <c:pt idx="355">
                  <c:v>0.24583333333331814</c:v>
                </c:pt>
                <c:pt idx="356">
                  <c:v>0.24652777777776314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0.24861111111109624</c:v>
                </c:pt>
                <c:pt idx="360">
                  <c:v>0.24930555555553999</c:v>
                </c:pt>
                <c:pt idx="361">
                  <c:v>0.24999999999998423</c:v>
                </c:pt>
                <c:pt idx="362">
                  <c:v>0.25069444444442879</c:v>
                </c:pt>
                <c:pt idx="363">
                  <c:v>0.25138888888887362</c:v>
                </c:pt>
                <c:pt idx="364">
                  <c:v>0.252083333333318</c:v>
                </c:pt>
                <c:pt idx="365">
                  <c:v>0.25277777777776228</c:v>
                </c:pt>
                <c:pt idx="366">
                  <c:v>0.25347222222220728</c:v>
                </c:pt>
                <c:pt idx="367">
                  <c:v>0.25416666666665128</c:v>
                </c:pt>
                <c:pt idx="368">
                  <c:v>0.254861111111095</c:v>
                </c:pt>
                <c:pt idx="369">
                  <c:v>0.25555555555553966</c:v>
                </c:pt>
                <c:pt idx="370">
                  <c:v>0.25624999999998427</c:v>
                </c:pt>
                <c:pt idx="371">
                  <c:v>0.25694444444442899</c:v>
                </c:pt>
                <c:pt idx="372">
                  <c:v>0.25763888888887326</c:v>
                </c:pt>
                <c:pt idx="373">
                  <c:v>0.25833333333331693</c:v>
                </c:pt>
                <c:pt idx="374">
                  <c:v>0.25902777777776242</c:v>
                </c:pt>
                <c:pt idx="375">
                  <c:v>0.25972222222220598</c:v>
                </c:pt>
                <c:pt idx="376">
                  <c:v>0.26041666666665142</c:v>
                </c:pt>
                <c:pt idx="377">
                  <c:v>0.26111111111109475</c:v>
                </c:pt>
                <c:pt idx="378">
                  <c:v>0.26180555555553903</c:v>
                </c:pt>
                <c:pt idx="379">
                  <c:v>0.26249999999998441</c:v>
                </c:pt>
                <c:pt idx="380">
                  <c:v>0.26319444444442774</c:v>
                </c:pt>
                <c:pt idx="381">
                  <c:v>0.26388888888887263</c:v>
                </c:pt>
                <c:pt idx="382">
                  <c:v>0.26458333333331702</c:v>
                </c:pt>
                <c:pt idx="383">
                  <c:v>0.2652777777777614</c:v>
                </c:pt>
                <c:pt idx="384">
                  <c:v>0.26597222222220634</c:v>
                </c:pt>
                <c:pt idx="385">
                  <c:v>0.26666666666665034</c:v>
                </c:pt>
                <c:pt idx="386">
                  <c:v>0.26736111111109501</c:v>
                </c:pt>
                <c:pt idx="387">
                  <c:v>0.26805555555553873</c:v>
                </c:pt>
                <c:pt idx="388">
                  <c:v>0.26874999999998328</c:v>
                </c:pt>
                <c:pt idx="389">
                  <c:v>0.269444444444428</c:v>
                </c:pt>
                <c:pt idx="390">
                  <c:v>0.27013888888887228</c:v>
                </c:pt>
                <c:pt idx="391">
                  <c:v>0.27083333333331699</c:v>
                </c:pt>
                <c:pt idx="392">
                  <c:v>0.27152777777776155</c:v>
                </c:pt>
                <c:pt idx="393">
                  <c:v>0.27222222222220527</c:v>
                </c:pt>
                <c:pt idx="394">
                  <c:v>0.27291666666665043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0.27499999999998342</c:v>
                </c:pt>
                <c:pt idx="398">
                  <c:v>0.27569444444442676</c:v>
                </c:pt>
                <c:pt idx="399">
                  <c:v>0.2763888888888727</c:v>
                </c:pt>
                <c:pt idx="400">
                  <c:v>0.27708333333331597</c:v>
                </c:pt>
                <c:pt idx="401">
                  <c:v>0.27777777777776147</c:v>
                </c:pt>
                <c:pt idx="402">
                  <c:v>0.27847222222220541</c:v>
                </c:pt>
                <c:pt idx="403">
                  <c:v>0.27916666666664941</c:v>
                </c:pt>
                <c:pt idx="404">
                  <c:v>0.27986111111109402</c:v>
                </c:pt>
                <c:pt idx="405">
                  <c:v>0.28055555555553779</c:v>
                </c:pt>
                <c:pt idx="406">
                  <c:v>0.28124999999998335</c:v>
                </c:pt>
                <c:pt idx="407">
                  <c:v>0.28194444444442701</c:v>
                </c:pt>
                <c:pt idx="408">
                  <c:v>0.28263888888887134</c:v>
                </c:pt>
                <c:pt idx="409">
                  <c:v>0.28333333333331601</c:v>
                </c:pt>
                <c:pt idx="410">
                  <c:v>0.28402777777776061</c:v>
                </c:pt>
                <c:pt idx="411">
                  <c:v>0.28472222222220528</c:v>
                </c:pt>
                <c:pt idx="412">
                  <c:v>0.28541666666664955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0.28749999999998255</c:v>
                </c:pt>
                <c:pt idx="416">
                  <c:v>0.28819444444442699</c:v>
                </c:pt>
                <c:pt idx="417">
                  <c:v>0.28888888888887176</c:v>
                </c:pt>
                <c:pt idx="418">
                  <c:v>0.28958333333331526</c:v>
                </c:pt>
                <c:pt idx="419">
                  <c:v>0.29027777777776043</c:v>
                </c:pt>
                <c:pt idx="420">
                  <c:v>0.29097222222220442</c:v>
                </c:pt>
                <c:pt idx="421">
                  <c:v>0.29166666666664942</c:v>
                </c:pt>
                <c:pt idx="422">
                  <c:v>0.29236111111109298</c:v>
                </c:pt>
                <c:pt idx="423">
                  <c:v>0.29305555555553675</c:v>
                </c:pt>
                <c:pt idx="424">
                  <c:v>0.29374999999998247</c:v>
                </c:pt>
                <c:pt idx="425">
                  <c:v>0.29444444444442602</c:v>
                </c:pt>
                <c:pt idx="426">
                  <c:v>0.29513888888887141</c:v>
                </c:pt>
                <c:pt idx="427">
                  <c:v>0.29583333333331502</c:v>
                </c:pt>
                <c:pt idx="428">
                  <c:v>0.29652777777775968</c:v>
                </c:pt>
                <c:pt idx="429">
                  <c:v>0.29722222222220435</c:v>
                </c:pt>
                <c:pt idx="430">
                  <c:v>0.29791666666664862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0.29999999999998161</c:v>
                </c:pt>
                <c:pt idx="434">
                  <c:v>0.300694444444426</c:v>
                </c:pt>
                <c:pt idx="435">
                  <c:v>0.30138888888887083</c:v>
                </c:pt>
                <c:pt idx="436">
                  <c:v>0.30208333333331527</c:v>
                </c:pt>
                <c:pt idx="437">
                  <c:v>0.30277777777775955</c:v>
                </c:pt>
                <c:pt idx="438">
                  <c:v>0.30347222222220344</c:v>
                </c:pt>
                <c:pt idx="439">
                  <c:v>0.30416666666664843</c:v>
                </c:pt>
                <c:pt idx="440">
                  <c:v>0.30486111111109226</c:v>
                </c:pt>
                <c:pt idx="441">
                  <c:v>0.30555555555553693</c:v>
                </c:pt>
                <c:pt idx="442">
                  <c:v>0.30624999999998143</c:v>
                </c:pt>
                <c:pt idx="443">
                  <c:v>0.30694444444442498</c:v>
                </c:pt>
                <c:pt idx="444">
                  <c:v>0.30763888888887042</c:v>
                </c:pt>
                <c:pt idx="445">
                  <c:v>0.30833333333331397</c:v>
                </c:pt>
                <c:pt idx="446">
                  <c:v>0.30902777777775969</c:v>
                </c:pt>
                <c:pt idx="447">
                  <c:v>0.30972222222220347</c:v>
                </c:pt>
                <c:pt idx="448">
                  <c:v>0.31041666666664763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0.31249999999998168</c:v>
                </c:pt>
                <c:pt idx="452">
                  <c:v>0.31319444444442501</c:v>
                </c:pt>
                <c:pt idx="453">
                  <c:v>0.31388888888886984</c:v>
                </c:pt>
                <c:pt idx="454">
                  <c:v>0.31458333333331434</c:v>
                </c:pt>
                <c:pt idx="455">
                  <c:v>0.31527777777775862</c:v>
                </c:pt>
                <c:pt idx="456">
                  <c:v>0.31597222222220361</c:v>
                </c:pt>
                <c:pt idx="457">
                  <c:v>0.31666666666664756</c:v>
                </c:pt>
                <c:pt idx="458">
                  <c:v>0.31736111111109128</c:v>
                </c:pt>
                <c:pt idx="459">
                  <c:v>0.318055555555536</c:v>
                </c:pt>
                <c:pt idx="460">
                  <c:v>0.31874999999998055</c:v>
                </c:pt>
                <c:pt idx="461">
                  <c:v>0.31944444444442527</c:v>
                </c:pt>
                <c:pt idx="462">
                  <c:v>0.32013888888886943</c:v>
                </c:pt>
                <c:pt idx="463">
                  <c:v>0.32083333333331326</c:v>
                </c:pt>
                <c:pt idx="464">
                  <c:v>0.32152777777775876</c:v>
                </c:pt>
                <c:pt idx="465">
                  <c:v>0.32222222222220243</c:v>
                </c:pt>
                <c:pt idx="466">
                  <c:v>0.3229166666666477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0.32499999999998069</c:v>
                </c:pt>
                <c:pt idx="470">
                  <c:v>0.32569444444442402</c:v>
                </c:pt>
                <c:pt idx="471">
                  <c:v>0.32638888888886997</c:v>
                </c:pt>
                <c:pt idx="472">
                  <c:v>0.32708333333331341</c:v>
                </c:pt>
                <c:pt idx="473">
                  <c:v>0.32777777777775763</c:v>
                </c:pt>
                <c:pt idx="474">
                  <c:v>0.32847222222220268</c:v>
                </c:pt>
                <c:pt idx="475">
                  <c:v>0.32916666666664662</c:v>
                </c:pt>
                <c:pt idx="476">
                  <c:v>0.32986111111109134</c:v>
                </c:pt>
                <c:pt idx="477">
                  <c:v>0.33055555555553501</c:v>
                </c:pt>
                <c:pt idx="478">
                  <c:v>0.33124999999997962</c:v>
                </c:pt>
                <c:pt idx="479">
                  <c:v>0.33194444444442428</c:v>
                </c:pt>
                <c:pt idx="480">
                  <c:v>0.33263888888886856</c:v>
                </c:pt>
                <c:pt idx="481">
                  <c:v>0.33333333333331328</c:v>
                </c:pt>
                <c:pt idx="482">
                  <c:v>0.33402777777775783</c:v>
                </c:pt>
                <c:pt idx="483">
                  <c:v>0.33472222222220155</c:v>
                </c:pt>
                <c:pt idx="484">
                  <c:v>0.33541666666664677</c:v>
                </c:pt>
                <c:pt idx="485">
                  <c:v>0.33611111111109027</c:v>
                </c:pt>
                <c:pt idx="486">
                  <c:v>0.33680555555553526</c:v>
                </c:pt>
                <c:pt idx="487">
                  <c:v>0.33749999999997976</c:v>
                </c:pt>
                <c:pt idx="488">
                  <c:v>0.33819444444442298</c:v>
                </c:pt>
                <c:pt idx="489">
                  <c:v>0.33888888888886898</c:v>
                </c:pt>
                <c:pt idx="490">
                  <c:v>0.33958333333331242</c:v>
                </c:pt>
                <c:pt idx="491">
                  <c:v>0.34027777777775742</c:v>
                </c:pt>
                <c:pt idx="492">
                  <c:v>0.34097222222220147</c:v>
                </c:pt>
                <c:pt idx="493">
                  <c:v>0.34166666666664541</c:v>
                </c:pt>
                <c:pt idx="494">
                  <c:v>0.34236111111109002</c:v>
                </c:pt>
                <c:pt idx="495">
                  <c:v>0.34305555555553374</c:v>
                </c:pt>
                <c:pt idx="496">
                  <c:v>0.34374999999997941</c:v>
                </c:pt>
                <c:pt idx="497">
                  <c:v>0.34444444444442301</c:v>
                </c:pt>
                <c:pt idx="498">
                  <c:v>0.34513888888886735</c:v>
                </c:pt>
                <c:pt idx="499">
                  <c:v>0.34583333333331201</c:v>
                </c:pt>
                <c:pt idx="500">
                  <c:v>0.34652777777775662</c:v>
                </c:pt>
                <c:pt idx="501">
                  <c:v>0.34722222222220134</c:v>
                </c:pt>
                <c:pt idx="502">
                  <c:v>0.34791666666664556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0.34999999999997855</c:v>
                </c:pt>
                <c:pt idx="506">
                  <c:v>0.35069444444442299</c:v>
                </c:pt>
                <c:pt idx="507">
                  <c:v>0.35138888888886777</c:v>
                </c:pt>
                <c:pt idx="508">
                  <c:v>0.35208333333331127</c:v>
                </c:pt>
                <c:pt idx="509">
                  <c:v>0.35277777777775643</c:v>
                </c:pt>
                <c:pt idx="510">
                  <c:v>0.35347222222219998</c:v>
                </c:pt>
                <c:pt idx="511">
                  <c:v>0.35416666666664542</c:v>
                </c:pt>
                <c:pt idx="512">
                  <c:v>0.35486111111108898</c:v>
                </c:pt>
                <c:pt idx="513">
                  <c:v>0.35555555555553275</c:v>
                </c:pt>
                <c:pt idx="514">
                  <c:v>0.35624999999997842</c:v>
                </c:pt>
                <c:pt idx="515">
                  <c:v>0.35694444444442208</c:v>
                </c:pt>
                <c:pt idx="516">
                  <c:v>0.35763888888886741</c:v>
                </c:pt>
                <c:pt idx="517">
                  <c:v>0.35833333333331102</c:v>
                </c:pt>
                <c:pt idx="518">
                  <c:v>0.35902777777775563</c:v>
                </c:pt>
                <c:pt idx="519">
                  <c:v>0.35972222222220041</c:v>
                </c:pt>
                <c:pt idx="520">
                  <c:v>0.36041666666664468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0.36249999999997762</c:v>
                </c:pt>
                <c:pt idx="524">
                  <c:v>0.363194444444422</c:v>
                </c:pt>
                <c:pt idx="525">
                  <c:v>0.36388888888886683</c:v>
                </c:pt>
                <c:pt idx="526">
                  <c:v>0.36458333333331128</c:v>
                </c:pt>
                <c:pt idx="527">
                  <c:v>0.36527777777775555</c:v>
                </c:pt>
                <c:pt idx="528">
                  <c:v>0.36597222222219927</c:v>
                </c:pt>
                <c:pt idx="529">
                  <c:v>0.36666666666664455</c:v>
                </c:pt>
                <c:pt idx="530">
                  <c:v>0.36736111111108827</c:v>
                </c:pt>
                <c:pt idx="531">
                  <c:v>0.36805555555553299</c:v>
                </c:pt>
                <c:pt idx="532">
                  <c:v>0.36874999999997743</c:v>
                </c:pt>
                <c:pt idx="533">
                  <c:v>0.36944444444442098</c:v>
                </c:pt>
                <c:pt idx="534">
                  <c:v>0.37013888888886642</c:v>
                </c:pt>
                <c:pt idx="535">
                  <c:v>0.37083333333330998</c:v>
                </c:pt>
                <c:pt idx="536">
                  <c:v>0.3715277777777557</c:v>
                </c:pt>
                <c:pt idx="537">
                  <c:v>0.37222222222219897</c:v>
                </c:pt>
                <c:pt idx="538">
                  <c:v>0.37291666666664369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0.37499999999997763</c:v>
                </c:pt>
                <c:pt idx="542">
                  <c:v>0.37569444444442102</c:v>
                </c:pt>
                <c:pt idx="543">
                  <c:v>0.37638888888886585</c:v>
                </c:pt>
                <c:pt idx="544">
                  <c:v>0.37708333333331034</c:v>
                </c:pt>
                <c:pt idx="545">
                  <c:v>0.37777777777775462</c:v>
                </c:pt>
                <c:pt idx="546">
                  <c:v>0.37847222222219934</c:v>
                </c:pt>
                <c:pt idx="547">
                  <c:v>0.37916666666664361</c:v>
                </c:pt>
                <c:pt idx="548">
                  <c:v>0.37986111111108728</c:v>
                </c:pt>
                <c:pt idx="549">
                  <c:v>0.380555555555532</c:v>
                </c:pt>
                <c:pt idx="550">
                  <c:v>0.38124999999997655</c:v>
                </c:pt>
                <c:pt idx="551">
                  <c:v>0.38194444444442127</c:v>
                </c:pt>
                <c:pt idx="552">
                  <c:v>0.38263888888886555</c:v>
                </c:pt>
                <c:pt idx="553">
                  <c:v>0.38333333333330927</c:v>
                </c:pt>
                <c:pt idx="554">
                  <c:v>0.38402777777775476</c:v>
                </c:pt>
                <c:pt idx="555">
                  <c:v>0.38472222222219798</c:v>
                </c:pt>
                <c:pt idx="556">
                  <c:v>0.38541666666664376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0.3874999999999767</c:v>
                </c:pt>
                <c:pt idx="560">
                  <c:v>0.38819444444441997</c:v>
                </c:pt>
                <c:pt idx="561">
                  <c:v>0.38888888888886602</c:v>
                </c:pt>
                <c:pt idx="562">
                  <c:v>0.38958333333330941</c:v>
                </c:pt>
                <c:pt idx="563">
                  <c:v>0.39027777777775363</c:v>
                </c:pt>
                <c:pt idx="564">
                  <c:v>0.39097222222219841</c:v>
                </c:pt>
                <c:pt idx="565">
                  <c:v>0.39166666666664268</c:v>
                </c:pt>
                <c:pt idx="566">
                  <c:v>0.39236111111108735</c:v>
                </c:pt>
                <c:pt idx="567">
                  <c:v>0.39305555555553101</c:v>
                </c:pt>
                <c:pt idx="568">
                  <c:v>0.39374999999997562</c:v>
                </c:pt>
                <c:pt idx="569">
                  <c:v>0.39444444444442034</c:v>
                </c:pt>
                <c:pt idx="570">
                  <c:v>0.39513888888886461</c:v>
                </c:pt>
                <c:pt idx="571">
                  <c:v>0.39583333333330928</c:v>
                </c:pt>
                <c:pt idx="572">
                  <c:v>0.39652777777775383</c:v>
                </c:pt>
                <c:pt idx="573">
                  <c:v>0.39722222222219727</c:v>
                </c:pt>
                <c:pt idx="574">
                  <c:v>0.39791666666664283</c:v>
                </c:pt>
                <c:pt idx="575">
                  <c:v>0.39861111111108627</c:v>
                </c:pt>
                <c:pt idx="576">
                  <c:v>0.39930555555553127</c:v>
                </c:pt>
                <c:pt idx="577">
                  <c:v>0.39999999999997576</c:v>
                </c:pt>
                <c:pt idx="578">
                  <c:v>0.40069444444441893</c:v>
                </c:pt>
                <c:pt idx="579">
                  <c:v>0.40138888888886476</c:v>
                </c:pt>
                <c:pt idx="580">
                  <c:v>0.40208333333330798</c:v>
                </c:pt>
                <c:pt idx="581">
                  <c:v>0.40277777777775342</c:v>
                </c:pt>
                <c:pt idx="582">
                  <c:v>0.40347222222219697</c:v>
                </c:pt>
                <c:pt idx="583">
                  <c:v>0.40416666666664142</c:v>
                </c:pt>
                <c:pt idx="584">
                  <c:v>0.40486111111108608</c:v>
                </c:pt>
                <c:pt idx="585">
                  <c:v>0.40555555555552975</c:v>
                </c:pt>
                <c:pt idx="586">
                  <c:v>0.40624999999997541</c:v>
                </c:pt>
                <c:pt idx="587">
                  <c:v>0.40694444444441902</c:v>
                </c:pt>
                <c:pt idx="588">
                  <c:v>0.4076388888888634</c:v>
                </c:pt>
                <c:pt idx="589">
                  <c:v>0.40833333333330801</c:v>
                </c:pt>
                <c:pt idx="590">
                  <c:v>0.40902777777775262</c:v>
                </c:pt>
                <c:pt idx="591">
                  <c:v>0.40972222222219701</c:v>
                </c:pt>
                <c:pt idx="592">
                  <c:v>0.41041666666664162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0.41249999999997455</c:v>
                </c:pt>
                <c:pt idx="596">
                  <c:v>0.413194444444419</c:v>
                </c:pt>
                <c:pt idx="597">
                  <c:v>0.41388888888886383</c:v>
                </c:pt>
                <c:pt idx="598">
                  <c:v>0.41458333333330727</c:v>
                </c:pt>
                <c:pt idx="599">
                  <c:v>0.41527777777775243</c:v>
                </c:pt>
                <c:pt idx="600">
                  <c:v>0.41597222222219626</c:v>
                </c:pt>
                <c:pt idx="601">
                  <c:v>0.41666666666664143</c:v>
                </c:pt>
                <c:pt idx="602">
                  <c:v>0.41736111111108498</c:v>
                </c:pt>
                <c:pt idx="603">
                  <c:v>0.41805555555552876</c:v>
                </c:pt>
                <c:pt idx="604">
                  <c:v>0.41874999999997442</c:v>
                </c:pt>
                <c:pt idx="605">
                  <c:v>0.41944444444441797</c:v>
                </c:pt>
                <c:pt idx="606">
                  <c:v>0.42013888888886347</c:v>
                </c:pt>
                <c:pt idx="607">
                  <c:v>0.42083333333330702</c:v>
                </c:pt>
                <c:pt idx="608">
                  <c:v>0.42152777777775163</c:v>
                </c:pt>
                <c:pt idx="609">
                  <c:v>0.42222222222219602</c:v>
                </c:pt>
                <c:pt idx="610">
                  <c:v>0.42291666666664063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0.42499999999997362</c:v>
                </c:pt>
                <c:pt idx="614">
                  <c:v>0.42569444444441801</c:v>
                </c:pt>
                <c:pt idx="615">
                  <c:v>0.42638888888886284</c:v>
                </c:pt>
                <c:pt idx="616">
                  <c:v>0.42708333333330728</c:v>
                </c:pt>
                <c:pt idx="617">
                  <c:v>0.42777777777775156</c:v>
                </c:pt>
                <c:pt idx="618">
                  <c:v>0.42847222222219528</c:v>
                </c:pt>
                <c:pt idx="619">
                  <c:v>0.42916666666664055</c:v>
                </c:pt>
                <c:pt idx="620">
                  <c:v>0.42986111111108427</c:v>
                </c:pt>
                <c:pt idx="621">
                  <c:v>0.43055555555552899</c:v>
                </c:pt>
                <c:pt idx="622">
                  <c:v>0.43124999999997343</c:v>
                </c:pt>
                <c:pt idx="623">
                  <c:v>0.43194444444441726</c:v>
                </c:pt>
                <c:pt idx="624">
                  <c:v>0.43263888888886243</c:v>
                </c:pt>
                <c:pt idx="625">
                  <c:v>0.43333333333330598</c:v>
                </c:pt>
                <c:pt idx="626">
                  <c:v>0.4340277777777517</c:v>
                </c:pt>
                <c:pt idx="627">
                  <c:v>0.43472222222219498</c:v>
                </c:pt>
                <c:pt idx="628">
                  <c:v>0.43541666666663942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0.43749999999997363</c:v>
                </c:pt>
                <c:pt idx="632">
                  <c:v>0.43819444444441702</c:v>
                </c:pt>
                <c:pt idx="633">
                  <c:v>0.43888888888886185</c:v>
                </c:pt>
                <c:pt idx="634">
                  <c:v>0.4395833333333064</c:v>
                </c:pt>
                <c:pt idx="635">
                  <c:v>0.44027777777775035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0.44305555555552772</c:v>
                </c:pt>
                <c:pt idx="640">
                  <c:v>0.44374999999997228</c:v>
                </c:pt>
                <c:pt idx="641">
                  <c:v>0.444444444444417</c:v>
                </c:pt>
                <c:pt idx="642">
                  <c:v>0.44513888888886127</c:v>
                </c:pt>
                <c:pt idx="643">
                  <c:v>0.44583333333330499</c:v>
                </c:pt>
                <c:pt idx="644">
                  <c:v>0.44652777777775043</c:v>
                </c:pt>
                <c:pt idx="645">
                  <c:v>0.44722222222219399</c:v>
                </c:pt>
                <c:pt idx="646">
                  <c:v>0.44791666666663926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0.44999999999997242</c:v>
                </c:pt>
                <c:pt idx="650">
                  <c:v>0.45069444444441575</c:v>
                </c:pt>
                <c:pt idx="651">
                  <c:v>0.45138888888886158</c:v>
                </c:pt>
                <c:pt idx="652">
                  <c:v>0.45208333333330508</c:v>
                </c:pt>
                <c:pt idx="653">
                  <c:v>0.45277777777774941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0.45555555555552679</c:v>
                </c:pt>
                <c:pt idx="658">
                  <c:v>0.45624999999997135</c:v>
                </c:pt>
                <c:pt idx="659">
                  <c:v>0.45694444444441601</c:v>
                </c:pt>
                <c:pt idx="660">
                  <c:v>0.45763888888886034</c:v>
                </c:pt>
                <c:pt idx="661">
                  <c:v>0.458333333333305</c:v>
                </c:pt>
                <c:pt idx="662">
                  <c:v>0.45902777777774956</c:v>
                </c:pt>
                <c:pt idx="663">
                  <c:v>0.459722222222193</c:v>
                </c:pt>
                <c:pt idx="664">
                  <c:v>0.46041666666663827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0.46249999999997143</c:v>
                </c:pt>
                <c:pt idx="668">
                  <c:v>0.46319444444441499</c:v>
                </c:pt>
                <c:pt idx="669">
                  <c:v>0.46388888888886076</c:v>
                </c:pt>
                <c:pt idx="670">
                  <c:v>0.46458333333330398</c:v>
                </c:pt>
                <c:pt idx="671">
                  <c:v>0.46527777777774942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0.46874999999997141</c:v>
                </c:pt>
                <c:pt idx="677">
                  <c:v>0.46944444444441502</c:v>
                </c:pt>
                <c:pt idx="678">
                  <c:v>0.47013888888885941</c:v>
                </c:pt>
                <c:pt idx="679">
                  <c:v>0.47083333333330402</c:v>
                </c:pt>
                <c:pt idx="680">
                  <c:v>0.47152777777774862</c:v>
                </c:pt>
                <c:pt idx="681">
                  <c:v>0.47222222222219301</c:v>
                </c:pt>
                <c:pt idx="682">
                  <c:v>0.47291666666663734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0.47499999999997056</c:v>
                </c:pt>
                <c:pt idx="686">
                  <c:v>0.475694444444415</c:v>
                </c:pt>
                <c:pt idx="687">
                  <c:v>0.47638888888885983</c:v>
                </c:pt>
                <c:pt idx="688">
                  <c:v>0.47708333333330327</c:v>
                </c:pt>
                <c:pt idx="689">
                  <c:v>0.47777777777774844</c:v>
                </c:pt>
                <c:pt idx="690">
                  <c:v>0.47847222222219227</c:v>
                </c:pt>
                <c:pt idx="691">
                  <c:v>0.47916666666663726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0.48124999999997042</c:v>
                </c:pt>
                <c:pt idx="695">
                  <c:v>0.48194444444441398</c:v>
                </c:pt>
                <c:pt idx="696">
                  <c:v>0.48263888888885942</c:v>
                </c:pt>
                <c:pt idx="697">
                  <c:v>0.48333333333330297</c:v>
                </c:pt>
                <c:pt idx="698">
                  <c:v>0.48402777777774769</c:v>
                </c:pt>
                <c:pt idx="699">
                  <c:v>0.48472222222219202</c:v>
                </c:pt>
                <c:pt idx="700">
                  <c:v>0.48541666666663641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0.48749999999996962</c:v>
                </c:pt>
                <c:pt idx="704">
                  <c:v>0.48819444444441401</c:v>
                </c:pt>
                <c:pt idx="705">
                  <c:v>0.48888888888885884</c:v>
                </c:pt>
                <c:pt idx="706">
                  <c:v>0.48958333333330334</c:v>
                </c:pt>
                <c:pt idx="707">
                  <c:v>0.49027777777774761</c:v>
                </c:pt>
                <c:pt idx="708">
                  <c:v>0.49097222222219128</c:v>
                </c:pt>
                <c:pt idx="709">
                  <c:v>0.49166666666663628</c:v>
                </c:pt>
                <c:pt idx="710">
                  <c:v>0.49236111111108027</c:v>
                </c:pt>
                <c:pt idx="711">
                  <c:v>0.49305555555552499</c:v>
                </c:pt>
                <c:pt idx="712">
                  <c:v>0.49374999999996944</c:v>
                </c:pt>
                <c:pt idx="713">
                  <c:v>0.49444444444441327</c:v>
                </c:pt>
                <c:pt idx="714">
                  <c:v>0.49513888888885843</c:v>
                </c:pt>
                <c:pt idx="715">
                  <c:v>0.49583333333330198</c:v>
                </c:pt>
                <c:pt idx="716">
                  <c:v>0.49652777777774776</c:v>
                </c:pt>
                <c:pt idx="717">
                  <c:v>0.49722222222219098</c:v>
                </c:pt>
                <c:pt idx="718">
                  <c:v>0.49791666666663542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0.49999999999996964</c:v>
                </c:pt>
                <c:pt idx="722">
                  <c:v>0.5006944444444138</c:v>
                </c:pt>
                <c:pt idx="723">
                  <c:v>0.50138888888885658</c:v>
                </c:pt>
                <c:pt idx="724">
                  <c:v>0.50208333333330202</c:v>
                </c:pt>
                <c:pt idx="725">
                  <c:v>0.50277777777774557</c:v>
                </c:pt>
                <c:pt idx="726">
                  <c:v>0.50347222222219101</c:v>
                </c:pt>
                <c:pt idx="727">
                  <c:v>0.50416666666663457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0.50624999999996756</c:v>
                </c:pt>
                <c:pt idx="731">
                  <c:v>0.50694444444441356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0.50902777777774544</c:v>
                </c:pt>
                <c:pt idx="735">
                  <c:v>0.50972222222219055</c:v>
                </c:pt>
                <c:pt idx="736">
                  <c:v>0.51041666666663443</c:v>
                </c:pt>
                <c:pt idx="737">
                  <c:v>0.51111111111107899</c:v>
                </c:pt>
                <c:pt idx="738">
                  <c:v>0.51180555555552354</c:v>
                </c:pt>
                <c:pt idx="739">
                  <c:v>0.51249999999996732</c:v>
                </c:pt>
                <c:pt idx="740">
                  <c:v>0.51319444444441253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0.51527777777774431</c:v>
                </c:pt>
                <c:pt idx="744">
                  <c:v>0.51597222222219052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0.51805555555552352</c:v>
                </c:pt>
                <c:pt idx="748">
                  <c:v>0.51874999999996696</c:v>
                </c:pt>
                <c:pt idx="749">
                  <c:v>0.51944444444441251</c:v>
                </c:pt>
                <c:pt idx="750">
                  <c:v>0.52013888888885551</c:v>
                </c:pt>
                <c:pt idx="751">
                  <c:v>0.52083333333330095</c:v>
                </c:pt>
                <c:pt idx="752">
                  <c:v>0.52152777777774417</c:v>
                </c:pt>
                <c:pt idx="753">
                  <c:v>0.52222222222218895</c:v>
                </c:pt>
                <c:pt idx="754">
                  <c:v>0.5229166666666335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0.52499999999996649</c:v>
                </c:pt>
                <c:pt idx="758">
                  <c:v>0.52569444444441182</c:v>
                </c:pt>
                <c:pt idx="759">
                  <c:v>0.52638888888885549</c:v>
                </c:pt>
                <c:pt idx="760">
                  <c:v>0.52708333333330004</c:v>
                </c:pt>
                <c:pt idx="761">
                  <c:v>0.52777777777774459</c:v>
                </c:pt>
                <c:pt idx="762">
                  <c:v>0.52847222222218904</c:v>
                </c:pt>
                <c:pt idx="763">
                  <c:v>0.52916666666663259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0.53124999999996658</c:v>
                </c:pt>
                <c:pt idx="767">
                  <c:v>0.5319444444444118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0.53402777777774357</c:v>
                </c:pt>
                <c:pt idx="771">
                  <c:v>0.53472222222218968</c:v>
                </c:pt>
                <c:pt idx="772">
                  <c:v>0.53541666666663257</c:v>
                </c:pt>
                <c:pt idx="773">
                  <c:v>0.53611111111107701</c:v>
                </c:pt>
                <c:pt idx="774">
                  <c:v>0.53680555555552256</c:v>
                </c:pt>
                <c:pt idx="775">
                  <c:v>0.53749999999996556</c:v>
                </c:pt>
                <c:pt idx="776">
                  <c:v>0.53819444444441156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0.54027777777774344</c:v>
                </c:pt>
                <c:pt idx="780">
                  <c:v>0.54097222222218855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0.54305555555552154</c:v>
                </c:pt>
                <c:pt idx="784">
                  <c:v>0.54374999999996598</c:v>
                </c:pt>
                <c:pt idx="785">
                  <c:v>0.54444444444441054</c:v>
                </c:pt>
                <c:pt idx="786">
                  <c:v>0.54513888888885498</c:v>
                </c:pt>
                <c:pt idx="787">
                  <c:v>0.54583333333329953</c:v>
                </c:pt>
                <c:pt idx="788">
                  <c:v>0.54652777777774231</c:v>
                </c:pt>
                <c:pt idx="789">
                  <c:v>0.54722222222218853</c:v>
                </c:pt>
                <c:pt idx="790">
                  <c:v>0.54791666666663197</c:v>
                </c:pt>
                <c:pt idx="791">
                  <c:v>0.54861111111107752</c:v>
                </c:pt>
                <c:pt idx="792">
                  <c:v>0.54930555555552152</c:v>
                </c:pt>
                <c:pt idx="793">
                  <c:v>0.54999999999996496</c:v>
                </c:pt>
                <c:pt idx="794">
                  <c:v>0.55069444444441085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0.55277777777774251</c:v>
                </c:pt>
                <c:pt idx="798">
                  <c:v>0.55347222222218695</c:v>
                </c:pt>
                <c:pt idx="799">
                  <c:v>0.5541666666666315</c:v>
                </c:pt>
                <c:pt idx="800">
                  <c:v>0.55486111111107661</c:v>
                </c:pt>
                <c:pt idx="801">
                  <c:v>0.55555555555552105</c:v>
                </c:pt>
                <c:pt idx="802">
                  <c:v>0.5562499999999645</c:v>
                </c:pt>
                <c:pt idx="803">
                  <c:v>0.55694444444440983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0.55902777777774249</c:v>
                </c:pt>
                <c:pt idx="807">
                  <c:v>0.55972222222218782</c:v>
                </c:pt>
                <c:pt idx="808">
                  <c:v>0.56041666666663159</c:v>
                </c:pt>
                <c:pt idx="809">
                  <c:v>0.56111111111107603</c:v>
                </c:pt>
                <c:pt idx="810">
                  <c:v>0.56180555555552081</c:v>
                </c:pt>
                <c:pt idx="811">
                  <c:v>0.56249999999996458</c:v>
                </c:pt>
                <c:pt idx="812">
                  <c:v>0.5631944444444098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0.56527777777774157</c:v>
                </c:pt>
                <c:pt idx="816">
                  <c:v>0.56597222222218768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0.56805555555552056</c:v>
                </c:pt>
                <c:pt idx="820">
                  <c:v>0.56874999999996401</c:v>
                </c:pt>
                <c:pt idx="821">
                  <c:v>0.56944444444440956</c:v>
                </c:pt>
                <c:pt idx="822">
                  <c:v>0.570138888888853</c:v>
                </c:pt>
                <c:pt idx="823">
                  <c:v>0.57083333333329755</c:v>
                </c:pt>
                <c:pt idx="824">
                  <c:v>0.57152777777774144</c:v>
                </c:pt>
                <c:pt idx="825">
                  <c:v>0.57222222222218655</c:v>
                </c:pt>
                <c:pt idx="826">
                  <c:v>0.57291666666663099</c:v>
                </c:pt>
                <c:pt idx="827">
                  <c:v>0.57361111111107554</c:v>
                </c:pt>
                <c:pt idx="828">
                  <c:v>0.57430555555551954</c:v>
                </c:pt>
                <c:pt idx="829">
                  <c:v>0.57499999999996398</c:v>
                </c:pt>
                <c:pt idx="830">
                  <c:v>0.57569444444440898</c:v>
                </c:pt>
                <c:pt idx="831">
                  <c:v>0.57638888888885298</c:v>
                </c:pt>
                <c:pt idx="832">
                  <c:v>0.57708333333329753</c:v>
                </c:pt>
                <c:pt idx="833">
                  <c:v>0.57777777777774098</c:v>
                </c:pt>
                <c:pt idx="834">
                  <c:v>0.57847222222218653</c:v>
                </c:pt>
                <c:pt idx="835">
                  <c:v>0.57916666666662997</c:v>
                </c:pt>
                <c:pt idx="836">
                  <c:v>0.57986111111107552</c:v>
                </c:pt>
                <c:pt idx="837">
                  <c:v>0.58055555555551897</c:v>
                </c:pt>
                <c:pt idx="838">
                  <c:v>0.58124999999996219</c:v>
                </c:pt>
                <c:pt idx="839">
                  <c:v>0.58194444444440852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0.58402777777774018</c:v>
                </c:pt>
                <c:pt idx="843">
                  <c:v>0.58472222222218495</c:v>
                </c:pt>
                <c:pt idx="844">
                  <c:v>0.58541666666662917</c:v>
                </c:pt>
                <c:pt idx="845">
                  <c:v>0.5861111111110735</c:v>
                </c:pt>
                <c:pt idx="846">
                  <c:v>0.58680555555551905</c:v>
                </c:pt>
                <c:pt idx="847">
                  <c:v>0.58749999999996216</c:v>
                </c:pt>
                <c:pt idx="848">
                  <c:v>0.58819444444440705</c:v>
                </c:pt>
                <c:pt idx="849">
                  <c:v>0.58888888888885149</c:v>
                </c:pt>
                <c:pt idx="850">
                  <c:v>0.58958333333329549</c:v>
                </c:pt>
                <c:pt idx="851">
                  <c:v>0.59027777777774015</c:v>
                </c:pt>
                <c:pt idx="852">
                  <c:v>0.59097222222218504</c:v>
                </c:pt>
                <c:pt idx="853">
                  <c:v>0.59166666666662959</c:v>
                </c:pt>
                <c:pt idx="854">
                  <c:v>0.59236111111107359</c:v>
                </c:pt>
                <c:pt idx="855">
                  <c:v>0.59305555555551803</c:v>
                </c:pt>
                <c:pt idx="856">
                  <c:v>0.59374999999996259</c:v>
                </c:pt>
                <c:pt idx="857">
                  <c:v>0.59444444444440703</c:v>
                </c:pt>
                <c:pt idx="858">
                  <c:v>0.59513888888885158</c:v>
                </c:pt>
                <c:pt idx="859">
                  <c:v>0.59583333333329602</c:v>
                </c:pt>
                <c:pt idx="860">
                  <c:v>0.59652777777773913</c:v>
                </c:pt>
                <c:pt idx="861">
                  <c:v>0.59722222222218502</c:v>
                </c:pt>
                <c:pt idx="862">
                  <c:v>0.59791666666662857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0.59999999999996156</c:v>
                </c:pt>
                <c:pt idx="866">
                  <c:v>0.60069444444440812</c:v>
                </c:pt>
                <c:pt idx="867">
                  <c:v>0.601388888888851</c:v>
                </c:pt>
                <c:pt idx="868">
                  <c:v>0.60208333333329556</c:v>
                </c:pt>
                <c:pt idx="869">
                  <c:v>0.60277777777774</c:v>
                </c:pt>
                <c:pt idx="870">
                  <c:v>0.60347222222218455</c:v>
                </c:pt>
                <c:pt idx="871">
                  <c:v>0.60416666666662899</c:v>
                </c:pt>
                <c:pt idx="872">
                  <c:v>0.60486111111107355</c:v>
                </c:pt>
                <c:pt idx="873">
                  <c:v>0.60555555555551754</c:v>
                </c:pt>
                <c:pt idx="874">
                  <c:v>0.60624999999996199</c:v>
                </c:pt>
                <c:pt idx="875">
                  <c:v>0.60694444444440698</c:v>
                </c:pt>
                <c:pt idx="876">
                  <c:v>0.60763888888885154</c:v>
                </c:pt>
                <c:pt idx="877">
                  <c:v>0.60833333333329553</c:v>
                </c:pt>
                <c:pt idx="878">
                  <c:v>0.60902777777773898</c:v>
                </c:pt>
                <c:pt idx="879">
                  <c:v>0.60972222222218486</c:v>
                </c:pt>
                <c:pt idx="880">
                  <c:v>0.61041666666662797</c:v>
                </c:pt>
                <c:pt idx="881">
                  <c:v>0.61111111111107352</c:v>
                </c:pt>
                <c:pt idx="882">
                  <c:v>0.61180555555551785</c:v>
                </c:pt>
                <c:pt idx="883">
                  <c:v>0.61249999999996096</c:v>
                </c:pt>
                <c:pt idx="884">
                  <c:v>0.61319444444440685</c:v>
                </c:pt>
                <c:pt idx="885">
                  <c:v>0.61388888888885051</c:v>
                </c:pt>
                <c:pt idx="886">
                  <c:v>0.61458333333329551</c:v>
                </c:pt>
                <c:pt idx="887">
                  <c:v>0.61527777777773851</c:v>
                </c:pt>
                <c:pt idx="888">
                  <c:v>0.61597222222218484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0.61805555555551783</c:v>
                </c:pt>
                <c:pt idx="892">
                  <c:v>0.61874999999996105</c:v>
                </c:pt>
                <c:pt idx="893">
                  <c:v>0.61944444444440683</c:v>
                </c:pt>
                <c:pt idx="894">
                  <c:v>0.62013888888885005</c:v>
                </c:pt>
                <c:pt idx="895">
                  <c:v>0.62083333333329482</c:v>
                </c:pt>
                <c:pt idx="896">
                  <c:v>0.62152777777773849</c:v>
                </c:pt>
                <c:pt idx="897">
                  <c:v>0.62222222222218382</c:v>
                </c:pt>
                <c:pt idx="898">
                  <c:v>0.62291666666662804</c:v>
                </c:pt>
                <c:pt idx="899">
                  <c:v>0.62361111111107281</c:v>
                </c:pt>
                <c:pt idx="900">
                  <c:v>0.62430555555551681</c:v>
                </c:pt>
                <c:pt idx="901">
                  <c:v>0.62499999999996103</c:v>
                </c:pt>
                <c:pt idx="902">
                  <c:v>0.62569444444440625</c:v>
                </c:pt>
                <c:pt idx="903">
                  <c:v>0.62638888888885003</c:v>
                </c:pt>
                <c:pt idx="904">
                  <c:v>0.6270833333332948</c:v>
                </c:pt>
                <c:pt idx="905">
                  <c:v>0.62777777777773802</c:v>
                </c:pt>
                <c:pt idx="906">
                  <c:v>0.62847222222218369</c:v>
                </c:pt>
                <c:pt idx="907">
                  <c:v>0.62916666666662702</c:v>
                </c:pt>
                <c:pt idx="908">
                  <c:v>0.62986111111107168</c:v>
                </c:pt>
                <c:pt idx="909">
                  <c:v>0.63055555555551668</c:v>
                </c:pt>
                <c:pt idx="910">
                  <c:v>0.63124999999996001</c:v>
                </c:pt>
                <c:pt idx="911">
                  <c:v>0.63194444444440612</c:v>
                </c:pt>
                <c:pt idx="912">
                  <c:v>0.63263888888884956</c:v>
                </c:pt>
                <c:pt idx="913">
                  <c:v>0.63333333333329356</c:v>
                </c:pt>
                <c:pt idx="914">
                  <c:v>0.634027777777738</c:v>
                </c:pt>
                <c:pt idx="915">
                  <c:v>0.63472222222218311</c:v>
                </c:pt>
                <c:pt idx="916">
                  <c:v>0.63541666666662699</c:v>
                </c:pt>
                <c:pt idx="917">
                  <c:v>0.63611111111107155</c:v>
                </c:pt>
                <c:pt idx="918">
                  <c:v>0.6368055555555161</c:v>
                </c:pt>
                <c:pt idx="919">
                  <c:v>0.63749999999995999</c:v>
                </c:pt>
                <c:pt idx="920">
                  <c:v>0.63819444444440498</c:v>
                </c:pt>
                <c:pt idx="921">
                  <c:v>0.63888888888884954</c:v>
                </c:pt>
                <c:pt idx="922">
                  <c:v>0.63958333333329354</c:v>
                </c:pt>
                <c:pt idx="923">
                  <c:v>0.64027777777773698</c:v>
                </c:pt>
                <c:pt idx="924">
                  <c:v>0.64097222222218286</c:v>
                </c:pt>
                <c:pt idx="925">
                  <c:v>0.64166666666662653</c:v>
                </c:pt>
                <c:pt idx="926">
                  <c:v>0.64236111111107153</c:v>
                </c:pt>
                <c:pt idx="927">
                  <c:v>0.64305555555551586</c:v>
                </c:pt>
                <c:pt idx="928">
                  <c:v>0.64374999999995952</c:v>
                </c:pt>
                <c:pt idx="929">
                  <c:v>0.64444444444440485</c:v>
                </c:pt>
                <c:pt idx="930">
                  <c:v>0.64513888888884852</c:v>
                </c:pt>
                <c:pt idx="931">
                  <c:v>0.64583333333329385</c:v>
                </c:pt>
                <c:pt idx="932">
                  <c:v>0.64652777777773696</c:v>
                </c:pt>
                <c:pt idx="933">
                  <c:v>0.64722222222218284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0.64930555555551583</c:v>
                </c:pt>
                <c:pt idx="937">
                  <c:v>0.64999999999995905</c:v>
                </c:pt>
                <c:pt idx="938">
                  <c:v>0.65069444444440527</c:v>
                </c:pt>
                <c:pt idx="939">
                  <c:v>0.65138888888884805</c:v>
                </c:pt>
                <c:pt idx="940">
                  <c:v>0.65208333333329282</c:v>
                </c:pt>
                <c:pt idx="941">
                  <c:v>0.65277777777773704</c:v>
                </c:pt>
                <c:pt idx="942">
                  <c:v>0.65347222222218182</c:v>
                </c:pt>
                <c:pt idx="943">
                  <c:v>0.65416666666662604</c:v>
                </c:pt>
                <c:pt idx="944">
                  <c:v>0.65486111111107081</c:v>
                </c:pt>
                <c:pt idx="945">
                  <c:v>0.65555555555551481</c:v>
                </c:pt>
                <c:pt idx="946">
                  <c:v>0.65624999999995903</c:v>
                </c:pt>
                <c:pt idx="947">
                  <c:v>0.65694444444440425</c:v>
                </c:pt>
                <c:pt idx="948">
                  <c:v>0.6576388888888488</c:v>
                </c:pt>
                <c:pt idx="949">
                  <c:v>0.6583333333332928</c:v>
                </c:pt>
                <c:pt idx="950">
                  <c:v>0.65902777777773602</c:v>
                </c:pt>
                <c:pt idx="951">
                  <c:v>0.65972222222218224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0.66180555555551523</c:v>
                </c:pt>
                <c:pt idx="955">
                  <c:v>0.66249999999995801</c:v>
                </c:pt>
                <c:pt idx="956">
                  <c:v>0.66319444444440412</c:v>
                </c:pt>
                <c:pt idx="957">
                  <c:v>0.66388888888884756</c:v>
                </c:pt>
                <c:pt idx="958">
                  <c:v>0.66458333333329156</c:v>
                </c:pt>
                <c:pt idx="959">
                  <c:v>0.665277777777736</c:v>
                </c:pt>
                <c:pt idx="960">
                  <c:v>0.66597222222218111</c:v>
                </c:pt>
                <c:pt idx="961">
                  <c:v>0.66666666666662555</c:v>
                </c:pt>
                <c:pt idx="962">
                  <c:v>0.66736111111106899</c:v>
                </c:pt>
                <c:pt idx="963">
                  <c:v>0.6680555555555141</c:v>
                </c:pt>
                <c:pt idx="964">
                  <c:v>0.66874999999995854</c:v>
                </c:pt>
                <c:pt idx="965">
                  <c:v>0.66944444444440299</c:v>
                </c:pt>
                <c:pt idx="966">
                  <c:v>0.67013888888884754</c:v>
                </c:pt>
                <c:pt idx="967">
                  <c:v>0.67083333333329198</c:v>
                </c:pt>
                <c:pt idx="968">
                  <c:v>0.67152777777773598</c:v>
                </c:pt>
                <c:pt idx="969">
                  <c:v>0.67222222222218087</c:v>
                </c:pt>
                <c:pt idx="970">
                  <c:v>0.67291666666662453</c:v>
                </c:pt>
                <c:pt idx="971">
                  <c:v>0.67361111111106953</c:v>
                </c:pt>
                <c:pt idx="972">
                  <c:v>0.67430555555551386</c:v>
                </c:pt>
                <c:pt idx="973">
                  <c:v>0.67499999999995852</c:v>
                </c:pt>
                <c:pt idx="974">
                  <c:v>0.67569444444440341</c:v>
                </c:pt>
                <c:pt idx="975">
                  <c:v>0.67638888888884652</c:v>
                </c:pt>
                <c:pt idx="976">
                  <c:v>0.67708333333329185</c:v>
                </c:pt>
                <c:pt idx="977">
                  <c:v>0.67777777777773551</c:v>
                </c:pt>
                <c:pt idx="978">
                  <c:v>0.67847222222218084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0.6812499999999565</c:v>
                </c:pt>
                <c:pt idx="983">
                  <c:v>0.68194444444440283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0.68402777777773449</c:v>
                </c:pt>
                <c:pt idx="987">
                  <c:v>0.68472222222217982</c:v>
                </c:pt>
                <c:pt idx="988">
                  <c:v>0.68541666666662349</c:v>
                </c:pt>
                <c:pt idx="989">
                  <c:v>0.68611111111106748</c:v>
                </c:pt>
                <c:pt idx="990">
                  <c:v>0.68680555555551281</c:v>
                </c:pt>
                <c:pt idx="991">
                  <c:v>0.68749999999995659</c:v>
                </c:pt>
                <c:pt idx="992">
                  <c:v>0.68819444444440181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0.69027777777773358</c:v>
                </c:pt>
                <c:pt idx="996">
                  <c:v>0.6909722222221798</c:v>
                </c:pt>
                <c:pt idx="997">
                  <c:v>0.69166666666662302</c:v>
                </c:pt>
                <c:pt idx="998">
                  <c:v>0.69236111111106657</c:v>
                </c:pt>
                <c:pt idx="999">
                  <c:v>0.69305555555551268</c:v>
                </c:pt>
                <c:pt idx="1000">
                  <c:v>0.69374999999995601</c:v>
                </c:pt>
                <c:pt idx="1001">
                  <c:v>0.69444444444440157</c:v>
                </c:pt>
                <c:pt idx="1002">
                  <c:v>0.69513888888884501</c:v>
                </c:pt>
                <c:pt idx="1003">
                  <c:v>0.69583333333328956</c:v>
                </c:pt>
                <c:pt idx="1004">
                  <c:v>0.69652777777773356</c:v>
                </c:pt>
                <c:pt idx="1005">
                  <c:v>0.69722222222217856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0.69930555555551155</c:v>
                </c:pt>
                <c:pt idx="1009">
                  <c:v>0.69999999999995599</c:v>
                </c:pt>
                <c:pt idx="1010">
                  <c:v>0.70069444444440099</c:v>
                </c:pt>
                <c:pt idx="1011">
                  <c:v>0.70138888888884499</c:v>
                </c:pt>
                <c:pt idx="1012">
                  <c:v>0.70208333333328954</c:v>
                </c:pt>
                <c:pt idx="1013">
                  <c:v>0.70277777777773398</c:v>
                </c:pt>
                <c:pt idx="1014">
                  <c:v>0.70347222222217853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0.70555555555551153</c:v>
                </c:pt>
                <c:pt idx="1018">
                  <c:v>0.70624999999995597</c:v>
                </c:pt>
                <c:pt idx="1019">
                  <c:v>0.70694444444440085</c:v>
                </c:pt>
                <c:pt idx="1020">
                  <c:v>0.70763888888884452</c:v>
                </c:pt>
                <c:pt idx="1021">
                  <c:v>0.70833333333328952</c:v>
                </c:pt>
                <c:pt idx="1022">
                  <c:v>0.70902777777773296</c:v>
                </c:pt>
                <c:pt idx="1023">
                  <c:v>0.70972222222217884</c:v>
                </c:pt>
                <c:pt idx="1024">
                  <c:v>0.71041666666662151</c:v>
                </c:pt>
                <c:pt idx="1025">
                  <c:v>0.71111111111106551</c:v>
                </c:pt>
                <c:pt idx="1026">
                  <c:v>0.71180555555551184</c:v>
                </c:pt>
                <c:pt idx="1027">
                  <c:v>0.7124999999999545</c:v>
                </c:pt>
                <c:pt idx="1028">
                  <c:v>0.71319444444440094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0.71527777777773249</c:v>
                </c:pt>
                <c:pt idx="1032">
                  <c:v>0.71597222222217782</c:v>
                </c:pt>
                <c:pt idx="1033">
                  <c:v>0.71666666666662204</c:v>
                </c:pt>
                <c:pt idx="1034">
                  <c:v>0.71736111111106549</c:v>
                </c:pt>
                <c:pt idx="1035">
                  <c:v>0.71805555555551082</c:v>
                </c:pt>
                <c:pt idx="1036">
                  <c:v>0.71874999999995504</c:v>
                </c:pt>
                <c:pt idx="1037">
                  <c:v>0.71944444444439981</c:v>
                </c:pt>
                <c:pt idx="1038">
                  <c:v>0.72013888888884403</c:v>
                </c:pt>
                <c:pt idx="1039">
                  <c:v>0.72083333333328881</c:v>
                </c:pt>
                <c:pt idx="1040">
                  <c:v>0.72152777777773158</c:v>
                </c:pt>
                <c:pt idx="1041">
                  <c:v>0.7222222222221778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0.72430555555551068</c:v>
                </c:pt>
                <c:pt idx="1045">
                  <c:v>0.72499999999995401</c:v>
                </c:pt>
                <c:pt idx="1046">
                  <c:v>0.72569444444440023</c:v>
                </c:pt>
                <c:pt idx="1047">
                  <c:v>0.72638888888884301</c:v>
                </c:pt>
                <c:pt idx="1048">
                  <c:v>0.72708333333328856</c:v>
                </c:pt>
                <c:pt idx="1049">
                  <c:v>0.727777777777732</c:v>
                </c:pt>
                <c:pt idx="1050">
                  <c:v>0.72847222222217656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0.73055555555551055</c:v>
                </c:pt>
                <c:pt idx="1054">
                  <c:v>0.73124999999995399</c:v>
                </c:pt>
                <c:pt idx="1055">
                  <c:v>0.7319444444443991</c:v>
                </c:pt>
                <c:pt idx="1056">
                  <c:v>0.73263888888884354</c:v>
                </c:pt>
                <c:pt idx="1057">
                  <c:v>0.73333333333328754</c:v>
                </c:pt>
                <c:pt idx="1058">
                  <c:v>0.73402777777773198</c:v>
                </c:pt>
                <c:pt idx="1059">
                  <c:v>0.73472222222217698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0.73680555555550986</c:v>
                </c:pt>
                <c:pt idx="1063">
                  <c:v>0.73749999999995397</c:v>
                </c:pt>
                <c:pt idx="1064">
                  <c:v>0.73819444444439886</c:v>
                </c:pt>
                <c:pt idx="1065">
                  <c:v>0.73888888888884252</c:v>
                </c:pt>
                <c:pt idx="1066">
                  <c:v>0.73958333333328752</c:v>
                </c:pt>
                <c:pt idx="1067">
                  <c:v>0.74027777777773096</c:v>
                </c:pt>
                <c:pt idx="1068">
                  <c:v>0.74097222222217685</c:v>
                </c:pt>
                <c:pt idx="1069">
                  <c:v>0.74166666666662051</c:v>
                </c:pt>
                <c:pt idx="1070">
                  <c:v>0.74236111111106351</c:v>
                </c:pt>
                <c:pt idx="1071">
                  <c:v>0.74305555555550984</c:v>
                </c:pt>
                <c:pt idx="1072">
                  <c:v>0.74374999999995295</c:v>
                </c:pt>
                <c:pt idx="1073">
                  <c:v>0.74444444444439883</c:v>
                </c:pt>
                <c:pt idx="1074">
                  <c:v>0.74513888888884205</c:v>
                </c:pt>
                <c:pt idx="1075">
                  <c:v>0.74583333333328683</c:v>
                </c:pt>
                <c:pt idx="1076">
                  <c:v>0.74652777777773049</c:v>
                </c:pt>
                <c:pt idx="1077">
                  <c:v>0.74722222222217582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0.74930555555550882</c:v>
                </c:pt>
                <c:pt idx="1081">
                  <c:v>0.74999999999995304</c:v>
                </c:pt>
                <c:pt idx="1082">
                  <c:v>0.75069444444439837</c:v>
                </c:pt>
                <c:pt idx="1083">
                  <c:v>0.75138888888884203</c:v>
                </c:pt>
                <c:pt idx="1084">
                  <c:v>0.75208333333328681</c:v>
                </c:pt>
                <c:pt idx="1085">
                  <c:v>0.75277777777773003</c:v>
                </c:pt>
                <c:pt idx="1086">
                  <c:v>0.7534722222221758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0.75555555555550868</c:v>
                </c:pt>
                <c:pt idx="1090">
                  <c:v>0.75624999999995202</c:v>
                </c:pt>
                <c:pt idx="1091">
                  <c:v>0.75694444444439823</c:v>
                </c:pt>
                <c:pt idx="1092">
                  <c:v>0.75763888888884168</c:v>
                </c:pt>
                <c:pt idx="1093">
                  <c:v>0.75833333333328656</c:v>
                </c:pt>
                <c:pt idx="1094">
                  <c:v>0.75902777777773001</c:v>
                </c:pt>
                <c:pt idx="1095">
                  <c:v>0.75972222222217511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0.76180555555550911</c:v>
                </c:pt>
                <c:pt idx="1099">
                  <c:v>0.76249999999995199</c:v>
                </c:pt>
                <c:pt idx="1100">
                  <c:v>0.7631944444443971</c:v>
                </c:pt>
                <c:pt idx="1101">
                  <c:v>0.76388888888884154</c:v>
                </c:pt>
                <c:pt idx="1102">
                  <c:v>0.76458333333328554</c:v>
                </c:pt>
                <c:pt idx="1103">
                  <c:v>0.76527777777772998</c:v>
                </c:pt>
                <c:pt idx="1104">
                  <c:v>0.76597222222217498</c:v>
                </c:pt>
                <c:pt idx="1105">
                  <c:v>0.76666666666661853</c:v>
                </c:pt>
                <c:pt idx="1106">
                  <c:v>0.76736111111106298</c:v>
                </c:pt>
                <c:pt idx="1107">
                  <c:v>0.76805555555550786</c:v>
                </c:pt>
                <c:pt idx="1108">
                  <c:v>0.76874999999995253</c:v>
                </c:pt>
                <c:pt idx="1109">
                  <c:v>0.76944444444439686</c:v>
                </c:pt>
                <c:pt idx="1110">
                  <c:v>0.77013888888884052</c:v>
                </c:pt>
                <c:pt idx="1111">
                  <c:v>0.77083333333328485</c:v>
                </c:pt>
                <c:pt idx="1112">
                  <c:v>0.77152777777772796</c:v>
                </c:pt>
                <c:pt idx="1113">
                  <c:v>0.77222222222217285</c:v>
                </c:pt>
                <c:pt idx="1114">
                  <c:v>0.77291666666661651</c:v>
                </c:pt>
                <c:pt idx="1115">
                  <c:v>0.77361111111106051</c:v>
                </c:pt>
                <c:pt idx="1116">
                  <c:v>0.77430555555550484</c:v>
                </c:pt>
                <c:pt idx="1117">
                  <c:v>0.77499999999994795</c:v>
                </c:pt>
                <c:pt idx="1118">
                  <c:v>0.77569444444439339</c:v>
                </c:pt>
                <c:pt idx="1119">
                  <c:v>0.77638888888883595</c:v>
                </c:pt>
                <c:pt idx="1120">
                  <c:v>0.77708333333328083</c:v>
                </c:pt>
                <c:pt idx="1121">
                  <c:v>0.77777777777772461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0.78124999999994349</c:v>
                </c:pt>
                <c:pt idx="1127">
                  <c:v>0.78194444444438882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0.78402777777771959</c:v>
                </c:pt>
                <c:pt idx="1131">
                  <c:v>0.78472222222216403</c:v>
                </c:pt>
                <c:pt idx="1132">
                  <c:v>0.78541666666660759</c:v>
                </c:pt>
                <c:pt idx="1133">
                  <c:v>0.78611111111105159</c:v>
                </c:pt>
                <c:pt idx="1134">
                  <c:v>0.78680555555549681</c:v>
                </c:pt>
                <c:pt idx="1135">
                  <c:v>0.78749999999993958</c:v>
                </c:pt>
                <c:pt idx="1136">
                  <c:v>0.7881944444443848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0.79027777777771557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0.79236111111104757</c:v>
                </c:pt>
                <c:pt idx="1143">
                  <c:v>0.79305555555549256</c:v>
                </c:pt>
                <c:pt idx="1144">
                  <c:v>0.79374999999993601</c:v>
                </c:pt>
                <c:pt idx="1145">
                  <c:v>0.79444444444438056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0.79652777777771144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0.79930555555548854</c:v>
                </c:pt>
                <c:pt idx="1153">
                  <c:v>0.79999999999993199</c:v>
                </c:pt>
                <c:pt idx="1154">
                  <c:v>0.80069444444437698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0.80416666666659653</c:v>
                </c:pt>
                <c:pt idx="1160">
                  <c:v>0.80486111111103997</c:v>
                </c:pt>
                <c:pt idx="1161">
                  <c:v>0.80555555555548453</c:v>
                </c:pt>
                <c:pt idx="1162">
                  <c:v>0.80624999999992797</c:v>
                </c:pt>
                <c:pt idx="1163">
                  <c:v>0.80694444444437285</c:v>
                </c:pt>
                <c:pt idx="1164">
                  <c:v>0.80763888888881652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0.80972222222214851</c:v>
                </c:pt>
                <c:pt idx="1168">
                  <c:v>0.81041666666659251</c:v>
                </c:pt>
                <c:pt idx="1169">
                  <c:v>0.81111111111103551</c:v>
                </c:pt>
                <c:pt idx="1170">
                  <c:v>0.81180555555548084</c:v>
                </c:pt>
                <c:pt idx="1171">
                  <c:v>0.81249999999992351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0.8145833333332555</c:v>
                </c:pt>
                <c:pt idx="1175">
                  <c:v>0.8152777777776995</c:v>
                </c:pt>
                <c:pt idx="1176">
                  <c:v>0.81597222222214405</c:v>
                </c:pt>
                <c:pt idx="1177">
                  <c:v>0.81666666666658883</c:v>
                </c:pt>
                <c:pt idx="1178">
                  <c:v>0.81736111111103149</c:v>
                </c:pt>
                <c:pt idx="1179">
                  <c:v>0.81805555555547682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0.82152777777769559</c:v>
                </c:pt>
                <c:pt idx="1185">
                  <c:v>0.82222222222214003</c:v>
                </c:pt>
                <c:pt idx="1186">
                  <c:v>0.82291666666658481</c:v>
                </c:pt>
                <c:pt idx="1187">
                  <c:v>0.82361111111102803</c:v>
                </c:pt>
                <c:pt idx="1188">
                  <c:v>0.8243055555554728</c:v>
                </c:pt>
                <c:pt idx="1189">
                  <c:v>0.82499999999991602</c:v>
                </c:pt>
                <c:pt idx="1190">
                  <c:v>0.82569444444436069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0.82916666666658057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0.83194444444435656</c:v>
                </c:pt>
                <c:pt idx="1200">
                  <c:v>0.83263888888880055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0.83472222222213255</c:v>
                </c:pt>
                <c:pt idx="1204">
                  <c:v>0.83541666666657655</c:v>
                </c:pt>
                <c:pt idx="1205">
                  <c:v>0.83611111111101999</c:v>
                </c:pt>
                <c:pt idx="1206">
                  <c:v>0.83680555555546454</c:v>
                </c:pt>
                <c:pt idx="1207">
                  <c:v>0.83749999999990798</c:v>
                </c:pt>
                <c:pt idx="1208">
                  <c:v>0.83819444444435254</c:v>
                </c:pt>
                <c:pt idx="1209">
                  <c:v>0.83888888888879654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0.84097222222212853</c:v>
                </c:pt>
                <c:pt idx="1213">
                  <c:v>0.84166666666657286</c:v>
                </c:pt>
                <c:pt idx="1214">
                  <c:v>0.84236111111101597</c:v>
                </c:pt>
                <c:pt idx="1215">
                  <c:v>0.84305555555546052</c:v>
                </c:pt>
                <c:pt idx="1216">
                  <c:v>0.84374999999990452</c:v>
                </c:pt>
                <c:pt idx="1217">
                  <c:v>0.84444444444434852</c:v>
                </c:pt>
                <c:pt idx="1218">
                  <c:v>0.84513888888879252</c:v>
                </c:pt>
                <c:pt idx="1219">
                  <c:v>0.84583333333323651</c:v>
                </c:pt>
                <c:pt idx="1220">
                  <c:v>0.84652777777767996</c:v>
                </c:pt>
                <c:pt idx="1221">
                  <c:v>0.84722222222212451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0.8499999999999005</c:v>
                </c:pt>
                <c:pt idx="1226">
                  <c:v>0.85069444444434483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0.85624999999989682</c:v>
                </c:pt>
                <c:pt idx="1235">
                  <c:v>0.85694444444434081</c:v>
                </c:pt>
                <c:pt idx="1236">
                  <c:v>0.85763888888878481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0.85972222222211681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0.86180555555544869</c:v>
                </c:pt>
                <c:pt idx="1243">
                  <c:v>0.86249999999989269</c:v>
                </c:pt>
                <c:pt idx="1244">
                  <c:v>0.86319444444433668</c:v>
                </c:pt>
                <c:pt idx="1245">
                  <c:v>0.86388888888878068</c:v>
                </c:pt>
                <c:pt idx="1246">
                  <c:v>0.86458333333322401</c:v>
                </c:pt>
                <c:pt idx="1247">
                  <c:v>0.86527777777766757</c:v>
                </c:pt>
                <c:pt idx="1248">
                  <c:v>0.86597222222211256</c:v>
                </c:pt>
                <c:pt idx="1249">
                  <c:v>0.86666666666655656</c:v>
                </c:pt>
                <c:pt idx="1250">
                  <c:v>0.867361111111</c:v>
                </c:pt>
                <c:pt idx="1251">
                  <c:v>0.86805555555544456</c:v>
                </c:pt>
                <c:pt idx="1252">
                  <c:v>0.86874999999988911</c:v>
                </c:pt>
                <c:pt idx="1253">
                  <c:v>0.86944444444433255</c:v>
                </c:pt>
                <c:pt idx="1254">
                  <c:v>0.87013888888877655</c:v>
                </c:pt>
                <c:pt idx="1255">
                  <c:v>0.87083333333322055</c:v>
                </c:pt>
                <c:pt idx="1256">
                  <c:v>0.87152777777766344</c:v>
                </c:pt>
                <c:pt idx="1257">
                  <c:v>0.87222222222210855</c:v>
                </c:pt>
                <c:pt idx="1258">
                  <c:v>0.87291666666655254</c:v>
                </c:pt>
                <c:pt idx="1259">
                  <c:v>0.87361111111099654</c:v>
                </c:pt>
                <c:pt idx="1260">
                  <c:v>0.87430555555544054</c:v>
                </c:pt>
                <c:pt idx="1261">
                  <c:v>0.87499999999988498</c:v>
                </c:pt>
                <c:pt idx="1262">
                  <c:v>0.87569444444432898</c:v>
                </c:pt>
                <c:pt idx="1263">
                  <c:v>0.87638888888877253</c:v>
                </c:pt>
                <c:pt idx="1264">
                  <c:v>0.87708333333321653</c:v>
                </c:pt>
                <c:pt idx="1265">
                  <c:v>0.87777777777765997</c:v>
                </c:pt>
                <c:pt idx="1266">
                  <c:v>0.87847222222210453</c:v>
                </c:pt>
                <c:pt idx="1267">
                  <c:v>0.87916666666654852</c:v>
                </c:pt>
                <c:pt idx="1268">
                  <c:v>0.87986111111099252</c:v>
                </c:pt>
                <c:pt idx="1269">
                  <c:v>0.88055555555543596</c:v>
                </c:pt>
                <c:pt idx="1270">
                  <c:v>0.88124999999988052</c:v>
                </c:pt>
                <c:pt idx="1271">
                  <c:v>0.88194444444432452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0.88402777777765518</c:v>
                </c:pt>
                <c:pt idx="1275">
                  <c:v>0.88472222222209995</c:v>
                </c:pt>
                <c:pt idx="1276">
                  <c:v>0.88541666666654351</c:v>
                </c:pt>
                <c:pt idx="1277">
                  <c:v>0.8861111111109875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0.8888888888887635</c:v>
                </c:pt>
                <c:pt idx="1282">
                  <c:v>0.88958333333320749</c:v>
                </c:pt>
                <c:pt idx="1283">
                  <c:v>0.89027777777765116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0.89236111111098348</c:v>
                </c:pt>
                <c:pt idx="1287">
                  <c:v>0.89305555555542804</c:v>
                </c:pt>
                <c:pt idx="1288">
                  <c:v>0.89374999999987281</c:v>
                </c:pt>
                <c:pt idx="1289">
                  <c:v>0.89444444444431603</c:v>
                </c:pt>
                <c:pt idx="1290">
                  <c:v>0.89513888888875959</c:v>
                </c:pt>
                <c:pt idx="1291">
                  <c:v>0.89583333333320403</c:v>
                </c:pt>
                <c:pt idx="1292">
                  <c:v>0.89652777777764725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0.90069444444431268</c:v>
                </c:pt>
                <c:pt idx="1299">
                  <c:v>0.90138888888875557</c:v>
                </c:pt>
                <c:pt idx="1300">
                  <c:v>0.90208333333320001</c:v>
                </c:pt>
                <c:pt idx="1301">
                  <c:v>0.90277777777764356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0.90694444444430855</c:v>
                </c:pt>
                <c:pt idx="1308">
                  <c:v>0.90763888888875199</c:v>
                </c:pt>
                <c:pt idx="1309">
                  <c:v>0.90833333333319655</c:v>
                </c:pt>
                <c:pt idx="1310">
                  <c:v>0.90902777777763943</c:v>
                </c:pt>
                <c:pt idx="1311">
                  <c:v>0.90972222222208454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0.91180555555541654</c:v>
                </c:pt>
                <c:pt idx="1315">
                  <c:v>0.91249999999985998</c:v>
                </c:pt>
                <c:pt idx="1316">
                  <c:v>0.91319444444430453</c:v>
                </c:pt>
                <c:pt idx="1317">
                  <c:v>0.91388888888874797</c:v>
                </c:pt>
                <c:pt idx="1318">
                  <c:v>0.91458333333319253</c:v>
                </c:pt>
                <c:pt idx="1319">
                  <c:v>0.9152777777776353</c:v>
                </c:pt>
                <c:pt idx="1320">
                  <c:v>0.91597222222208052</c:v>
                </c:pt>
                <c:pt idx="1321">
                  <c:v>0.91666666666652452</c:v>
                </c:pt>
                <c:pt idx="1322">
                  <c:v>0.91736111111096719</c:v>
                </c:pt>
                <c:pt idx="1323">
                  <c:v>0.91805555555541252</c:v>
                </c:pt>
                <c:pt idx="1324">
                  <c:v>0.91874999999985651</c:v>
                </c:pt>
                <c:pt idx="1325">
                  <c:v>0.91944444444430051</c:v>
                </c:pt>
                <c:pt idx="1326">
                  <c:v>0.92013888888874396</c:v>
                </c:pt>
                <c:pt idx="1327">
                  <c:v>0.92083333333318884</c:v>
                </c:pt>
                <c:pt idx="1328">
                  <c:v>0.92152777777763117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0.9236111111109635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0.92569444444429683</c:v>
                </c:pt>
                <c:pt idx="1335">
                  <c:v>0.92638888888873949</c:v>
                </c:pt>
                <c:pt idx="1336">
                  <c:v>0.92708333333318482</c:v>
                </c:pt>
                <c:pt idx="1337">
                  <c:v>0.92777777777762749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0.92986111111095959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0.93194444444429281</c:v>
                </c:pt>
                <c:pt idx="1344">
                  <c:v>0.93263888888873603</c:v>
                </c:pt>
                <c:pt idx="1345">
                  <c:v>0.9333333333331808</c:v>
                </c:pt>
                <c:pt idx="1346">
                  <c:v>0.93402777777762258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0.93611111111095457</c:v>
                </c:pt>
                <c:pt idx="1350">
                  <c:v>0.93680555555539968</c:v>
                </c:pt>
                <c:pt idx="1351">
                  <c:v>0.93749999999984301</c:v>
                </c:pt>
                <c:pt idx="1352">
                  <c:v>0.93819444444428768</c:v>
                </c:pt>
                <c:pt idx="1353">
                  <c:v>0.93888888888873101</c:v>
                </c:pt>
                <c:pt idx="1354">
                  <c:v>0.93958333333317556</c:v>
                </c:pt>
                <c:pt idx="1355">
                  <c:v>0.94027777777761856</c:v>
                </c:pt>
                <c:pt idx="1356">
                  <c:v>0.940972222222063</c:v>
                </c:pt>
                <c:pt idx="1357">
                  <c:v>0.94166666666650756</c:v>
                </c:pt>
                <c:pt idx="1358">
                  <c:v>0.94236111111095056</c:v>
                </c:pt>
                <c:pt idx="1359">
                  <c:v>0.94305555555539555</c:v>
                </c:pt>
                <c:pt idx="1360">
                  <c:v>0.94374999999983955</c:v>
                </c:pt>
                <c:pt idx="1361">
                  <c:v>0.94444444444428355</c:v>
                </c:pt>
                <c:pt idx="1362">
                  <c:v>0.94513888888872699</c:v>
                </c:pt>
                <c:pt idx="1363">
                  <c:v>0.9458333333331721</c:v>
                </c:pt>
                <c:pt idx="1364">
                  <c:v>0.94652777777761432</c:v>
                </c:pt>
                <c:pt idx="1365">
                  <c:v>0.94722222222205898</c:v>
                </c:pt>
                <c:pt idx="1366">
                  <c:v>0.94791666666650354</c:v>
                </c:pt>
                <c:pt idx="1367">
                  <c:v>0.94861111111094698</c:v>
                </c:pt>
                <c:pt idx="1368">
                  <c:v>0.94930555555539153</c:v>
                </c:pt>
                <c:pt idx="1369">
                  <c:v>0.94999999999983553</c:v>
                </c:pt>
                <c:pt idx="1370">
                  <c:v>0.95069444444427986</c:v>
                </c:pt>
                <c:pt idx="1371">
                  <c:v>0.95138888888872297</c:v>
                </c:pt>
                <c:pt idx="1372">
                  <c:v>0.95208333333316753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0.95416666666649952</c:v>
                </c:pt>
                <c:pt idx="1376">
                  <c:v>0.95486111111094296</c:v>
                </c:pt>
                <c:pt idx="1377">
                  <c:v>0.95555555555538751</c:v>
                </c:pt>
                <c:pt idx="1378">
                  <c:v>0.95624999999983151</c:v>
                </c:pt>
                <c:pt idx="1379">
                  <c:v>0.95694444444427584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0.9590277777776065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0.9611111111109385</c:v>
                </c:pt>
                <c:pt idx="1386">
                  <c:v>0.96180555555538383</c:v>
                </c:pt>
                <c:pt idx="1387">
                  <c:v>0.96249999999982705</c:v>
                </c:pt>
                <c:pt idx="1388">
                  <c:v>0.96319444444427182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0.96527777777760249</c:v>
                </c:pt>
                <c:pt idx="1392">
                  <c:v>0.96597222222204704</c:v>
                </c:pt>
                <c:pt idx="1393">
                  <c:v>0.96666666666649181</c:v>
                </c:pt>
                <c:pt idx="1394">
                  <c:v>0.96736111111093459</c:v>
                </c:pt>
                <c:pt idx="1395">
                  <c:v>0.96805555555537981</c:v>
                </c:pt>
                <c:pt idx="1396">
                  <c:v>0.96874999999982381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0.9708333333331558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0.97291666666648768</c:v>
                </c:pt>
                <c:pt idx="1403">
                  <c:v>0.97361111111093102</c:v>
                </c:pt>
                <c:pt idx="1404">
                  <c:v>0.97430555555537568</c:v>
                </c:pt>
                <c:pt idx="1405">
                  <c:v>0.97499999999981968</c:v>
                </c:pt>
                <c:pt idx="1406">
                  <c:v>0.97569444444426356</c:v>
                </c:pt>
                <c:pt idx="1407">
                  <c:v>0.97638888888870701</c:v>
                </c:pt>
                <c:pt idx="1408">
                  <c:v>0.97708333333315156</c:v>
                </c:pt>
                <c:pt idx="1409">
                  <c:v>0.97777777777759556</c:v>
                </c:pt>
                <c:pt idx="1410">
                  <c:v>0.978472222222039</c:v>
                </c:pt>
                <c:pt idx="1411">
                  <c:v>0.97916666666648355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0.98611111111092231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0.99166666666647552</c:v>
                </c:pt>
                <c:pt idx="1430">
                  <c:v>0.99236111111091818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0.99444444444425051</c:v>
                </c:pt>
                <c:pt idx="1434">
                  <c:v>0.99513888888869451</c:v>
                </c:pt>
                <c:pt idx="1435">
                  <c:v>0.99583333333313895</c:v>
                </c:pt>
                <c:pt idx="1436">
                  <c:v>0.9965277777775825</c:v>
                </c:pt>
                <c:pt idx="1437">
                  <c:v>0.9972222222220265</c:v>
                </c:pt>
                <c:pt idx="1438">
                  <c:v>0.99791666666647105</c:v>
                </c:pt>
                <c:pt idx="1439">
                  <c:v>0.9986111111109145</c:v>
                </c:pt>
                <c:pt idx="1440">
                  <c:v>0.99930555555535849</c:v>
                </c:pt>
              </c:numCache>
            </c:numRef>
          </c:cat>
          <c:val>
            <c:numRef>
              <c:f>'BALANCE CUB CASETA 2'!$J$13:$J$1453</c:f>
              <c:numCache>
                <c:formatCode>General</c:formatCode>
                <c:ptCount val="1441"/>
                <c:pt idx="1">
                  <c:v>11.419921792472248</c:v>
                </c:pt>
                <c:pt idx="2">
                  <c:v>11.419921951001021</c:v>
                </c:pt>
                <c:pt idx="3">
                  <c:v>11.419922109529796</c:v>
                </c:pt>
                <c:pt idx="4">
                  <c:v>11.419922268058565</c:v>
                </c:pt>
                <c:pt idx="5">
                  <c:v>11.419922426587339</c:v>
                </c:pt>
                <c:pt idx="6">
                  <c:v>11.41992258511611</c:v>
                </c:pt>
                <c:pt idx="7">
                  <c:v>11.419922743644873</c:v>
                </c:pt>
                <c:pt idx="8">
                  <c:v>11.419922902173655</c:v>
                </c:pt>
                <c:pt idx="9">
                  <c:v>11.41992306070242</c:v>
                </c:pt>
                <c:pt idx="10">
                  <c:v>11.419923219231206</c:v>
                </c:pt>
                <c:pt idx="11">
                  <c:v>11.419923377759973</c:v>
                </c:pt>
                <c:pt idx="12">
                  <c:v>11.419923536288755</c:v>
                </c:pt>
                <c:pt idx="13">
                  <c:v>11.419923694817518</c:v>
                </c:pt>
                <c:pt idx="14">
                  <c:v>11.419923853346299</c:v>
                </c:pt>
                <c:pt idx="15">
                  <c:v>11.419924011875064</c:v>
                </c:pt>
                <c:pt idx="16">
                  <c:v>11.419924170403835</c:v>
                </c:pt>
                <c:pt idx="17">
                  <c:v>11.419924328932607</c:v>
                </c:pt>
                <c:pt idx="18">
                  <c:v>11.41992448746138</c:v>
                </c:pt>
                <c:pt idx="19">
                  <c:v>11.419924645990148</c:v>
                </c:pt>
                <c:pt idx="20">
                  <c:v>11.419924804518924</c:v>
                </c:pt>
                <c:pt idx="21">
                  <c:v>11.4199249630477</c:v>
                </c:pt>
                <c:pt idx="22">
                  <c:v>11.419925121576462</c:v>
                </c:pt>
                <c:pt idx="23">
                  <c:v>11.41992528010525</c:v>
                </c:pt>
                <c:pt idx="24">
                  <c:v>11.419925438634015</c:v>
                </c:pt>
                <c:pt idx="25">
                  <c:v>11.419925597162797</c:v>
                </c:pt>
                <c:pt idx="26">
                  <c:v>11.419925755691551</c:v>
                </c:pt>
                <c:pt idx="27">
                  <c:v>11.419925914220332</c:v>
                </c:pt>
                <c:pt idx="28">
                  <c:v>11.419926072749114</c:v>
                </c:pt>
                <c:pt idx="29">
                  <c:v>11.419926231277877</c:v>
                </c:pt>
                <c:pt idx="30">
                  <c:v>11.419926389806658</c:v>
                </c:pt>
                <c:pt idx="31">
                  <c:v>11.419926548335422</c:v>
                </c:pt>
                <c:pt idx="32">
                  <c:v>11.419926706864194</c:v>
                </c:pt>
                <c:pt idx="33">
                  <c:v>11.419926865392966</c:v>
                </c:pt>
                <c:pt idx="34">
                  <c:v>11.419927023921742</c:v>
                </c:pt>
                <c:pt idx="35">
                  <c:v>11.419927182450499</c:v>
                </c:pt>
                <c:pt idx="36">
                  <c:v>11.429500000000004</c:v>
                </c:pt>
                <c:pt idx="37">
                  <c:v>11.429000000000002</c:v>
                </c:pt>
                <c:pt idx="38">
                  <c:v>11.428500000000001</c:v>
                </c:pt>
                <c:pt idx="39">
                  <c:v>11.428000000000001</c:v>
                </c:pt>
                <c:pt idx="40">
                  <c:v>11.427500000000002</c:v>
                </c:pt>
                <c:pt idx="41">
                  <c:v>11.427000000000001</c:v>
                </c:pt>
                <c:pt idx="42">
                  <c:v>11.426500000000004</c:v>
                </c:pt>
                <c:pt idx="43">
                  <c:v>11.426000000000002</c:v>
                </c:pt>
                <c:pt idx="44">
                  <c:v>11.42550000000001</c:v>
                </c:pt>
                <c:pt idx="45">
                  <c:v>11.425000000000002</c:v>
                </c:pt>
                <c:pt idx="46">
                  <c:v>11.424500000000002</c:v>
                </c:pt>
                <c:pt idx="47">
                  <c:v>11.424000000000001</c:v>
                </c:pt>
                <c:pt idx="48">
                  <c:v>11.423500000000002</c:v>
                </c:pt>
                <c:pt idx="49">
                  <c:v>11.423000000000002</c:v>
                </c:pt>
                <c:pt idx="50">
                  <c:v>11.42250000000001</c:v>
                </c:pt>
                <c:pt idx="51">
                  <c:v>11.422000000000002</c:v>
                </c:pt>
                <c:pt idx="52">
                  <c:v>11.421500000000002</c:v>
                </c:pt>
                <c:pt idx="53">
                  <c:v>11.421000000000001</c:v>
                </c:pt>
                <c:pt idx="54">
                  <c:v>11.420500000000002</c:v>
                </c:pt>
                <c:pt idx="55">
                  <c:v>11.420000000000002</c:v>
                </c:pt>
                <c:pt idx="56">
                  <c:v>11.426666666666678</c:v>
                </c:pt>
                <c:pt idx="57">
                  <c:v>11.426666666666678</c:v>
                </c:pt>
                <c:pt idx="58">
                  <c:v>11.426666666666678</c:v>
                </c:pt>
                <c:pt idx="59">
                  <c:v>11.426666666666678</c:v>
                </c:pt>
                <c:pt idx="60">
                  <c:v>11.426666666666678</c:v>
                </c:pt>
                <c:pt idx="61">
                  <c:v>11.426666666666678</c:v>
                </c:pt>
                <c:pt idx="62">
                  <c:v>11.426666666666678</c:v>
                </c:pt>
                <c:pt idx="63">
                  <c:v>11.426666666666678</c:v>
                </c:pt>
                <c:pt idx="64">
                  <c:v>11.426666666666678</c:v>
                </c:pt>
                <c:pt idx="65">
                  <c:v>11.426666666666678</c:v>
                </c:pt>
                <c:pt idx="66">
                  <c:v>11.426666666666678</c:v>
                </c:pt>
                <c:pt idx="67">
                  <c:v>11.426666666666678</c:v>
                </c:pt>
                <c:pt idx="68">
                  <c:v>11.426666666666678</c:v>
                </c:pt>
                <c:pt idx="69">
                  <c:v>11.426666666666678</c:v>
                </c:pt>
                <c:pt idx="70">
                  <c:v>11.426666666666678</c:v>
                </c:pt>
                <c:pt idx="71">
                  <c:v>11.426666666666678</c:v>
                </c:pt>
                <c:pt idx="72">
                  <c:v>11.426666666666678</c:v>
                </c:pt>
                <c:pt idx="73">
                  <c:v>11.426666666666678</c:v>
                </c:pt>
                <c:pt idx="74">
                  <c:v>11.426666666666678</c:v>
                </c:pt>
                <c:pt idx="75">
                  <c:v>11.426666666666678</c:v>
                </c:pt>
                <c:pt idx="76">
                  <c:v>11.420476190476183</c:v>
                </c:pt>
                <c:pt idx="77">
                  <c:v>11.410952380952368</c:v>
                </c:pt>
                <c:pt idx="78">
                  <c:v>11.401428571428564</c:v>
                </c:pt>
                <c:pt idx="79">
                  <c:v>11.391904761904755</c:v>
                </c:pt>
                <c:pt idx="80">
                  <c:v>11.382380952380958</c:v>
                </c:pt>
                <c:pt idx="81">
                  <c:v>11.372857142857136</c:v>
                </c:pt>
                <c:pt idx="82">
                  <c:v>11.363333333333326</c:v>
                </c:pt>
                <c:pt idx="83">
                  <c:v>11.353809523809527</c:v>
                </c:pt>
                <c:pt idx="84">
                  <c:v>11.344285714285707</c:v>
                </c:pt>
                <c:pt idx="85">
                  <c:v>11.334761904761898</c:v>
                </c:pt>
                <c:pt idx="86">
                  <c:v>11.325238095238097</c:v>
                </c:pt>
                <c:pt idx="87">
                  <c:v>11.315714285714291</c:v>
                </c:pt>
                <c:pt idx="88">
                  <c:v>11.306190476190469</c:v>
                </c:pt>
                <c:pt idx="89">
                  <c:v>11.296666666666669</c:v>
                </c:pt>
                <c:pt idx="90">
                  <c:v>11.28714285714285</c:v>
                </c:pt>
                <c:pt idx="91">
                  <c:v>11.277619047619039</c:v>
                </c:pt>
                <c:pt idx="92">
                  <c:v>11.26809523809524</c:v>
                </c:pt>
                <c:pt idx="93">
                  <c:v>11.258571428571406</c:v>
                </c:pt>
                <c:pt idx="94">
                  <c:v>11.249047619047623</c:v>
                </c:pt>
                <c:pt idx="95">
                  <c:v>11.239523809523803</c:v>
                </c:pt>
                <c:pt idx="96">
                  <c:v>11.23</c:v>
                </c:pt>
                <c:pt idx="97">
                  <c:v>11.229000000000001</c:v>
                </c:pt>
                <c:pt idx="98">
                  <c:v>11.227999999999998</c:v>
                </c:pt>
                <c:pt idx="99">
                  <c:v>11.226999999999999</c:v>
                </c:pt>
                <c:pt idx="100">
                  <c:v>11.226000000000001</c:v>
                </c:pt>
                <c:pt idx="101">
                  <c:v>11.225</c:v>
                </c:pt>
                <c:pt idx="102">
                  <c:v>11.223999999999998</c:v>
                </c:pt>
                <c:pt idx="103">
                  <c:v>11.223000000000001</c:v>
                </c:pt>
                <c:pt idx="104">
                  <c:v>11.222000000000001</c:v>
                </c:pt>
                <c:pt idx="105">
                  <c:v>11.220999999999998</c:v>
                </c:pt>
                <c:pt idx="106">
                  <c:v>11.219999999999999</c:v>
                </c:pt>
                <c:pt idx="107">
                  <c:v>11.219000000000001</c:v>
                </c:pt>
                <c:pt idx="108">
                  <c:v>11.217999999999998</c:v>
                </c:pt>
                <c:pt idx="109">
                  <c:v>11.217000000000001</c:v>
                </c:pt>
                <c:pt idx="110">
                  <c:v>11.216000000000001</c:v>
                </c:pt>
                <c:pt idx="111">
                  <c:v>11.215</c:v>
                </c:pt>
                <c:pt idx="112">
                  <c:v>11.213999999999999</c:v>
                </c:pt>
                <c:pt idx="113">
                  <c:v>11.213000000000001</c:v>
                </c:pt>
                <c:pt idx="114">
                  <c:v>11.212000000000002</c:v>
                </c:pt>
                <c:pt idx="115">
                  <c:v>11.210999999999999</c:v>
                </c:pt>
                <c:pt idx="116">
                  <c:v>11.209999999999999</c:v>
                </c:pt>
                <c:pt idx="117">
                  <c:v>11.22691666666667</c:v>
                </c:pt>
                <c:pt idx="118">
                  <c:v>11.227166666666667</c:v>
                </c:pt>
                <c:pt idx="119">
                  <c:v>11.22741666666667</c:v>
                </c:pt>
                <c:pt idx="120">
                  <c:v>11.22766666666667</c:v>
                </c:pt>
                <c:pt idx="121">
                  <c:v>11.227916666666667</c:v>
                </c:pt>
                <c:pt idx="122">
                  <c:v>11.228166666666667</c:v>
                </c:pt>
                <c:pt idx="123">
                  <c:v>11.22841666666667</c:v>
                </c:pt>
                <c:pt idx="124">
                  <c:v>11.228666666666667</c:v>
                </c:pt>
                <c:pt idx="125">
                  <c:v>11.228916666666667</c:v>
                </c:pt>
                <c:pt idx="126">
                  <c:v>11.22916666666667</c:v>
                </c:pt>
                <c:pt idx="127">
                  <c:v>11.229416666666674</c:v>
                </c:pt>
                <c:pt idx="128">
                  <c:v>11.22966666666667</c:v>
                </c:pt>
                <c:pt idx="129">
                  <c:v>11.22991666666667</c:v>
                </c:pt>
                <c:pt idx="130">
                  <c:v>11.230166666666667</c:v>
                </c:pt>
                <c:pt idx="131">
                  <c:v>11.23041666666667</c:v>
                </c:pt>
                <c:pt idx="132">
                  <c:v>11.23066666666667</c:v>
                </c:pt>
                <c:pt idx="133">
                  <c:v>11.230916666666667</c:v>
                </c:pt>
                <c:pt idx="134">
                  <c:v>11.231166666666667</c:v>
                </c:pt>
                <c:pt idx="135">
                  <c:v>11.23141666666667</c:v>
                </c:pt>
                <c:pt idx="136">
                  <c:v>11.231666666666667</c:v>
                </c:pt>
                <c:pt idx="137">
                  <c:v>11.194916666666664</c:v>
                </c:pt>
                <c:pt idx="138">
                  <c:v>11.193166666666666</c:v>
                </c:pt>
                <c:pt idx="139">
                  <c:v>11.191416666666672</c:v>
                </c:pt>
                <c:pt idx="140">
                  <c:v>11.189666666666675</c:v>
                </c:pt>
                <c:pt idx="141">
                  <c:v>11.187916666666666</c:v>
                </c:pt>
                <c:pt idx="142">
                  <c:v>11.18616666666667</c:v>
                </c:pt>
                <c:pt idx="143">
                  <c:v>11.184416666666673</c:v>
                </c:pt>
                <c:pt idx="144">
                  <c:v>11.182666666666675</c:v>
                </c:pt>
                <c:pt idx="145">
                  <c:v>11.18091666666667</c:v>
                </c:pt>
                <c:pt idx="146">
                  <c:v>11.179166666666672</c:v>
                </c:pt>
                <c:pt idx="147">
                  <c:v>11.177416666666675</c:v>
                </c:pt>
                <c:pt idx="148">
                  <c:v>11.175666666666677</c:v>
                </c:pt>
                <c:pt idx="149">
                  <c:v>11.17391666666667</c:v>
                </c:pt>
                <c:pt idx="150">
                  <c:v>11.172166666666673</c:v>
                </c:pt>
                <c:pt idx="151">
                  <c:v>11.170416666666675</c:v>
                </c:pt>
                <c:pt idx="152">
                  <c:v>11.16866666666667</c:v>
                </c:pt>
                <c:pt idx="153">
                  <c:v>11.166916666666674</c:v>
                </c:pt>
                <c:pt idx="154">
                  <c:v>11.165166666666675</c:v>
                </c:pt>
                <c:pt idx="155">
                  <c:v>11.163416666666677</c:v>
                </c:pt>
                <c:pt idx="156">
                  <c:v>11.161666666666672</c:v>
                </c:pt>
                <c:pt idx="157">
                  <c:v>11.140476190476191</c:v>
                </c:pt>
                <c:pt idx="158">
                  <c:v>11.140952380952367</c:v>
                </c:pt>
                <c:pt idx="159">
                  <c:v>11.141428571428568</c:v>
                </c:pt>
                <c:pt idx="160">
                  <c:v>11.141904761904751</c:v>
                </c:pt>
                <c:pt idx="161">
                  <c:v>11.142380952380954</c:v>
                </c:pt>
                <c:pt idx="162">
                  <c:v>11.142857142857141</c:v>
                </c:pt>
                <c:pt idx="163">
                  <c:v>11.143333333333333</c:v>
                </c:pt>
                <c:pt idx="164">
                  <c:v>11.143809523809525</c:v>
                </c:pt>
                <c:pt idx="165">
                  <c:v>11.144285714285715</c:v>
                </c:pt>
                <c:pt idx="166">
                  <c:v>11.144761904761896</c:v>
                </c:pt>
                <c:pt idx="167">
                  <c:v>11.145238095238096</c:v>
                </c:pt>
                <c:pt idx="168">
                  <c:v>11.145714285714286</c:v>
                </c:pt>
                <c:pt idx="169">
                  <c:v>11.146190476190466</c:v>
                </c:pt>
                <c:pt idx="170">
                  <c:v>11.14666666666667</c:v>
                </c:pt>
                <c:pt idx="171">
                  <c:v>11.147142857142857</c:v>
                </c:pt>
                <c:pt idx="172">
                  <c:v>11.147619047619049</c:v>
                </c:pt>
                <c:pt idx="173">
                  <c:v>11.148095238095239</c:v>
                </c:pt>
                <c:pt idx="174">
                  <c:v>11.148571428571408</c:v>
                </c:pt>
                <c:pt idx="175">
                  <c:v>11.149047619047629</c:v>
                </c:pt>
                <c:pt idx="176">
                  <c:v>11.14952380952381</c:v>
                </c:pt>
                <c:pt idx="177">
                  <c:v>11.15</c:v>
                </c:pt>
                <c:pt idx="178">
                  <c:v>11.146999999999998</c:v>
                </c:pt>
                <c:pt idx="179">
                  <c:v>11.143999999999998</c:v>
                </c:pt>
                <c:pt idx="180">
                  <c:v>11.141</c:v>
                </c:pt>
                <c:pt idx="181">
                  <c:v>11.137999999999996</c:v>
                </c:pt>
                <c:pt idx="182">
                  <c:v>11.135</c:v>
                </c:pt>
                <c:pt idx="183">
                  <c:v>11.131999999999996</c:v>
                </c:pt>
                <c:pt idx="184">
                  <c:v>11.129</c:v>
                </c:pt>
                <c:pt idx="185">
                  <c:v>11.126000000000001</c:v>
                </c:pt>
                <c:pt idx="186">
                  <c:v>11.123000000000001</c:v>
                </c:pt>
                <c:pt idx="187">
                  <c:v>11.12</c:v>
                </c:pt>
                <c:pt idx="188">
                  <c:v>11.117000000000001</c:v>
                </c:pt>
                <c:pt idx="189">
                  <c:v>11.114000000000001</c:v>
                </c:pt>
                <c:pt idx="190">
                  <c:v>11.111000000000001</c:v>
                </c:pt>
                <c:pt idx="191">
                  <c:v>11.108000000000001</c:v>
                </c:pt>
                <c:pt idx="192">
                  <c:v>11.105</c:v>
                </c:pt>
                <c:pt idx="193">
                  <c:v>11.102</c:v>
                </c:pt>
                <c:pt idx="194">
                  <c:v>11.099</c:v>
                </c:pt>
                <c:pt idx="195">
                  <c:v>11.096</c:v>
                </c:pt>
                <c:pt idx="196">
                  <c:v>11.093000000000002</c:v>
                </c:pt>
                <c:pt idx="197">
                  <c:v>11.090000000000002</c:v>
                </c:pt>
                <c:pt idx="198">
                  <c:v>11.090583333333342</c:v>
                </c:pt>
                <c:pt idx="199">
                  <c:v>11.087833333333332</c:v>
                </c:pt>
                <c:pt idx="200">
                  <c:v>11.085083333333341</c:v>
                </c:pt>
                <c:pt idx="201">
                  <c:v>11.082333333333329</c:v>
                </c:pt>
                <c:pt idx="202">
                  <c:v>11.079583333333341</c:v>
                </c:pt>
                <c:pt idx="203">
                  <c:v>11.076833333333338</c:v>
                </c:pt>
                <c:pt idx="204">
                  <c:v>11.074083333333332</c:v>
                </c:pt>
                <c:pt idx="205">
                  <c:v>11.071333333333328</c:v>
                </c:pt>
                <c:pt idx="206">
                  <c:v>11.068583333333336</c:v>
                </c:pt>
                <c:pt idx="207">
                  <c:v>11.065833333333341</c:v>
                </c:pt>
                <c:pt idx="208">
                  <c:v>11.063083333333338</c:v>
                </c:pt>
                <c:pt idx="209">
                  <c:v>11.060333333333332</c:v>
                </c:pt>
                <c:pt idx="210">
                  <c:v>11.057583333333339</c:v>
                </c:pt>
                <c:pt idx="211">
                  <c:v>11.054833333333336</c:v>
                </c:pt>
                <c:pt idx="212">
                  <c:v>11.052083333333337</c:v>
                </c:pt>
                <c:pt idx="213">
                  <c:v>11.049333333333331</c:v>
                </c:pt>
                <c:pt idx="214">
                  <c:v>11.046583333333329</c:v>
                </c:pt>
                <c:pt idx="215">
                  <c:v>11.04383333333333</c:v>
                </c:pt>
                <c:pt idx="216">
                  <c:v>11.041083333333331</c:v>
                </c:pt>
                <c:pt idx="217">
                  <c:v>11.038333333333322</c:v>
                </c:pt>
                <c:pt idx="218">
                  <c:v>11.03380952380952</c:v>
                </c:pt>
                <c:pt idx="219">
                  <c:v>11.027619047619037</c:v>
                </c:pt>
                <c:pt idx="220">
                  <c:v>11.021428571428565</c:v>
                </c:pt>
                <c:pt idx="221">
                  <c:v>11.015238095238084</c:v>
                </c:pt>
                <c:pt idx="222">
                  <c:v>11.009047619047628</c:v>
                </c:pt>
                <c:pt idx="223">
                  <c:v>11.002857142857131</c:v>
                </c:pt>
                <c:pt idx="224">
                  <c:v>10.996666666666671</c:v>
                </c:pt>
                <c:pt idx="225">
                  <c:v>10.990476190476178</c:v>
                </c:pt>
                <c:pt idx="226">
                  <c:v>10.984285714285706</c:v>
                </c:pt>
                <c:pt idx="227">
                  <c:v>10.978095238095245</c:v>
                </c:pt>
                <c:pt idx="228">
                  <c:v>10.971904761904753</c:v>
                </c:pt>
                <c:pt idx="229">
                  <c:v>10.965714285714295</c:v>
                </c:pt>
                <c:pt idx="230">
                  <c:v>10.959523809523809</c:v>
                </c:pt>
                <c:pt idx="231">
                  <c:v>10.953333333333337</c:v>
                </c:pt>
                <c:pt idx="232">
                  <c:v>10.94714285714285</c:v>
                </c:pt>
                <c:pt idx="233">
                  <c:v>10.940952380952368</c:v>
                </c:pt>
                <c:pt idx="234">
                  <c:v>10.934761904761883</c:v>
                </c:pt>
                <c:pt idx="235">
                  <c:v>10.928571428571406</c:v>
                </c:pt>
                <c:pt idx="236">
                  <c:v>10.922380952380951</c:v>
                </c:pt>
                <c:pt idx="237">
                  <c:v>10.916190476190467</c:v>
                </c:pt>
                <c:pt idx="238">
                  <c:v>10.910000000000002</c:v>
                </c:pt>
                <c:pt idx="239">
                  <c:v>10.915000000000019</c:v>
                </c:pt>
                <c:pt idx="240">
                  <c:v>10.920000000000005</c:v>
                </c:pt>
                <c:pt idx="241">
                  <c:v>10.925000000000018</c:v>
                </c:pt>
                <c:pt idx="242">
                  <c:v>10.930000000000007</c:v>
                </c:pt>
                <c:pt idx="243">
                  <c:v>10.935000000000016</c:v>
                </c:pt>
                <c:pt idx="244">
                  <c:v>10.940000000000007</c:v>
                </c:pt>
                <c:pt idx="245">
                  <c:v>10.945000000000014</c:v>
                </c:pt>
                <c:pt idx="246">
                  <c:v>10.950000000000017</c:v>
                </c:pt>
                <c:pt idx="247">
                  <c:v>10.955000000000016</c:v>
                </c:pt>
                <c:pt idx="248">
                  <c:v>10.960000000000017</c:v>
                </c:pt>
                <c:pt idx="249">
                  <c:v>10.965000000000016</c:v>
                </c:pt>
                <c:pt idx="250">
                  <c:v>10.970000000000018</c:v>
                </c:pt>
                <c:pt idx="251">
                  <c:v>10.975000000000016</c:v>
                </c:pt>
                <c:pt idx="252">
                  <c:v>10.980000000000016</c:v>
                </c:pt>
                <c:pt idx="253">
                  <c:v>10.985000000000015</c:v>
                </c:pt>
                <c:pt idx="254">
                  <c:v>10.990000000000014</c:v>
                </c:pt>
                <c:pt idx="255">
                  <c:v>10.995000000000017</c:v>
                </c:pt>
                <c:pt idx="256">
                  <c:v>11.000000000000012</c:v>
                </c:pt>
                <c:pt idx="257">
                  <c:v>11.005000000000017</c:v>
                </c:pt>
                <c:pt idx="258">
                  <c:v>11.010000000000005</c:v>
                </c:pt>
                <c:pt idx="259">
                  <c:v>10.96841666666668</c:v>
                </c:pt>
                <c:pt idx="260">
                  <c:v>10.970166666666676</c:v>
                </c:pt>
                <c:pt idx="261">
                  <c:v>10.971916666666672</c:v>
                </c:pt>
                <c:pt idx="262">
                  <c:v>10.973666666666681</c:v>
                </c:pt>
                <c:pt idx="263">
                  <c:v>10.975416666666691</c:v>
                </c:pt>
                <c:pt idx="264">
                  <c:v>10.977166666666674</c:v>
                </c:pt>
                <c:pt idx="265">
                  <c:v>10.978916666666672</c:v>
                </c:pt>
                <c:pt idx="266">
                  <c:v>10.98066666666668</c:v>
                </c:pt>
                <c:pt idx="267">
                  <c:v>10.982416666666685</c:v>
                </c:pt>
                <c:pt idx="268">
                  <c:v>10.984166666666672</c:v>
                </c:pt>
                <c:pt idx="269">
                  <c:v>10.985916666666681</c:v>
                </c:pt>
                <c:pt idx="270">
                  <c:v>10.987666666666676</c:v>
                </c:pt>
                <c:pt idx="271">
                  <c:v>10.989416666666685</c:v>
                </c:pt>
                <c:pt idx="272">
                  <c:v>10.991166666666672</c:v>
                </c:pt>
                <c:pt idx="273">
                  <c:v>10.99291666666668</c:v>
                </c:pt>
                <c:pt idx="274">
                  <c:v>10.994666666666674</c:v>
                </c:pt>
                <c:pt idx="275">
                  <c:v>10.996416666666681</c:v>
                </c:pt>
                <c:pt idx="276">
                  <c:v>10.998166666666673</c:v>
                </c:pt>
                <c:pt idx="277">
                  <c:v>10.999916666666676</c:v>
                </c:pt>
                <c:pt idx="278">
                  <c:v>11.00166666666667</c:v>
                </c:pt>
                <c:pt idx="279">
                  <c:v>10.981428571428575</c:v>
                </c:pt>
                <c:pt idx="280">
                  <c:v>10.982857142857146</c:v>
                </c:pt>
                <c:pt idx="281">
                  <c:v>10.98428571428572</c:v>
                </c:pt>
                <c:pt idx="282">
                  <c:v>10.985714285714304</c:v>
                </c:pt>
                <c:pt idx="283">
                  <c:v>10.987142857142869</c:v>
                </c:pt>
                <c:pt idx="284">
                  <c:v>10.988571428571417</c:v>
                </c:pt>
                <c:pt idx="285">
                  <c:v>10.990000000000004</c:v>
                </c:pt>
                <c:pt idx="286">
                  <c:v>10.991428571428575</c:v>
                </c:pt>
                <c:pt idx="287">
                  <c:v>10.992857142857146</c:v>
                </c:pt>
                <c:pt idx="288">
                  <c:v>10.99428571428572</c:v>
                </c:pt>
                <c:pt idx="289">
                  <c:v>10.995714285714298</c:v>
                </c:pt>
                <c:pt idx="290">
                  <c:v>10.997142857142869</c:v>
                </c:pt>
                <c:pt idx="291">
                  <c:v>10.998571428571417</c:v>
                </c:pt>
                <c:pt idx="292">
                  <c:v>11.000000000000004</c:v>
                </c:pt>
                <c:pt idx="293">
                  <c:v>11.001428571428573</c:v>
                </c:pt>
                <c:pt idx="294">
                  <c:v>11.002857142857147</c:v>
                </c:pt>
                <c:pt idx="295">
                  <c:v>11.00428571428572</c:v>
                </c:pt>
                <c:pt idx="296">
                  <c:v>11.005714285714301</c:v>
                </c:pt>
                <c:pt idx="297">
                  <c:v>11.007142857142869</c:v>
                </c:pt>
                <c:pt idx="298">
                  <c:v>11.008571428571416</c:v>
                </c:pt>
                <c:pt idx="299">
                  <c:v>11.010000000000003</c:v>
                </c:pt>
                <c:pt idx="300">
                  <c:v>11.011500000000002</c:v>
                </c:pt>
                <c:pt idx="301">
                  <c:v>11.013000000000002</c:v>
                </c:pt>
                <c:pt idx="302">
                  <c:v>11.014500000000002</c:v>
                </c:pt>
                <c:pt idx="303">
                  <c:v>11.016000000000002</c:v>
                </c:pt>
                <c:pt idx="304">
                  <c:v>11.017500000000002</c:v>
                </c:pt>
                <c:pt idx="305">
                  <c:v>11.019000000000002</c:v>
                </c:pt>
                <c:pt idx="306">
                  <c:v>11.020500000000002</c:v>
                </c:pt>
                <c:pt idx="307">
                  <c:v>11.022</c:v>
                </c:pt>
                <c:pt idx="308">
                  <c:v>11.023500000000002</c:v>
                </c:pt>
                <c:pt idx="309">
                  <c:v>11.025</c:v>
                </c:pt>
                <c:pt idx="310">
                  <c:v>11.026500000000002</c:v>
                </c:pt>
                <c:pt idx="311">
                  <c:v>11.027999999999999</c:v>
                </c:pt>
                <c:pt idx="312">
                  <c:v>11.029500000000002</c:v>
                </c:pt>
                <c:pt idx="313">
                  <c:v>11.031000000000001</c:v>
                </c:pt>
                <c:pt idx="314">
                  <c:v>11.032500000000002</c:v>
                </c:pt>
                <c:pt idx="315">
                  <c:v>11.034000000000001</c:v>
                </c:pt>
                <c:pt idx="316">
                  <c:v>11.035500000000004</c:v>
                </c:pt>
                <c:pt idx="317">
                  <c:v>11.037000000000001</c:v>
                </c:pt>
                <c:pt idx="318">
                  <c:v>11.038500000000001</c:v>
                </c:pt>
                <c:pt idx="319">
                  <c:v>11.040000000000003</c:v>
                </c:pt>
                <c:pt idx="320">
                  <c:v>11.059416666666685</c:v>
                </c:pt>
                <c:pt idx="321">
                  <c:v>11.06216666666668</c:v>
                </c:pt>
                <c:pt idx="322">
                  <c:v>11.064916666666672</c:v>
                </c:pt>
                <c:pt idx="323">
                  <c:v>11.06766666666668</c:v>
                </c:pt>
                <c:pt idx="324">
                  <c:v>11.070416666666679</c:v>
                </c:pt>
                <c:pt idx="325">
                  <c:v>11.073166666666674</c:v>
                </c:pt>
                <c:pt idx="326">
                  <c:v>11.075916666666679</c:v>
                </c:pt>
                <c:pt idx="327">
                  <c:v>11.078666666666672</c:v>
                </c:pt>
                <c:pt idx="328">
                  <c:v>11.081416666666676</c:v>
                </c:pt>
                <c:pt idx="329">
                  <c:v>11.08416666666667</c:v>
                </c:pt>
                <c:pt idx="330">
                  <c:v>11.086916666666674</c:v>
                </c:pt>
                <c:pt idx="331">
                  <c:v>11.089666666666679</c:v>
                </c:pt>
                <c:pt idx="332">
                  <c:v>11.092416666666681</c:v>
                </c:pt>
                <c:pt idx="333">
                  <c:v>11.095166666666676</c:v>
                </c:pt>
                <c:pt idx="334">
                  <c:v>11.097916666666672</c:v>
                </c:pt>
                <c:pt idx="335">
                  <c:v>11.100666666666672</c:v>
                </c:pt>
                <c:pt idx="336">
                  <c:v>11.103416666666682</c:v>
                </c:pt>
                <c:pt idx="337">
                  <c:v>11.10616666666667</c:v>
                </c:pt>
                <c:pt idx="338">
                  <c:v>11.108916666666669</c:v>
                </c:pt>
                <c:pt idx="339">
                  <c:v>11.111666666666672</c:v>
                </c:pt>
                <c:pt idx="340">
                  <c:v>11.118571428571409</c:v>
                </c:pt>
                <c:pt idx="341">
                  <c:v>11.117142857142852</c:v>
                </c:pt>
                <c:pt idx="342">
                  <c:v>11.115714285714292</c:v>
                </c:pt>
                <c:pt idx="343">
                  <c:v>11.11428571428571</c:v>
                </c:pt>
                <c:pt idx="344">
                  <c:v>11.112857142857138</c:v>
                </c:pt>
                <c:pt idx="345">
                  <c:v>11.111428571428567</c:v>
                </c:pt>
                <c:pt idx="346">
                  <c:v>11.110000000000001</c:v>
                </c:pt>
                <c:pt idx="347">
                  <c:v>11.108571428571409</c:v>
                </c:pt>
                <c:pt idx="348">
                  <c:v>11.107142857142852</c:v>
                </c:pt>
                <c:pt idx="349">
                  <c:v>11.105714285714292</c:v>
                </c:pt>
                <c:pt idx="350">
                  <c:v>11.104285714285712</c:v>
                </c:pt>
                <c:pt idx="351">
                  <c:v>11.10285714285714</c:v>
                </c:pt>
                <c:pt idx="352">
                  <c:v>11.101428571428567</c:v>
                </c:pt>
                <c:pt idx="353">
                  <c:v>11.100000000000001</c:v>
                </c:pt>
                <c:pt idx="354">
                  <c:v>11.098571428571409</c:v>
                </c:pt>
                <c:pt idx="355">
                  <c:v>11.097142857142854</c:v>
                </c:pt>
                <c:pt idx="356">
                  <c:v>11.095714285714291</c:v>
                </c:pt>
                <c:pt idx="357">
                  <c:v>11.094285714285714</c:v>
                </c:pt>
                <c:pt idx="358">
                  <c:v>11.09285714285714</c:v>
                </c:pt>
                <c:pt idx="359">
                  <c:v>11.091428571428567</c:v>
                </c:pt>
                <c:pt idx="360">
                  <c:v>11.090000000000002</c:v>
                </c:pt>
                <c:pt idx="361">
                  <c:v>11.089</c:v>
                </c:pt>
                <c:pt idx="362">
                  <c:v>11.088000000000001</c:v>
                </c:pt>
                <c:pt idx="363">
                  <c:v>11.087000000000002</c:v>
                </c:pt>
                <c:pt idx="364">
                  <c:v>11.086000000000002</c:v>
                </c:pt>
                <c:pt idx="365">
                  <c:v>11.085000000000004</c:v>
                </c:pt>
                <c:pt idx="366">
                  <c:v>11.084000000000001</c:v>
                </c:pt>
                <c:pt idx="367">
                  <c:v>11.083</c:v>
                </c:pt>
                <c:pt idx="368">
                  <c:v>11.082000000000004</c:v>
                </c:pt>
                <c:pt idx="369">
                  <c:v>11.081</c:v>
                </c:pt>
                <c:pt idx="370">
                  <c:v>11.080000000000002</c:v>
                </c:pt>
                <c:pt idx="371">
                  <c:v>11.079000000000002</c:v>
                </c:pt>
                <c:pt idx="372">
                  <c:v>11.078000000000001</c:v>
                </c:pt>
                <c:pt idx="373">
                  <c:v>11.077000000000002</c:v>
                </c:pt>
                <c:pt idx="374">
                  <c:v>11.076000000000002</c:v>
                </c:pt>
                <c:pt idx="375">
                  <c:v>11.075000000000006</c:v>
                </c:pt>
                <c:pt idx="376">
                  <c:v>11.074000000000002</c:v>
                </c:pt>
                <c:pt idx="377">
                  <c:v>11.073000000000002</c:v>
                </c:pt>
                <c:pt idx="378">
                  <c:v>11.072000000000006</c:v>
                </c:pt>
                <c:pt idx="379">
                  <c:v>11.071000000000002</c:v>
                </c:pt>
                <c:pt idx="380">
                  <c:v>11.070000000000002</c:v>
                </c:pt>
                <c:pt idx="381">
                  <c:v>11.083333333333334</c:v>
                </c:pt>
                <c:pt idx="382">
                  <c:v>11.083333333333334</c:v>
                </c:pt>
                <c:pt idx="383">
                  <c:v>11.083333333333334</c:v>
                </c:pt>
                <c:pt idx="384">
                  <c:v>11.083333333333334</c:v>
                </c:pt>
                <c:pt idx="385">
                  <c:v>11.083333333333334</c:v>
                </c:pt>
                <c:pt idx="386">
                  <c:v>11.083333333333334</c:v>
                </c:pt>
                <c:pt idx="387">
                  <c:v>11.083333333333334</c:v>
                </c:pt>
                <c:pt idx="388">
                  <c:v>11.083333333333334</c:v>
                </c:pt>
                <c:pt idx="389">
                  <c:v>11.083333333333334</c:v>
                </c:pt>
                <c:pt idx="390">
                  <c:v>11.083333333333334</c:v>
                </c:pt>
                <c:pt idx="391">
                  <c:v>11.083333333333334</c:v>
                </c:pt>
                <c:pt idx="392">
                  <c:v>11.083333333333334</c:v>
                </c:pt>
                <c:pt idx="393">
                  <c:v>11.083333333333334</c:v>
                </c:pt>
                <c:pt idx="394">
                  <c:v>11.083333333333334</c:v>
                </c:pt>
                <c:pt idx="395">
                  <c:v>11.083333333333334</c:v>
                </c:pt>
                <c:pt idx="396">
                  <c:v>11.083333333333334</c:v>
                </c:pt>
                <c:pt idx="397">
                  <c:v>11.083333333333334</c:v>
                </c:pt>
                <c:pt idx="398">
                  <c:v>11.083333333333334</c:v>
                </c:pt>
                <c:pt idx="399">
                  <c:v>11.083333333333334</c:v>
                </c:pt>
                <c:pt idx="400">
                  <c:v>11.083333333333334</c:v>
                </c:pt>
                <c:pt idx="401">
                  <c:v>11.095238095238114</c:v>
                </c:pt>
                <c:pt idx="402">
                  <c:v>11.100476190476202</c:v>
                </c:pt>
                <c:pt idx="403">
                  <c:v>11.105714285714306</c:v>
                </c:pt>
                <c:pt idx="404">
                  <c:v>11.110952380952391</c:v>
                </c:pt>
                <c:pt idx="405">
                  <c:v>11.116190476190493</c:v>
                </c:pt>
                <c:pt idx="406">
                  <c:v>11.121428571428583</c:v>
                </c:pt>
                <c:pt idx="407">
                  <c:v>11.126666666666686</c:v>
                </c:pt>
                <c:pt idx="408">
                  <c:v>11.131904761904766</c:v>
                </c:pt>
                <c:pt idx="409">
                  <c:v>11.137142857142869</c:v>
                </c:pt>
                <c:pt idx="410">
                  <c:v>11.14238095238097</c:v>
                </c:pt>
                <c:pt idx="411">
                  <c:v>11.14761904761906</c:v>
                </c:pt>
                <c:pt idx="412">
                  <c:v>11.152857142857158</c:v>
                </c:pt>
                <c:pt idx="413">
                  <c:v>11.15809523809526</c:v>
                </c:pt>
                <c:pt idx="414">
                  <c:v>11.16333333333335</c:v>
                </c:pt>
                <c:pt idx="415">
                  <c:v>11.168571428571431</c:v>
                </c:pt>
                <c:pt idx="416">
                  <c:v>11.173809523809551</c:v>
                </c:pt>
                <c:pt idx="417">
                  <c:v>11.179047619047653</c:v>
                </c:pt>
                <c:pt idx="418">
                  <c:v>11.184285714285725</c:v>
                </c:pt>
                <c:pt idx="419">
                  <c:v>11.189523809523825</c:v>
                </c:pt>
                <c:pt idx="420">
                  <c:v>11.194761904761917</c:v>
                </c:pt>
                <c:pt idx="421">
                  <c:v>11.200000000000017</c:v>
                </c:pt>
                <c:pt idx="422">
                  <c:v>11.196999999999999</c:v>
                </c:pt>
                <c:pt idx="423">
                  <c:v>11.193999999999997</c:v>
                </c:pt>
                <c:pt idx="424">
                  <c:v>11.190999999999999</c:v>
                </c:pt>
                <c:pt idx="425">
                  <c:v>11.187999999999997</c:v>
                </c:pt>
                <c:pt idx="426">
                  <c:v>11.184999999999999</c:v>
                </c:pt>
                <c:pt idx="427">
                  <c:v>11.181999999999997</c:v>
                </c:pt>
                <c:pt idx="428">
                  <c:v>11.178999999999998</c:v>
                </c:pt>
                <c:pt idx="429">
                  <c:v>11.176000000000002</c:v>
                </c:pt>
                <c:pt idx="430">
                  <c:v>11.173000000000002</c:v>
                </c:pt>
                <c:pt idx="431">
                  <c:v>11.170000000000002</c:v>
                </c:pt>
                <c:pt idx="432">
                  <c:v>11.167000000000002</c:v>
                </c:pt>
                <c:pt idx="433">
                  <c:v>11.164000000000001</c:v>
                </c:pt>
                <c:pt idx="434">
                  <c:v>11.161000000000001</c:v>
                </c:pt>
                <c:pt idx="435">
                  <c:v>11.158000000000001</c:v>
                </c:pt>
                <c:pt idx="436">
                  <c:v>11.154999999999996</c:v>
                </c:pt>
                <c:pt idx="437">
                  <c:v>11.151999999999999</c:v>
                </c:pt>
                <c:pt idx="438">
                  <c:v>11.148999999999987</c:v>
                </c:pt>
                <c:pt idx="439">
                  <c:v>11.145999999999999</c:v>
                </c:pt>
                <c:pt idx="440">
                  <c:v>11.143000000000001</c:v>
                </c:pt>
                <c:pt idx="441">
                  <c:v>11.139999999999997</c:v>
                </c:pt>
                <c:pt idx="442">
                  <c:v>11.072499999999998</c:v>
                </c:pt>
                <c:pt idx="443">
                  <c:v>11.064999999999976</c:v>
                </c:pt>
                <c:pt idx="444">
                  <c:v>11.057499999999996</c:v>
                </c:pt>
                <c:pt idx="445">
                  <c:v>11.049999999999972</c:v>
                </c:pt>
                <c:pt idx="446">
                  <c:v>11.042499999999988</c:v>
                </c:pt>
                <c:pt idx="447">
                  <c:v>11.034999999999972</c:v>
                </c:pt>
                <c:pt idx="448">
                  <c:v>11.027499999999984</c:v>
                </c:pt>
                <c:pt idx="449">
                  <c:v>11.019999999999989</c:v>
                </c:pt>
                <c:pt idx="450">
                  <c:v>11.012499999999989</c:v>
                </c:pt>
                <c:pt idx="451">
                  <c:v>11.004999999999979</c:v>
                </c:pt>
                <c:pt idx="452">
                  <c:v>10.997499999999985</c:v>
                </c:pt>
                <c:pt idx="453">
                  <c:v>10.989999999999991</c:v>
                </c:pt>
                <c:pt idx="454">
                  <c:v>10.982499999999991</c:v>
                </c:pt>
                <c:pt idx="455">
                  <c:v>10.974999999999985</c:v>
                </c:pt>
                <c:pt idx="456">
                  <c:v>10.967499999999985</c:v>
                </c:pt>
                <c:pt idx="457">
                  <c:v>10.959999999999992</c:v>
                </c:pt>
                <c:pt idx="458">
                  <c:v>10.95249999999999</c:v>
                </c:pt>
                <c:pt idx="459">
                  <c:v>10.944999999999975</c:v>
                </c:pt>
                <c:pt idx="460">
                  <c:v>10.937499999999991</c:v>
                </c:pt>
                <c:pt idx="461">
                  <c:v>10.929999999999984</c:v>
                </c:pt>
                <c:pt idx="462">
                  <c:v>10.814761904761646</c:v>
                </c:pt>
                <c:pt idx="463">
                  <c:v>10.729523809523485</c:v>
                </c:pt>
                <c:pt idx="464">
                  <c:v>10.644285714285445</c:v>
                </c:pt>
                <c:pt idx="465">
                  <c:v>10.559047619047307</c:v>
                </c:pt>
                <c:pt idx="466">
                  <c:v>10.473809523809264</c:v>
                </c:pt>
                <c:pt idx="467">
                  <c:v>10.388571428571066</c:v>
                </c:pt>
                <c:pt idx="468">
                  <c:v>10.303333333333036</c:v>
                </c:pt>
                <c:pt idx="469">
                  <c:v>10.218095238094996</c:v>
                </c:pt>
                <c:pt idx="470">
                  <c:v>10.132857142856826</c:v>
                </c:pt>
                <c:pt idx="471">
                  <c:v>10.047619047618795</c:v>
                </c:pt>
                <c:pt idx="472">
                  <c:v>9.9623809523806361</c:v>
                </c:pt>
                <c:pt idx="473">
                  <c:v>9.8771428571425961</c:v>
                </c:pt>
                <c:pt idx="474">
                  <c:v>9.7919047619044139</c:v>
                </c:pt>
                <c:pt idx="475">
                  <c:v>9.7066666666663863</c:v>
                </c:pt>
                <c:pt idx="476">
                  <c:v>9.6214285714282255</c:v>
                </c:pt>
                <c:pt idx="477">
                  <c:v>9.5361904761901819</c:v>
                </c:pt>
                <c:pt idx="478">
                  <c:v>9.4509523809520175</c:v>
                </c:pt>
                <c:pt idx="479">
                  <c:v>9.3657142857139881</c:v>
                </c:pt>
                <c:pt idx="480">
                  <c:v>9.2804761904759374</c:v>
                </c:pt>
                <c:pt idx="481">
                  <c:v>9.195238095237773</c:v>
                </c:pt>
                <c:pt idx="482">
                  <c:v>9.1099999999997365</c:v>
                </c:pt>
                <c:pt idx="483">
                  <c:v>9.0599999999998158</c:v>
                </c:pt>
                <c:pt idx="484">
                  <c:v>9.0099999999998346</c:v>
                </c:pt>
                <c:pt idx="485">
                  <c:v>8.9599999999998072</c:v>
                </c:pt>
                <c:pt idx="486">
                  <c:v>8.9099999999998261</c:v>
                </c:pt>
                <c:pt idx="487">
                  <c:v>8.8599999999998023</c:v>
                </c:pt>
                <c:pt idx="488">
                  <c:v>8.8099999999998246</c:v>
                </c:pt>
                <c:pt idx="489">
                  <c:v>8.7599999999998506</c:v>
                </c:pt>
                <c:pt idx="490">
                  <c:v>8.709999999999809</c:v>
                </c:pt>
                <c:pt idx="491">
                  <c:v>8.6599999999998492</c:v>
                </c:pt>
                <c:pt idx="492">
                  <c:v>8.6099999999998005</c:v>
                </c:pt>
                <c:pt idx="493">
                  <c:v>8.5599999999998406</c:v>
                </c:pt>
                <c:pt idx="494">
                  <c:v>8.5099999999998008</c:v>
                </c:pt>
                <c:pt idx="495">
                  <c:v>8.4599999999998268</c:v>
                </c:pt>
                <c:pt idx="496">
                  <c:v>8.4099999999997923</c:v>
                </c:pt>
                <c:pt idx="497">
                  <c:v>8.3599999999998289</c:v>
                </c:pt>
                <c:pt idx="498">
                  <c:v>8.3099999999997873</c:v>
                </c:pt>
                <c:pt idx="499">
                  <c:v>8.2599999999998097</c:v>
                </c:pt>
                <c:pt idx="500">
                  <c:v>8.2099999999998428</c:v>
                </c:pt>
                <c:pt idx="501">
                  <c:v>8.1599999999998047</c:v>
                </c:pt>
                <c:pt idx="502">
                  <c:v>8.1099999999998325</c:v>
                </c:pt>
                <c:pt idx="503">
                  <c:v>8.171083333333149</c:v>
                </c:pt>
                <c:pt idx="504">
                  <c:v>8.1288333333331781</c:v>
                </c:pt>
                <c:pt idx="505">
                  <c:v>8.0865833333331523</c:v>
                </c:pt>
                <c:pt idx="506">
                  <c:v>8.0443333333331672</c:v>
                </c:pt>
                <c:pt idx="507">
                  <c:v>8.0020833333331467</c:v>
                </c:pt>
                <c:pt idx="508">
                  <c:v>7.9598333333331759</c:v>
                </c:pt>
                <c:pt idx="509">
                  <c:v>7.9175833333331394</c:v>
                </c:pt>
                <c:pt idx="510">
                  <c:v>7.8753333333331703</c:v>
                </c:pt>
                <c:pt idx="511">
                  <c:v>7.8330833333331924</c:v>
                </c:pt>
                <c:pt idx="512">
                  <c:v>7.7908333333331594</c:v>
                </c:pt>
                <c:pt idx="513">
                  <c:v>7.7485833333331833</c:v>
                </c:pt>
                <c:pt idx="514">
                  <c:v>7.7063333333331538</c:v>
                </c:pt>
                <c:pt idx="515">
                  <c:v>7.6640833333331777</c:v>
                </c:pt>
                <c:pt idx="516">
                  <c:v>7.6218333333331429</c:v>
                </c:pt>
                <c:pt idx="517">
                  <c:v>7.5795833333331784</c:v>
                </c:pt>
                <c:pt idx="518">
                  <c:v>7.5373333333331418</c:v>
                </c:pt>
                <c:pt idx="519">
                  <c:v>7.4950833333331692</c:v>
                </c:pt>
                <c:pt idx="520">
                  <c:v>7.4528333333331922</c:v>
                </c:pt>
                <c:pt idx="521">
                  <c:v>7.4105833333331574</c:v>
                </c:pt>
                <c:pt idx="522">
                  <c:v>7.3683333333331831</c:v>
                </c:pt>
                <c:pt idx="523">
                  <c:v>7.8369999999999873</c:v>
                </c:pt>
                <c:pt idx="524">
                  <c:v>7.8339999999999899</c:v>
                </c:pt>
                <c:pt idx="525">
                  <c:v>7.8309999999999871</c:v>
                </c:pt>
                <c:pt idx="526">
                  <c:v>7.8279999999999852</c:v>
                </c:pt>
                <c:pt idx="527">
                  <c:v>7.8249999999999815</c:v>
                </c:pt>
                <c:pt idx="528">
                  <c:v>7.8219999999999885</c:v>
                </c:pt>
                <c:pt idx="529">
                  <c:v>7.8189999999999866</c:v>
                </c:pt>
                <c:pt idx="530">
                  <c:v>7.8159999999999865</c:v>
                </c:pt>
                <c:pt idx="531">
                  <c:v>7.8129999999999855</c:v>
                </c:pt>
                <c:pt idx="532">
                  <c:v>7.8099999999999881</c:v>
                </c:pt>
                <c:pt idx="533">
                  <c:v>7.8069999999999897</c:v>
                </c:pt>
                <c:pt idx="534">
                  <c:v>7.8039999999999878</c:v>
                </c:pt>
                <c:pt idx="535">
                  <c:v>7.8009999999999895</c:v>
                </c:pt>
                <c:pt idx="536">
                  <c:v>7.7979999999999876</c:v>
                </c:pt>
                <c:pt idx="537">
                  <c:v>7.7949999999999875</c:v>
                </c:pt>
                <c:pt idx="538">
                  <c:v>7.7919999999999874</c:v>
                </c:pt>
                <c:pt idx="539">
                  <c:v>7.788999999999989</c:v>
                </c:pt>
                <c:pt idx="540">
                  <c:v>7.7859999999999907</c:v>
                </c:pt>
                <c:pt idx="541">
                  <c:v>7.7829999999999888</c:v>
                </c:pt>
                <c:pt idx="542">
                  <c:v>7.7799999999999914</c:v>
                </c:pt>
                <c:pt idx="543">
                  <c:v>7.7769999999999904</c:v>
                </c:pt>
                <c:pt idx="544">
                  <c:v>8.1642857142860397</c:v>
                </c:pt>
                <c:pt idx="545">
                  <c:v>8.2514285714289706</c:v>
                </c:pt>
                <c:pt idx="546">
                  <c:v>8.3385714285717558</c:v>
                </c:pt>
                <c:pt idx="547">
                  <c:v>8.4257142857147027</c:v>
                </c:pt>
                <c:pt idx="548">
                  <c:v>8.5128571428574986</c:v>
                </c:pt>
                <c:pt idx="549">
                  <c:v>8.6000000000004189</c:v>
                </c:pt>
                <c:pt idx="550">
                  <c:v>8.6871428571432379</c:v>
                </c:pt>
                <c:pt idx="551">
                  <c:v>8.7742857142860302</c:v>
                </c:pt>
                <c:pt idx="552">
                  <c:v>8.8614285714289718</c:v>
                </c:pt>
                <c:pt idx="553">
                  <c:v>8.9485714285717464</c:v>
                </c:pt>
                <c:pt idx="554">
                  <c:v>9.0357142857146897</c:v>
                </c:pt>
                <c:pt idx="555">
                  <c:v>9.1228571428574909</c:v>
                </c:pt>
                <c:pt idx="556">
                  <c:v>9.2100000000004183</c:v>
                </c:pt>
                <c:pt idx="557">
                  <c:v>9.2971428571432266</c:v>
                </c:pt>
                <c:pt idx="558">
                  <c:v>9.3842857142861504</c:v>
                </c:pt>
                <c:pt idx="559">
                  <c:v>9.4714285714289552</c:v>
                </c:pt>
                <c:pt idx="560">
                  <c:v>9.5585714285717369</c:v>
                </c:pt>
                <c:pt idx="561">
                  <c:v>9.6457142857146749</c:v>
                </c:pt>
                <c:pt idx="562">
                  <c:v>9.7328571428574637</c:v>
                </c:pt>
                <c:pt idx="563">
                  <c:v>9.8200000000004053</c:v>
                </c:pt>
                <c:pt idx="564">
                  <c:v>9.9030000000003326</c:v>
                </c:pt>
                <c:pt idx="565">
                  <c:v>9.9860000000004021</c:v>
                </c:pt>
                <c:pt idx="566">
                  <c:v>10.069000000000353</c:v>
                </c:pt>
                <c:pt idx="567">
                  <c:v>10.15200000000042</c:v>
                </c:pt>
                <c:pt idx="568">
                  <c:v>10.235000000000362</c:v>
                </c:pt>
                <c:pt idx="569">
                  <c:v>10.318000000000421</c:v>
                </c:pt>
                <c:pt idx="570">
                  <c:v>10.401000000000373</c:v>
                </c:pt>
                <c:pt idx="571">
                  <c:v>10.484000000000322</c:v>
                </c:pt>
                <c:pt idx="572">
                  <c:v>10.567000000000384</c:v>
                </c:pt>
                <c:pt idx="573">
                  <c:v>10.650000000000334</c:v>
                </c:pt>
                <c:pt idx="574">
                  <c:v>10.7330000000004</c:v>
                </c:pt>
                <c:pt idx="575">
                  <c:v>10.816000000000352</c:v>
                </c:pt>
                <c:pt idx="576">
                  <c:v>10.89900000000042</c:v>
                </c:pt>
                <c:pt idx="577">
                  <c:v>10.982000000000372</c:v>
                </c:pt>
                <c:pt idx="578">
                  <c:v>11.065000000000436</c:v>
                </c:pt>
                <c:pt idx="579">
                  <c:v>11.148000000000369</c:v>
                </c:pt>
                <c:pt idx="580">
                  <c:v>11.231000000000433</c:v>
                </c:pt>
                <c:pt idx="581">
                  <c:v>11.314000000000394</c:v>
                </c:pt>
                <c:pt idx="582">
                  <c:v>11.397000000000348</c:v>
                </c:pt>
                <c:pt idx="583">
                  <c:v>11.480000000000409</c:v>
                </c:pt>
                <c:pt idx="584">
                  <c:v>11.584500000000364</c:v>
                </c:pt>
                <c:pt idx="585">
                  <c:v>11.66900000000043</c:v>
                </c:pt>
                <c:pt idx="586">
                  <c:v>11.753500000000372</c:v>
                </c:pt>
                <c:pt idx="587">
                  <c:v>11.838000000000442</c:v>
                </c:pt>
                <c:pt idx="588">
                  <c:v>11.922500000000392</c:v>
                </c:pt>
                <c:pt idx="589">
                  <c:v>12.007000000000453</c:v>
                </c:pt>
                <c:pt idx="590">
                  <c:v>12.091500000000401</c:v>
                </c:pt>
                <c:pt idx="591">
                  <c:v>12.17600000000035</c:v>
                </c:pt>
                <c:pt idx="592">
                  <c:v>12.260500000000414</c:v>
                </c:pt>
                <c:pt idx="593">
                  <c:v>12.345000000000354</c:v>
                </c:pt>
                <c:pt idx="594">
                  <c:v>12.429500000000424</c:v>
                </c:pt>
                <c:pt idx="595">
                  <c:v>12.514000000000371</c:v>
                </c:pt>
                <c:pt idx="596">
                  <c:v>12.598500000000435</c:v>
                </c:pt>
                <c:pt idx="597">
                  <c:v>12.683000000000392</c:v>
                </c:pt>
                <c:pt idx="598">
                  <c:v>12.76750000000046</c:v>
                </c:pt>
                <c:pt idx="599">
                  <c:v>12.852000000000411</c:v>
                </c:pt>
                <c:pt idx="600">
                  <c:v>12.936500000000471</c:v>
                </c:pt>
                <c:pt idx="601">
                  <c:v>13.021000000000413</c:v>
                </c:pt>
                <c:pt idx="602">
                  <c:v>13.105500000000371</c:v>
                </c:pt>
                <c:pt idx="603">
                  <c:v>13.190000000000431</c:v>
                </c:pt>
                <c:pt idx="604">
                  <c:v>13.344285714286329</c:v>
                </c:pt>
                <c:pt idx="605">
                  <c:v>13.488571428572161</c:v>
                </c:pt>
                <c:pt idx="606">
                  <c:v>13.632857142857778</c:v>
                </c:pt>
                <c:pt idx="607">
                  <c:v>13.777142857143627</c:v>
                </c:pt>
                <c:pt idx="608">
                  <c:v>13.921428571429256</c:v>
                </c:pt>
                <c:pt idx="609">
                  <c:v>14.065714285715076</c:v>
                </c:pt>
                <c:pt idx="610">
                  <c:v>14.21000000000069</c:v>
                </c:pt>
                <c:pt idx="611">
                  <c:v>14.354285714286318</c:v>
                </c:pt>
                <c:pt idx="612">
                  <c:v>14.49857142857214</c:v>
                </c:pt>
                <c:pt idx="613">
                  <c:v>14.642857142857761</c:v>
                </c:pt>
                <c:pt idx="614">
                  <c:v>14.787142857143596</c:v>
                </c:pt>
                <c:pt idx="615">
                  <c:v>14.931428571429224</c:v>
                </c:pt>
                <c:pt idx="616">
                  <c:v>15.07571428571506</c:v>
                </c:pt>
                <c:pt idx="617">
                  <c:v>15.220000000000667</c:v>
                </c:pt>
                <c:pt idx="618">
                  <c:v>15.364285714286504</c:v>
                </c:pt>
                <c:pt idx="619">
                  <c:v>15.508571428572111</c:v>
                </c:pt>
                <c:pt idx="620">
                  <c:v>15.652857142857954</c:v>
                </c:pt>
                <c:pt idx="621">
                  <c:v>15.797142857143584</c:v>
                </c:pt>
                <c:pt idx="622">
                  <c:v>15.941428571429199</c:v>
                </c:pt>
                <c:pt idx="623">
                  <c:v>16.085714285714992</c:v>
                </c:pt>
                <c:pt idx="624">
                  <c:v>16.230000000000658</c:v>
                </c:pt>
                <c:pt idx="625">
                  <c:v>16.359000000000691</c:v>
                </c:pt>
                <c:pt idx="626">
                  <c:v>16.488000000000589</c:v>
                </c:pt>
                <c:pt idx="627">
                  <c:v>16.617000000000719</c:v>
                </c:pt>
                <c:pt idx="628">
                  <c:v>16.74600000000062</c:v>
                </c:pt>
                <c:pt idx="629">
                  <c:v>16.875000000000725</c:v>
                </c:pt>
                <c:pt idx="630">
                  <c:v>17.004000000000644</c:v>
                </c:pt>
                <c:pt idx="631">
                  <c:v>17.133000000000735</c:v>
                </c:pt>
                <c:pt idx="632">
                  <c:v>17.262000000000636</c:v>
                </c:pt>
                <c:pt idx="633">
                  <c:v>17.391000000000592</c:v>
                </c:pt>
                <c:pt idx="634">
                  <c:v>17.520000000000678</c:v>
                </c:pt>
                <c:pt idx="635">
                  <c:v>17.649000000000598</c:v>
                </c:pt>
                <c:pt idx="636">
                  <c:v>17.778000000000688</c:v>
                </c:pt>
                <c:pt idx="637">
                  <c:v>17.907000000000608</c:v>
                </c:pt>
                <c:pt idx="638">
                  <c:v>18.036000000000715</c:v>
                </c:pt>
                <c:pt idx="639">
                  <c:v>18.165000000000632</c:v>
                </c:pt>
                <c:pt idx="640">
                  <c:v>18.294000000000736</c:v>
                </c:pt>
                <c:pt idx="641">
                  <c:v>18.423000000000627</c:v>
                </c:pt>
                <c:pt idx="642">
                  <c:v>18.552000000000575</c:v>
                </c:pt>
                <c:pt idx="643">
                  <c:v>18.68100000000069</c:v>
                </c:pt>
                <c:pt idx="644">
                  <c:v>18.810000000000617</c:v>
                </c:pt>
                <c:pt idx="645">
                  <c:v>18.59858333333387</c:v>
                </c:pt>
                <c:pt idx="646">
                  <c:v>18.703833333333819</c:v>
                </c:pt>
                <c:pt idx="647">
                  <c:v>18.809083333333909</c:v>
                </c:pt>
                <c:pt idx="648">
                  <c:v>18.914333333333825</c:v>
                </c:pt>
                <c:pt idx="649">
                  <c:v>19.019583333333916</c:v>
                </c:pt>
                <c:pt idx="650">
                  <c:v>19.124833333333882</c:v>
                </c:pt>
                <c:pt idx="651">
                  <c:v>19.23008333333393</c:v>
                </c:pt>
                <c:pt idx="652">
                  <c:v>19.335333333333857</c:v>
                </c:pt>
                <c:pt idx="653">
                  <c:v>19.440583333333777</c:v>
                </c:pt>
                <c:pt idx="654">
                  <c:v>19.545833333333871</c:v>
                </c:pt>
                <c:pt idx="655">
                  <c:v>19.651083333333826</c:v>
                </c:pt>
                <c:pt idx="656">
                  <c:v>19.756333333333892</c:v>
                </c:pt>
                <c:pt idx="657">
                  <c:v>19.861583333333822</c:v>
                </c:pt>
                <c:pt idx="658">
                  <c:v>19.966833333333899</c:v>
                </c:pt>
                <c:pt idx="659">
                  <c:v>20.072083333333829</c:v>
                </c:pt>
                <c:pt idx="660">
                  <c:v>20.17733333333392</c:v>
                </c:pt>
                <c:pt idx="661">
                  <c:v>20.282583333333843</c:v>
                </c:pt>
                <c:pt idx="662">
                  <c:v>20.387833333333798</c:v>
                </c:pt>
                <c:pt idx="663">
                  <c:v>20.493083333333864</c:v>
                </c:pt>
                <c:pt idx="664">
                  <c:v>20.598333333333795</c:v>
                </c:pt>
                <c:pt idx="665">
                  <c:v>20.511904761905182</c:v>
                </c:pt>
                <c:pt idx="666">
                  <c:v>20.583809523809876</c:v>
                </c:pt>
                <c:pt idx="667">
                  <c:v>20.655714285714687</c:v>
                </c:pt>
                <c:pt idx="668">
                  <c:v>20.727619047619413</c:v>
                </c:pt>
                <c:pt idx="669">
                  <c:v>20.799523809524192</c:v>
                </c:pt>
                <c:pt idx="670">
                  <c:v>20.871428571428929</c:v>
                </c:pt>
                <c:pt idx="671">
                  <c:v>20.943333333333715</c:v>
                </c:pt>
                <c:pt idx="672">
                  <c:v>21.015238095238491</c:v>
                </c:pt>
                <c:pt idx="673">
                  <c:v>21.087142857143164</c:v>
                </c:pt>
                <c:pt idx="674">
                  <c:v>21.159047619048035</c:v>
                </c:pt>
                <c:pt idx="675">
                  <c:v>21.230952380952733</c:v>
                </c:pt>
                <c:pt idx="676">
                  <c:v>21.302857142857569</c:v>
                </c:pt>
                <c:pt idx="677">
                  <c:v>21.374761904762266</c:v>
                </c:pt>
                <c:pt idx="678">
                  <c:v>21.446666666667067</c:v>
                </c:pt>
                <c:pt idx="679">
                  <c:v>21.518571428571796</c:v>
                </c:pt>
                <c:pt idx="680">
                  <c:v>21.590476190476625</c:v>
                </c:pt>
                <c:pt idx="681">
                  <c:v>21.662380952381312</c:v>
                </c:pt>
                <c:pt idx="682">
                  <c:v>21.734285714286187</c:v>
                </c:pt>
                <c:pt idx="683">
                  <c:v>21.806190476190871</c:v>
                </c:pt>
                <c:pt idx="684">
                  <c:v>21.87809523809559</c:v>
                </c:pt>
                <c:pt idx="685">
                  <c:v>21.950000000000401</c:v>
                </c:pt>
                <c:pt idx="686">
                  <c:v>22.084500000000673</c:v>
                </c:pt>
                <c:pt idx="687">
                  <c:v>22.219000000000804</c:v>
                </c:pt>
                <c:pt idx="688">
                  <c:v>22.353500000000707</c:v>
                </c:pt>
                <c:pt idx="689">
                  <c:v>22.488000000000806</c:v>
                </c:pt>
                <c:pt idx="690">
                  <c:v>22.622500000000727</c:v>
                </c:pt>
                <c:pt idx="691">
                  <c:v>22.757000000000843</c:v>
                </c:pt>
                <c:pt idx="692">
                  <c:v>22.891500000000761</c:v>
                </c:pt>
                <c:pt idx="693">
                  <c:v>23.026000000000664</c:v>
                </c:pt>
                <c:pt idx="694">
                  <c:v>23.160500000000781</c:v>
                </c:pt>
                <c:pt idx="695">
                  <c:v>23.295000000000687</c:v>
                </c:pt>
                <c:pt idx="696">
                  <c:v>23.429500000000786</c:v>
                </c:pt>
                <c:pt idx="697">
                  <c:v>23.564000000000718</c:v>
                </c:pt>
                <c:pt idx="698">
                  <c:v>23.69850000000082</c:v>
                </c:pt>
                <c:pt idx="699">
                  <c:v>23.833000000000737</c:v>
                </c:pt>
                <c:pt idx="700">
                  <c:v>23.967500000000829</c:v>
                </c:pt>
                <c:pt idx="701">
                  <c:v>24.102000000000757</c:v>
                </c:pt>
                <c:pt idx="702">
                  <c:v>24.236500000000859</c:v>
                </c:pt>
                <c:pt idx="703">
                  <c:v>24.371000000000791</c:v>
                </c:pt>
                <c:pt idx="704">
                  <c:v>24.505500000000687</c:v>
                </c:pt>
                <c:pt idx="705">
                  <c:v>24.640000000000796</c:v>
                </c:pt>
                <c:pt idx="706">
                  <c:v>25.641666666667692</c:v>
                </c:pt>
                <c:pt idx="707">
                  <c:v>25.836666666667853</c:v>
                </c:pt>
                <c:pt idx="708">
                  <c:v>26.031666666667732</c:v>
                </c:pt>
                <c:pt idx="709">
                  <c:v>26.226666666667889</c:v>
                </c:pt>
                <c:pt idx="710">
                  <c:v>26.421666666667772</c:v>
                </c:pt>
                <c:pt idx="711">
                  <c:v>26.616666666667939</c:v>
                </c:pt>
                <c:pt idx="712">
                  <c:v>26.81166666666779</c:v>
                </c:pt>
                <c:pt idx="713">
                  <c:v>27.00666666666767</c:v>
                </c:pt>
                <c:pt idx="714">
                  <c:v>27.201666666667826</c:v>
                </c:pt>
                <c:pt idx="715">
                  <c:v>27.396666666667713</c:v>
                </c:pt>
                <c:pt idx="716">
                  <c:v>27.591666666667876</c:v>
                </c:pt>
                <c:pt idx="717">
                  <c:v>27.78666666666771</c:v>
                </c:pt>
                <c:pt idx="718">
                  <c:v>27.98166666666787</c:v>
                </c:pt>
                <c:pt idx="719">
                  <c:v>28.176666666667771</c:v>
                </c:pt>
                <c:pt idx="720">
                  <c:v>28.371666666667927</c:v>
                </c:pt>
                <c:pt idx="721">
                  <c:v>28.566666666667786</c:v>
                </c:pt>
                <c:pt idx="722">
                  <c:v>28.761666666667928</c:v>
                </c:pt>
                <c:pt idx="723">
                  <c:v>28.956666666667829</c:v>
                </c:pt>
                <c:pt idx="724">
                  <c:v>29.151666666667708</c:v>
                </c:pt>
                <c:pt idx="725">
                  <c:v>29.346666666667872</c:v>
                </c:pt>
                <c:pt idx="726">
                  <c:v>29.858571428572024</c:v>
                </c:pt>
                <c:pt idx="727">
                  <c:v>29.967142857143497</c:v>
                </c:pt>
                <c:pt idx="728">
                  <c:v>30.075714285714863</c:v>
                </c:pt>
                <c:pt idx="729">
                  <c:v>30.184285714286439</c:v>
                </c:pt>
                <c:pt idx="730">
                  <c:v>30.292857142857773</c:v>
                </c:pt>
                <c:pt idx="731">
                  <c:v>30.401428571429243</c:v>
                </c:pt>
                <c:pt idx="732">
                  <c:v>30.51000000000063</c:v>
                </c:pt>
                <c:pt idx="733">
                  <c:v>30.618571428571997</c:v>
                </c:pt>
                <c:pt idx="734">
                  <c:v>30.727142857143477</c:v>
                </c:pt>
                <c:pt idx="735">
                  <c:v>30.835714285714872</c:v>
                </c:pt>
                <c:pt idx="736">
                  <c:v>30.944285714286391</c:v>
                </c:pt>
                <c:pt idx="737">
                  <c:v>31.052857142857764</c:v>
                </c:pt>
                <c:pt idx="738">
                  <c:v>31.161428571429223</c:v>
                </c:pt>
                <c:pt idx="739">
                  <c:v>31.270000000000621</c:v>
                </c:pt>
                <c:pt idx="740">
                  <c:v>31.37857142857213</c:v>
                </c:pt>
                <c:pt idx="741">
                  <c:v>31.487142857143464</c:v>
                </c:pt>
                <c:pt idx="742">
                  <c:v>31.595714285715008</c:v>
                </c:pt>
                <c:pt idx="743">
                  <c:v>31.70428571428641</c:v>
                </c:pt>
                <c:pt idx="744">
                  <c:v>31.812857142857787</c:v>
                </c:pt>
                <c:pt idx="745">
                  <c:v>31.921428571429225</c:v>
                </c:pt>
                <c:pt idx="746">
                  <c:v>32.030000000000626</c:v>
                </c:pt>
                <c:pt idx="747">
                  <c:v>31.955499999999507</c:v>
                </c:pt>
                <c:pt idx="748">
                  <c:v>31.880999999999574</c:v>
                </c:pt>
                <c:pt idx="749">
                  <c:v>31.806499999999509</c:v>
                </c:pt>
                <c:pt idx="750">
                  <c:v>31.731999999999577</c:v>
                </c:pt>
                <c:pt idx="751">
                  <c:v>31.657499999999501</c:v>
                </c:pt>
                <c:pt idx="752">
                  <c:v>31.582999999999533</c:v>
                </c:pt>
                <c:pt idx="753">
                  <c:v>31.508499999999486</c:v>
                </c:pt>
                <c:pt idx="754">
                  <c:v>31.433999999999536</c:v>
                </c:pt>
                <c:pt idx="755">
                  <c:v>31.359499999999585</c:v>
                </c:pt>
                <c:pt idx="756">
                  <c:v>31.284999999999528</c:v>
                </c:pt>
                <c:pt idx="757">
                  <c:v>31.210499999999577</c:v>
                </c:pt>
                <c:pt idx="758">
                  <c:v>31.13599999999953</c:v>
                </c:pt>
                <c:pt idx="759">
                  <c:v>31.061499999999562</c:v>
                </c:pt>
                <c:pt idx="760">
                  <c:v>30.986999999999487</c:v>
                </c:pt>
                <c:pt idx="761">
                  <c:v>30.912499999999536</c:v>
                </c:pt>
                <c:pt idx="762">
                  <c:v>30.837999999999514</c:v>
                </c:pt>
                <c:pt idx="763">
                  <c:v>30.763499999999524</c:v>
                </c:pt>
                <c:pt idx="764">
                  <c:v>30.688999999999588</c:v>
                </c:pt>
                <c:pt idx="765">
                  <c:v>30.614499999999531</c:v>
                </c:pt>
                <c:pt idx="766">
                  <c:v>30.539999999999591</c:v>
                </c:pt>
                <c:pt idx="767">
                  <c:v>31.952583333333489</c:v>
                </c:pt>
                <c:pt idx="768">
                  <c:v>31.98183333333348</c:v>
                </c:pt>
                <c:pt idx="769">
                  <c:v>32.011083333333467</c:v>
                </c:pt>
                <c:pt idx="770">
                  <c:v>32.040333333333507</c:v>
                </c:pt>
                <c:pt idx="771">
                  <c:v>32.06958333333354</c:v>
                </c:pt>
                <c:pt idx="772">
                  <c:v>32.098833333333516</c:v>
                </c:pt>
                <c:pt idx="773">
                  <c:v>32.128083333333493</c:v>
                </c:pt>
                <c:pt idx="774">
                  <c:v>32.157333333333526</c:v>
                </c:pt>
                <c:pt idx="775">
                  <c:v>32.186583333333495</c:v>
                </c:pt>
                <c:pt idx="776">
                  <c:v>32.215833333333521</c:v>
                </c:pt>
                <c:pt idx="777">
                  <c:v>32.245083333333504</c:v>
                </c:pt>
                <c:pt idx="778">
                  <c:v>32.27433333333353</c:v>
                </c:pt>
                <c:pt idx="779">
                  <c:v>32.303583333333471</c:v>
                </c:pt>
                <c:pt idx="780">
                  <c:v>32.332833333333525</c:v>
                </c:pt>
                <c:pt idx="781">
                  <c:v>32.362083333333494</c:v>
                </c:pt>
                <c:pt idx="782">
                  <c:v>32.391333333333534</c:v>
                </c:pt>
                <c:pt idx="783">
                  <c:v>32.420583333333504</c:v>
                </c:pt>
                <c:pt idx="784">
                  <c:v>32.449833333333494</c:v>
                </c:pt>
                <c:pt idx="785">
                  <c:v>32.479083333333477</c:v>
                </c:pt>
                <c:pt idx="786">
                  <c:v>32.508333333333503</c:v>
                </c:pt>
                <c:pt idx="787">
                  <c:v>33.247142857143174</c:v>
                </c:pt>
                <c:pt idx="788">
                  <c:v>33.294285714286005</c:v>
                </c:pt>
                <c:pt idx="789">
                  <c:v>33.341428571428864</c:v>
                </c:pt>
                <c:pt idx="790">
                  <c:v>33.388571428571773</c:v>
                </c:pt>
                <c:pt idx="791">
                  <c:v>33.435714285714624</c:v>
                </c:pt>
                <c:pt idx="792">
                  <c:v>33.482857142857448</c:v>
                </c:pt>
                <c:pt idx="793">
                  <c:v>33.530000000000342</c:v>
                </c:pt>
                <c:pt idx="794">
                  <c:v>33.577142857143144</c:v>
                </c:pt>
                <c:pt idx="795">
                  <c:v>33.624285714286003</c:v>
                </c:pt>
                <c:pt idx="796">
                  <c:v>33.671428571428891</c:v>
                </c:pt>
                <c:pt idx="797">
                  <c:v>33.718571428571792</c:v>
                </c:pt>
                <c:pt idx="798">
                  <c:v>33.765714285714616</c:v>
                </c:pt>
                <c:pt idx="799">
                  <c:v>33.812857142857425</c:v>
                </c:pt>
                <c:pt idx="800">
                  <c:v>33.860000000000326</c:v>
                </c:pt>
                <c:pt idx="801">
                  <c:v>33.907142857143128</c:v>
                </c:pt>
                <c:pt idx="802">
                  <c:v>33.954285714285994</c:v>
                </c:pt>
                <c:pt idx="803">
                  <c:v>34.001428571428875</c:v>
                </c:pt>
                <c:pt idx="804">
                  <c:v>34.048571428571769</c:v>
                </c:pt>
                <c:pt idx="805">
                  <c:v>34.095714285714607</c:v>
                </c:pt>
                <c:pt idx="806">
                  <c:v>34.14285714285743</c:v>
                </c:pt>
                <c:pt idx="807">
                  <c:v>34.190000000000332</c:v>
                </c:pt>
                <c:pt idx="808">
                  <c:v>34.177499999999917</c:v>
                </c:pt>
                <c:pt idx="809">
                  <c:v>34.164999999999942</c:v>
                </c:pt>
                <c:pt idx="810">
                  <c:v>34.152499999999918</c:v>
                </c:pt>
                <c:pt idx="811">
                  <c:v>34.139999999999944</c:v>
                </c:pt>
                <c:pt idx="812">
                  <c:v>34.127499999999912</c:v>
                </c:pt>
                <c:pt idx="813">
                  <c:v>34.114999999999931</c:v>
                </c:pt>
                <c:pt idx="814">
                  <c:v>34.102499999999949</c:v>
                </c:pt>
                <c:pt idx="815">
                  <c:v>34.089999999999918</c:v>
                </c:pt>
                <c:pt idx="816">
                  <c:v>34.077499999999915</c:v>
                </c:pt>
                <c:pt idx="817">
                  <c:v>34.064999999999955</c:v>
                </c:pt>
                <c:pt idx="818">
                  <c:v>34.05249999999991</c:v>
                </c:pt>
                <c:pt idx="819">
                  <c:v>34.039999999999957</c:v>
                </c:pt>
                <c:pt idx="820">
                  <c:v>34.027499999999911</c:v>
                </c:pt>
                <c:pt idx="821">
                  <c:v>34.014999999999915</c:v>
                </c:pt>
                <c:pt idx="822">
                  <c:v>34.002499999999912</c:v>
                </c:pt>
                <c:pt idx="823">
                  <c:v>33.989999999999917</c:v>
                </c:pt>
                <c:pt idx="824">
                  <c:v>33.977499999999921</c:v>
                </c:pt>
                <c:pt idx="825">
                  <c:v>33.964999999999911</c:v>
                </c:pt>
                <c:pt idx="826">
                  <c:v>33.952499999999922</c:v>
                </c:pt>
                <c:pt idx="827">
                  <c:v>33.939999999999912</c:v>
                </c:pt>
                <c:pt idx="828">
                  <c:v>33.891666666666467</c:v>
                </c:pt>
                <c:pt idx="829">
                  <c:v>33.876666666666459</c:v>
                </c:pt>
                <c:pt idx="830">
                  <c:v>33.861666666666466</c:v>
                </c:pt>
                <c:pt idx="831">
                  <c:v>33.846666666666451</c:v>
                </c:pt>
                <c:pt idx="832">
                  <c:v>33.831666666666457</c:v>
                </c:pt>
                <c:pt idx="833">
                  <c:v>33.816666666666443</c:v>
                </c:pt>
                <c:pt idx="834">
                  <c:v>33.801666666666435</c:v>
                </c:pt>
                <c:pt idx="835">
                  <c:v>33.786666666666491</c:v>
                </c:pt>
                <c:pt idx="836">
                  <c:v>33.771666666666476</c:v>
                </c:pt>
                <c:pt idx="837">
                  <c:v>33.756666666666476</c:v>
                </c:pt>
                <c:pt idx="838">
                  <c:v>33.741666666666461</c:v>
                </c:pt>
                <c:pt idx="839">
                  <c:v>33.726666666666503</c:v>
                </c:pt>
                <c:pt idx="840">
                  <c:v>33.71166666666646</c:v>
                </c:pt>
                <c:pt idx="841">
                  <c:v>33.696666666666495</c:v>
                </c:pt>
                <c:pt idx="842">
                  <c:v>33.681666666666445</c:v>
                </c:pt>
                <c:pt idx="843">
                  <c:v>33.666666666666494</c:v>
                </c:pt>
                <c:pt idx="844">
                  <c:v>33.651666666666465</c:v>
                </c:pt>
                <c:pt idx="845">
                  <c:v>33.636666666666493</c:v>
                </c:pt>
                <c:pt idx="846">
                  <c:v>33.621666666666492</c:v>
                </c:pt>
                <c:pt idx="847">
                  <c:v>33.606666666666477</c:v>
                </c:pt>
                <c:pt idx="848">
                  <c:v>33.196249999999658</c:v>
                </c:pt>
                <c:pt idx="849">
                  <c:v>33.152499999999627</c:v>
                </c:pt>
                <c:pt idx="850">
                  <c:v>33.108749999999588</c:v>
                </c:pt>
                <c:pt idx="851">
                  <c:v>33.064999999999557</c:v>
                </c:pt>
                <c:pt idx="852">
                  <c:v>33.021249999999505</c:v>
                </c:pt>
                <c:pt idx="853">
                  <c:v>32.977499999999452</c:v>
                </c:pt>
                <c:pt idx="854">
                  <c:v>32.933749999999449</c:v>
                </c:pt>
                <c:pt idx="855">
                  <c:v>32.889999999999404</c:v>
                </c:pt>
                <c:pt idx="856">
                  <c:v>32.846249999999344</c:v>
                </c:pt>
                <c:pt idx="857">
                  <c:v>32.802499999999341</c:v>
                </c:pt>
                <c:pt idx="858">
                  <c:v>32.75874999999931</c:v>
                </c:pt>
                <c:pt idx="859">
                  <c:v>32.714999999999272</c:v>
                </c:pt>
                <c:pt idx="860">
                  <c:v>32.67124999999924</c:v>
                </c:pt>
                <c:pt idx="861">
                  <c:v>32.627499999999202</c:v>
                </c:pt>
                <c:pt idx="862">
                  <c:v>32.583749999999171</c:v>
                </c:pt>
                <c:pt idx="863">
                  <c:v>32.539999999999132</c:v>
                </c:pt>
                <c:pt idx="864">
                  <c:v>32.496249999999101</c:v>
                </c:pt>
                <c:pt idx="865">
                  <c:v>32.452499999999056</c:v>
                </c:pt>
                <c:pt idx="866">
                  <c:v>32.408749999999031</c:v>
                </c:pt>
                <c:pt idx="867">
                  <c:v>32.364999999998993</c:v>
                </c:pt>
                <c:pt idx="868">
                  <c:v>32.106190476188473</c:v>
                </c:pt>
                <c:pt idx="869">
                  <c:v>32.022380952378924</c:v>
                </c:pt>
                <c:pt idx="870">
                  <c:v>31.938571428569286</c:v>
                </c:pt>
                <c:pt idx="871">
                  <c:v>31.854761904759698</c:v>
                </c:pt>
                <c:pt idx="872">
                  <c:v>31.770952380950106</c:v>
                </c:pt>
                <c:pt idx="873">
                  <c:v>31.687142857140486</c:v>
                </c:pt>
                <c:pt idx="874">
                  <c:v>31.603333333330905</c:v>
                </c:pt>
                <c:pt idx="875">
                  <c:v>31.519523809521292</c:v>
                </c:pt>
                <c:pt idx="876">
                  <c:v>31.435714285711704</c:v>
                </c:pt>
                <c:pt idx="877">
                  <c:v>31.351904761902169</c:v>
                </c:pt>
                <c:pt idx="878">
                  <c:v>31.268095238092556</c:v>
                </c:pt>
                <c:pt idx="879">
                  <c:v>31.184285714282986</c:v>
                </c:pt>
                <c:pt idx="880">
                  <c:v>31.100476190473373</c:v>
                </c:pt>
                <c:pt idx="881">
                  <c:v>31.016666666663781</c:v>
                </c:pt>
                <c:pt idx="882">
                  <c:v>30.932857142854221</c:v>
                </c:pt>
                <c:pt idx="883">
                  <c:v>30.849047619044615</c:v>
                </c:pt>
                <c:pt idx="884">
                  <c:v>30.765238095235002</c:v>
                </c:pt>
                <c:pt idx="885">
                  <c:v>30.68142857142541</c:v>
                </c:pt>
                <c:pt idx="886">
                  <c:v>30.597619047615829</c:v>
                </c:pt>
                <c:pt idx="887">
                  <c:v>30.513809523806245</c:v>
                </c:pt>
                <c:pt idx="888">
                  <c:v>30.429999999996653</c:v>
                </c:pt>
                <c:pt idx="889">
                  <c:v>30.314499999995277</c:v>
                </c:pt>
                <c:pt idx="890">
                  <c:v>30.198999999995181</c:v>
                </c:pt>
                <c:pt idx="891">
                  <c:v>30.083499999995073</c:v>
                </c:pt>
                <c:pt idx="892">
                  <c:v>29.967999999994987</c:v>
                </c:pt>
                <c:pt idx="893">
                  <c:v>29.852499999994887</c:v>
                </c:pt>
                <c:pt idx="894">
                  <c:v>29.736999999994833</c:v>
                </c:pt>
                <c:pt idx="895">
                  <c:v>29.621499999994725</c:v>
                </c:pt>
                <c:pt idx="896">
                  <c:v>29.505999999994632</c:v>
                </c:pt>
                <c:pt idx="897">
                  <c:v>29.390499999994546</c:v>
                </c:pt>
                <c:pt idx="898">
                  <c:v>29.274999999994467</c:v>
                </c:pt>
                <c:pt idx="899">
                  <c:v>29.159499999994352</c:v>
                </c:pt>
                <c:pt idx="900">
                  <c:v>29.04399999999427</c:v>
                </c:pt>
                <c:pt idx="901">
                  <c:v>28.928499999994155</c:v>
                </c:pt>
                <c:pt idx="902">
                  <c:v>28.812999999994091</c:v>
                </c:pt>
                <c:pt idx="903">
                  <c:v>28.697499999993987</c:v>
                </c:pt>
                <c:pt idx="904">
                  <c:v>28.581999999993887</c:v>
                </c:pt>
                <c:pt idx="905">
                  <c:v>28.466499999993776</c:v>
                </c:pt>
                <c:pt idx="906">
                  <c:v>28.350999999993718</c:v>
                </c:pt>
                <c:pt idx="907">
                  <c:v>28.235499999993603</c:v>
                </c:pt>
                <c:pt idx="908">
                  <c:v>28.119999999993535</c:v>
                </c:pt>
                <c:pt idx="909">
                  <c:v>28.477499999995299</c:v>
                </c:pt>
                <c:pt idx="910">
                  <c:v>28.39499999999525</c:v>
                </c:pt>
                <c:pt idx="911">
                  <c:v>28.312499999995183</c:v>
                </c:pt>
                <c:pt idx="912">
                  <c:v>28.229999999995112</c:v>
                </c:pt>
                <c:pt idx="913">
                  <c:v>28.147499999995031</c:v>
                </c:pt>
                <c:pt idx="914">
                  <c:v>28.064999999994981</c:v>
                </c:pt>
                <c:pt idx="915">
                  <c:v>27.982499999994882</c:v>
                </c:pt>
                <c:pt idx="916">
                  <c:v>27.899999999994847</c:v>
                </c:pt>
                <c:pt idx="917">
                  <c:v>27.817499999994791</c:v>
                </c:pt>
                <c:pt idx="918">
                  <c:v>27.734999999994731</c:v>
                </c:pt>
                <c:pt idx="919">
                  <c:v>27.652499999994646</c:v>
                </c:pt>
                <c:pt idx="920">
                  <c:v>27.56999999999459</c:v>
                </c:pt>
                <c:pt idx="921">
                  <c:v>27.487499999994512</c:v>
                </c:pt>
                <c:pt idx="922">
                  <c:v>27.404999999994445</c:v>
                </c:pt>
                <c:pt idx="923">
                  <c:v>27.322499999994374</c:v>
                </c:pt>
                <c:pt idx="924">
                  <c:v>27.239999999994325</c:v>
                </c:pt>
                <c:pt idx="925">
                  <c:v>27.157499999994258</c:v>
                </c:pt>
                <c:pt idx="926">
                  <c:v>27.074999999994191</c:v>
                </c:pt>
                <c:pt idx="927">
                  <c:v>26.992499999994106</c:v>
                </c:pt>
                <c:pt idx="928">
                  <c:v>26.909999999994056</c:v>
                </c:pt>
                <c:pt idx="929">
                  <c:v>26.967142857130955</c:v>
                </c:pt>
                <c:pt idx="930">
                  <c:v>26.804285714273735</c:v>
                </c:pt>
                <c:pt idx="931">
                  <c:v>26.641428571416441</c:v>
                </c:pt>
                <c:pt idx="932">
                  <c:v>26.478571428559178</c:v>
                </c:pt>
                <c:pt idx="933">
                  <c:v>26.315714285701883</c:v>
                </c:pt>
                <c:pt idx="934">
                  <c:v>26.152857142844649</c:v>
                </c:pt>
                <c:pt idx="935">
                  <c:v>25.989999999987326</c:v>
                </c:pt>
                <c:pt idx="936">
                  <c:v>25.827142857130077</c:v>
                </c:pt>
                <c:pt idx="937">
                  <c:v>25.664285714272854</c:v>
                </c:pt>
                <c:pt idx="938">
                  <c:v>25.501428571415527</c:v>
                </c:pt>
                <c:pt idx="939">
                  <c:v>25.338571428558307</c:v>
                </c:pt>
                <c:pt idx="940">
                  <c:v>25.175714285700998</c:v>
                </c:pt>
                <c:pt idx="941">
                  <c:v>25.012857142843735</c:v>
                </c:pt>
                <c:pt idx="942">
                  <c:v>24.849999999986483</c:v>
                </c:pt>
                <c:pt idx="943">
                  <c:v>24.687142857129171</c:v>
                </c:pt>
                <c:pt idx="944">
                  <c:v>24.524285714271915</c:v>
                </c:pt>
                <c:pt idx="945">
                  <c:v>24.361428571414649</c:v>
                </c:pt>
                <c:pt idx="946">
                  <c:v>24.19857142855739</c:v>
                </c:pt>
                <c:pt idx="947">
                  <c:v>24.035714285700074</c:v>
                </c:pt>
                <c:pt idx="948">
                  <c:v>23.87285714284285</c:v>
                </c:pt>
                <c:pt idx="949">
                  <c:v>23.709999999985527</c:v>
                </c:pt>
                <c:pt idx="950">
                  <c:v>23.631499999992954</c:v>
                </c:pt>
                <c:pt idx="951">
                  <c:v>23.552999999992892</c:v>
                </c:pt>
                <c:pt idx="952">
                  <c:v>23.474499999992826</c:v>
                </c:pt>
                <c:pt idx="953">
                  <c:v>23.395999999992767</c:v>
                </c:pt>
                <c:pt idx="954">
                  <c:v>23.317499999992705</c:v>
                </c:pt>
                <c:pt idx="955">
                  <c:v>23.238999999992643</c:v>
                </c:pt>
                <c:pt idx="956">
                  <c:v>23.160499999992581</c:v>
                </c:pt>
                <c:pt idx="957">
                  <c:v>23.081999999992533</c:v>
                </c:pt>
                <c:pt idx="958">
                  <c:v>23.003499999992457</c:v>
                </c:pt>
                <c:pt idx="959">
                  <c:v>22.924999999992387</c:v>
                </c:pt>
                <c:pt idx="960">
                  <c:v>22.846499999992329</c:v>
                </c:pt>
                <c:pt idx="961">
                  <c:v>22.76799999999227</c:v>
                </c:pt>
                <c:pt idx="962">
                  <c:v>22.68949999999219</c:v>
                </c:pt>
                <c:pt idx="963">
                  <c:v>22.610999999992163</c:v>
                </c:pt>
                <c:pt idx="964">
                  <c:v>22.532499999992083</c:v>
                </c:pt>
                <c:pt idx="965">
                  <c:v>22.453999999992007</c:v>
                </c:pt>
                <c:pt idx="966">
                  <c:v>22.375499999991916</c:v>
                </c:pt>
                <c:pt idx="967">
                  <c:v>22.296999999991883</c:v>
                </c:pt>
                <c:pt idx="968">
                  <c:v>22.218499999991803</c:v>
                </c:pt>
                <c:pt idx="969">
                  <c:v>22.139999999991758</c:v>
                </c:pt>
                <c:pt idx="970">
                  <c:v>21.341249999986402</c:v>
                </c:pt>
                <c:pt idx="971">
                  <c:v>21.212499999986289</c:v>
                </c:pt>
                <c:pt idx="972">
                  <c:v>21.083749999986164</c:v>
                </c:pt>
                <c:pt idx="973">
                  <c:v>20.954999999986093</c:v>
                </c:pt>
                <c:pt idx="974">
                  <c:v>20.826249999985968</c:v>
                </c:pt>
                <c:pt idx="975">
                  <c:v>20.69749999998588</c:v>
                </c:pt>
                <c:pt idx="976">
                  <c:v>20.568749999985744</c:v>
                </c:pt>
                <c:pt idx="977">
                  <c:v>20.439999999985673</c:v>
                </c:pt>
                <c:pt idx="978">
                  <c:v>20.311249999985577</c:v>
                </c:pt>
                <c:pt idx="979">
                  <c:v>20.182499999985463</c:v>
                </c:pt>
                <c:pt idx="980">
                  <c:v>20.053749999985335</c:v>
                </c:pt>
                <c:pt idx="981">
                  <c:v>19.924999999985257</c:v>
                </c:pt>
                <c:pt idx="982">
                  <c:v>19.796249999985129</c:v>
                </c:pt>
                <c:pt idx="983">
                  <c:v>19.667499999985051</c:v>
                </c:pt>
                <c:pt idx="984">
                  <c:v>19.538749999984923</c:v>
                </c:pt>
                <c:pt idx="985">
                  <c:v>19.409999999984862</c:v>
                </c:pt>
                <c:pt idx="986">
                  <c:v>19.281249999984723</c:v>
                </c:pt>
                <c:pt idx="987">
                  <c:v>19.152499999984627</c:v>
                </c:pt>
                <c:pt idx="988">
                  <c:v>19.02374999998451</c:v>
                </c:pt>
                <c:pt idx="989">
                  <c:v>18.894999999984435</c:v>
                </c:pt>
                <c:pt idx="990">
                  <c:v>18.473809523799019</c:v>
                </c:pt>
                <c:pt idx="991">
                  <c:v>18.387619047608485</c:v>
                </c:pt>
                <c:pt idx="992">
                  <c:v>18.301428571417929</c:v>
                </c:pt>
                <c:pt idx="993">
                  <c:v>18.215238095227374</c:v>
                </c:pt>
                <c:pt idx="994">
                  <c:v>18.129047619036839</c:v>
                </c:pt>
                <c:pt idx="995">
                  <c:v>18.042857142846305</c:v>
                </c:pt>
                <c:pt idx="996">
                  <c:v>17.95666666665575</c:v>
                </c:pt>
                <c:pt idx="997">
                  <c:v>17.870476190465212</c:v>
                </c:pt>
                <c:pt idx="998">
                  <c:v>17.784285714274677</c:v>
                </c:pt>
                <c:pt idx="999">
                  <c:v>17.698095238084125</c:v>
                </c:pt>
                <c:pt idx="1000">
                  <c:v>17.611904761893634</c:v>
                </c:pt>
                <c:pt idx="1001">
                  <c:v>17.525714285702996</c:v>
                </c:pt>
                <c:pt idx="1002">
                  <c:v>17.439523809512487</c:v>
                </c:pt>
                <c:pt idx="1003">
                  <c:v>17.353333333321903</c:v>
                </c:pt>
                <c:pt idx="1004">
                  <c:v>17.267142857131365</c:v>
                </c:pt>
                <c:pt idx="1005">
                  <c:v>17.180952380940852</c:v>
                </c:pt>
                <c:pt idx="1006">
                  <c:v>17.094761904750314</c:v>
                </c:pt>
                <c:pt idx="1007">
                  <c:v>17.008571428559765</c:v>
                </c:pt>
                <c:pt idx="1008">
                  <c:v>16.922380952369185</c:v>
                </c:pt>
                <c:pt idx="1009">
                  <c:v>16.836190476178675</c:v>
                </c:pt>
                <c:pt idx="1010">
                  <c:v>16.749999999988127</c:v>
                </c:pt>
                <c:pt idx="1011">
                  <c:v>16.703499999993536</c:v>
                </c:pt>
                <c:pt idx="1012">
                  <c:v>16.656999999993531</c:v>
                </c:pt>
                <c:pt idx="1013">
                  <c:v>16.61049999999349</c:v>
                </c:pt>
                <c:pt idx="1014">
                  <c:v>16.563999999993449</c:v>
                </c:pt>
                <c:pt idx="1015">
                  <c:v>16.517499999993415</c:v>
                </c:pt>
                <c:pt idx="1016">
                  <c:v>16.470999999993357</c:v>
                </c:pt>
                <c:pt idx="1017">
                  <c:v>16.424499999993312</c:v>
                </c:pt>
                <c:pt idx="1018">
                  <c:v>16.377999999993364</c:v>
                </c:pt>
                <c:pt idx="1019">
                  <c:v>16.331499999993326</c:v>
                </c:pt>
                <c:pt idx="1020">
                  <c:v>16.284999999993289</c:v>
                </c:pt>
                <c:pt idx="1021">
                  <c:v>16.238499999993223</c:v>
                </c:pt>
                <c:pt idx="1022">
                  <c:v>16.191999999993214</c:v>
                </c:pt>
                <c:pt idx="1023">
                  <c:v>16.145499999993159</c:v>
                </c:pt>
                <c:pt idx="1024">
                  <c:v>16.098999999993129</c:v>
                </c:pt>
                <c:pt idx="1025">
                  <c:v>16.052499999993085</c:v>
                </c:pt>
                <c:pt idx="1026">
                  <c:v>16.00599999999304</c:v>
                </c:pt>
                <c:pt idx="1027">
                  <c:v>15.959499999993035</c:v>
                </c:pt>
                <c:pt idx="1028">
                  <c:v>15.912999999992994</c:v>
                </c:pt>
                <c:pt idx="1029">
                  <c:v>15.866499999992966</c:v>
                </c:pt>
                <c:pt idx="1030">
                  <c:v>15.819999999992922</c:v>
                </c:pt>
                <c:pt idx="1031">
                  <c:v>15.450999999989435</c:v>
                </c:pt>
                <c:pt idx="1032">
                  <c:v>15.381999999989386</c:v>
                </c:pt>
                <c:pt idx="1033">
                  <c:v>15.312999999989332</c:v>
                </c:pt>
                <c:pt idx="1034">
                  <c:v>15.243999999989256</c:v>
                </c:pt>
                <c:pt idx="1035">
                  <c:v>15.174999999989225</c:v>
                </c:pt>
                <c:pt idx="1036">
                  <c:v>15.105999999989161</c:v>
                </c:pt>
                <c:pt idx="1037">
                  <c:v>15.036999999989103</c:v>
                </c:pt>
                <c:pt idx="1038">
                  <c:v>14.967999999989061</c:v>
                </c:pt>
                <c:pt idx="1039">
                  <c:v>14.898999999989002</c:v>
                </c:pt>
                <c:pt idx="1040">
                  <c:v>14.829999999988946</c:v>
                </c:pt>
                <c:pt idx="1041">
                  <c:v>14.760999999988886</c:v>
                </c:pt>
                <c:pt idx="1042">
                  <c:v>14.691999999988823</c:v>
                </c:pt>
                <c:pt idx="1043">
                  <c:v>14.622999999988773</c:v>
                </c:pt>
                <c:pt idx="1044">
                  <c:v>14.553999999988731</c:v>
                </c:pt>
                <c:pt idx="1045">
                  <c:v>14.484999999988672</c:v>
                </c:pt>
                <c:pt idx="1046">
                  <c:v>14.415999999988617</c:v>
                </c:pt>
                <c:pt idx="1047">
                  <c:v>14.346999999988554</c:v>
                </c:pt>
                <c:pt idx="1048">
                  <c:v>14.2779999999885</c:v>
                </c:pt>
                <c:pt idx="1049">
                  <c:v>14.208999999988436</c:v>
                </c:pt>
                <c:pt idx="1050">
                  <c:v>14.139999999988399</c:v>
                </c:pt>
                <c:pt idx="1051">
                  <c:v>13.887142857125507</c:v>
                </c:pt>
                <c:pt idx="1052">
                  <c:v>13.784285714268266</c:v>
                </c:pt>
                <c:pt idx="1053">
                  <c:v>13.681428571411033</c:v>
                </c:pt>
                <c:pt idx="1054">
                  <c:v>13.578571428553802</c:v>
                </c:pt>
                <c:pt idx="1055">
                  <c:v>13.475714285696586</c:v>
                </c:pt>
                <c:pt idx="1056">
                  <c:v>13.37285714283937</c:v>
                </c:pt>
                <c:pt idx="1057">
                  <c:v>13.269999999982142</c:v>
                </c:pt>
                <c:pt idx="1058">
                  <c:v>13.167142857124928</c:v>
                </c:pt>
                <c:pt idx="1059">
                  <c:v>13.064285714267692</c:v>
                </c:pt>
                <c:pt idx="1060">
                  <c:v>12.961428571410451</c:v>
                </c:pt>
                <c:pt idx="1061">
                  <c:v>12.858571428553233</c:v>
                </c:pt>
                <c:pt idx="1062">
                  <c:v>12.75571428569601</c:v>
                </c:pt>
                <c:pt idx="1063">
                  <c:v>12.652857142838783</c:v>
                </c:pt>
                <c:pt idx="1064">
                  <c:v>12.549999999981537</c:v>
                </c:pt>
                <c:pt idx="1065">
                  <c:v>12.447142857124316</c:v>
                </c:pt>
                <c:pt idx="1066">
                  <c:v>12.344285714267087</c:v>
                </c:pt>
                <c:pt idx="1067">
                  <c:v>12.241428571409848</c:v>
                </c:pt>
                <c:pt idx="1068">
                  <c:v>12.138571428552622</c:v>
                </c:pt>
                <c:pt idx="1069">
                  <c:v>12.035714285695406</c:v>
                </c:pt>
                <c:pt idx="1070">
                  <c:v>11.932857142838188</c:v>
                </c:pt>
                <c:pt idx="1071">
                  <c:v>11.829999999980972</c:v>
                </c:pt>
                <c:pt idx="1072">
                  <c:v>11.734499999982258</c:v>
                </c:pt>
                <c:pt idx="1073">
                  <c:v>11.638999999982168</c:v>
                </c:pt>
                <c:pt idx="1074">
                  <c:v>11.543499999982112</c:v>
                </c:pt>
                <c:pt idx="1075">
                  <c:v>11.447999999982034</c:v>
                </c:pt>
                <c:pt idx="1076">
                  <c:v>11.352499999981983</c:v>
                </c:pt>
                <c:pt idx="1077">
                  <c:v>11.256999999981872</c:v>
                </c:pt>
                <c:pt idx="1078">
                  <c:v>11.161499999981809</c:v>
                </c:pt>
                <c:pt idx="1079">
                  <c:v>11.065999999981738</c:v>
                </c:pt>
                <c:pt idx="1080">
                  <c:v>10.970499999981673</c:v>
                </c:pt>
                <c:pt idx="1081">
                  <c:v>10.874999999981586</c:v>
                </c:pt>
                <c:pt idx="1082">
                  <c:v>10.779499999981521</c:v>
                </c:pt>
                <c:pt idx="1083">
                  <c:v>10.683999999981424</c:v>
                </c:pt>
                <c:pt idx="1084">
                  <c:v>10.58849999998136</c:v>
                </c:pt>
                <c:pt idx="1085">
                  <c:v>10.492999999981295</c:v>
                </c:pt>
                <c:pt idx="1086">
                  <c:v>10.397499999981227</c:v>
                </c:pt>
                <c:pt idx="1087">
                  <c:v>10.301999999981136</c:v>
                </c:pt>
                <c:pt idx="1088">
                  <c:v>10.206499999981059</c:v>
                </c:pt>
                <c:pt idx="1089">
                  <c:v>10.110999999980976</c:v>
                </c:pt>
                <c:pt idx="1090">
                  <c:v>10.015499999980923</c:v>
                </c:pt>
                <c:pt idx="1091">
                  <c:v>9.9199999999808348</c:v>
                </c:pt>
                <c:pt idx="1092">
                  <c:v>9.9893333333164094</c:v>
                </c:pt>
                <c:pt idx="1093">
                  <c:v>9.905333333316344</c:v>
                </c:pt>
                <c:pt idx="1094">
                  <c:v>9.8213333333162751</c:v>
                </c:pt>
                <c:pt idx="1095">
                  <c:v>9.7373333333162009</c:v>
                </c:pt>
                <c:pt idx="1096">
                  <c:v>9.6533333333161426</c:v>
                </c:pt>
                <c:pt idx="1097">
                  <c:v>9.5693333333160666</c:v>
                </c:pt>
                <c:pt idx="1098">
                  <c:v>9.4853333333160066</c:v>
                </c:pt>
                <c:pt idx="1099">
                  <c:v>9.4013333333159324</c:v>
                </c:pt>
                <c:pt idx="1100">
                  <c:v>9.3173333333158688</c:v>
                </c:pt>
                <c:pt idx="1101">
                  <c:v>9.2333333333158034</c:v>
                </c:pt>
                <c:pt idx="1102">
                  <c:v>9.1493333333157185</c:v>
                </c:pt>
                <c:pt idx="1103">
                  <c:v>9.0653333333156727</c:v>
                </c:pt>
                <c:pt idx="1104">
                  <c:v>8.9813333333155807</c:v>
                </c:pt>
                <c:pt idx="1105">
                  <c:v>8.8973333333155207</c:v>
                </c:pt>
                <c:pt idx="1106">
                  <c:v>8.8133333333154553</c:v>
                </c:pt>
                <c:pt idx="1107">
                  <c:v>8.7293333333153953</c:v>
                </c:pt>
                <c:pt idx="1108">
                  <c:v>8.6453333333153211</c:v>
                </c:pt>
                <c:pt idx="1109">
                  <c:v>8.5613333333152628</c:v>
                </c:pt>
                <c:pt idx="1110">
                  <c:v>8.4773333333152028</c:v>
                </c:pt>
                <c:pt idx="1111">
                  <c:v>8.393333333315125</c:v>
                </c:pt>
                <c:pt idx="1112">
                  <c:v>8.4128571428447003</c:v>
                </c:pt>
                <c:pt idx="1113">
                  <c:v>8.3557142857018114</c:v>
                </c:pt>
                <c:pt idx="1114">
                  <c:v>8.2985714285588852</c:v>
                </c:pt>
                <c:pt idx="1115">
                  <c:v>8.2414285714159909</c:v>
                </c:pt>
                <c:pt idx="1116">
                  <c:v>8.1842857142730949</c:v>
                </c:pt>
                <c:pt idx="1117">
                  <c:v>8.1271428571301882</c:v>
                </c:pt>
                <c:pt idx="1118">
                  <c:v>8.0699999999873064</c:v>
                </c:pt>
                <c:pt idx="1119">
                  <c:v>8.0128571428443891</c:v>
                </c:pt>
                <c:pt idx="1120">
                  <c:v>7.9557142857014815</c:v>
                </c:pt>
                <c:pt idx="1121">
                  <c:v>7.8985714285585784</c:v>
                </c:pt>
                <c:pt idx="1122">
                  <c:v>7.8414285714156762</c:v>
                </c:pt>
                <c:pt idx="1123">
                  <c:v>7.7842857142727704</c:v>
                </c:pt>
                <c:pt idx="1124">
                  <c:v>7.7271428571298726</c:v>
                </c:pt>
                <c:pt idx="1125">
                  <c:v>7.6699999999869695</c:v>
                </c:pt>
                <c:pt idx="1126">
                  <c:v>7.6128571428440637</c:v>
                </c:pt>
                <c:pt idx="1127">
                  <c:v>7.5557142857011712</c:v>
                </c:pt>
                <c:pt idx="1128">
                  <c:v>7.4985714285582654</c:v>
                </c:pt>
                <c:pt idx="1129">
                  <c:v>7.4414285714153579</c:v>
                </c:pt>
                <c:pt idx="1130">
                  <c:v>7.3842857142724654</c:v>
                </c:pt>
                <c:pt idx="1131">
                  <c:v>7.3271428571295489</c:v>
                </c:pt>
                <c:pt idx="1132">
                  <c:v>7.269999999986652</c:v>
                </c:pt>
                <c:pt idx="1133">
                  <c:v>7.2379999999925033</c:v>
                </c:pt>
                <c:pt idx="1134">
                  <c:v>7.2059999999924784</c:v>
                </c:pt>
                <c:pt idx="1135">
                  <c:v>7.1739999999924535</c:v>
                </c:pt>
                <c:pt idx="1136">
                  <c:v>7.1419999999924304</c:v>
                </c:pt>
                <c:pt idx="1137">
                  <c:v>7.1099999999923984</c:v>
                </c:pt>
                <c:pt idx="1138">
                  <c:v>7.0779999999923762</c:v>
                </c:pt>
                <c:pt idx="1139">
                  <c:v>7.0459999999923504</c:v>
                </c:pt>
                <c:pt idx="1140">
                  <c:v>7.0139999999923184</c:v>
                </c:pt>
                <c:pt idx="1141">
                  <c:v>6.9819999999922944</c:v>
                </c:pt>
                <c:pt idx="1142">
                  <c:v>6.9499999999922721</c:v>
                </c:pt>
                <c:pt idx="1143">
                  <c:v>6.9179999999922401</c:v>
                </c:pt>
                <c:pt idx="1144">
                  <c:v>6.8859999999922152</c:v>
                </c:pt>
                <c:pt idx="1145">
                  <c:v>6.8539999999921903</c:v>
                </c:pt>
                <c:pt idx="1146">
                  <c:v>6.8219999999921699</c:v>
                </c:pt>
                <c:pt idx="1147">
                  <c:v>6.7899999999921477</c:v>
                </c:pt>
                <c:pt idx="1148">
                  <c:v>6.7579999999921174</c:v>
                </c:pt>
                <c:pt idx="1149">
                  <c:v>6.7259999999920907</c:v>
                </c:pt>
                <c:pt idx="1150">
                  <c:v>6.6939999999920694</c:v>
                </c:pt>
                <c:pt idx="1151">
                  <c:v>6.6619999999920338</c:v>
                </c:pt>
                <c:pt idx="1152">
                  <c:v>6.629999999992009</c:v>
                </c:pt>
                <c:pt idx="1153">
                  <c:v>6.9814166666653454</c:v>
                </c:pt>
                <c:pt idx="1154">
                  <c:v>6.9761666666653461</c:v>
                </c:pt>
                <c:pt idx="1155">
                  <c:v>6.970916666665337</c:v>
                </c:pt>
                <c:pt idx="1156">
                  <c:v>6.9656666666653377</c:v>
                </c:pt>
                <c:pt idx="1157">
                  <c:v>6.9604166666653269</c:v>
                </c:pt>
                <c:pt idx="1158">
                  <c:v>6.9551666666653285</c:v>
                </c:pt>
                <c:pt idx="1159">
                  <c:v>6.9499166666653247</c:v>
                </c:pt>
                <c:pt idx="1160">
                  <c:v>6.944666666665321</c:v>
                </c:pt>
                <c:pt idx="1161">
                  <c:v>6.9394166666653145</c:v>
                </c:pt>
                <c:pt idx="1162">
                  <c:v>6.9341666666653081</c:v>
                </c:pt>
                <c:pt idx="1163">
                  <c:v>6.928916666665299</c:v>
                </c:pt>
                <c:pt idx="1164">
                  <c:v>6.9236666666653042</c:v>
                </c:pt>
                <c:pt idx="1165">
                  <c:v>6.9184166666652898</c:v>
                </c:pt>
                <c:pt idx="1166">
                  <c:v>6.9131666666652896</c:v>
                </c:pt>
                <c:pt idx="1167">
                  <c:v>6.9079166666652805</c:v>
                </c:pt>
                <c:pt idx="1168">
                  <c:v>6.9026666666652865</c:v>
                </c:pt>
                <c:pt idx="1169">
                  <c:v>6.8974166666652703</c:v>
                </c:pt>
                <c:pt idx="1170">
                  <c:v>6.8921666666652701</c:v>
                </c:pt>
                <c:pt idx="1171">
                  <c:v>6.8869166666652655</c:v>
                </c:pt>
                <c:pt idx="1172">
                  <c:v>6.8816666666652706</c:v>
                </c:pt>
                <c:pt idx="1173">
                  <c:v>7.0349166666715259</c:v>
                </c:pt>
                <c:pt idx="1174">
                  <c:v>7.0531666666715394</c:v>
                </c:pt>
                <c:pt idx="1175">
                  <c:v>7.0714166666715554</c:v>
                </c:pt>
                <c:pt idx="1176">
                  <c:v>7.0896666666715724</c:v>
                </c:pt>
                <c:pt idx="1177">
                  <c:v>7.1079166666715787</c:v>
                </c:pt>
                <c:pt idx="1178">
                  <c:v>7.1261666666716046</c:v>
                </c:pt>
                <c:pt idx="1179">
                  <c:v>7.1444166666716136</c:v>
                </c:pt>
                <c:pt idx="1180">
                  <c:v>7.1626666666716305</c:v>
                </c:pt>
                <c:pt idx="1181">
                  <c:v>7.180916666671644</c:v>
                </c:pt>
                <c:pt idx="1182">
                  <c:v>7.1991666666716618</c:v>
                </c:pt>
                <c:pt idx="1183">
                  <c:v>7.2174166666716735</c:v>
                </c:pt>
                <c:pt idx="1184">
                  <c:v>7.2356666666716984</c:v>
                </c:pt>
                <c:pt idx="1185">
                  <c:v>7.2539166666717003</c:v>
                </c:pt>
                <c:pt idx="1186">
                  <c:v>7.2721666666717226</c:v>
                </c:pt>
                <c:pt idx="1187">
                  <c:v>7.2904166666717298</c:v>
                </c:pt>
                <c:pt idx="1188">
                  <c:v>7.3086666666717495</c:v>
                </c:pt>
                <c:pt idx="1189">
                  <c:v>7.326916666671754</c:v>
                </c:pt>
                <c:pt idx="1190">
                  <c:v>7.3451666666717754</c:v>
                </c:pt>
                <c:pt idx="1191">
                  <c:v>7.3634166666717862</c:v>
                </c:pt>
                <c:pt idx="1192">
                  <c:v>7.3816666666718094</c:v>
                </c:pt>
                <c:pt idx="1193">
                  <c:v>7.1815000000004243</c:v>
                </c:pt>
                <c:pt idx="1194">
                  <c:v>7.1830000000004253</c:v>
                </c:pt>
                <c:pt idx="1195">
                  <c:v>7.1845000000004218</c:v>
                </c:pt>
                <c:pt idx="1196">
                  <c:v>7.1860000000004272</c:v>
                </c:pt>
                <c:pt idx="1197">
                  <c:v>7.1875000000004245</c:v>
                </c:pt>
                <c:pt idx="1198">
                  <c:v>7.1890000000004299</c:v>
                </c:pt>
                <c:pt idx="1199">
                  <c:v>7.1905000000004264</c:v>
                </c:pt>
                <c:pt idx="1200">
                  <c:v>7.1920000000004274</c:v>
                </c:pt>
                <c:pt idx="1201">
                  <c:v>7.1935000000004292</c:v>
                </c:pt>
                <c:pt idx="1202">
                  <c:v>7.1950000000004346</c:v>
                </c:pt>
                <c:pt idx="1203">
                  <c:v>7.1965000000004355</c:v>
                </c:pt>
                <c:pt idx="1204">
                  <c:v>7.1980000000004365</c:v>
                </c:pt>
                <c:pt idx="1205">
                  <c:v>7.1995000000004366</c:v>
                </c:pt>
                <c:pt idx="1206">
                  <c:v>7.2010000000004393</c:v>
                </c:pt>
                <c:pt idx="1207">
                  <c:v>7.2025000000004376</c:v>
                </c:pt>
                <c:pt idx="1208">
                  <c:v>7.2040000000004385</c:v>
                </c:pt>
                <c:pt idx="1209">
                  <c:v>7.2055000000004386</c:v>
                </c:pt>
                <c:pt idx="1210">
                  <c:v>7.2070000000004448</c:v>
                </c:pt>
                <c:pt idx="1211">
                  <c:v>7.2085000000004458</c:v>
                </c:pt>
                <c:pt idx="1212">
                  <c:v>7.2100000000004467</c:v>
                </c:pt>
                <c:pt idx="1213">
                  <c:v>7.0933333333253694</c:v>
                </c:pt>
                <c:pt idx="1214">
                  <c:v>7.0666666666586835</c:v>
                </c:pt>
                <c:pt idx="1215">
                  <c:v>7.0399999999919984</c:v>
                </c:pt>
                <c:pt idx="1216">
                  <c:v>7.0133333333253063</c:v>
                </c:pt>
                <c:pt idx="1217">
                  <c:v>6.9866666666586186</c:v>
                </c:pt>
                <c:pt idx="1218">
                  <c:v>6.9599999999919335</c:v>
                </c:pt>
                <c:pt idx="1219">
                  <c:v>6.9333333333252414</c:v>
                </c:pt>
                <c:pt idx="1220">
                  <c:v>6.9066666666585519</c:v>
                </c:pt>
                <c:pt idx="1221">
                  <c:v>6.8799999999918731</c:v>
                </c:pt>
                <c:pt idx="1222">
                  <c:v>6.8533333333251774</c:v>
                </c:pt>
                <c:pt idx="1223">
                  <c:v>6.8266666666584852</c:v>
                </c:pt>
                <c:pt idx="1224">
                  <c:v>6.7999999999917984</c:v>
                </c:pt>
                <c:pt idx="1225">
                  <c:v>6.7733333333251124</c:v>
                </c:pt>
                <c:pt idx="1226">
                  <c:v>6.7466666666584274</c:v>
                </c:pt>
                <c:pt idx="1227">
                  <c:v>6.7199999999917397</c:v>
                </c:pt>
                <c:pt idx="1228">
                  <c:v>6.6933333333250475</c:v>
                </c:pt>
                <c:pt idx="1229">
                  <c:v>6.6666666666583545</c:v>
                </c:pt>
                <c:pt idx="1230">
                  <c:v>6.6399999999916792</c:v>
                </c:pt>
                <c:pt idx="1231">
                  <c:v>6.613333333324988</c:v>
                </c:pt>
                <c:pt idx="1232">
                  <c:v>6.5866666666582958</c:v>
                </c:pt>
                <c:pt idx="1233">
                  <c:v>6.5599999999916134</c:v>
                </c:pt>
                <c:pt idx="1234">
                  <c:v>6.5529999999977884</c:v>
                </c:pt>
                <c:pt idx="1235">
                  <c:v>6.5459999999977878</c:v>
                </c:pt>
                <c:pt idx="1236">
                  <c:v>6.5389999999977828</c:v>
                </c:pt>
                <c:pt idx="1237">
                  <c:v>6.5319999999977805</c:v>
                </c:pt>
                <c:pt idx="1238">
                  <c:v>6.5249999999977675</c:v>
                </c:pt>
                <c:pt idx="1239">
                  <c:v>6.517999999997766</c:v>
                </c:pt>
                <c:pt idx="1240">
                  <c:v>6.5109999999977575</c:v>
                </c:pt>
                <c:pt idx="1241">
                  <c:v>6.5039999999977542</c:v>
                </c:pt>
                <c:pt idx="1242">
                  <c:v>6.4969999999977492</c:v>
                </c:pt>
                <c:pt idx="1243">
                  <c:v>6.4899999999977434</c:v>
                </c:pt>
                <c:pt idx="1244">
                  <c:v>6.4829999999977383</c:v>
                </c:pt>
                <c:pt idx="1245">
                  <c:v>6.4759999999977333</c:v>
                </c:pt>
                <c:pt idx="1246">
                  <c:v>6.4689999999977283</c:v>
                </c:pt>
                <c:pt idx="1247">
                  <c:v>6.4619999999977233</c:v>
                </c:pt>
                <c:pt idx="1248">
                  <c:v>6.4549999999977157</c:v>
                </c:pt>
                <c:pt idx="1249">
                  <c:v>6.4479999999977089</c:v>
                </c:pt>
                <c:pt idx="1250">
                  <c:v>6.4409999999977039</c:v>
                </c:pt>
                <c:pt idx="1251">
                  <c:v>6.4339999999977024</c:v>
                </c:pt>
                <c:pt idx="1252">
                  <c:v>6.4269999999976939</c:v>
                </c:pt>
                <c:pt idx="1253">
                  <c:v>6.4199999999976916</c:v>
                </c:pt>
                <c:pt idx="1254">
                  <c:v>6.4180952380946081</c:v>
                </c:pt>
                <c:pt idx="1255">
                  <c:v>6.4161904761898443</c:v>
                </c:pt>
                <c:pt idx="1256">
                  <c:v>6.4142857142850795</c:v>
                </c:pt>
                <c:pt idx="1257">
                  <c:v>6.4123809523803175</c:v>
                </c:pt>
                <c:pt idx="1258">
                  <c:v>6.4104761904755554</c:v>
                </c:pt>
                <c:pt idx="1259">
                  <c:v>6.4085714285707907</c:v>
                </c:pt>
                <c:pt idx="1260">
                  <c:v>6.4066666666660304</c:v>
                </c:pt>
                <c:pt idx="1261">
                  <c:v>6.4047619047612701</c:v>
                </c:pt>
                <c:pt idx="1262">
                  <c:v>6.4028571428565009</c:v>
                </c:pt>
                <c:pt idx="1263">
                  <c:v>6.4009523809517415</c:v>
                </c:pt>
                <c:pt idx="1264">
                  <c:v>6.3990476190469705</c:v>
                </c:pt>
                <c:pt idx="1265">
                  <c:v>6.397142857142204</c:v>
                </c:pt>
                <c:pt idx="1266">
                  <c:v>6.3952380952374464</c:v>
                </c:pt>
                <c:pt idx="1267">
                  <c:v>6.3933333333326834</c:v>
                </c:pt>
                <c:pt idx="1268">
                  <c:v>6.3914285714279151</c:v>
                </c:pt>
                <c:pt idx="1269">
                  <c:v>6.3895238095231583</c:v>
                </c:pt>
                <c:pt idx="1270">
                  <c:v>6.3876190476183883</c:v>
                </c:pt>
                <c:pt idx="1271">
                  <c:v>6.3857142857136324</c:v>
                </c:pt>
                <c:pt idx="1272">
                  <c:v>6.3838095238088703</c:v>
                </c:pt>
                <c:pt idx="1273">
                  <c:v>6.3819047619041029</c:v>
                </c:pt>
                <c:pt idx="1274">
                  <c:v>6.3799999999993435</c:v>
                </c:pt>
                <c:pt idx="1275">
                  <c:v>6.3764999999987824</c:v>
                </c:pt>
                <c:pt idx="1276">
                  <c:v>6.372999999998779</c:v>
                </c:pt>
                <c:pt idx="1277">
                  <c:v>6.3694999999987774</c:v>
                </c:pt>
                <c:pt idx="1278">
                  <c:v>6.3659999999987695</c:v>
                </c:pt>
                <c:pt idx="1279">
                  <c:v>6.3624999999987706</c:v>
                </c:pt>
                <c:pt idx="1280">
                  <c:v>6.3589999999987681</c:v>
                </c:pt>
                <c:pt idx="1281">
                  <c:v>6.3554999999987674</c:v>
                </c:pt>
                <c:pt idx="1282">
                  <c:v>6.3519999999987622</c:v>
                </c:pt>
                <c:pt idx="1283">
                  <c:v>6.3484999999987597</c:v>
                </c:pt>
                <c:pt idx="1284">
                  <c:v>6.3449999999987545</c:v>
                </c:pt>
                <c:pt idx="1285">
                  <c:v>6.3414999999987538</c:v>
                </c:pt>
                <c:pt idx="1286">
                  <c:v>6.3379999999987495</c:v>
                </c:pt>
                <c:pt idx="1287">
                  <c:v>6.3344999999987479</c:v>
                </c:pt>
                <c:pt idx="1288">
                  <c:v>6.3309999999987454</c:v>
                </c:pt>
                <c:pt idx="1289">
                  <c:v>6.3274999999987385</c:v>
                </c:pt>
                <c:pt idx="1290">
                  <c:v>6.3239999999987395</c:v>
                </c:pt>
                <c:pt idx="1291">
                  <c:v>6.320499999998737</c:v>
                </c:pt>
                <c:pt idx="1292">
                  <c:v>6.3169999999987354</c:v>
                </c:pt>
                <c:pt idx="1293">
                  <c:v>6.3134999999987311</c:v>
                </c:pt>
                <c:pt idx="1294">
                  <c:v>6.3099999999987304</c:v>
                </c:pt>
                <c:pt idx="1295">
                  <c:v>6.3090476190472717</c:v>
                </c:pt>
                <c:pt idx="1296">
                  <c:v>6.3080952380948885</c:v>
                </c:pt>
                <c:pt idx="1297">
                  <c:v>6.3071428571425034</c:v>
                </c:pt>
                <c:pt idx="1298">
                  <c:v>6.3061904761901264</c:v>
                </c:pt>
                <c:pt idx="1299">
                  <c:v>6.3052380952377494</c:v>
                </c:pt>
                <c:pt idx="1300">
                  <c:v>6.3042857142853626</c:v>
                </c:pt>
                <c:pt idx="1301">
                  <c:v>6.3033333333329811</c:v>
                </c:pt>
                <c:pt idx="1302">
                  <c:v>6.3023809523805951</c:v>
                </c:pt>
                <c:pt idx="1303">
                  <c:v>6.3014285714282146</c:v>
                </c:pt>
                <c:pt idx="1304">
                  <c:v>6.3004761904758384</c:v>
                </c:pt>
                <c:pt idx="1305">
                  <c:v>6.2995238095234543</c:v>
                </c:pt>
                <c:pt idx="1306">
                  <c:v>6.2985714285710728</c:v>
                </c:pt>
                <c:pt idx="1307">
                  <c:v>6.2976190476186895</c:v>
                </c:pt>
                <c:pt idx="1308">
                  <c:v>6.2966666666663098</c:v>
                </c:pt>
                <c:pt idx="1309">
                  <c:v>6.2957142857139274</c:v>
                </c:pt>
                <c:pt idx="1310">
                  <c:v>6.2947619047615504</c:v>
                </c:pt>
                <c:pt idx="1311">
                  <c:v>6.2938095238091698</c:v>
                </c:pt>
                <c:pt idx="1312">
                  <c:v>6.2928571428567786</c:v>
                </c:pt>
                <c:pt idx="1313">
                  <c:v>6.2919047619044006</c:v>
                </c:pt>
                <c:pt idx="1314">
                  <c:v>6.2909523809520191</c:v>
                </c:pt>
                <c:pt idx="1315">
                  <c:v>6.289999999999643</c:v>
                </c:pt>
                <c:pt idx="1316">
                  <c:v>6.2876190476181417</c:v>
                </c:pt>
                <c:pt idx="1317">
                  <c:v>6.2852380952371929</c:v>
                </c:pt>
                <c:pt idx="1318">
                  <c:v>6.2828571428562325</c:v>
                </c:pt>
                <c:pt idx="1319">
                  <c:v>6.2804761904752784</c:v>
                </c:pt>
                <c:pt idx="1320">
                  <c:v>6.2780952380943296</c:v>
                </c:pt>
                <c:pt idx="1321">
                  <c:v>6.2757142857133745</c:v>
                </c:pt>
                <c:pt idx="1322">
                  <c:v>6.2733333333324204</c:v>
                </c:pt>
                <c:pt idx="1323">
                  <c:v>6.2709523809514671</c:v>
                </c:pt>
                <c:pt idx="1324">
                  <c:v>6.2685714285705076</c:v>
                </c:pt>
                <c:pt idx="1325">
                  <c:v>6.2661904761895491</c:v>
                </c:pt>
                <c:pt idx="1326">
                  <c:v>6.2638095238085985</c:v>
                </c:pt>
                <c:pt idx="1327">
                  <c:v>6.2614285714276452</c:v>
                </c:pt>
                <c:pt idx="1328">
                  <c:v>6.2590476190466902</c:v>
                </c:pt>
                <c:pt idx="1329">
                  <c:v>6.2566666666657369</c:v>
                </c:pt>
                <c:pt idx="1330">
                  <c:v>6.2542857142847819</c:v>
                </c:pt>
                <c:pt idx="1331">
                  <c:v>6.2519047619038304</c:v>
                </c:pt>
                <c:pt idx="1332">
                  <c:v>6.2495238095228789</c:v>
                </c:pt>
                <c:pt idx="1333">
                  <c:v>6.2471428571419141</c:v>
                </c:pt>
                <c:pt idx="1334">
                  <c:v>6.2447619047609697</c:v>
                </c:pt>
                <c:pt idx="1335">
                  <c:v>6.2423809523800085</c:v>
                </c:pt>
                <c:pt idx="1336">
                  <c:v>6.2399999999990605</c:v>
                </c:pt>
                <c:pt idx="1337">
                  <c:v>6.2575000000069538</c:v>
                </c:pt>
                <c:pt idx="1338">
                  <c:v>6.2750000000069761</c:v>
                </c:pt>
                <c:pt idx="1339">
                  <c:v>6.2925000000069842</c:v>
                </c:pt>
                <c:pt idx="1340">
                  <c:v>6.3100000000070047</c:v>
                </c:pt>
                <c:pt idx="1341">
                  <c:v>6.3275000000070083</c:v>
                </c:pt>
                <c:pt idx="1342">
                  <c:v>6.3450000000070297</c:v>
                </c:pt>
                <c:pt idx="1343">
                  <c:v>6.3625000000070395</c:v>
                </c:pt>
                <c:pt idx="1344">
                  <c:v>6.3800000000070565</c:v>
                </c:pt>
                <c:pt idx="1345">
                  <c:v>6.397500000007069</c:v>
                </c:pt>
                <c:pt idx="1346">
                  <c:v>6.4150000000070868</c:v>
                </c:pt>
                <c:pt idx="1347">
                  <c:v>6.4325000000070975</c:v>
                </c:pt>
                <c:pt idx="1348">
                  <c:v>6.4500000000071154</c:v>
                </c:pt>
                <c:pt idx="1349">
                  <c:v>6.4675000000071279</c:v>
                </c:pt>
                <c:pt idx="1350">
                  <c:v>6.4850000000071439</c:v>
                </c:pt>
                <c:pt idx="1351">
                  <c:v>6.5025000000071556</c:v>
                </c:pt>
                <c:pt idx="1352">
                  <c:v>6.5200000000071725</c:v>
                </c:pt>
                <c:pt idx="1353">
                  <c:v>6.537500000007185</c:v>
                </c:pt>
                <c:pt idx="1354">
                  <c:v>6.5550000000071975</c:v>
                </c:pt>
                <c:pt idx="1355">
                  <c:v>6.5725000000072091</c:v>
                </c:pt>
                <c:pt idx="1356">
                  <c:v>6.5900000000072261</c:v>
                </c:pt>
                <c:pt idx="1357">
                  <c:v>5.485916666641538</c:v>
                </c:pt>
                <c:pt idx="1358">
                  <c:v>5.4251666666414966</c:v>
                </c:pt>
                <c:pt idx="1359">
                  <c:v>5.3644166666414339</c:v>
                </c:pt>
                <c:pt idx="1360">
                  <c:v>5.303666666641405</c:v>
                </c:pt>
                <c:pt idx="1361">
                  <c:v>5.242916666641344</c:v>
                </c:pt>
                <c:pt idx="1362">
                  <c:v>5.1821666666413035</c:v>
                </c:pt>
                <c:pt idx="1363">
                  <c:v>5.1214166666412426</c:v>
                </c:pt>
                <c:pt idx="1364">
                  <c:v>5.0606666666412075</c:v>
                </c:pt>
                <c:pt idx="1365">
                  <c:v>4.9999166666411545</c:v>
                </c:pt>
                <c:pt idx="1366">
                  <c:v>4.9391666666411185</c:v>
                </c:pt>
                <c:pt idx="1367">
                  <c:v>4.8784166666410531</c:v>
                </c:pt>
                <c:pt idx="1368">
                  <c:v>4.8176666666410126</c:v>
                </c:pt>
                <c:pt idx="1369">
                  <c:v>4.7569166666409544</c:v>
                </c:pt>
                <c:pt idx="1370">
                  <c:v>4.6961666666408997</c:v>
                </c:pt>
                <c:pt idx="1371">
                  <c:v>4.6354166666408645</c:v>
                </c:pt>
                <c:pt idx="1372">
                  <c:v>4.5746666666408089</c:v>
                </c:pt>
                <c:pt idx="1373">
                  <c:v>4.5139166666407631</c:v>
                </c:pt>
                <c:pt idx="1374">
                  <c:v>4.4531666666407075</c:v>
                </c:pt>
                <c:pt idx="1375">
                  <c:v>4.3924166666406661</c:v>
                </c:pt>
                <c:pt idx="1376">
                  <c:v>4.3316666666406194</c:v>
                </c:pt>
                <c:pt idx="1377">
                  <c:v>3.7985714285665204</c:v>
                </c:pt>
                <c:pt idx="1378">
                  <c:v>3.7871428571379417</c:v>
                </c:pt>
                <c:pt idx="1379">
                  <c:v>3.77571428570936</c:v>
                </c:pt>
                <c:pt idx="1380">
                  <c:v>3.7642857142807782</c:v>
                </c:pt>
                <c:pt idx="1381">
                  <c:v>3.7528571428521946</c:v>
                </c:pt>
                <c:pt idx="1382">
                  <c:v>3.7414285714236151</c:v>
                </c:pt>
                <c:pt idx="1383">
                  <c:v>3.7299999999950342</c:v>
                </c:pt>
                <c:pt idx="1384">
                  <c:v>3.7185714285664564</c:v>
                </c:pt>
                <c:pt idx="1385">
                  <c:v>3.7071428571378759</c:v>
                </c:pt>
                <c:pt idx="1386">
                  <c:v>3.6957142857092942</c:v>
                </c:pt>
                <c:pt idx="1387">
                  <c:v>3.6842857142807119</c:v>
                </c:pt>
                <c:pt idx="1388">
                  <c:v>3.6728571428521306</c:v>
                </c:pt>
                <c:pt idx="1389">
                  <c:v>3.661428571423551</c:v>
                </c:pt>
                <c:pt idx="1390">
                  <c:v>3.6499999999949697</c:v>
                </c:pt>
                <c:pt idx="1391">
                  <c:v>3.6385714285663924</c:v>
                </c:pt>
                <c:pt idx="1392">
                  <c:v>3.627142857137811</c:v>
                </c:pt>
                <c:pt idx="1393">
                  <c:v>3.6157142857092293</c:v>
                </c:pt>
                <c:pt idx="1394">
                  <c:v>3.6042857142806479</c:v>
                </c:pt>
                <c:pt idx="1395">
                  <c:v>3.5928571428520666</c:v>
                </c:pt>
                <c:pt idx="1396">
                  <c:v>3.581428571423487</c:v>
                </c:pt>
                <c:pt idx="1397">
                  <c:v>3.5699999999949057</c:v>
                </c:pt>
                <c:pt idx="1398">
                  <c:v>3.6595000000399551</c:v>
                </c:pt>
                <c:pt idx="1399">
                  <c:v>3.7490000000400272</c:v>
                </c:pt>
                <c:pt idx="1400">
                  <c:v>3.8385000000400993</c:v>
                </c:pt>
                <c:pt idx="1401">
                  <c:v>3.9280000000401714</c:v>
                </c:pt>
                <c:pt idx="1402">
                  <c:v>4.0175000000402381</c:v>
                </c:pt>
                <c:pt idx="1403">
                  <c:v>4.1070000000403155</c:v>
                </c:pt>
                <c:pt idx="1404">
                  <c:v>4.1965000000403876</c:v>
                </c:pt>
                <c:pt idx="1405">
                  <c:v>4.2860000000404597</c:v>
                </c:pt>
                <c:pt idx="1406">
                  <c:v>4.3755000000405317</c:v>
                </c:pt>
                <c:pt idx="1407">
                  <c:v>4.465000000040618</c:v>
                </c:pt>
                <c:pt idx="1408">
                  <c:v>4.5545000000406866</c:v>
                </c:pt>
                <c:pt idx="1409">
                  <c:v>4.6440000000407435</c:v>
                </c:pt>
                <c:pt idx="1410">
                  <c:v>4.7335000000408245</c:v>
                </c:pt>
                <c:pt idx="1411">
                  <c:v>4.8230000000408895</c:v>
                </c:pt>
                <c:pt idx="1412">
                  <c:v>4.9125000000409642</c:v>
                </c:pt>
                <c:pt idx="1413">
                  <c:v>5.0020000000410363</c:v>
                </c:pt>
                <c:pt idx="1414">
                  <c:v>5.0915000000411084</c:v>
                </c:pt>
                <c:pt idx="1415">
                  <c:v>5.1810000000411804</c:v>
                </c:pt>
                <c:pt idx="1416">
                  <c:v>5.2705000000412525</c:v>
                </c:pt>
                <c:pt idx="1417">
                  <c:v>5.3600000000413264</c:v>
                </c:pt>
                <c:pt idx="1418">
                  <c:v>4.8582500000223234</c:v>
                </c:pt>
                <c:pt idx="1419">
                  <c:v>4.9065000000223673</c:v>
                </c:pt>
                <c:pt idx="1420">
                  <c:v>4.9547500000224005</c:v>
                </c:pt>
                <c:pt idx="1421">
                  <c:v>5.0030000000224391</c:v>
                </c:pt>
                <c:pt idx="1422">
                  <c:v>5.0512500000224794</c:v>
                </c:pt>
                <c:pt idx="1423">
                  <c:v>5.0995000000225161</c:v>
                </c:pt>
                <c:pt idx="1424">
                  <c:v>5.1477500000225547</c:v>
                </c:pt>
                <c:pt idx="1425">
                  <c:v>5.1960000000225905</c:v>
                </c:pt>
                <c:pt idx="1426">
                  <c:v>5.2442500000226362</c:v>
                </c:pt>
                <c:pt idx="1427">
                  <c:v>5.2925000000226703</c:v>
                </c:pt>
                <c:pt idx="1428">
                  <c:v>5.3407500000227088</c:v>
                </c:pt>
                <c:pt idx="1429">
                  <c:v>5.3890000000227474</c:v>
                </c:pt>
                <c:pt idx="1430">
                  <c:v>5.4372500000227904</c:v>
                </c:pt>
                <c:pt idx="1431">
                  <c:v>5.4855000000228298</c:v>
                </c:pt>
                <c:pt idx="1432">
                  <c:v>5.5337500000228692</c:v>
                </c:pt>
                <c:pt idx="1433">
                  <c:v>5.5820000000229015</c:v>
                </c:pt>
                <c:pt idx="1434">
                  <c:v>5.6302500000229401</c:v>
                </c:pt>
                <c:pt idx="1435">
                  <c:v>5.6785000000229786</c:v>
                </c:pt>
                <c:pt idx="1436">
                  <c:v>5.7267500000230172</c:v>
                </c:pt>
                <c:pt idx="1437">
                  <c:v>5.7750000000230584</c:v>
                </c:pt>
                <c:pt idx="1438">
                  <c:v>5.4388779420643418</c:v>
                </c:pt>
                <c:pt idx="1439">
                  <c:v>5.4396448400727904</c:v>
                </c:pt>
                <c:pt idx="1440">
                  <c:v>5.4404117380812371</c:v>
                </c:pt>
              </c:numCache>
            </c:numRef>
          </c:val>
        </c:ser>
        <c:ser>
          <c:idx val="1"/>
          <c:order val="1"/>
          <c:tx>
            <c:strRef>
              <c:f>'BALANCE CUB CASETA 2'!$K$12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'BALANCE CUB CASETA 2'!$A$13:$A$1453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6.9444444444444523E-4</c:v>
                </c:pt>
                <c:pt idx="3">
                  <c:v>1.3888888888888913E-3</c:v>
                </c:pt>
                <c:pt idx="4">
                  <c:v>2.0833333333333329E-3</c:v>
                </c:pt>
                <c:pt idx="5">
                  <c:v>2.7777777777777775E-3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5.5555555555555454E-3</c:v>
                </c:pt>
                <c:pt idx="10">
                  <c:v>6.2500000000000047E-3</c:v>
                </c:pt>
                <c:pt idx="11" formatCode="h:mm:ss">
                  <c:v>6.944444444444451E-3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1.1805555555555623E-2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1.3888888888888817E-2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1.6666666666666417E-2</c:v>
                </c:pt>
                <c:pt idx="26">
                  <c:v>1.7361111111110817E-2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2.1527777777777223E-2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2.361111111111042E-2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2.7777777777776857E-2</c:v>
                </c:pt>
                <c:pt idx="42">
                  <c:v>2.8472222222221222E-2</c:v>
                </c:pt>
                <c:pt idx="43">
                  <c:v>2.9166666666665599E-2</c:v>
                </c:pt>
                <c:pt idx="44">
                  <c:v>2.9861111111110027E-2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3.4027777777776443E-2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3.6805555555554051E-2</c:v>
                </c:pt>
                <c:pt idx="55">
                  <c:v>3.7499999999998403E-2</c:v>
                </c:pt>
                <c:pt idx="56">
                  <c:v>3.8194444444442775E-2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4.0277777777775949E-2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4.2361111111109254E-2</c:v>
                </c:pt>
                <c:pt idx="63">
                  <c:v>4.305555555555355E-2</c:v>
                </c:pt>
                <c:pt idx="64">
                  <c:v>4.3749999999997999E-2</c:v>
                </c:pt>
                <c:pt idx="65">
                  <c:v>4.4444444444442434E-2</c:v>
                </c:pt>
                <c:pt idx="66">
                  <c:v>4.51388888888868E-2</c:v>
                </c:pt>
                <c:pt idx="67">
                  <c:v>4.5833333333331311E-2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4.9999999999997685E-2</c:v>
                </c:pt>
                <c:pt idx="74">
                  <c:v>5.0694444444442044E-2</c:v>
                </c:pt>
                <c:pt idx="75">
                  <c:v>5.1388888888886403E-2</c:v>
                </c:pt>
                <c:pt idx="76">
                  <c:v>5.2083333333330865E-2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5.4861111111108467E-2</c:v>
                </c:pt>
                <c:pt idx="81">
                  <c:v>5.5555555555552756E-2</c:v>
                </c:pt>
                <c:pt idx="82">
                  <c:v>5.6249999999997156E-2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5.8333333333330475E-2</c:v>
                </c:pt>
                <c:pt idx="86">
                  <c:v>5.9027777777774799E-2</c:v>
                </c:pt>
                <c:pt idx="87">
                  <c:v>5.972222222221929E-2</c:v>
                </c:pt>
                <c:pt idx="88">
                  <c:v>6.0416666666663656E-2</c:v>
                </c:pt>
                <c:pt idx="89">
                  <c:v>6.1111111111108014E-2</c:v>
                </c:pt>
                <c:pt idx="90">
                  <c:v>6.1805555555552366E-2</c:v>
                </c:pt>
                <c:pt idx="91">
                  <c:v>6.2499999999996898E-2</c:v>
                </c:pt>
                <c:pt idx="92">
                  <c:v>6.3194444444441306E-2</c:v>
                </c:pt>
                <c:pt idx="93">
                  <c:v>6.3888888888885595E-2</c:v>
                </c:pt>
                <c:pt idx="94">
                  <c:v>6.4583333333330065E-2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6.7361111111107666E-2</c:v>
                </c:pt>
                <c:pt idx="99">
                  <c:v>6.8055555555551997E-2</c:v>
                </c:pt>
                <c:pt idx="100">
                  <c:v>6.8749999999996467E-2</c:v>
                </c:pt>
                <c:pt idx="101">
                  <c:v>6.9444444444440867E-2</c:v>
                </c:pt>
                <c:pt idx="102">
                  <c:v>7.0138888888885198E-2</c:v>
                </c:pt>
                <c:pt idx="103">
                  <c:v>7.0833333333329682E-2</c:v>
                </c:pt>
                <c:pt idx="104">
                  <c:v>7.1527777777773999E-2</c:v>
                </c:pt>
                <c:pt idx="105">
                  <c:v>7.2222222222218468E-2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7.4999999999996098E-2</c:v>
                </c:pt>
                <c:pt idx="110">
                  <c:v>7.569444444444047E-2</c:v>
                </c:pt>
                <c:pt idx="111">
                  <c:v>7.6388888888884801E-2</c:v>
                </c:pt>
                <c:pt idx="112">
                  <c:v>7.7083333333329285E-2</c:v>
                </c:pt>
                <c:pt idx="113">
                  <c:v>7.7777777777773671E-2</c:v>
                </c:pt>
                <c:pt idx="114">
                  <c:v>7.8472222222218072E-2</c:v>
                </c:pt>
                <c:pt idx="115">
                  <c:v>7.9166666666662402E-2</c:v>
                </c:pt>
                <c:pt idx="116">
                  <c:v>7.9861111111106886E-2</c:v>
                </c:pt>
                <c:pt idx="117">
                  <c:v>8.0555555555551356E-2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8.2638888888884515E-2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8.472222222221773E-2</c:v>
                </c:pt>
                <c:pt idx="124">
                  <c:v>8.5416666666662047E-2</c:v>
                </c:pt>
                <c:pt idx="125">
                  <c:v>8.6111111111106323E-2</c:v>
                </c:pt>
                <c:pt idx="126">
                  <c:v>8.680555555555089E-2</c:v>
                </c:pt>
                <c:pt idx="127">
                  <c:v>8.7499999999995193E-2</c:v>
                </c:pt>
                <c:pt idx="128">
                  <c:v>8.8194444444439773E-2</c:v>
                </c:pt>
                <c:pt idx="129">
                  <c:v>8.8888888888884091E-2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9.166666666666172E-2</c:v>
                </c:pt>
                <c:pt idx="134">
                  <c:v>9.2361111111105829E-2</c:v>
                </c:pt>
                <c:pt idx="135">
                  <c:v>9.3055555555550604E-2</c:v>
                </c:pt>
                <c:pt idx="136">
                  <c:v>9.3749999999994907E-2</c:v>
                </c:pt>
                <c:pt idx="137">
                  <c:v>9.4444444444439266E-2</c:v>
                </c:pt>
                <c:pt idx="138">
                  <c:v>9.5138888888883735E-2</c:v>
                </c:pt>
                <c:pt idx="139">
                  <c:v>9.5833333333327997E-2</c:v>
                </c:pt>
                <c:pt idx="140">
                  <c:v>9.6527777777772536E-2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9.8611111111105529E-2</c:v>
                </c:pt>
                <c:pt idx="144">
                  <c:v>9.9305555555550151E-2</c:v>
                </c:pt>
                <c:pt idx="145">
                  <c:v>9.9999999999994538E-2</c:v>
                </c:pt>
                <c:pt idx="146">
                  <c:v>0.10069444444443915</c:v>
                </c:pt>
                <c:pt idx="147">
                  <c:v>0.10138888888888301</c:v>
                </c:pt>
                <c:pt idx="148">
                  <c:v>0.10208333333332795</c:v>
                </c:pt>
                <c:pt idx="149">
                  <c:v>0.10277777777777207</c:v>
                </c:pt>
                <c:pt idx="150">
                  <c:v>0.10347222222221614</c:v>
                </c:pt>
                <c:pt idx="151">
                  <c:v>0.10416666666666111</c:v>
                </c:pt>
                <c:pt idx="152">
                  <c:v>0.10486111111110499</c:v>
                </c:pt>
                <c:pt idx="153">
                  <c:v>0.10555555555555009</c:v>
                </c:pt>
                <c:pt idx="154">
                  <c:v>0.10624999999999395</c:v>
                </c:pt>
                <c:pt idx="155">
                  <c:v>0.10694444444443807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0.10902777777777212</c:v>
                </c:pt>
                <c:pt idx="159">
                  <c:v>0.10972222222221623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</c:v>
                </c:pt>
                <c:pt idx="164">
                  <c:v>0.1131944444444381</c:v>
                </c:pt>
                <c:pt idx="165">
                  <c:v>0.11388888888888198</c:v>
                </c:pt>
                <c:pt idx="166">
                  <c:v>0.11458333333332693</c:v>
                </c:pt>
                <c:pt idx="167">
                  <c:v>0.11527777777777107</c:v>
                </c:pt>
                <c:pt idx="168">
                  <c:v>0.11597222222221611</c:v>
                </c:pt>
                <c:pt idx="169">
                  <c:v>0.1166666666666601</c:v>
                </c:pt>
                <c:pt idx="170">
                  <c:v>0.11736111111110402</c:v>
                </c:pt>
                <c:pt idx="171">
                  <c:v>0.11805555555554907</c:v>
                </c:pt>
                <c:pt idx="172">
                  <c:v>0.11874999999999293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0.12152777777777109</c:v>
                </c:pt>
                <c:pt idx="177">
                  <c:v>0.12222222222221521</c:v>
                </c:pt>
                <c:pt idx="178">
                  <c:v>0.12291666666666007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0.12569444444443714</c:v>
                </c:pt>
                <c:pt idx="183">
                  <c:v>0.126388888888882</c:v>
                </c:pt>
                <c:pt idx="184">
                  <c:v>0.12708333333332614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</c:v>
                </c:pt>
                <c:pt idx="188">
                  <c:v>0.12986111111110399</c:v>
                </c:pt>
                <c:pt idx="189">
                  <c:v>0.13055555555554788</c:v>
                </c:pt>
                <c:pt idx="190">
                  <c:v>0.13124999999999223</c:v>
                </c:pt>
                <c:pt idx="191">
                  <c:v>0.13194444444443731</c:v>
                </c:pt>
                <c:pt idx="192">
                  <c:v>0.13263888888888101</c:v>
                </c:pt>
                <c:pt idx="193">
                  <c:v>0.13333333333332617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0.13680555555554788</c:v>
                </c:pt>
                <c:pt idx="199">
                  <c:v>0.13749999999999224</c:v>
                </c:pt>
                <c:pt idx="200">
                  <c:v>0.13819444444443624</c:v>
                </c:pt>
                <c:pt idx="201">
                  <c:v>0.13888888888888101</c:v>
                </c:pt>
                <c:pt idx="202">
                  <c:v>0.13958333333332523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0.14166666666665786</c:v>
                </c:pt>
                <c:pt idx="206">
                  <c:v>0.14236111111110214</c:v>
                </c:pt>
                <c:pt idx="207">
                  <c:v>0.143055555555547</c:v>
                </c:pt>
                <c:pt idx="208">
                  <c:v>0.14374999999999127</c:v>
                </c:pt>
                <c:pt idx="209">
                  <c:v>0.14444444444443638</c:v>
                </c:pt>
                <c:pt idx="210">
                  <c:v>0.14513888888887999</c:v>
                </c:pt>
                <c:pt idx="211">
                  <c:v>0.14583333333332424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0.14861111111110217</c:v>
                </c:pt>
                <c:pt idx="216">
                  <c:v>0.149305555555546</c:v>
                </c:pt>
                <c:pt idx="217">
                  <c:v>0.14999999999999131</c:v>
                </c:pt>
                <c:pt idx="218">
                  <c:v>0.1506944444444353</c:v>
                </c:pt>
                <c:pt idx="219">
                  <c:v>0.15138888888888014</c:v>
                </c:pt>
                <c:pt idx="220">
                  <c:v>0.15208333333332424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0.15416666666665688</c:v>
                </c:pt>
                <c:pt idx="224">
                  <c:v>0.15486111111110223</c:v>
                </c:pt>
                <c:pt idx="225">
                  <c:v>0.15555555555554601</c:v>
                </c:pt>
                <c:pt idx="226">
                  <c:v>0.15624999999999031</c:v>
                </c:pt>
                <c:pt idx="227">
                  <c:v>0.15694444444443548</c:v>
                </c:pt>
                <c:pt idx="228">
                  <c:v>0.15763888888887914</c:v>
                </c:pt>
                <c:pt idx="229">
                  <c:v>0.15833333333332431</c:v>
                </c:pt>
                <c:pt idx="230">
                  <c:v>0.15902777777776814</c:v>
                </c:pt>
                <c:pt idx="231">
                  <c:v>0.15972222222221213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0.16180555555554588</c:v>
                </c:pt>
                <c:pt idx="235">
                  <c:v>0.16249999999999024</c:v>
                </c:pt>
                <c:pt idx="236">
                  <c:v>0.16319444444443423</c:v>
                </c:pt>
                <c:pt idx="237">
                  <c:v>0.16388888888887901</c:v>
                </c:pt>
                <c:pt idx="238">
                  <c:v>0.16458333333332317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0.16666666666665583</c:v>
                </c:pt>
                <c:pt idx="242">
                  <c:v>0.16736111111110114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0.16944444444443435</c:v>
                </c:pt>
                <c:pt idx="246">
                  <c:v>0.17013888888887799</c:v>
                </c:pt>
                <c:pt idx="247">
                  <c:v>0.17083333333332323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0.17361111111110014</c:v>
                </c:pt>
                <c:pt idx="252">
                  <c:v>0.174305555555545</c:v>
                </c:pt>
                <c:pt idx="253">
                  <c:v>0.17499999999998914</c:v>
                </c:pt>
                <c:pt idx="254">
                  <c:v>0.17569444444443424</c:v>
                </c:pt>
                <c:pt idx="255">
                  <c:v>0.17638888888887799</c:v>
                </c:pt>
                <c:pt idx="256">
                  <c:v>0.17708333333332224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0.17916666666665587</c:v>
                </c:pt>
                <c:pt idx="260">
                  <c:v>0.17986111111110017</c:v>
                </c:pt>
                <c:pt idx="261">
                  <c:v>0.18055555555554401</c:v>
                </c:pt>
                <c:pt idx="262">
                  <c:v>0.18124999999998914</c:v>
                </c:pt>
                <c:pt idx="263">
                  <c:v>0.18194444444443345</c:v>
                </c:pt>
                <c:pt idx="264">
                  <c:v>0.18263888888887814</c:v>
                </c:pt>
                <c:pt idx="265">
                  <c:v>0.18333333333332227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0.18611111111110024</c:v>
                </c:pt>
                <c:pt idx="270">
                  <c:v>0.18680555555554401</c:v>
                </c:pt>
                <c:pt idx="271">
                  <c:v>0.18749999999998823</c:v>
                </c:pt>
                <c:pt idx="272">
                  <c:v>0.18819444444443331</c:v>
                </c:pt>
                <c:pt idx="273">
                  <c:v>0.18888888888887717</c:v>
                </c:pt>
                <c:pt idx="274">
                  <c:v>0.18958333333332231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</c:v>
                </c:pt>
                <c:pt idx="278">
                  <c:v>0.19236111111109899</c:v>
                </c:pt>
                <c:pt idx="279">
                  <c:v>0.19305555555554388</c:v>
                </c:pt>
                <c:pt idx="280">
                  <c:v>0.19374999999998799</c:v>
                </c:pt>
                <c:pt idx="281">
                  <c:v>0.19444444444443235</c:v>
                </c:pt>
                <c:pt idx="282">
                  <c:v>0.19513888888887701</c:v>
                </c:pt>
                <c:pt idx="283">
                  <c:v>0.19583333333332117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0.19861111111109914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0.20069444444443224</c:v>
                </c:pt>
                <c:pt idx="291">
                  <c:v>0.20138888888887599</c:v>
                </c:pt>
                <c:pt idx="292">
                  <c:v>0.20208333333332124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0.20416666666665387</c:v>
                </c:pt>
                <c:pt idx="296">
                  <c:v>0.20486111111109817</c:v>
                </c:pt>
                <c:pt idx="297">
                  <c:v>0.205555555555543</c:v>
                </c:pt>
                <c:pt idx="298">
                  <c:v>0.20624999999998714</c:v>
                </c:pt>
                <c:pt idx="299">
                  <c:v>0.20694444444443241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0.21111111111109823</c:v>
                </c:pt>
                <c:pt idx="306">
                  <c:v>0.21180555555554201</c:v>
                </c:pt>
                <c:pt idx="307">
                  <c:v>0.21249999999998717</c:v>
                </c:pt>
                <c:pt idx="308">
                  <c:v>0.21319444444443131</c:v>
                </c:pt>
                <c:pt idx="309">
                  <c:v>0.21388888888887614</c:v>
                </c:pt>
                <c:pt idx="310">
                  <c:v>0.21458333333332028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0.21666666666665288</c:v>
                </c:pt>
                <c:pt idx="314">
                  <c:v>0.21736111111109824</c:v>
                </c:pt>
                <c:pt idx="315">
                  <c:v>0.21805555555554201</c:v>
                </c:pt>
                <c:pt idx="316">
                  <c:v>0.21874999999998623</c:v>
                </c:pt>
                <c:pt idx="317">
                  <c:v>0.21944444444443148</c:v>
                </c:pt>
                <c:pt idx="318">
                  <c:v>0.22013888888887501</c:v>
                </c:pt>
                <c:pt idx="319">
                  <c:v>0.22083333333332014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0.22430555555554188</c:v>
                </c:pt>
                <c:pt idx="325">
                  <c:v>0.22499999999998599</c:v>
                </c:pt>
                <c:pt idx="326">
                  <c:v>0.22569444444443018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0.22916666666665286</c:v>
                </c:pt>
                <c:pt idx="332">
                  <c:v>0.22986111111109714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0.23194444444443035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0.23611111111109617</c:v>
                </c:pt>
                <c:pt idx="342">
                  <c:v>0.236805555555541</c:v>
                </c:pt>
                <c:pt idx="343">
                  <c:v>0.23749999999998514</c:v>
                </c:pt>
                <c:pt idx="344">
                  <c:v>0.23819444444443028</c:v>
                </c:pt>
                <c:pt idx="345">
                  <c:v>0.23888888888887413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0.24166666666665187</c:v>
                </c:pt>
                <c:pt idx="350">
                  <c:v>0.24236111111109623</c:v>
                </c:pt>
                <c:pt idx="351">
                  <c:v>0.24305555555554101</c:v>
                </c:pt>
                <c:pt idx="352">
                  <c:v>0.24374999999998517</c:v>
                </c:pt>
                <c:pt idx="353">
                  <c:v>0.24444444444442948</c:v>
                </c:pt>
                <c:pt idx="354">
                  <c:v>0.24513888888887414</c:v>
                </c:pt>
                <c:pt idx="355">
                  <c:v>0.24583333333331814</c:v>
                </c:pt>
                <c:pt idx="356">
                  <c:v>0.24652777777776314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0.24861111111109624</c:v>
                </c:pt>
                <c:pt idx="360">
                  <c:v>0.24930555555553999</c:v>
                </c:pt>
                <c:pt idx="361">
                  <c:v>0.24999999999998423</c:v>
                </c:pt>
                <c:pt idx="362">
                  <c:v>0.25069444444442879</c:v>
                </c:pt>
                <c:pt idx="363">
                  <c:v>0.25138888888887362</c:v>
                </c:pt>
                <c:pt idx="364">
                  <c:v>0.252083333333318</c:v>
                </c:pt>
                <c:pt idx="365">
                  <c:v>0.25277777777776228</c:v>
                </c:pt>
                <c:pt idx="366">
                  <c:v>0.25347222222220728</c:v>
                </c:pt>
                <c:pt idx="367">
                  <c:v>0.25416666666665128</c:v>
                </c:pt>
                <c:pt idx="368">
                  <c:v>0.254861111111095</c:v>
                </c:pt>
                <c:pt idx="369">
                  <c:v>0.25555555555553966</c:v>
                </c:pt>
                <c:pt idx="370">
                  <c:v>0.25624999999998427</c:v>
                </c:pt>
                <c:pt idx="371">
                  <c:v>0.25694444444442899</c:v>
                </c:pt>
                <c:pt idx="372">
                  <c:v>0.25763888888887326</c:v>
                </c:pt>
                <c:pt idx="373">
                  <c:v>0.25833333333331693</c:v>
                </c:pt>
                <c:pt idx="374">
                  <c:v>0.25902777777776242</c:v>
                </c:pt>
                <c:pt idx="375">
                  <c:v>0.25972222222220598</c:v>
                </c:pt>
                <c:pt idx="376">
                  <c:v>0.26041666666665142</c:v>
                </c:pt>
                <c:pt idx="377">
                  <c:v>0.26111111111109475</c:v>
                </c:pt>
                <c:pt idx="378">
                  <c:v>0.26180555555553903</c:v>
                </c:pt>
                <c:pt idx="379">
                  <c:v>0.26249999999998441</c:v>
                </c:pt>
                <c:pt idx="380">
                  <c:v>0.26319444444442774</c:v>
                </c:pt>
                <c:pt idx="381">
                  <c:v>0.26388888888887263</c:v>
                </c:pt>
                <c:pt idx="382">
                  <c:v>0.26458333333331702</c:v>
                </c:pt>
                <c:pt idx="383">
                  <c:v>0.2652777777777614</c:v>
                </c:pt>
                <c:pt idx="384">
                  <c:v>0.26597222222220634</c:v>
                </c:pt>
                <c:pt idx="385">
                  <c:v>0.26666666666665034</c:v>
                </c:pt>
                <c:pt idx="386">
                  <c:v>0.26736111111109501</c:v>
                </c:pt>
                <c:pt idx="387">
                  <c:v>0.26805555555553873</c:v>
                </c:pt>
                <c:pt idx="388">
                  <c:v>0.26874999999998328</c:v>
                </c:pt>
                <c:pt idx="389">
                  <c:v>0.269444444444428</c:v>
                </c:pt>
                <c:pt idx="390">
                  <c:v>0.27013888888887228</c:v>
                </c:pt>
                <c:pt idx="391">
                  <c:v>0.27083333333331699</c:v>
                </c:pt>
                <c:pt idx="392">
                  <c:v>0.27152777777776155</c:v>
                </c:pt>
                <c:pt idx="393">
                  <c:v>0.27222222222220527</c:v>
                </c:pt>
                <c:pt idx="394">
                  <c:v>0.27291666666665043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0.27499999999998342</c:v>
                </c:pt>
                <c:pt idx="398">
                  <c:v>0.27569444444442676</c:v>
                </c:pt>
                <c:pt idx="399">
                  <c:v>0.2763888888888727</c:v>
                </c:pt>
                <c:pt idx="400">
                  <c:v>0.27708333333331597</c:v>
                </c:pt>
                <c:pt idx="401">
                  <c:v>0.27777777777776147</c:v>
                </c:pt>
                <c:pt idx="402">
                  <c:v>0.27847222222220541</c:v>
                </c:pt>
                <c:pt idx="403">
                  <c:v>0.27916666666664941</c:v>
                </c:pt>
                <c:pt idx="404">
                  <c:v>0.27986111111109402</c:v>
                </c:pt>
                <c:pt idx="405">
                  <c:v>0.28055555555553779</c:v>
                </c:pt>
                <c:pt idx="406">
                  <c:v>0.28124999999998335</c:v>
                </c:pt>
                <c:pt idx="407">
                  <c:v>0.28194444444442701</c:v>
                </c:pt>
                <c:pt idx="408">
                  <c:v>0.28263888888887134</c:v>
                </c:pt>
                <c:pt idx="409">
                  <c:v>0.28333333333331601</c:v>
                </c:pt>
                <c:pt idx="410">
                  <c:v>0.28402777777776061</c:v>
                </c:pt>
                <c:pt idx="411">
                  <c:v>0.28472222222220528</c:v>
                </c:pt>
                <c:pt idx="412">
                  <c:v>0.28541666666664955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0.28749999999998255</c:v>
                </c:pt>
                <c:pt idx="416">
                  <c:v>0.28819444444442699</c:v>
                </c:pt>
                <c:pt idx="417">
                  <c:v>0.28888888888887176</c:v>
                </c:pt>
                <c:pt idx="418">
                  <c:v>0.28958333333331526</c:v>
                </c:pt>
                <c:pt idx="419">
                  <c:v>0.29027777777776043</c:v>
                </c:pt>
                <c:pt idx="420">
                  <c:v>0.29097222222220442</c:v>
                </c:pt>
                <c:pt idx="421">
                  <c:v>0.29166666666664942</c:v>
                </c:pt>
                <c:pt idx="422">
                  <c:v>0.29236111111109298</c:v>
                </c:pt>
                <c:pt idx="423">
                  <c:v>0.29305555555553675</c:v>
                </c:pt>
                <c:pt idx="424">
                  <c:v>0.29374999999998247</c:v>
                </c:pt>
                <c:pt idx="425">
                  <c:v>0.29444444444442602</c:v>
                </c:pt>
                <c:pt idx="426">
                  <c:v>0.29513888888887141</c:v>
                </c:pt>
                <c:pt idx="427">
                  <c:v>0.29583333333331502</c:v>
                </c:pt>
                <c:pt idx="428">
                  <c:v>0.29652777777775968</c:v>
                </c:pt>
                <c:pt idx="429">
                  <c:v>0.29722222222220435</c:v>
                </c:pt>
                <c:pt idx="430">
                  <c:v>0.29791666666664862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0.29999999999998161</c:v>
                </c:pt>
                <c:pt idx="434">
                  <c:v>0.300694444444426</c:v>
                </c:pt>
                <c:pt idx="435">
                  <c:v>0.30138888888887083</c:v>
                </c:pt>
                <c:pt idx="436">
                  <c:v>0.30208333333331527</c:v>
                </c:pt>
                <c:pt idx="437">
                  <c:v>0.30277777777775955</c:v>
                </c:pt>
                <c:pt idx="438">
                  <c:v>0.30347222222220344</c:v>
                </c:pt>
                <c:pt idx="439">
                  <c:v>0.30416666666664843</c:v>
                </c:pt>
                <c:pt idx="440">
                  <c:v>0.30486111111109226</c:v>
                </c:pt>
                <c:pt idx="441">
                  <c:v>0.30555555555553693</c:v>
                </c:pt>
                <c:pt idx="442">
                  <c:v>0.30624999999998143</c:v>
                </c:pt>
                <c:pt idx="443">
                  <c:v>0.30694444444442498</c:v>
                </c:pt>
                <c:pt idx="444">
                  <c:v>0.30763888888887042</c:v>
                </c:pt>
                <c:pt idx="445">
                  <c:v>0.30833333333331397</c:v>
                </c:pt>
                <c:pt idx="446">
                  <c:v>0.30902777777775969</c:v>
                </c:pt>
                <c:pt idx="447">
                  <c:v>0.30972222222220347</c:v>
                </c:pt>
                <c:pt idx="448">
                  <c:v>0.31041666666664763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0.31249999999998168</c:v>
                </c:pt>
                <c:pt idx="452">
                  <c:v>0.31319444444442501</c:v>
                </c:pt>
                <c:pt idx="453">
                  <c:v>0.31388888888886984</c:v>
                </c:pt>
                <c:pt idx="454">
                  <c:v>0.31458333333331434</c:v>
                </c:pt>
                <c:pt idx="455">
                  <c:v>0.31527777777775862</c:v>
                </c:pt>
                <c:pt idx="456">
                  <c:v>0.31597222222220361</c:v>
                </c:pt>
                <c:pt idx="457">
                  <c:v>0.31666666666664756</c:v>
                </c:pt>
                <c:pt idx="458">
                  <c:v>0.31736111111109128</c:v>
                </c:pt>
                <c:pt idx="459">
                  <c:v>0.318055555555536</c:v>
                </c:pt>
                <c:pt idx="460">
                  <c:v>0.31874999999998055</c:v>
                </c:pt>
                <c:pt idx="461">
                  <c:v>0.31944444444442527</c:v>
                </c:pt>
                <c:pt idx="462">
                  <c:v>0.32013888888886943</c:v>
                </c:pt>
                <c:pt idx="463">
                  <c:v>0.32083333333331326</c:v>
                </c:pt>
                <c:pt idx="464">
                  <c:v>0.32152777777775876</c:v>
                </c:pt>
                <c:pt idx="465">
                  <c:v>0.32222222222220243</c:v>
                </c:pt>
                <c:pt idx="466">
                  <c:v>0.3229166666666477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0.32499999999998069</c:v>
                </c:pt>
                <c:pt idx="470">
                  <c:v>0.32569444444442402</c:v>
                </c:pt>
                <c:pt idx="471">
                  <c:v>0.32638888888886997</c:v>
                </c:pt>
                <c:pt idx="472">
                  <c:v>0.32708333333331341</c:v>
                </c:pt>
                <c:pt idx="473">
                  <c:v>0.32777777777775763</c:v>
                </c:pt>
                <c:pt idx="474">
                  <c:v>0.32847222222220268</c:v>
                </c:pt>
                <c:pt idx="475">
                  <c:v>0.32916666666664662</c:v>
                </c:pt>
                <c:pt idx="476">
                  <c:v>0.32986111111109134</c:v>
                </c:pt>
                <c:pt idx="477">
                  <c:v>0.33055555555553501</c:v>
                </c:pt>
                <c:pt idx="478">
                  <c:v>0.33124999999997962</c:v>
                </c:pt>
                <c:pt idx="479">
                  <c:v>0.33194444444442428</c:v>
                </c:pt>
                <c:pt idx="480">
                  <c:v>0.33263888888886856</c:v>
                </c:pt>
                <c:pt idx="481">
                  <c:v>0.33333333333331328</c:v>
                </c:pt>
                <c:pt idx="482">
                  <c:v>0.33402777777775783</c:v>
                </c:pt>
                <c:pt idx="483">
                  <c:v>0.33472222222220155</c:v>
                </c:pt>
                <c:pt idx="484">
                  <c:v>0.33541666666664677</c:v>
                </c:pt>
                <c:pt idx="485">
                  <c:v>0.33611111111109027</c:v>
                </c:pt>
                <c:pt idx="486">
                  <c:v>0.33680555555553526</c:v>
                </c:pt>
                <c:pt idx="487">
                  <c:v>0.33749999999997976</c:v>
                </c:pt>
                <c:pt idx="488">
                  <c:v>0.33819444444442298</c:v>
                </c:pt>
                <c:pt idx="489">
                  <c:v>0.33888888888886898</c:v>
                </c:pt>
                <c:pt idx="490">
                  <c:v>0.33958333333331242</c:v>
                </c:pt>
                <c:pt idx="491">
                  <c:v>0.34027777777775742</c:v>
                </c:pt>
                <c:pt idx="492">
                  <c:v>0.34097222222220147</c:v>
                </c:pt>
                <c:pt idx="493">
                  <c:v>0.34166666666664541</c:v>
                </c:pt>
                <c:pt idx="494">
                  <c:v>0.34236111111109002</c:v>
                </c:pt>
                <c:pt idx="495">
                  <c:v>0.34305555555553374</c:v>
                </c:pt>
                <c:pt idx="496">
                  <c:v>0.34374999999997941</c:v>
                </c:pt>
                <c:pt idx="497">
                  <c:v>0.34444444444442301</c:v>
                </c:pt>
                <c:pt idx="498">
                  <c:v>0.34513888888886735</c:v>
                </c:pt>
                <c:pt idx="499">
                  <c:v>0.34583333333331201</c:v>
                </c:pt>
                <c:pt idx="500">
                  <c:v>0.34652777777775662</c:v>
                </c:pt>
                <c:pt idx="501">
                  <c:v>0.34722222222220134</c:v>
                </c:pt>
                <c:pt idx="502">
                  <c:v>0.34791666666664556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0.34999999999997855</c:v>
                </c:pt>
                <c:pt idx="506">
                  <c:v>0.35069444444442299</c:v>
                </c:pt>
                <c:pt idx="507">
                  <c:v>0.35138888888886777</c:v>
                </c:pt>
                <c:pt idx="508">
                  <c:v>0.35208333333331127</c:v>
                </c:pt>
                <c:pt idx="509">
                  <c:v>0.35277777777775643</c:v>
                </c:pt>
                <c:pt idx="510">
                  <c:v>0.35347222222219998</c:v>
                </c:pt>
                <c:pt idx="511">
                  <c:v>0.35416666666664542</c:v>
                </c:pt>
                <c:pt idx="512">
                  <c:v>0.35486111111108898</c:v>
                </c:pt>
                <c:pt idx="513">
                  <c:v>0.35555555555553275</c:v>
                </c:pt>
                <c:pt idx="514">
                  <c:v>0.35624999999997842</c:v>
                </c:pt>
                <c:pt idx="515">
                  <c:v>0.35694444444442208</c:v>
                </c:pt>
                <c:pt idx="516">
                  <c:v>0.35763888888886741</c:v>
                </c:pt>
                <c:pt idx="517">
                  <c:v>0.35833333333331102</c:v>
                </c:pt>
                <c:pt idx="518">
                  <c:v>0.35902777777775563</c:v>
                </c:pt>
                <c:pt idx="519">
                  <c:v>0.35972222222220041</c:v>
                </c:pt>
                <c:pt idx="520">
                  <c:v>0.36041666666664468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0.36249999999997762</c:v>
                </c:pt>
                <c:pt idx="524">
                  <c:v>0.363194444444422</c:v>
                </c:pt>
                <c:pt idx="525">
                  <c:v>0.36388888888886683</c:v>
                </c:pt>
                <c:pt idx="526">
                  <c:v>0.36458333333331128</c:v>
                </c:pt>
                <c:pt idx="527">
                  <c:v>0.36527777777775555</c:v>
                </c:pt>
                <c:pt idx="528">
                  <c:v>0.36597222222219927</c:v>
                </c:pt>
                <c:pt idx="529">
                  <c:v>0.36666666666664455</c:v>
                </c:pt>
                <c:pt idx="530">
                  <c:v>0.36736111111108827</c:v>
                </c:pt>
                <c:pt idx="531">
                  <c:v>0.36805555555553299</c:v>
                </c:pt>
                <c:pt idx="532">
                  <c:v>0.36874999999997743</c:v>
                </c:pt>
                <c:pt idx="533">
                  <c:v>0.36944444444442098</c:v>
                </c:pt>
                <c:pt idx="534">
                  <c:v>0.37013888888886642</c:v>
                </c:pt>
                <c:pt idx="535">
                  <c:v>0.37083333333330998</c:v>
                </c:pt>
                <c:pt idx="536">
                  <c:v>0.3715277777777557</c:v>
                </c:pt>
                <c:pt idx="537">
                  <c:v>0.37222222222219897</c:v>
                </c:pt>
                <c:pt idx="538">
                  <c:v>0.37291666666664369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0.37499999999997763</c:v>
                </c:pt>
                <c:pt idx="542">
                  <c:v>0.37569444444442102</c:v>
                </c:pt>
                <c:pt idx="543">
                  <c:v>0.37638888888886585</c:v>
                </c:pt>
                <c:pt idx="544">
                  <c:v>0.37708333333331034</c:v>
                </c:pt>
                <c:pt idx="545">
                  <c:v>0.37777777777775462</c:v>
                </c:pt>
                <c:pt idx="546">
                  <c:v>0.37847222222219934</c:v>
                </c:pt>
                <c:pt idx="547">
                  <c:v>0.37916666666664361</c:v>
                </c:pt>
                <c:pt idx="548">
                  <c:v>0.37986111111108728</c:v>
                </c:pt>
                <c:pt idx="549">
                  <c:v>0.380555555555532</c:v>
                </c:pt>
                <c:pt idx="550">
                  <c:v>0.38124999999997655</c:v>
                </c:pt>
                <c:pt idx="551">
                  <c:v>0.38194444444442127</c:v>
                </c:pt>
                <c:pt idx="552">
                  <c:v>0.38263888888886555</c:v>
                </c:pt>
                <c:pt idx="553">
                  <c:v>0.38333333333330927</c:v>
                </c:pt>
                <c:pt idx="554">
                  <c:v>0.38402777777775476</c:v>
                </c:pt>
                <c:pt idx="555">
                  <c:v>0.38472222222219798</c:v>
                </c:pt>
                <c:pt idx="556">
                  <c:v>0.38541666666664376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0.3874999999999767</c:v>
                </c:pt>
                <c:pt idx="560">
                  <c:v>0.38819444444441997</c:v>
                </c:pt>
                <c:pt idx="561">
                  <c:v>0.38888888888886602</c:v>
                </c:pt>
                <c:pt idx="562">
                  <c:v>0.38958333333330941</c:v>
                </c:pt>
                <c:pt idx="563">
                  <c:v>0.39027777777775363</c:v>
                </c:pt>
                <c:pt idx="564">
                  <c:v>0.39097222222219841</c:v>
                </c:pt>
                <c:pt idx="565">
                  <c:v>0.39166666666664268</c:v>
                </c:pt>
                <c:pt idx="566">
                  <c:v>0.39236111111108735</c:v>
                </c:pt>
                <c:pt idx="567">
                  <c:v>0.39305555555553101</c:v>
                </c:pt>
                <c:pt idx="568">
                  <c:v>0.39374999999997562</c:v>
                </c:pt>
                <c:pt idx="569">
                  <c:v>0.39444444444442034</c:v>
                </c:pt>
                <c:pt idx="570">
                  <c:v>0.39513888888886461</c:v>
                </c:pt>
                <c:pt idx="571">
                  <c:v>0.39583333333330928</c:v>
                </c:pt>
                <c:pt idx="572">
                  <c:v>0.39652777777775383</c:v>
                </c:pt>
                <c:pt idx="573">
                  <c:v>0.39722222222219727</c:v>
                </c:pt>
                <c:pt idx="574">
                  <c:v>0.39791666666664283</c:v>
                </c:pt>
                <c:pt idx="575">
                  <c:v>0.39861111111108627</c:v>
                </c:pt>
                <c:pt idx="576">
                  <c:v>0.39930555555553127</c:v>
                </c:pt>
                <c:pt idx="577">
                  <c:v>0.39999999999997576</c:v>
                </c:pt>
                <c:pt idx="578">
                  <c:v>0.40069444444441893</c:v>
                </c:pt>
                <c:pt idx="579">
                  <c:v>0.40138888888886476</c:v>
                </c:pt>
                <c:pt idx="580">
                  <c:v>0.40208333333330798</c:v>
                </c:pt>
                <c:pt idx="581">
                  <c:v>0.40277777777775342</c:v>
                </c:pt>
                <c:pt idx="582">
                  <c:v>0.40347222222219697</c:v>
                </c:pt>
                <c:pt idx="583">
                  <c:v>0.40416666666664142</c:v>
                </c:pt>
                <c:pt idx="584">
                  <c:v>0.40486111111108608</c:v>
                </c:pt>
                <c:pt idx="585">
                  <c:v>0.40555555555552975</c:v>
                </c:pt>
                <c:pt idx="586">
                  <c:v>0.40624999999997541</c:v>
                </c:pt>
                <c:pt idx="587">
                  <c:v>0.40694444444441902</c:v>
                </c:pt>
                <c:pt idx="588">
                  <c:v>0.4076388888888634</c:v>
                </c:pt>
                <c:pt idx="589">
                  <c:v>0.40833333333330801</c:v>
                </c:pt>
                <c:pt idx="590">
                  <c:v>0.40902777777775262</c:v>
                </c:pt>
                <c:pt idx="591">
                  <c:v>0.40972222222219701</c:v>
                </c:pt>
                <c:pt idx="592">
                  <c:v>0.41041666666664162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0.41249999999997455</c:v>
                </c:pt>
                <c:pt idx="596">
                  <c:v>0.413194444444419</c:v>
                </c:pt>
                <c:pt idx="597">
                  <c:v>0.41388888888886383</c:v>
                </c:pt>
                <c:pt idx="598">
                  <c:v>0.41458333333330727</c:v>
                </c:pt>
                <c:pt idx="599">
                  <c:v>0.41527777777775243</c:v>
                </c:pt>
                <c:pt idx="600">
                  <c:v>0.41597222222219626</c:v>
                </c:pt>
                <c:pt idx="601">
                  <c:v>0.41666666666664143</c:v>
                </c:pt>
                <c:pt idx="602">
                  <c:v>0.41736111111108498</c:v>
                </c:pt>
                <c:pt idx="603">
                  <c:v>0.41805555555552876</c:v>
                </c:pt>
                <c:pt idx="604">
                  <c:v>0.41874999999997442</c:v>
                </c:pt>
                <c:pt idx="605">
                  <c:v>0.41944444444441797</c:v>
                </c:pt>
                <c:pt idx="606">
                  <c:v>0.42013888888886347</c:v>
                </c:pt>
                <c:pt idx="607">
                  <c:v>0.42083333333330702</c:v>
                </c:pt>
                <c:pt idx="608">
                  <c:v>0.42152777777775163</c:v>
                </c:pt>
                <c:pt idx="609">
                  <c:v>0.42222222222219602</c:v>
                </c:pt>
                <c:pt idx="610">
                  <c:v>0.42291666666664063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0.42499999999997362</c:v>
                </c:pt>
                <c:pt idx="614">
                  <c:v>0.42569444444441801</c:v>
                </c:pt>
                <c:pt idx="615">
                  <c:v>0.42638888888886284</c:v>
                </c:pt>
                <c:pt idx="616">
                  <c:v>0.42708333333330728</c:v>
                </c:pt>
                <c:pt idx="617">
                  <c:v>0.42777777777775156</c:v>
                </c:pt>
                <c:pt idx="618">
                  <c:v>0.42847222222219528</c:v>
                </c:pt>
                <c:pt idx="619">
                  <c:v>0.42916666666664055</c:v>
                </c:pt>
                <c:pt idx="620">
                  <c:v>0.42986111111108427</c:v>
                </c:pt>
                <c:pt idx="621">
                  <c:v>0.43055555555552899</c:v>
                </c:pt>
                <c:pt idx="622">
                  <c:v>0.43124999999997343</c:v>
                </c:pt>
                <c:pt idx="623">
                  <c:v>0.43194444444441726</c:v>
                </c:pt>
                <c:pt idx="624">
                  <c:v>0.43263888888886243</c:v>
                </c:pt>
                <c:pt idx="625">
                  <c:v>0.43333333333330598</c:v>
                </c:pt>
                <c:pt idx="626">
                  <c:v>0.4340277777777517</c:v>
                </c:pt>
                <c:pt idx="627">
                  <c:v>0.43472222222219498</c:v>
                </c:pt>
                <c:pt idx="628">
                  <c:v>0.43541666666663942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0.43749999999997363</c:v>
                </c:pt>
                <c:pt idx="632">
                  <c:v>0.43819444444441702</c:v>
                </c:pt>
                <c:pt idx="633">
                  <c:v>0.43888888888886185</c:v>
                </c:pt>
                <c:pt idx="634">
                  <c:v>0.4395833333333064</c:v>
                </c:pt>
                <c:pt idx="635">
                  <c:v>0.44027777777775035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0.44305555555552772</c:v>
                </c:pt>
                <c:pt idx="640">
                  <c:v>0.44374999999997228</c:v>
                </c:pt>
                <c:pt idx="641">
                  <c:v>0.444444444444417</c:v>
                </c:pt>
                <c:pt idx="642">
                  <c:v>0.44513888888886127</c:v>
                </c:pt>
                <c:pt idx="643">
                  <c:v>0.44583333333330499</c:v>
                </c:pt>
                <c:pt idx="644">
                  <c:v>0.44652777777775043</c:v>
                </c:pt>
                <c:pt idx="645">
                  <c:v>0.44722222222219399</c:v>
                </c:pt>
                <c:pt idx="646">
                  <c:v>0.44791666666663926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0.44999999999997242</c:v>
                </c:pt>
                <c:pt idx="650">
                  <c:v>0.45069444444441575</c:v>
                </c:pt>
                <c:pt idx="651">
                  <c:v>0.45138888888886158</c:v>
                </c:pt>
                <c:pt idx="652">
                  <c:v>0.45208333333330508</c:v>
                </c:pt>
                <c:pt idx="653">
                  <c:v>0.45277777777774941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0.45555555555552679</c:v>
                </c:pt>
                <c:pt idx="658">
                  <c:v>0.45624999999997135</c:v>
                </c:pt>
                <c:pt idx="659">
                  <c:v>0.45694444444441601</c:v>
                </c:pt>
                <c:pt idx="660">
                  <c:v>0.45763888888886034</c:v>
                </c:pt>
                <c:pt idx="661">
                  <c:v>0.458333333333305</c:v>
                </c:pt>
                <c:pt idx="662">
                  <c:v>0.45902777777774956</c:v>
                </c:pt>
                <c:pt idx="663">
                  <c:v>0.459722222222193</c:v>
                </c:pt>
                <c:pt idx="664">
                  <c:v>0.46041666666663827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0.46249999999997143</c:v>
                </c:pt>
                <c:pt idx="668">
                  <c:v>0.46319444444441499</c:v>
                </c:pt>
                <c:pt idx="669">
                  <c:v>0.46388888888886076</c:v>
                </c:pt>
                <c:pt idx="670">
                  <c:v>0.46458333333330398</c:v>
                </c:pt>
                <c:pt idx="671">
                  <c:v>0.46527777777774942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0.46874999999997141</c:v>
                </c:pt>
                <c:pt idx="677">
                  <c:v>0.46944444444441502</c:v>
                </c:pt>
                <c:pt idx="678">
                  <c:v>0.47013888888885941</c:v>
                </c:pt>
                <c:pt idx="679">
                  <c:v>0.47083333333330402</c:v>
                </c:pt>
                <c:pt idx="680">
                  <c:v>0.47152777777774862</c:v>
                </c:pt>
                <c:pt idx="681">
                  <c:v>0.47222222222219301</c:v>
                </c:pt>
                <c:pt idx="682">
                  <c:v>0.47291666666663734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0.47499999999997056</c:v>
                </c:pt>
                <c:pt idx="686">
                  <c:v>0.475694444444415</c:v>
                </c:pt>
                <c:pt idx="687">
                  <c:v>0.47638888888885983</c:v>
                </c:pt>
                <c:pt idx="688">
                  <c:v>0.47708333333330327</c:v>
                </c:pt>
                <c:pt idx="689">
                  <c:v>0.47777777777774844</c:v>
                </c:pt>
                <c:pt idx="690">
                  <c:v>0.47847222222219227</c:v>
                </c:pt>
                <c:pt idx="691">
                  <c:v>0.47916666666663726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0.48124999999997042</c:v>
                </c:pt>
                <c:pt idx="695">
                  <c:v>0.48194444444441398</c:v>
                </c:pt>
                <c:pt idx="696">
                  <c:v>0.48263888888885942</c:v>
                </c:pt>
                <c:pt idx="697">
                  <c:v>0.48333333333330297</c:v>
                </c:pt>
                <c:pt idx="698">
                  <c:v>0.48402777777774769</c:v>
                </c:pt>
                <c:pt idx="699">
                  <c:v>0.48472222222219202</c:v>
                </c:pt>
                <c:pt idx="700">
                  <c:v>0.48541666666663641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0.48749999999996962</c:v>
                </c:pt>
                <c:pt idx="704">
                  <c:v>0.48819444444441401</c:v>
                </c:pt>
                <c:pt idx="705">
                  <c:v>0.48888888888885884</c:v>
                </c:pt>
                <c:pt idx="706">
                  <c:v>0.48958333333330334</c:v>
                </c:pt>
                <c:pt idx="707">
                  <c:v>0.49027777777774761</c:v>
                </c:pt>
                <c:pt idx="708">
                  <c:v>0.49097222222219128</c:v>
                </c:pt>
                <c:pt idx="709">
                  <c:v>0.49166666666663628</c:v>
                </c:pt>
                <c:pt idx="710">
                  <c:v>0.49236111111108027</c:v>
                </c:pt>
                <c:pt idx="711">
                  <c:v>0.49305555555552499</c:v>
                </c:pt>
                <c:pt idx="712">
                  <c:v>0.49374999999996944</c:v>
                </c:pt>
                <c:pt idx="713">
                  <c:v>0.49444444444441327</c:v>
                </c:pt>
                <c:pt idx="714">
                  <c:v>0.49513888888885843</c:v>
                </c:pt>
                <c:pt idx="715">
                  <c:v>0.49583333333330198</c:v>
                </c:pt>
                <c:pt idx="716">
                  <c:v>0.49652777777774776</c:v>
                </c:pt>
                <c:pt idx="717">
                  <c:v>0.49722222222219098</c:v>
                </c:pt>
                <c:pt idx="718">
                  <c:v>0.49791666666663542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0.49999999999996964</c:v>
                </c:pt>
                <c:pt idx="722">
                  <c:v>0.5006944444444138</c:v>
                </c:pt>
                <c:pt idx="723">
                  <c:v>0.50138888888885658</c:v>
                </c:pt>
                <c:pt idx="724">
                  <c:v>0.50208333333330202</c:v>
                </c:pt>
                <c:pt idx="725">
                  <c:v>0.50277777777774557</c:v>
                </c:pt>
                <c:pt idx="726">
                  <c:v>0.50347222222219101</c:v>
                </c:pt>
                <c:pt idx="727">
                  <c:v>0.50416666666663457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0.50624999999996756</c:v>
                </c:pt>
                <c:pt idx="731">
                  <c:v>0.50694444444441356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0.50902777777774544</c:v>
                </c:pt>
                <c:pt idx="735">
                  <c:v>0.50972222222219055</c:v>
                </c:pt>
                <c:pt idx="736">
                  <c:v>0.51041666666663443</c:v>
                </c:pt>
                <c:pt idx="737">
                  <c:v>0.51111111111107899</c:v>
                </c:pt>
                <c:pt idx="738">
                  <c:v>0.51180555555552354</c:v>
                </c:pt>
                <c:pt idx="739">
                  <c:v>0.51249999999996732</c:v>
                </c:pt>
                <c:pt idx="740">
                  <c:v>0.51319444444441253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0.51527777777774431</c:v>
                </c:pt>
                <c:pt idx="744">
                  <c:v>0.51597222222219052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0.51805555555552352</c:v>
                </c:pt>
                <c:pt idx="748">
                  <c:v>0.51874999999996696</c:v>
                </c:pt>
                <c:pt idx="749">
                  <c:v>0.51944444444441251</c:v>
                </c:pt>
                <c:pt idx="750">
                  <c:v>0.52013888888885551</c:v>
                </c:pt>
                <c:pt idx="751">
                  <c:v>0.52083333333330095</c:v>
                </c:pt>
                <c:pt idx="752">
                  <c:v>0.52152777777774417</c:v>
                </c:pt>
                <c:pt idx="753">
                  <c:v>0.52222222222218895</c:v>
                </c:pt>
                <c:pt idx="754">
                  <c:v>0.5229166666666335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0.52499999999996649</c:v>
                </c:pt>
                <c:pt idx="758">
                  <c:v>0.52569444444441182</c:v>
                </c:pt>
                <c:pt idx="759">
                  <c:v>0.52638888888885549</c:v>
                </c:pt>
                <c:pt idx="760">
                  <c:v>0.52708333333330004</c:v>
                </c:pt>
                <c:pt idx="761">
                  <c:v>0.52777777777774459</c:v>
                </c:pt>
                <c:pt idx="762">
                  <c:v>0.52847222222218904</c:v>
                </c:pt>
                <c:pt idx="763">
                  <c:v>0.52916666666663259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0.53124999999996658</c:v>
                </c:pt>
                <c:pt idx="767">
                  <c:v>0.5319444444444118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0.53402777777774357</c:v>
                </c:pt>
                <c:pt idx="771">
                  <c:v>0.53472222222218968</c:v>
                </c:pt>
                <c:pt idx="772">
                  <c:v>0.53541666666663257</c:v>
                </c:pt>
                <c:pt idx="773">
                  <c:v>0.53611111111107701</c:v>
                </c:pt>
                <c:pt idx="774">
                  <c:v>0.53680555555552256</c:v>
                </c:pt>
                <c:pt idx="775">
                  <c:v>0.53749999999996556</c:v>
                </c:pt>
                <c:pt idx="776">
                  <c:v>0.53819444444441156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0.54027777777774344</c:v>
                </c:pt>
                <c:pt idx="780">
                  <c:v>0.54097222222218855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0.54305555555552154</c:v>
                </c:pt>
                <c:pt idx="784">
                  <c:v>0.54374999999996598</c:v>
                </c:pt>
                <c:pt idx="785">
                  <c:v>0.54444444444441054</c:v>
                </c:pt>
                <c:pt idx="786">
                  <c:v>0.54513888888885498</c:v>
                </c:pt>
                <c:pt idx="787">
                  <c:v>0.54583333333329953</c:v>
                </c:pt>
                <c:pt idx="788">
                  <c:v>0.54652777777774231</c:v>
                </c:pt>
                <c:pt idx="789">
                  <c:v>0.54722222222218853</c:v>
                </c:pt>
                <c:pt idx="790">
                  <c:v>0.54791666666663197</c:v>
                </c:pt>
                <c:pt idx="791">
                  <c:v>0.54861111111107752</c:v>
                </c:pt>
                <c:pt idx="792">
                  <c:v>0.54930555555552152</c:v>
                </c:pt>
                <c:pt idx="793">
                  <c:v>0.54999999999996496</c:v>
                </c:pt>
                <c:pt idx="794">
                  <c:v>0.55069444444441085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0.55277777777774251</c:v>
                </c:pt>
                <c:pt idx="798">
                  <c:v>0.55347222222218695</c:v>
                </c:pt>
                <c:pt idx="799">
                  <c:v>0.5541666666666315</c:v>
                </c:pt>
                <c:pt idx="800">
                  <c:v>0.55486111111107661</c:v>
                </c:pt>
                <c:pt idx="801">
                  <c:v>0.55555555555552105</c:v>
                </c:pt>
                <c:pt idx="802">
                  <c:v>0.5562499999999645</c:v>
                </c:pt>
                <c:pt idx="803">
                  <c:v>0.55694444444440983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0.55902777777774249</c:v>
                </c:pt>
                <c:pt idx="807">
                  <c:v>0.55972222222218782</c:v>
                </c:pt>
                <c:pt idx="808">
                  <c:v>0.56041666666663159</c:v>
                </c:pt>
                <c:pt idx="809">
                  <c:v>0.56111111111107603</c:v>
                </c:pt>
                <c:pt idx="810">
                  <c:v>0.56180555555552081</c:v>
                </c:pt>
                <c:pt idx="811">
                  <c:v>0.56249999999996458</c:v>
                </c:pt>
                <c:pt idx="812">
                  <c:v>0.5631944444444098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0.56527777777774157</c:v>
                </c:pt>
                <c:pt idx="816">
                  <c:v>0.56597222222218768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0.56805555555552056</c:v>
                </c:pt>
                <c:pt idx="820">
                  <c:v>0.56874999999996401</c:v>
                </c:pt>
                <c:pt idx="821">
                  <c:v>0.56944444444440956</c:v>
                </c:pt>
                <c:pt idx="822">
                  <c:v>0.570138888888853</c:v>
                </c:pt>
                <c:pt idx="823">
                  <c:v>0.57083333333329755</c:v>
                </c:pt>
                <c:pt idx="824">
                  <c:v>0.57152777777774144</c:v>
                </c:pt>
                <c:pt idx="825">
                  <c:v>0.57222222222218655</c:v>
                </c:pt>
                <c:pt idx="826">
                  <c:v>0.57291666666663099</c:v>
                </c:pt>
                <c:pt idx="827">
                  <c:v>0.57361111111107554</c:v>
                </c:pt>
                <c:pt idx="828">
                  <c:v>0.57430555555551954</c:v>
                </c:pt>
                <c:pt idx="829">
                  <c:v>0.57499999999996398</c:v>
                </c:pt>
                <c:pt idx="830">
                  <c:v>0.57569444444440898</c:v>
                </c:pt>
                <c:pt idx="831">
                  <c:v>0.57638888888885298</c:v>
                </c:pt>
                <c:pt idx="832">
                  <c:v>0.57708333333329753</c:v>
                </c:pt>
                <c:pt idx="833">
                  <c:v>0.57777777777774098</c:v>
                </c:pt>
                <c:pt idx="834">
                  <c:v>0.57847222222218653</c:v>
                </c:pt>
                <c:pt idx="835">
                  <c:v>0.57916666666662997</c:v>
                </c:pt>
                <c:pt idx="836">
                  <c:v>0.57986111111107552</c:v>
                </c:pt>
                <c:pt idx="837">
                  <c:v>0.58055555555551897</c:v>
                </c:pt>
                <c:pt idx="838">
                  <c:v>0.58124999999996219</c:v>
                </c:pt>
                <c:pt idx="839">
                  <c:v>0.58194444444440852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0.58402777777774018</c:v>
                </c:pt>
                <c:pt idx="843">
                  <c:v>0.58472222222218495</c:v>
                </c:pt>
                <c:pt idx="844">
                  <c:v>0.58541666666662917</c:v>
                </c:pt>
                <c:pt idx="845">
                  <c:v>0.5861111111110735</c:v>
                </c:pt>
                <c:pt idx="846">
                  <c:v>0.58680555555551905</c:v>
                </c:pt>
                <c:pt idx="847">
                  <c:v>0.58749999999996216</c:v>
                </c:pt>
                <c:pt idx="848">
                  <c:v>0.58819444444440705</c:v>
                </c:pt>
                <c:pt idx="849">
                  <c:v>0.58888888888885149</c:v>
                </c:pt>
                <c:pt idx="850">
                  <c:v>0.58958333333329549</c:v>
                </c:pt>
                <c:pt idx="851">
                  <c:v>0.59027777777774015</c:v>
                </c:pt>
                <c:pt idx="852">
                  <c:v>0.59097222222218504</c:v>
                </c:pt>
                <c:pt idx="853">
                  <c:v>0.59166666666662959</c:v>
                </c:pt>
                <c:pt idx="854">
                  <c:v>0.59236111111107359</c:v>
                </c:pt>
                <c:pt idx="855">
                  <c:v>0.59305555555551803</c:v>
                </c:pt>
                <c:pt idx="856">
                  <c:v>0.59374999999996259</c:v>
                </c:pt>
                <c:pt idx="857">
                  <c:v>0.59444444444440703</c:v>
                </c:pt>
                <c:pt idx="858">
                  <c:v>0.59513888888885158</c:v>
                </c:pt>
                <c:pt idx="859">
                  <c:v>0.59583333333329602</c:v>
                </c:pt>
                <c:pt idx="860">
                  <c:v>0.59652777777773913</c:v>
                </c:pt>
                <c:pt idx="861">
                  <c:v>0.59722222222218502</c:v>
                </c:pt>
                <c:pt idx="862">
                  <c:v>0.59791666666662857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0.59999999999996156</c:v>
                </c:pt>
                <c:pt idx="866">
                  <c:v>0.60069444444440812</c:v>
                </c:pt>
                <c:pt idx="867">
                  <c:v>0.601388888888851</c:v>
                </c:pt>
                <c:pt idx="868">
                  <c:v>0.60208333333329556</c:v>
                </c:pt>
                <c:pt idx="869">
                  <c:v>0.60277777777774</c:v>
                </c:pt>
                <c:pt idx="870">
                  <c:v>0.60347222222218455</c:v>
                </c:pt>
                <c:pt idx="871">
                  <c:v>0.60416666666662899</c:v>
                </c:pt>
                <c:pt idx="872">
                  <c:v>0.60486111111107355</c:v>
                </c:pt>
                <c:pt idx="873">
                  <c:v>0.60555555555551754</c:v>
                </c:pt>
                <c:pt idx="874">
                  <c:v>0.60624999999996199</c:v>
                </c:pt>
                <c:pt idx="875">
                  <c:v>0.60694444444440698</c:v>
                </c:pt>
                <c:pt idx="876">
                  <c:v>0.60763888888885154</c:v>
                </c:pt>
                <c:pt idx="877">
                  <c:v>0.60833333333329553</c:v>
                </c:pt>
                <c:pt idx="878">
                  <c:v>0.60902777777773898</c:v>
                </c:pt>
                <c:pt idx="879">
                  <c:v>0.60972222222218486</c:v>
                </c:pt>
                <c:pt idx="880">
                  <c:v>0.61041666666662797</c:v>
                </c:pt>
                <c:pt idx="881">
                  <c:v>0.61111111111107352</c:v>
                </c:pt>
                <c:pt idx="882">
                  <c:v>0.61180555555551785</c:v>
                </c:pt>
                <c:pt idx="883">
                  <c:v>0.61249999999996096</c:v>
                </c:pt>
                <c:pt idx="884">
                  <c:v>0.61319444444440685</c:v>
                </c:pt>
                <c:pt idx="885">
                  <c:v>0.61388888888885051</c:v>
                </c:pt>
                <c:pt idx="886">
                  <c:v>0.61458333333329551</c:v>
                </c:pt>
                <c:pt idx="887">
                  <c:v>0.61527777777773851</c:v>
                </c:pt>
                <c:pt idx="888">
                  <c:v>0.61597222222218484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0.61805555555551783</c:v>
                </c:pt>
                <c:pt idx="892">
                  <c:v>0.61874999999996105</c:v>
                </c:pt>
                <c:pt idx="893">
                  <c:v>0.61944444444440683</c:v>
                </c:pt>
                <c:pt idx="894">
                  <c:v>0.62013888888885005</c:v>
                </c:pt>
                <c:pt idx="895">
                  <c:v>0.62083333333329482</c:v>
                </c:pt>
                <c:pt idx="896">
                  <c:v>0.62152777777773849</c:v>
                </c:pt>
                <c:pt idx="897">
                  <c:v>0.62222222222218382</c:v>
                </c:pt>
                <c:pt idx="898">
                  <c:v>0.62291666666662804</c:v>
                </c:pt>
                <c:pt idx="899">
                  <c:v>0.62361111111107281</c:v>
                </c:pt>
                <c:pt idx="900">
                  <c:v>0.62430555555551681</c:v>
                </c:pt>
                <c:pt idx="901">
                  <c:v>0.62499999999996103</c:v>
                </c:pt>
                <c:pt idx="902">
                  <c:v>0.62569444444440625</c:v>
                </c:pt>
                <c:pt idx="903">
                  <c:v>0.62638888888885003</c:v>
                </c:pt>
                <c:pt idx="904">
                  <c:v>0.6270833333332948</c:v>
                </c:pt>
                <c:pt idx="905">
                  <c:v>0.62777777777773802</c:v>
                </c:pt>
                <c:pt idx="906">
                  <c:v>0.62847222222218369</c:v>
                </c:pt>
                <c:pt idx="907">
                  <c:v>0.62916666666662702</c:v>
                </c:pt>
                <c:pt idx="908">
                  <c:v>0.62986111111107168</c:v>
                </c:pt>
                <c:pt idx="909">
                  <c:v>0.63055555555551668</c:v>
                </c:pt>
                <c:pt idx="910">
                  <c:v>0.63124999999996001</c:v>
                </c:pt>
                <c:pt idx="911">
                  <c:v>0.63194444444440612</c:v>
                </c:pt>
                <c:pt idx="912">
                  <c:v>0.63263888888884956</c:v>
                </c:pt>
                <c:pt idx="913">
                  <c:v>0.63333333333329356</c:v>
                </c:pt>
                <c:pt idx="914">
                  <c:v>0.634027777777738</c:v>
                </c:pt>
                <c:pt idx="915">
                  <c:v>0.63472222222218311</c:v>
                </c:pt>
                <c:pt idx="916">
                  <c:v>0.63541666666662699</c:v>
                </c:pt>
                <c:pt idx="917">
                  <c:v>0.63611111111107155</c:v>
                </c:pt>
                <c:pt idx="918">
                  <c:v>0.6368055555555161</c:v>
                </c:pt>
                <c:pt idx="919">
                  <c:v>0.63749999999995999</c:v>
                </c:pt>
                <c:pt idx="920">
                  <c:v>0.63819444444440498</c:v>
                </c:pt>
                <c:pt idx="921">
                  <c:v>0.63888888888884954</c:v>
                </c:pt>
                <c:pt idx="922">
                  <c:v>0.63958333333329354</c:v>
                </c:pt>
                <c:pt idx="923">
                  <c:v>0.64027777777773698</c:v>
                </c:pt>
                <c:pt idx="924">
                  <c:v>0.64097222222218286</c:v>
                </c:pt>
                <c:pt idx="925">
                  <c:v>0.64166666666662653</c:v>
                </c:pt>
                <c:pt idx="926">
                  <c:v>0.64236111111107153</c:v>
                </c:pt>
                <c:pt idx="927">
                  <c:v>0.64305555555551586</c:v>
                </c:pt>
                <c:pt idx="928">
                  <c:v>0.64374999999995952</c:v>
                </c:pt>
                <c:pt idx="929">
                  <c:v>0.64444444444440485</c:v>
                </c:pt>
                <c:pt idx="930">
                  <c:v>0.64513888888884852</c:v>
                </c:pt>
                <c:pt idx="931">
                  <c:v>0.64583333333329385</c:v>
                </c:pt>
                <c:pt idx="932">
                  <c:v>0.64652777777773696</c:v>
                </c:pt>
                <c:pt idx="933">
                  <c:v>0.64722222222218284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0.64930555555551583</c:v>
                </c:pt>
                <c:pt idx="937">
                  <c:v>0.64999999999995905</c:v>
                </c:pt>
                <c:pt idx="938">
                  <c:v>0.65069444444440527</c:v>
                </c:pt>
                <c:pt idx="939">
                  <c:v>0.65138888888884805</c:v>
                </c:pt>
                <c:pt idx="940">
                  <c:v>0.65208333333329282</c:v>
                </c:pt>
                <c:pt idx="941">
                  <c:v>0.65277777777773704</c:v>
                </c:pt>
                <c:pt idx="942">
                  <c:v>0.65347222222218182</c:v>
                </c:pt>
                <c:pt idx="943">
                  <c:v>0.65416666666662604</c:v>
                </c:pt>
                <c:pt idx="944">
                  <c:v>0.65486111111107081</c:v>
                </c:pt>
                <c:pt idx="945">
                  <c:v>0.65555555555551481</c:v>
                </c:pt>
                <c:pt idx="946">
                  <c:v>0.65624999999995903</c:v>
                </c:pt>
                <c:pt idx="947">
                  <c:v>0.65694444444440425</c:v>
                </c:pt>
                <c:pt idx="948">
                  <c:v>0.6576388888888488</c:v>
                </c:pt>
                <c:pt idx="949">
                  <c:v>0.6583333333332928</c:v>
                </c:pt>
                <c:pt idx="950">
                  <c:v>0.65902777777773602</c:v>
                </c:pt>
                <c:pt idx="951">
                  <c:v>0.65972222222218224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0.66180555555551523</c:v>
                </c:pt>
                <c:pt idx="955">
                  <c:v>0.66249999999995801</c:v>
                </c:pt>
                <c:pt idx="956">
                  <c:v>0.66319444444440412</c:v>
                </c:pt>
                <c:pt idx="957">
                  <c:v>0.66388888888884756</c:v>
                </c:pt>
                <c:pt idx="958">
                  <c:v>0.66458333333329156</c:v>
                </c:pt>
                <c:pt idx="959">
                  <c:v>0.665277777777736</c:v>
                </c:pt>
                <c:pt idx="960">
                  <c:v>0.66597222222218111</c:v>
                </c:pt>
                <c:pt idx="961">
                  <c:v>0.66666666666662555</c:v>
                </c:pt>
                <c:pt idx="962">
                  <c:v>0.66736111111106899</c:v>
                </c:pt>
                <c:pt idx="963">
                  <c:v>0.6680555555555141</c:v>
                </c:pt>
                <c:pt idx="964">
                  <c:v>0.66874999999995854</c:v>
                </c:pt>
                <c:pt idx="965">
                  <c:v>0.66944444444440299</c:v>
                </c:pt>
                <c:pt idx="966">
                  <c:v>0.67013888888884754</c:v>
                </c:pt>
                <c:pt idx="967">
                  <c:v>0.67083333333329198</c:v>
                </c:pt>
                <c:pt idx="968">
                  <c:v>0.67152777777773598</c:v>
                </c:pt>
                <c:pt idx="969">
                  <c:v>0.67222222222218087</c:v>
                </c:pt>
                <c:pt idx="970">
                  <c:v>0.67291666666662453</c:v>
                </c:pt>
                <c:pt idx="971">
                  <c:v>0.67361111111106953</c:v>
                </c:pt>
                <c:pt idx="972">
                  <c:v>0.67430555555551386</c:v>
                </c:pt>
                <c:pt idx="973">
                  <c:v>0.67499999999995852</c:v>
                </c:pt>
                <c:pt idx="974">
                  <c:v>0.67569444444440341</c:v>
                </c:pt>
                <c:pt idx="975">
                  <c:v>0.67638888888884652</c:v>
                </c:pt>
                <c:pt idx="976">
                  <c:v>0.67708333333329185</c:v>
                </c:pt>
                <c:pt idx="977">
                  <c:v>0.67777777777773551</c:v>
                </c:pt>
                <c:pt idx="978">
                  <c:v>0.67847222222218084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0.6812499999999565</c:v>
                </c:pt>
                <c:pt idx="983">
                  <c:v>0.68194444444440283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0.68402777777773449</c:v>
                </c:pt>
                <c:pt idx="987">
                  <c:v>0.68472222222217982</c:v>
                </c:pt>
                <c:pt idx="988">
                  <c:v>0.68541666666662349</c:v>
                </c:pt>
                <c:pt idx="989">
                  <c:v>0.68611111111106748</c:v>
                </c:pt>
                <c:pt idx="990">
                  <c:v>0.68680555555551281</c:v>
                </c:pt>
                <c:pt idx="991">
                  <c:v>0.68749999999995659</c:v>
                </c:pt>
                <c:pt idx="992">
                  <c:v>0.68819444444440181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0.69027777777773358</c:v>
                </c:pt>
                <c:pt idx="996">
                  <c:v>0.6909722222221798</c:v>
                </c:pt>
                <c:pt idx="997">
                  <c:v>0.69166666666662302</c:v>
                </c:pt>
                <c:pt idx="998">
                  <c:v>0.69236111111106657</c:v>
                </c:pt>
                <c:pt idx="999">
                  <c:v>0.69305555555551268</c:v>
                </c:pt>
                <c:pt idx="1000">
                  <c:v>0.69374999999995601</c:v>
                </c:pt>
                <c:pt idx="1001">
                  <c:v>0.69444444444440157</c:v>
                </c:pt>
                <c:pt idx="1002">
                  <c:v>0.69513888888884501</c:v>
                </c:pt>
                <c:pt idx="1003">
                  <c:v>0.69583333333328956</c:v>
                </c:pt>
                <c:pt idx="1004">
                  <c:v>0.69652777777773356</c:v>
                </c:pt>
                <c:pt idx="1005">
                  <c:v>0.69722222222217856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0.69930555555551155</c:v>
                </c:pt>
                <c:pt idx="1009">
                  <c:v>0.69999999999995599</c:v>
                </c:pt>
                <c:pt idx="1010">
                  <c:v>0.70069444444440099</c:v>
                </c:pt>
                <c:pt idx="1011">
                  <c:v>0.70138888888884499</c:v>
                </c:pt>
                <c:pt idx="1012">
                  <c:v>0.70208333333328954</c:v>
                </c:pt>
                <c:pt idx="1013">
                  <c:v>0.70277777777773398</c:v>
                </c:pt>
                <c:pt idx="1014">
                  <c:v>0.70347222222217853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0.70555555555551153</c:v>
                </c:pt>
                <c:pt idx="1018">
                  <c:v>0.70624999999995597</c:v>
                </c:pt>
                <c:pt idx="1019">
                  <c:v>0.70694444444440085</c:v>
                </c:pt>
                <c:pt idx="1020">
                  <c:v>0.70763888888884452</c:v>
                </c:pt>
                <c:pt idx="1021">
                  <c:v>0.70833333333328952</c:v>
                </c:pt>
                <c:pt idx="1022">
                  <c:v>0.70902777777773296</c:v>
                </c:pt>
                <c:pt idx="1023">
                  <c:v>0.70972222222217884</c:v>
                </c:pt>
                <c:pt idx="1024">
                  <c:v>0.71041666666662151</c:v>
                </c:pt>
                <c:pt idx="1025">
                  <c:v>0.71111111111106551</c:v>
                </c:pt>
                <c:pt idx="1026">
                  <c:v>0.71180555555551184</c:v>
                </c:pt>
                <c:pt idx="1027">
                  <c:v>0.7124999999999545</c:v>
                </c:pt>
                <c:pt idx="1028">
                  <c:v>0.71319444444440094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0.71527777777773249</c:v>
                </c:pt>
                <c:pt idx="1032">
                  <c:v>0.71597222222217782</c:v>
                </c:pt>
                <c:pt idx="1033">
                  <c:v>0.71666666666662204</c:v>
                </c:pt>
                <c:pt idx="1034">
                  <c:v>0.71736111111106549</c:v>
                </c:pt>
                <c:pt idx="1035">
                  <c:v>0.71805555555551082</c:v>
                </c:pt>
                <c:pt idx="1036">
                  <c:v>0.71874999999995504</c:v>
                </c:pt>
                <c:pt idx="1037">
                  <c:v>0.71944444444439981</c:v>
                </c:pt>
                <c:pt idx="1038">
                  <c:v>0.72013888888884403</c:v>
                </c:pt>
                <c:pt idx="1039">
                  <c:v>0.72083333333328881</c:v>
                </c:pt>
                <c:pt idx="1040">
                  <c:v>0.72152777777773158</c:v>
                </c:pt>
                <c:pt idx="1041">
                  <c:v>0.7222222222221778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0.72430555555551068</c:v>
                </c:pt>
                <c:pt idx="1045">
                  <c:v>0.72499999999995401</c:v>
                </c:pt>
                <c:pt idx="1046">
                  <c:v>0.72569444444440023</c:v>
                </c:pt>
                <c:pt idx="1047">
                  <c:v>0.72638888888884301</c:v>
                </c:pt>
                <c:pt idx="1048">
                  <c:v>0.72708333333328856</c:v>
                </c:pt>
                <c:pt idx="1049">
                  <c:v>0.727777777777732</c:v>
                </c:pt>
                <c:pt idx="1050">
                  <c:v>0.72847222222217656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0.73055555555551055</c:v>
                </c:pt>
                <c:pt idx="1054">
                  <c:v>0.73124999999995399</c:v>
                </c:pt>
                <c:pt idx="1055">
                  <c:v>0.7319444444443991</c:v>
                </c:pt>
                <c:pt idx="1056">
                  <c:v>0.73263888888884354</c:v>
                </c:pt>
                <c:pt idx="1057">
                  <c:v>0.73333333333328754</c:v>
                </c:pt>
                <c:pt idx="1058">
                  <c:v>0.73402777777773198</c:v>
                </c:pt>
                <c:pt idx="1059">
                  <c:v>0.73472222222217698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0.73680555555550986</c:v>
                </c:pt>
                <c:pt idx="1063">
                  <c:v>0.73749999999995397</c:v>
                </c:pt>
                <c:pt idx="1064">
                  <c:v>0.73819444444439886</c:v>
                </c:pt>
                <c:pt idx="1065">
                  <c:v>0.73888888888884252</c:v>
                </c:pt>
                <c:pt idx="1066">
                  <c:v>0.73958333333328752</c:v>
                </c:pt>
                <c:pt idx="1067">
                  <c:v>0.74027777777773096</c:v>
                </c:pt>
                <c:pt idx="1068">
                  <c:v>0.74097222222217685</c:v>
                </c:pt>
                <c:pt idx="1069">
                  <c:v>0.74166666666662051</c:v>
                </c:pt>
                <c:pt idx="1070">
                  <c:v>0.74236111111106351</c:v>
                </c:pt>
                <c:pt idx="1071">
                  <c:v>0.74305555555550984</c:v>
                </c:pt>
                <c:pt idx="1072">
                  <c:v>0.74374999999995295</c:v>
                </c:pt>
                <c:pt idx="1073">
                  <c:v>0.74444444444439883</c:v>
                </c:pt>
                <c:pt idx="1074">
                  <c:v>0.74513888888884205</c:v>
                </c:pt>
                <c:pt idx="1075">
                  <c:v>0.74583333333328683</c:v>
                </c:pt>
                <c:pt idx="1076">
                  <c:v>0.74652777777773049</c:v>
                </c:pt>
                <c:pt idx="1077">
                  <c:v>0.74722222222217582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0.74930555555550882</c:v>
                </c:pt>
                <c:pt idx="1081">
                  <c:v>0.74999999999995304</c:v>
                </c:pt>
                <c:pt idx="1082">
                  <c:v>0.75069444444439837</c:v>
                </c:pt>
                <c:pt idx="1083">
                  <c:v>0.75138888888884203</c:v>
                </c:pt>
                <c:pt idx="1084">
                  <c:v>0.75208333333328681</c:v>
                </c:pt>
                <c:pt idx="1085">
                  <c:v>0.75277777777773003</c:v>
                </c:pt>
                <c:pt idx="1086">
                  <c:v>0.7534722222221758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0.75555555555550868</c:v>
                </c:pt>
                <c:pt idx="1090">
                  <c:v>0.75624999999995202</c:v>
                </c:pt>
                <c:pt idx="1091">
                  <c:v>0.75694444444439823</c:v>
                </c:pt>
                <c:pt idx="1092">
                  <c:v>0.75763888888884168</c:v>
                </c:pt>
                <c:pt idx="1093">
                  <c:v>0.75833333333328656</c:v>
                </c:pt>
                <c:pt idx="1094">
                  <c:v>0.75902777777773001</c:v>
                </c:pt>
                <c:pt idx="1095">
                  <c:v>0.75972222222217511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0.76180555555550911</c:v>
                </c:pt>
                <c:pt idx="1099">
                  <c:v>0.76249999999995199</c:v>
                </c:pt>
                <c:pt idx="1100">
                  <c:v>0.7631944444443971</c:v>
                </c:pt>
                <c:pt idx="1101">
                  <c:v>0.76388888888884154</c:v>
                </c:pt>
                <c:pt idx="1102">
                  <c:v>0.76458333333328554</c:v>
                </c:pt>
                <c:pt idx="1103">
                  <c:v>0.76527777777772998</c:v>
                </c:pt>
                <c:pt idx="1104">
                  <c:v>0.76597222222217498</c:v>
                </c:pt>
                <c:pt idx="1105">
                  <c:v>0.76666666666661853</c:v>
                </c:pt>
                <c:pt idx="1106">
                  <c:v>0.76736111111106298</c:v>
                </c:pt>
                <c:pt idx="1107">
                  <c:v>0.76805555555550786</c:v>
                </c:pt>
                <c:pt idx="1108">
                  <c:v>0.76874999999995253</c:v>
                </c:pt>
                <c:pt idx="1109">
                  <c:v>0.76944444444439686</c:v>
                </c:pt>
                <c:pt idx="1110">
                  <c:v>0.77013888888884052</c:v>
                </c:pt>
                <c:pt idx="1111">
                  <c:v>0.77083333333328485</c:v>
                </c:pt>
                <c:pt idx="1112">
                  <c:v>0.77152777777772796</c:v>
                </c:pt>
                <c:pt idx="1113">
                  <c:v>0.77222222222217285</c:v>
                </c:pt>
                <c:pt idx="1114">
                  <c:v>0.77291666666661651</c:v>
                </c:pt>
                <c:pt idx="1115">
                  <c:v>0.77361111111106051</c:v>
                </c:pt>
                <c:pt idx="1116">
                  <c:v>0.77430555555550484</c:v>
                </c:pt>
                <c:pt idx="1117">
                  <c:v>0.77499999999994795</c:v>
                </c:pt>
                <c:pt idx="1118">
                  <c:v>0.77569444444439339</c:v>
                </c:pt>
                <c:pt idx="1119">
                  <c:v>0.77638888888883595</c:v>
                </c:pt>
                <c:pt idx="1120">
                  <c:v>0.77708333333328083</c:v>
                </c:pt>
                <c:pt idx="1121">
                  <c:v>0.77777777777772461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0.78124999999994349</c:v>
                </c:pt>
                <c:pt idx="1127">
                  <c:v>0.78194444444438882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0.78402777777771959</c:v>
                </c:pt>
                <c:pt idx="1131">
                  <c:v>0.78472222222216403</c:v>
                </c:pt>
                <c:pt idx="1132">
                  <c:v>0.78541666666660759</c:v>
                </c:pt>
                <c:pt idx="1133">
                  <c:v>0.78611111111105159</c:v>
                </c:pt>
                <c:pt idx="1134">
                  <c:v>0.78680555555549681</c:v>
                </c:pt>
                <c:pt idx="1135">
                  <c:v>0.78749999999993958</c:v>
                </c:pt>
                <c:pt idx="1136">
                  <c:v>0.7881944444443848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0.79027777777771557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0.79236111111104757</c:v>
                </c:pt>
                <c:pt idx="1143">
                  <c:v>0.79305555555549256</c:v>
                </c:pt>
                <c:pt idx="1144">
                  <c:v>0.79374999999993601</c:v>
                </c:pt>
                <c:pt idx="1145">
                  <c:v>0.79444444444438056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0.79652777777771144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0.79930555555548854</c:v>
                </c:pt>
                <c:pt idx="1153">
                  <c:v>0.79999999999993199</c:v>
                </c:pt>
                <c:pt idx="1154">
                  <c:v>0.80069444444437698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0.80416666666659653</c:v>
                </c:pt>
                <c:pt idx="1160">
                  <c:v>0.80486111111103997</c:v>
                </c:pt>
                <c:pt idx="1161">
                  <c:v>0.80555555555548453</c:v>
                </c:pt>
                <c:pt idx="1162">
                  <c:v>0.80624999999992797</c:v>
                </c:pt>
                <c:pt idx="1163">
                  <c:v>0.80694444444437285</c:v>
                </c:pt>
                <c:pt idx="1164">
                  <c:v>0.80763888888881652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0.80972222222214851</c:v>
                </c:pt>
                <c:pt idx="1168">
                  <c:v>0.81041666666659251</c:v>
                </c:pt>
                <c:pt idx="1169">
                  <c:v>0.81111111111103551</c:v>
                </c:pt>
                <c:pt idx="1170">
                  <c:v>0.81180555555548084</c:v>
                </c:pt>
                <c:pt idx="1171">
                  <c:v>0.81249999999992351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0.8145833333332555</c:v>
                </c:pt>
                <c:pt idx="1175">
                  <c:v>0.8152777777776995</c:v>
                </c:pt>
                <c:pt idx="1176">
                  <c:v>0.81597222222214405</c:v>
                </c:pt>
                <c:pt idx="1177">
                  <c:v>0.81666666666658883</c:v>
                </c:pt>
                <c:pt idx="1178">
                  <c:v>0.81736111111103149</c:v>
                </c:pt>
                <c:pt idx="1179">
                  <c:v>0.81805555555547682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0.82152777777769559</c:v>
                </c:pt>
                <c:pt idx="1185">
                  <c:v>0.82222222222214003</c:v>
                </c:pt>
                <c:pt idx="1186">
                  <c:v>0.82291666666658481</c:v>
                </c:pt>
                <c:pt idx="1187">
                  <c:v>0.82361111111102803</c:v>
                </c:pt>
                <c:pt idx="1188">
                  <c:v>0.8243055555554728</c:v>
                </c:pt>
                <c:pt idx="1189">
                  <c:v>0.82499999999991602</c:v>
                </c:pt>
                <c:pt idx="1190">
                  <c:v>0.82569444444436069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0.82916666666658057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0.83194444444435656</c:v>
                </c:pt>
                <c:pt idx="1200">
                  <c:v>0.83263888888880055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0.83472222222213255</c:v>
                </c:pt>
                <c:pt idx="1204">
                  <c:v>0.83541666666657655</c:v>
                </c:pt>
                <c:pt idx="1205">
                  <c:v>0.83611111111101999</c:v>
                </c:pt>
                <c:pt idx="1206">
                  <c:v>0.83680555555546454</c:v>
                </c:pt>
                <c:pt idx="1207">
                  <c:v>0.83749999999990798</c:v>
                </c:pt>
                <c:pt idx="1208">
                  <c:v>0.83819444444435254</c:v>
                </c:pt>
                <c:pt idx="1209">
                  <c:v>0.83888888888879654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0.84097222222212853</c:v>
                </c:pt>
                <c:pt idx="1213">
                  <c:v>0.84166666666657286</c:v>
                </c:pt>
                <c:pt idx="1214">
                  <c:v>0.84236111111101597</c:v>
                </c:pt>
                <c:pt idx="1215">
                  <c:v>0.84305555555546052</c:v>
                </c:pt>
                <c:pt idx="1216">
                  <c:v>0.84374999999990452</c:v>
                </c:pt>
                <c:pt idx="1217">
                  <c:v>0.84444444444434852</c:v>
                </c:pt>
                <c:pt idx="1218">
                  <c:v>0.84513888888879252</c:v>
                </c:pt>
                <c:pt idx="1219">
                  <c:v>0.84583333333323651</c:v>
                </c:pt>
                <c:pt idx="1220">
                  <c:v>0.84652777777767996</c:v>
                </c:pt>
                <c:pt idx="1221">
                  <c:v>0.84722222222212451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0.8499999999999005</c:v>
                </c:pt>
                <c:pt idx="1226">
                  <c:v>0.85069444444434483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0.85624999999989682</c:v>
                </c:pt>
                <c:pt idx="1235">
                  <c:v>0.85694444444434081</c:v>
                </c:pt>
                <c:pt idx="1236">
                  <c:v>0.85763888888878481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0.85972222222211681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0.86180555555544869</c:v>
                </c:pt>
                <c:pt idx="1243">
                  <c:v>0.86249999999989269</c:v>
                </c:pt>
                <c:pt idx="1244">
                  <c:v>0.86319444444433668</c:v>
                </c:pt>
                <c:pt idx="1245">
                  <c:v>0.86388888888878068</c:v>
                </c:pt>
                <c:pt idx="1246">
                  <c:v>0.86458333333322401</c:v>
                </c:pt>
                <c:pt idx="1247">
                  <c:v>0.86527777777766757</c:v>
                </c:pt>
                <c:pt idx="1248">
                  <c:v>0.86597222222211256</c:v>
                </c:pt>
                <c:pt idx="1249">
                  <c:v>0.86666666666655656</c:v>
                </c:pt>
                <c:pt idx="1250">
                  <c:v>0.867361111111</c:v>
                </c:pt>
                <c:pt idx="1251">
                  <c:v>0.86805555555544456</c:v>
                </c:pt>
                <c:pt idx="1252">
                  <c:v>0.86874999999988911</c:v>
                </c:pt>
                <c:pt idx="1253">
                  <c:v>0.86944444444433255</c:v>
                </c:pt>
                <c:pt idx="1254">
                  <c:v>0.87013888888877655</c:v>
                </c:pt>
                <c:pt idx="1255">
                  <c:v>0.87083333333322055</c:v>
                </c:pt>
                <c:pt idx="1256">
                  <c:v>0.87152777777766344</c:v>
                </c:pt>
                <c:pt idx="1257">
                  <c:v>0.87222222222210855</c:v>
                </c:pt>
                <c:pt idx="1258">
                  <c:v>0.87291666666655254</c:v>
                </c:pt>
                <c:pt idx="1259">
                  <c:v>0.87361111111099654</c:v>
                </c:pt>
                <c:pt idx="1260">
                  <c:v>0.87430555555544054</c:v>
                </c:pt>
                <c:pt idx="1261">
                  <c:v>0.87499999999988498</c:v>
                </c:pt>
                <c:pt idx="1262">
                  <c:v>0.87569444444432898</c:v>
                </c:pt>
                <c:pt idx="1263">
                  <c:v>0.87638888888877253</c:v>
                </c:pt>
                <c:pt idx="1264">
                  <c:v>0.87708333333321653</c:v>
                </c:pt>
                <c:pt idx="1265">
                  <c:v>0.87777777777765997</c:v>
                </c:pt>
                <c:pt idx="1266">
                  <c:v>0.87847222222210453</c:v>
                </c:pt>
                <c:pt idx="1267">
                  <c:v>0.87916666666654852</c:v>
                </c:pt>
                <c:pt idx="1268">
                  <c:v>0.87986111111099252</c:v>
                </c:pt>
                <c:pt idx="1269">
                  <c:v>0.88055555555543596</c:v>
                </c:pt>
                <c:pt idx="1270">
                  <c:v>0.88124999999988052</c:v>
                </c:pt>
                <c:pt idx="1271">
                  <c:v>0.88194444444432452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0.88402777777765518</c:v>
                </c:pt>
                <c:pt idx="1275">
                  <c:v>0.88472222222209995</c:v>
                </c:pt>
                <c:pt idx="1276">
                  <c:v>0.88541666666654351</c:v>
                </c:pt>
                <c:pt idx="1277">
                  <c:v>0.8861111111109875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0.8888888888887635</c:v>
                </c:pt>
                <c:pt idx="1282">
                  <c:v>0.88958333333320749</c:v>
                </c:pt>
                <c:pt idx="1283">
                  <c:v>0.89027777777765116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0.89236111111098348</c:v>
                </c:pt>
                <c:pt idx="1287">
                  <c:v>0.89305555555542804</c:v>
                </c:pt>
                <c:pt idx="1288">
                  <c:v>0.89374999999987281</c:v>
                </c:pt>
                <c:pt idx="1289">
                  <c:v>0.89444444444431603</c:v>
                </c:pt>
                <c:pt idx="1290">
                  <c:v>0.89513888888875959</c:v>
                </c:pt>
                <c:pt idx="1291">
                  <c:v>0.89583333333320403</c:v>
                </c:pt>
                <c:pt idx="1292">
                  <c:v>0.89652777777764725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0.90069444444431268</c:v>
                </c:pt>
                <c:pt idx="1299">
                  <c:v>0.90138888888875557</c:v>
                </c:pt>
                <c:pt idx="1300">
                  <c:v>0.90208333333320001</c:v>
                </c:pt>
                <c:pt idx="1301">
                  <c:v>0.90277777777764356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0.90694444444430855</c:v>
                </c:pt>
                <c:pt idx="1308">
                  <c:v>0.90763888888875199</c:v>
                </c:pt>
                <c:pt idx="1309">
                  <c:v>0.90833333333319655</c:v>
                </c:pt>
                <c:pt idx="1310">
                  <c:v>0.90902777777763943</c:v>
                </c:pt>
                <c:pt idx="1311">
                  <c:v>0.90972222222208454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0.91180555555541654</c:v>
                </c:pt>
                <c:pt idx="1315">
                  <c:v>0.91249999999985998</c:v>
                </c:pt>
                <c:pt idx="1316">
                  <c:v>0.91319444444430453</c:v>
                </c:pt>
                <c:pt idx="1317">
                  <c:v>0.91388888888874797</c:v>
                </c:pt>
                <c:pt idx="1318">
                  <c:v>0.91458333333319253</c:v>
                </c:pt>
                <c:pt idx="1319">
                  <c:v>0.9152777777776353</c:v>
                </c:pt>
                <c:pt idx="1320">
                  <c:v>0.91597222222208052</c:v>
                </c:pt>
                <c:pt idx="1321">
                  <c:v>0.91666666666652452</c:v>
                </c:pt>
                <c:pt idx="1322">
                  <c:v>0.91736111111096719</c:v>
                </c:pt>
                <c:pt idx="1323">
                  <c:v>0.91805555555541252</c:v>
                </c:pt>
                <c:pt idx="1324">
                  <c:v>0.91874999999985651</c:v>
                </c:pt>
                <c:pt idx="1325">
                  <c:v>0.91944444444430051</c:v>
                </c:pt>
                <c:pt idx="1326">
                  <c:v>0.92013888888874396</c:v>
                </c:pt>
                <c:pt idx="1327">
                  <c:v>0.92083333333318884</c:v>
                </c:pt>
                <c:pt idx="1328">
                  <c:v>0.92152777777763117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0.9236111111109635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0.92569444444429683</c:v>
                </c:pt>
                <c:pt idx="1335">
                  <c:v>0.92638888888873949</c:v>
                </c:pt>
                <c:pt idx="1336">
                  <c:v>0.92708333333318482</c:v>
                </c:pt>
                <c:pt idx="1337">
                  <c:v>0.92777777777762749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0.92986111111095959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0.93194444444429281</c:v>
                </c:pt>
                <c:pt idx="1344">
                  <c:v>0.93263888888873603</c:v>
                </c:pt>
                <c:pt idx="1345">
                  <c:v>0.9333333333331808</c:v>
                </c:pt>
                <c:pt idx="1346">
                  <c:v>0.93402777777762258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0.93611111111095457</c:v>
                </c:pt>
                <c:pt idx="1350">
                  <c:v>0.93680555555539968</c:v>
                </c:pt>
                <c:pt idx="1351">
                  <c:v>0.93749999999984301</c:v>
                </c:pt>
                <c:pt idx="1352">
                  <c:v>0.93819444444428768</c:v>
                </c:pt>
                <c:pt idx="1353">
                  <c:v>0.93888888888873101</c:v>
                </c:pt>
                <c:pt idx="1354">
                  <c:v>0.93958333333317556</c:v>
                </c:pt>
                <c:pt idx="1355">
                  <c:v>0.94027777777761856</c:v>
                </c:pt>
                <c:pt idx="1356">
                  <c:v>0.940972222222063</c:v>
                </c:pt>
                <c:pt idx="1357">
                  <c:v>0.94166666666650756</c:v>
                </c:pt>
                <c:pt idx="1358">
                  <c:v>0.94236111111095056</c:v>
                </c:pt>
                <c:pt idx="1359">
                  <c:v>0.94305555555539555</c:v>
                </c:pt>
                <c:pt idx="1360">
                  <c:v>0.94374999999983955</c:v>
                </c:pt>
                <c:pt idx="1361">
                  <c:v>0.94444444444428355</c:v>
                </c:pt>
                <c:pt idx="1362">
                  <c:v>0.94513888888872699</c:v>
                </c:pt>
                <c:pt idx="1363">
                  <c:v>0.9458333333331721</c:v>
                </c:pt>
                <c:pt idx="1364">
                  <c:v>0.94652777777761432</c:v>
                </c:pt>
                <c:pt idx="1365">
                  <c:v>0.94722222222205898</c:v>
                </c:pt>
                <c:pt idx="1366">
                  <c:v>0.94791666666650354</c:v>
                </c:pt>
                <c:pt idx="1367">
                  <c:v>0.94861111111094698</c:v>
                </c:pt>
                <c:pt idx="1368">
                  <c:v>0.94930555555539153</c:v>
                </c:pt>
                <c:pt idx="1369">
                  <c:v>0.94999999999983553</c:v>
                </c:pt>
                <c:pt idx="1370">
                  <c:v>0.95069444444427986</c:v>
                </c:pt>
                <c:pt idx="1371">
                  <c:v>0.95138888888872297</c:v>
                </c:pt>
                <c:pt idx="1372">
                  <c:v>0.95208333333316753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0.95416666666649952</c:v>
                </c:pt>
                <c:pt idx="1376">
                  <c:v>0.95486111111094296</c:v>
                </c:pt>
                <c:pt idx="1377">
                  <c:v>0.95555555555538751</c:v>
                </c:pt>
                <c:pt idx="1378">
                  <c:v>0.95624999999983151</c:v>
                </c:pt>
                <c:pt idx="1379">
                  <c:v>0.95694444444427584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0.9590277777776065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0.9611111111109385</c:v>
                </c:pt>
                <c:pt idx="1386">
                  <c:v>0.96180555555538383</c:v>
                </c:pt>
                <c:pt idx="1387">
                  <c:v>0.96249999999982705</c:v>
                </c:pt>
                <c:pt idx="1388">
                  <c:v>0.96319444444427182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0.96527777777760249</c:v>
                </c:pt>
                <c:pt idx="1392">
                  <c:v>0.96597222222204704</c:v>
                </c:pt>
                <c:pt idx="1393">
                  <c:v>0.96666666666649181</c:v>
                </c:pt>
                <c:pt idx="1394">
                  <c:v>0.96736111111093459</c:v>
                </c:pt>
                <c:pt idx="1395">
                  <c:v>0.96805555555537981</c:v>
                </c:pt>
                <c:pt idx="1396">
                  <c:v>0.96874999999982381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0.9708333333331558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0.97291666666648768</c:v>
                </c:pt>
                <c:pt idx="1403">
                  <c:v>0.97361111111093102</c:v>
                </c:pt>
                <c:pt idx="1404">
                  <c:v>0.97430555555537568</c:v>
                </c:pt>
                <c:pt idx="1405">
                  <c:v>0.97499999999981968</c:v>
                </c:pt>
                <c:pt idx="1406">
                  <c:v>0.97569444444426356</c:v>
                </c:pt>
                <c:pt idx="1407">
                  <c:v>0.97638888888870701</c:v>
                </c:pt>
                <c:pt idx="1408">
                  <c:v>0.97708333333315156</c:v>
                </c:pt>
                <c:pt idx="1409">
                  <c:v>0.97777777777759556</c:v>
                </c:pt>
                <c:pt idx="1410">
                  <c:v>0.978472222222039</c:v>
                </c:pt>
                <c:pt idx="1411">
                  <c:v>0.97916666666648355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0.98611111111092231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0.99166666666647552</c:v>
                </c:pt>
                <c:pt idx="1430">
                  <c:v>0.99236111111091818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0.99444444444425051</c:v>
                </c:pt>
                <c:pt idx="1434">
                  <c:v>0.99513888888869451</c:v>
                </c:pt>
                <c:pt idx="1435">
                  <c:v>0.99583333333313895</c:v>
                </c:pt>
                <c:pt idx="1436">
                  <c:v>0.9965277777775825</c:v>
                </c:pt>
                <c:pt idx="1437">
                  <c:v>0.9972222222220265</c:v>
                </c:pt>
                <c:pt idx="1438">
                  <c:v>0.99791666666647105</c:v>
                </c:pt>
                <c:pt idx="1439">
                  <c:v>0.9986111111109145</c:v>
                </c:pt>
                <c:pt idx="1440">
                  <c:v>0.99930555555535849</c:v>
                </c:pt>
              </c:numCache>
            </c:numRef>
          </c:cat>
          <c:val>
            <c:numRef>
              <c:f>'BALANCE CUB CASETA 2'!$K$13:$K$1453</c:f>
              <c:numCache>
                <c:formatCode>General</c:formatCode>
                <c:ptCount val="1441"/>
                <c:pt idx="1">
                  <c:v>11.419921792472248</c:v>
                </c:pt>
                <c:pt idx="2">
                  <c:v>11.51705997595827</c:v>
                </c:pt>
                <c:pt idx="3">
                  <c:v>11.609944162282789</c:v>
                </c:pt>
                <c:pt idx="4">
                  <c:v>11.698568986150841</c:v>
                </c:pt>
                <c:pt idx="5">
                  <c:v>11.783129769755105</c:v>
                </c:pt>
                <c:pt idx="6">
                  <c:v>11.863812878370522</c:v>
                </c:pt>
                <c:pt idx="7">
                  <c:v>11.940796131092986</c:v>
                </c:pt>
                <c:pt idx="8">
                  <c:v>12.014249192742751</c:v>
                </c:pt>
                <c:pt idx="9">
                  <c:v>12.084333947796145</c:v>
                </c:pt>
                <c:pt idx="10">
                  <c:v>12.151204857169962</c:v>
                </c:pt>
                <c:pt idx="11">
                  <c:v>12.215009298644622</c:v>
                </c:pt>
                <c:pt idx="12">
                  <c:v>12.275887891676653</c:v>
                </c:pt>
                <c:pt idx="13">
                  <c:v>12.333974807316059</c:v>
                </c:pt>
                <c:pt idx="14">
                  <c:v>12.389398063911868</c:v>
                </c:pt>
                <c:pt idx="15">
                  <c:v>12.442079139518226</c:v>
                </c:pt>
                <c:pt idx="16">
                  <c:v>12.492545122198766</c:v>
                </c:pt>
                <c:pt idx="17">
                  <c:v>12.540696920047097</c:v>
                </c:pt>
                <c:pt idx="18">
                  <c:v>12.586640654967669</c:v>
                </c:pt>
                <c:pt idx="19">
                  <c:v>12.630477582417566</c:v>
                </c:pt>
                <c:pt idx="20">
                  <c:v>12.672304314568022</c:v>
                </c:pt>
                <c:pt idx="21">
                  <c:v>12.712213033231965</c:v>
                </c:pt>
                <c:pt idx="22">
                  <c:v>12.750291693027904</c:v>
                </c:pt>
                <c:pt idx="23">
                  <c:v>12.786624215226778</c:v>
                </c:pt>
                <c:pt idx="24">
                  <c:v>12.8212906727098</c:v>
                </c:pt>
                <c:pt idx="25">
                  <c:v>12.854367466444678</c:v>
                </c:pt>
                <c:pt idx="26">
                  <c:v>12.885927493869008</c:v>
                </c:pt>
                <c:pt idx="27">
                  <c:v>12.916040309552146</c:v>
                </c:pt>
                <c:pt idx="28">
                  <c:v>12.944772278489676</c:v>
                </c:pt>
                <c:pt idx="29">
                  <c:v>12.972186722368079</c:v>
                </c:pt>
                <c:pt idx="30">
                  <c:v>12.998344059122182</c:v>
                </c:pt>
                <c:pt idx="31">
                  <c:v>13.023301936092997</c:v>
                </c:pt>
                <c:pt idx="32">
                  <c:v>13.047115357079148</c:v>
                </c:pt>
                <c:pt idx="33">
                  <c:v>13.069836803562239</c:v>
                </c:pt>
                <c:pt idx="34">
                  <c:v>13.091516350373</c:v>
                </c:pt>
                <c:pt idx="35">
                  <c:v>13.112201776053569</c:v>
                </c:pt>
                <c:pt idx="36">
                  <c:v>13.132142350095464</c:v>
                </c:pt>
                <c:pt idx="37">
                  <c:v>13.15359774849084</c:v>
                </c:pt>
                <c:pt idx="38">
                  <c:v>13.177327681454253</c:v>
                </c:pt>
                <c:pt idx="39">
                  <c:v>13.203227845329105</c:v>
                </c:pt>
                <c:pt idx="40">
                  <c:v>13.231198719526427</c:v>
                </c:pt>
                <c:pt idx="41">
                  <c:v>13.261145347187171</c:v>
                </c:pt>
                <c:pt idx="42">
                  <c:v>13.292977125902498</c:v>
                </c:pt>
                <c:pt idx="43">
                  <c:v>13.326607608031214</c:v>
                </c:pt>
                <c:pt idx="44">
                  <c:v>13.361954310173894</c:v>
                </c:pt>
                <c:pt idx="45">
                  <c:v>13.398938531384223</c:v>
                </c:pt>
                <c:pt idx="46">
                  <c:v>13.437485179716353</c:v>
                </c:pt>
                <c:pt idx="47">
                  <c:v>13.477522606726566</c:v>
                </c:pt>
                <c:pt idx="48">
                  <c:v>13.51898244956406</c:v>
                </c:pt>
                <c:pt idx="49">
                  <c:v>13.561799480303042</c:v>
                </c:pt>
                <c:pt idx="50">
                  <c:v>13.605911462184018</c:v>
                </c:pt>
                <c:pt idx="51">
                  <c:v>13.6512590124475</c:v>
                </c:pt>
                <c:pt idx="52">
                  <c:v>13.697785471457625</c:v>
                </c:pt>
                <c:pt idx="53">
                  <c:v>13.745436777827628</c:v>
                </c:pt>
                <c:pt idx="54">
                  <c:v>13.794161349271361</c:v>
                </c:pt>
                <c:pt idx="55">
                  <c:v>13.84390996891911</c:v>
                </c:pt>
                <c:pt idx="56">
                  <c:v>13.89428804798005</c:v>
                </c:pt>
                <c:pt idx="57">
                  <c:v>13.942299934160774</c:v>
                </c:pt>
                <c:pt idx="58">
                  <c:v>13.988018418132349</c:v>
                </c:pt>
                <c:pt idx="59">
                  <c:v>14.031548668767519</c:v>
                </c:pt>
                <c:pt idx="60">
                  <c:v>14.072991032195</c:v>
                </c:pt>
                <c:pt idx="61">
                  <c:v>14.112441252956724</c:v>
                </c:pt>
                <c:pt idx="62">
                  <c:v>14.149990685023511</c:v>
                </c:pt>
                <c:pt idx="63">
                  <c:v>14.185726493134101</c:v>
                </c:pt>
                <c:pt idx="64">
                  <c:v>14.219731844901332</c:v>
                </c:pt>
                <c:pt idx="65">
                  <c:v>14.252086094108973</c:v>
                </c:pt>
                <c:pt idx="66">
                  <c:v>14.282864955602921</c:v>
                </c:pt>
                <c:pt idx="67">
                  <c:v>14.312140672162656</c:v>
                </c:pt>
                <c:pt idx="68">
                  <c:v>14.339982173720136</c:v>
                </c:pt>
                <c:pt idx="69">
                  <c:v>14.366455229277657</c:v>
                </c:pt>
                <c:pt idx="70">
                  <c:v>14.391622591858857</c:v>
                </c:pt>
                <c:pt idx="71">
                  <c:v>14.415544136813153</c:v>
                </c:pt>
                <c:pt idx="72">
                  <c:v>14.438276993777368</c:v>
                </c:pt>
                <c:pt idx="73">
                  <c:v>14.459875672586536</c:v>
                </c:pt>
                <c:pt idx="74">
                  <c:v>14.480392183410299</c:v>
                </c:pt>
                <c:pt idx="75">
                  <c:v>14.499876151380585</c:v>
                </c:pt>
                <c:pt idx="76">
                  <c:v>14.518374925962503</c:v>
                </c:pt>
                <c:pt idx="77">
                  <c:v>14.535705888248009</c:v>
                </c:pt>
                <c:pt idx="78">
                  <c:v>14.552135692241334</c:v>
                </c:pt>
                <c:pt idx="79">
                  <c:v>14.567705662487032</c:v>
                </c:pt>
                <c:pt idx="80">
                  <c:v>14.582455228504129</c:v>
                </c:pt>
                <c:pt idx="81">
                  <c:v>14.596422011686506</c:v>
                </c:pt>
                <c:pt idx="82">
                  <c:v>14.609641908218451</c:v>
                </c:pt>
                <c:pt idx="83">
                  <c:v>14.6221491681878</c:v>
                </c:pt>
                <c:pt idx="84">
                  <c:v>14.63397647107119</c:v>
                </c:pt>
                <c:pt idx="85">
                  <c:v>14.64515499775788</c:v>
                </c:pt>
                <c:pt idx="86">
                  <c:v>14.655714499270577</c:v>
                </c:pt>
                <c:pt idx="87">
                  <c:v>14.665683362335123</c:v>
                </c:pt>
                <c:pt idx="88">
                  <c:v>14.675088671943227</c:v>
                </c:pt>
                <c:pt idx="89">
                  <c:v>14.683956271046226</c:v>
                </c:pt>
                <c:pt idx="90">
                  <c:v>14.692310817511562</c:v>
                </c:pt>
                <c:pt idx="91">
                  <c:v>14.700175838467366</c:v>
                </c:pt>
                <c:pt idx="92">
                  <c:v>14.707573782154819</c:v>
                </c:pt>
                <c:pt idx="93">
                  <c:v>14.714526067403007</c:v>
                </c:pt>
                <c:pt idx="94">
                  <c:v>14.721053130834568</c:v>
                </c:pt>
                <c:pt idx="95">
                  <c:v>14.727174471907155</c:v>
                </c:pt>
                <c:pt idx="96">
                  <c:v>14.73290869588892</c:v>
                </c:pt>
                <c:pt idx="97">
                  <c:v>14.738158951940722</c:v>
                </c:pt>
                <c:pt idx="98">
                  <c:v>14.743568165294571</c:v>
                </c:pt>
                <c:pt idx="99">
                  <c:v>14.748640954405714</c:v>
                </c:pt>
                <c:pt idx="100">
                  <c:v>14.753392746728666</c:v>
                </c:pt>
                <c:pt idx="101">
                  <c:v>14.757838262259019</c:v>
                </c:pt>
                <c:pt idx="102">
                  <c:v>14.761991545975398</c:v>
                </c:pt>
                <c:pt idx="103">
                  <c:v>14.765865998793863</c:v>
                </c:pt>
                <c:pt idx="104">
                  <c:v>14.76947440710272</c:v>
                </c:pt>
                <c:pt idx="105">
                  <c:v>14.772828970943038</c:v>
                </c:pt>
                <c:pt idx="106">
                  <c:v>14.775941330896897</c:v>
                </c:pt>
                <c:pt idx="107">
                  <c:v>14.778822593742508</c:v>
                </c:pt>
                <c:pt idx="108">
                  <c:v>14.781483356932982</c:v>
                </c:pt>
                <c:pt idx="109">
                  <c:v>14.783933731952498</c:v>
                </c:pt>
                <c:pt idx="110">
                  <c:v>14.786183366601481</c:v>
                </c:pt>
                <c:pt idx="111">
                  <c:v>14.788241466259752</c:v>
                </c:pt>
                <c:pt idx="112">
                  <c:v>14.790116814174789</c:v>
                </c:pt>
                <c:pt idx="113">
                  <c:v>14.791817790819348</c:v>
                </c:pt>
                <c:pt idx="114">
                  <c:v>14.793352392361701</c:v>
                </c:pt>
                <c:pt idx="115">
                  <c:v>14.794728248288678</c:v>
                </c:pt>
                <c:pt idx="116">
                  <c:v>14.795952638220657</c:v>
                </c:pt>
                <c:pt idx="117">
                  <c:v>14.79703250795537</c:v>
                </c:pt>
                <c:pt idx="118">
                  <c:v>14.794856374376296</c:v>
                </c:pt>
                <c:pt idx="119">
                  <c:v>14.789419960637055</c:v>
                </c:pt>
                <c:pt idx="120">
                  <c:v>14.780872773870708</c:v>
                </c:pt>
                <c:pt idx="121">
                  <c:v>14.76935746524037</c:v>
                </c:pt>
                <c:pt idx="122">
                  <c:v>14.755010144334371</c:v>
                </c:pt>
                <c:pt idx="123">
                  <c:v>14.737960679144203</c:v>
                </c:pt>
                <c:pt idx="124">
                  <c:v>14.718332982286318</c:v>
                </c:pt>
                <c:pt idx="125">
                  <c:v>14.696245284098644</c:v>
                </c:pt>
                <c:pt idx="126">
                  <c:v>14.671810393213558</c:v>
                </c:pt>
                <c:pt idx="127">
                  <c:v>14.645135945181936</c:v>
                </c:pt>
                <c:pt idx="128">
                  <c:v>14.616324639695755</c:v>
                </c:pt>
                <c:pt idx="129">
                  <c:v>14.585474466932585</c:v>
                </c:pt>
                <c:pt idx="130">
                  <c:v>14.552678923520412</c:v>
                </c:pt>
                <c:pt idx="131">
                  <c:v>14.518027218599</c:v>
                </c:pt>
                <c:pt idx="132">
                  <c:v>14.481604470431835</c:v>
                </c:pt>
                <c:pt idx="133">
                  <c:v>14.443491894002054</c:v>
                </c:pt>
                <c:pt idx="134">
                  <c:v>14.403766980005702</c:v>
                </c:pt>
                <c:pt idx="135">
                  <c:v>14.362503665636886</c:v>
                </c:pt>
                <c:pt idx="136">
                  <c:v>14.319772497541274</c:v>
                </c:pt>
                <c:pt idx="137">
                  <c:v>14.275640787296904</c:v>
                </c:pt>
                <c:pt idx="138">
                  <c:v>14.233645307384194</c:v>
                </c:pt>
                <c:pt idx="139">
                  <c:v>14.193525477336053</c:v>
                </c:pt>
                <c:pt idx="140">
                  <c:v>14.155195285208704</c:v>
                </c:pt>
                <c:pt idx="141">
                  <c:v>14.118572663320311</c:v>
                </c:pt>
                <c:pt idx="142">
                  <c:v>14.083579307378525</c:v>
                </c:pt>
                <c:pt idx="143">
                  <c:v>14.050140503902076</c:v>
                </c:pt>
                <c:pt idx="144">
                  <c:v>14.018184965556468</c:v>
                </c:pt>
                <c:pt idx="145">
                  <c:v>13.987644674040725</c:v>
                </c:pt>
                <c:pt idx="146">
                  <c:v>13.958454730178754</c:v>
                </c:pt>
                <c:pt idx="147">
                  <c:v>13.930553210885327</c:v>
                </c:pt>
                <c:pt idx="148">
                  <c:v>13.903881032690917</c:v>
                </c:pt>
                <c:pt idx="149">
                  <c:v>13.87838182152513</c:v>
                </c:pt>
                <c:pt idx="150">
                  <c:v>13.854001788471383</c:v>
                </c:pt>
                <c:pt idx="151">
                  <c:v>13.830689611219109</c:v>
                </c:pt>
                <c:pt idx="152">
                  <c:v>13.808396320952244</c:v>
                </c:pt>
                <c:pt idx="153">
                  <c:v>13.787075194424757</c:v>
                </c:pt>
                <c:pt idx="154">
                  <c:v>13.7666816509852</c:v>
                </c:pt>
                <c:pt idx="155">
                  <c:v>13.747173154323338</c:v>
                </c:pt>
                <c:pt idx="156">
                  <c:v>13.728509118722712</c:v>
                </c:pt>
                <c:pt idx="157">
                  <c:v>13.710650819611759</c:v>
                </c:pt>
                <c:pt idx="158">
                  <c:v>13.69309282488952</c:v>
                </c:pt>
                <c:pt idx="159">
                  <c:v>13.676264193219453</c:v>
                </c:pt>
                <c:pt idx="160">
                  <c:v>13.660131478095906</c:v>
                </c:pt>
                <c:pt idx="161">
                  <c:v>13.644662766774363</c:v>
                </c:pt>
                <c:pt idx="162">
                  <c:v>13.629827609937658</c:v>
                </c:pt>
                <c:pt idx="163">
                  <c:v>13.615596954587257</c:v>
                </c:pt>
                <c:pt idx="164">
                  <c:v>13.601943080012086</c:v>
                </c:pt>
                <c:pt idx="165">
                  <c:v>13.588839536693824</c:v>
                </c:pt>
                <c:pt idx="166">
                  <c:v>13.57626108801335</c:v>
                </c:pt>
                <c:pt idx="167">
                  <c:v>13.564183654630881</c:v>
                </c:pt>
                <c:pt idx="168">
                  <c:v>13.552584261416314</c:v>
                </c:pt>
                <c:pt idx="169">
                  <c:v>13.541440986813333</c:v>
                </c:pt>
                <c:pt idx="170">
                  <c:v>13.530732914525675</c:v>
                </c:pt>
                <c:pt idx="171">
                  <c:v>13.520440087418534</c:v>
                </c:pt>
                <c:pt idx="172">
                  <c:v>13.510543463534388</c:v>
                </c:pt>
                <c:pt idx="173">
                  <c:v>13.501024874125426</c:v>
                </c:pt>
                <c:pt idx="174">
                  <c:v>13.491866983610713</c:v>
                </c:pt>
                <c:pt idx="175">
                  <c:v>13.483053251369538</c:v>
                </c:pt>
                <c:pt idx="176">
                  <c:v>13.474567895286771</c:v>
                </c:pt>
                <c:pt idx="177">
                  <c:v>13.466395856970006</c:v>
                </c:pt>
                <c:pt idx="178">
                  <c:v>13.458271278814317</c:v>
                </c:pt>
                <c:pt idx="179">
                  <c:v>13.448324874598903</c:v>
                </c:pt>
                <c:pt idx="180">
                  <c:v>13.435501271668729</c:v>
                </c:pt>
                <c:pt idx="181">
                  <c:v>13.419932410136266</c:v>
                </c:pt>
                <c:pt idx="182">
                  <c:v>13.40174417971742</c:v>
                </c:pt>
                <c:pt idx="183">
                  <c:v>13.381056697185434</c:v>
                </c:pt>
                <c:pt idx="184">
                  <c:v>13.357984571101476</c:v>
                </c:pt>
                <c:pt idx="185">
                  <c:v>13.332637154405573</c:v>
                </c:pt>
                <c:pt idx="186">
                  <c:v>13.305118785424352</c:v>
                </c:pt>
                <c:pt idx="187">
                  <c:v>13.275529017826935</c:v>
                </c:pt>
                <c:pt idx="188">
                  <c:v>13.243962840035502</c:v>
                </c:pt>
                <c:pt idx="189">
                  <c:v>13.210510884574751</c:v>
                </c:pt>
                <c:pt idx="190">
                  <c:v>13.175259627820624</c:v>
                </c:pt>
                <c:pt idx="191">
                  <c:v>13.138291580589549</c:v>
                </c:pt>
                <c:pt idx="192">
                  <c:v>13.099685469987746</c:v>
                </c:pt>
                <c:pt idx="193">
                  <c:v>13.059516412921155</c:v>
                </c:pt>
                <c:pt idx="194">
                  <c:v>13.0178560816491</c:v>
                </c:pt>
                <c:pt idx="195">
                  <c:v>12.97477286174588</c:v>
                </c:pt>
                <c:pt idx="196">
                  <c:v>12.930332002818719</c:v>
                </c:pt>
                <c:pt idx="197">
                  <c:v>12.884595762314284</c:v>
                </c:pt>
                <c:pt idx="198">
                  <c:v>12.837623542730615</c:v>
                </c:pt>
                <c:pt idx="199">
                  <c:v>12.796279317890118</c:v>
                </c:pt>
                <c:pt idx="200">
                  <c:v>12.76015305678875</c:v>
                </c:pt>
                <c:pt idx="201">
                  <c:v>12.729005478517868</c:v>
                </c:pt>
                <c:pt idx="202">
                  <c:v>12.702608274907714</c:v>
                </c:pt>
                <c:pt idx="203">
                  <c:v>12.680743607348807</c:v>
                </c:pt>
                <c:pt idx="204">
                  <c:v>12.66320362668797</c:v>
                </c:pt>
                <c:pt idx="205">
                  <c:v>12.649790015140296</c:v>
                </c:pt>
                <c:pt idx="206">
                  <c:v>12.640313549207855</c:v>
                </c:pt>
                <c:pt idx="207">
                  <c:v>12.634593682641768</c:v>
                </c:pt>
                <c:pt idx="208">
                  <c:v>12.632458148528217</c:v>
                </c:pt>
                <c:pt idx="209">
                  <c:v>12.633742579621854</c:v>
                </c:pt>
                <c:pt idx="210">
                  <c:v>12.63829014608962</c:v>
                </c:pt>
                <c:pt idx="211">
                  <c:v>12.64595120986653</c:v>
                </c:pt>
                <c:pt idx="212">
                  <c:v>12.656582994861674</c:v>
                </c:pt>
                <c:pt idx="213">
                  <c:v>12.670049272287738</c:v>
                </c:pt>
                <c:pt idx="214">
                  <c:v>12.686220060420398</c:v>
                </c:pt>
                <c:pt idx="215">
                  <c:v>12.704971338125841</c:v>
                </c:pt>
                <c:pt idx="216">
                  <c:v>12.726184771525078</c:v>
                </c:pt>
                <c:pt idx="217">
                  <c:v>12.749747453192718</c:v>
                </c:pt>
                <c:pt idx="218">
                  <c:v>12.775551653315322</c:v>
                </c:pt>
                <c:pt idx="219">
                  <c:v>12.799584139575597</c:v>
                </c:pt>
                <c:pt idx="220">
                  <c:v>12.822478025652222</c:v>
                </c:pt>
                <c:pt idx="221">
                  <c:v>12.844285524496501</c:v>
                </c:pt>
                <c:pt idx="222">
                  <c:v>12.865056454722961</c:v>
                </c:pt>
                <c:pt idx="223">
                  <c:v>12.884838350406739</c:v>
                </c:pt>
                <c:pt idx="224">
                  <c:v>12.903676565846187</c:v>
                </c:pt>
                <c:pt idx="225">
                  <c:v>12.92161437552107</c:v>
                </c:pt>
                <c:pt idx="226">
                  <c:v>12.938693069467162</c:v>
                </c:pt>
                <c:pt idx="227">
                  <c:v>12.954952044277178</c:v>
                </c:pt>
                <c:pt idx="228">
                  <c:v>12.970428889928654</c:v>
                </c:pt>
                <c:pt idx="229">
                  <c:v>12.9851594726301</c:v>
                </c:pt>
                <c:pt idx="230">
                  <c:v>12.999178013868272</c:v>
                </c:pt>
                <c:pt idx="231">
                  <c:v>13.012517165830246</c:v>
                </c:pt>
                <c:pt idx="232">
                  <c:v>13.025208083367128</c:v>
                </c:pt>
                <c:pt idx="233">
                  <c:v>13.037280492657548</c:v>
                </c:pt>
                <c:pt idx="234">
                  <c:v>13.048762756722523</c:v>
                </c:pt>
                <c:pt idx="235">
                  <c:v>13.059681937935995</c:v>
                </c:pt>
                <c:pt idx="236">
                  <c:v>13.070063857668668</c:v>
                </c:pt>
                <c:pt idx="237">
                  <c:v>13.079933153197048</c:v>
                </c:pt>
                <c:pt idx="238">
                  <c:v>13.089313332002494</c:v>
                </c:pt>
                <c:pt idx="239">
                  <c:v>13.098226823580458</c:v>
                </c:pt>
                <c:pt idx="240">
                  <c:v>13.111214631711633</c:v>
                </c:pt>
                <c:pt idx="241">
                  <c:v>13.126940986493635</c:v>
                </c:pt>
                <c:pt idx="242">
                  <c:v>13.145280306001478</c:v>
                </c:pt>
                <c:pt idx="243">
                  <c:v>13.166112767138447</c:v>
                </c:pt>
                <c:pt idx="244">
                  <c:v>13.189324041552691</c:v>
                </c:pt>
                <c:pt idx="245">
                  <c:v>13.214805043663928</c:v>
                </c:pt>
                <c:pt idx="246">
                  <c:v>13.242451690244904</c:v>
                </c:pt>
                <c:pt idx="247">
                  <c:v>13.272164671027802</c:v>
                </c:pt>
                <c:pt idx="248">
                  <c:v>13.303849229829936</c:v>
                </c:pt>
                <c:pt idx="249">
                  <c:v>13.337414955716376</c:v>
                </c:pt>
                <c:pt idx="250">
                  <c:v>13.372775583739466</c:v>
                </c:pt>
                <c:pt idx="251">
                  <c:v>13.409848804815475</c:v>
                </c:pt>
                <c:pt idx="252">
                  <c:v>13.448556084320128</c:v>
                </c:pt>
                <c:pt idx="253">
                  <c:v>13.488822489002619</c:v>
                </c:pt>
                <c:pt idx="254">
                  <c:v>13.530576521836954</c:v>
                </c:pt>
                <c:pt idx="255">
                  <c:v>13.573749964446447</c:v>
                </c:pt>
                <c:pt idx="256">
                  <c:v>13.618277726754233</c:v>
                </c:pt>
                <c:pt idx="257">
                  <c:v>13.664097703528487</c:v>
                </c:pt>
                <c:pt idx="258">
                  <c:v>13.711150637505787</c:v>
                </c:pt>
                <c:pt idx="259">
                  <c:v>13.760071903938249</c:v>
                </c:pt>
                <c:pt idx="260">
                  <c:v>13.803258856629126</c:v>
                </c:pt>
                <c:pt idx="261">
                  <c:v>13.840820550260895</c:v>
                </c:pt>
                <c:pt idx="262">
                  <c:v>13.87327013931327</c:v>
                </c:pt>
                <c:pt idx="263">
                  <c:v>13.900842050296246</c:v>
                </c:pt>
                <c:pt idx="264">
                  <c:v>13.923759959589855</c:v>
                </c:pt>
                <c:pt idx="265">
                  <c:v>13.942237286414414</c:v>
                </c:pt>
                <c:pt idx="266">
                  <c:v>13.956477663194606</c:v>
                </c:pt>
                <c:pt idx="267">
                  <c:v>13.966675384353868</c:v>
                </c:pt>
                <c:pt idx="268">
                  <c:v>13.97301583452856</c:v>
                </c:pt>
                <c:pt idx="269">
                  <c:v>13.975675897145239</c:v>
                </c:pt>
                <c:pt idx="270">
                  <c:v>13.974824344261895</c:v>
                </c:pt>
                <c:pt idx="271">
                  <c:v>13.97062220853223</c:v>
                </c:pt>
                <c:pt idx="272">
                  <c:v>13.96322313811244</c:v>
                </c:pt>
                <c:pt idx="273">
                  <c:v>13.952773735293334</c:v>
                </c:pt>
                <c:pt idx="274">
                  <c:v>13.939413879603515</c:v>
                </c:pt>
                <c:pt idx="275">
                  <c:v>13.923277036096023</c:v>
                </c:pt>
                <c:pt idx="276">
                  <c:v>13.904490549497966</c:v>
                </c:pt>
                <c:pt idx="277">
                  <c:v>13.882859840013889</c:v>
                </c:pt>
                <c:pt idx="278">
                  <c:v>13.858584798779029</c:v>
                </c:pt>
                <c:pt idx="279">
                  <c:v>13.831716838720785</c:v>
                </c:pt>
                <c:pt idx="280">
                  <c:v>13.805367689856254</c:v>
                </c:pt>
                <c:pt idx="281">
                  <c:v>13.777115732165765</c:v>
                </c:pt>
                <c:pt idx="282">
                  <c:v>13.747048223025468</c:v>
                </c:pt>
                <c:pt idx="283">
                  <c:v>13.71524841843757</c:v>
                </c:pt>
                <c:pt idx="284">
                  <c:v>13.681795756521888</c:v>
                </c:pt>
                <c:pt idx="285">
                  <c:v>13.646766032593005</c:v>
                </c:pt>
                <c:pt idx="286">
                  <c:v>13.61023156620897</c:v>
                </c:pt>
                <c:pt idx="287">
                  <c:v>13.572261360559498</c:v>
                </c:pt>
                <c:pt idx="288">
                  <c:v>13.532921254545206</c:v>
                </c:pt>
                <c:pt idx="289">
                  <c:v>13.492274067882814</c:v>
                </c:pt>
                <c:pt idx="290">
                  <c:v>13.450379739556327</c:v>
                </c:pt>
                <c:pt idx="291">
                  <c:v>13.407295459919204</c:v>
                </c:pt>
                <c:pt idx="292">
                  <c:v>13.363075796738697</c:v>
                </c:pt>
                <c:pt idx="293">
                  <c:v>13.317772815460122</c:v>
                </c:pt>
                <c:pt idx="294">
                  <c:v>13.271436193956305</c:v>
                </c:pt>
                <c:pt idx="295">
                  <c:v>13.224113332014662</c:v>
                </c:pt>
                <c:pt idx="296">
                  <c:v>13.175849455803919</c:v>
                </c:pt>
                <c:pt idx="297">
                  <c:v>13.126687717549776</c:v>
                </c:pt>
                <c:pt idx="298">
                  <c:v>13.076669290640254</c:v>
                </c:pt>
                <c:pt idx="299">
                  <c:v>13.025833460369386</c:v>
                </c:pt>
                <c:pt idx="300">
                  <c:v>12.975365087884819</c:v>
                </c:pt>
                <c:pt idx="301">
                  <c:v>12.926754674874836</c:v>
                </c:pt>
                <c:pt idx="302">
                  <c:v>12.880530464605156</c:v>
                </c:pt>
                <c:pt idx="303">
                  <c:v>12.83658303263582</c:v>
                </c:pt>
                <c:pt idx="304">
                  <c:v>12.794807972419051</c:v>
                </c:pt>
                <c:pt idx="305">
                  <c:v>12.755105665193069</c:v>
                </c:pt>
                <c:pt idx="306">
                  <c:v>12.717381060427847</c:v>
                </c:pt>
                <c:pt idx="307">
                  <c:v>12.681543466339148</c:v>
                </c:pt>
                <c:pt idx="308">
                  <c:v>12.647506350008772</c:v>
                </c:pt>
                <c:pt idx="309">
                  <c:v>12.615187146670957</c:v>
                </c:pt>
                <c:pt idx="310">
                  <c:v>12.584507077744194</c:v>
                </c:pt>
                <c:pt idx="311">
                  <c:v>12.555390977207622</c:v>
                </c:pt>
                <c:pt idx="312">
                  <c:v>12.527767125939331</c:v>
                </c:pt>
                <c:pt idx="313">
                  <c:v>12.501567093651481</c:v>
                </c:pt>
                <c:pt idx="314">
                  <c:v>12.47672558807367</c:v>
                </c:pt>
                <c:pt idx="315">
                  <c:v>12.453180311052479</c:v>
                </c:pt>
                <c:pt idx="316">
                  <c:v>12.430871821249813</c:v>
                </c:pt>
                <c:pt idx="317">
                  <c:v>12.409743403137508</c:v>
                </c:pt>
                <c:pt idx="318">
                  <c:v>12.389740941999477</c:v>
                </c:pt>
                <c:pt idx="319">
                  <c:v>12.370812804665912</c:v>
                </c:pt>
                <c:pt idx="320">
                  <c:v>12.352974496684473</c:v>
                </c:pt>
                <c:pt idx="321">
                  <c:v>12.331158785241362</c:v>
                </c:pt>
                <c:pt idx="322">
                  <c:v>12.307066551423038</c:v>
                </c:pt>
                <c:pt idx="323">
                  <c:v>12.280802190041214</c:v>
                </c:pt>
                <c:pt idx="324">
                  <c:v>12.252465308659922</c:v>
                </c:pt>
                <c:pt idx="325">
                  <c:v>12.222150947124808</c:v>
                </c:pt>
                <c:pt idx="326">
                  <c:v>12.189949787025817</c:v>
                </c:pt>
                <c:pt idx="327">
                  <c:v>12.155948351554226</c:v>
                </c:pt>
                <c:pt idx="328">
                  <c:v>12.120229196194968</c:v>
                </c:pt>
                <c:pt idx="329">
                  <c:v>12.082871090674347</c:v>
                </c:pt>
                <c:pt idx="330">
                  <c:v>12.043949192564023</c:v>
                </c:pt>
                <c:pt idx="331">
                  <c:v>12.003535212924206</c:v>
                </c:pt>
                <c:pt idx="332">
                  <c:v>11.961697574350707</c:v>
                </c:pt>
                <c:pt idx="333">
                  <c:v>11.918501561774647</c:v>
                </c:pt>
                <c:pt idx="334">
                  <c:v>11.874009466346736</c:v>
                </c:pt>
                <c:pt idx="335">
                  <c:v>11.82828072272344</c:v>
                </c:pt>
                <c:pt idx="336">
                  <c:v>11.781372040057716</c:v>
                </c:pt>
                <c:pt idx="337">
                  <c:v>11.733337526982842</c:v>
                </c:pt>
                <c:pt idx="338">
                  <c:v>11.684228810864671</c:v>
                </c:pt>
                <c:pt idx="339">
                  <c:v>11.634095151585639</c:v>
                </c:pt>
                <c:pt idx="340">
                  <c:v>11.583021645348783</c:v>
                </c:pt>
                <c:pt idx="341">
                  <c:v>11.540778705789981</c:v>
                </c:pt>
                <c:pt idx="342">
                  <c:v>11.506760833237006</c:v>
                </c:pt>
                <c:pt idx="343">
                  <c:v>11.480590849617156</c:v>
                </c:pt>
                <c:pt idx="344">
                  <c:v>11.461908873166486</c:v>
                </c:pt>
                <c:pt idx="345">
                  <c:v>11.450371525270532</c:v>
                </c:pt>
                <c:pt idx="346">
                  <c:v>11.445651173677019</c:v>
                </c:pt>
                <c:pt idx="347">
                  <c:v>11.447435210412626</c:v>
                </c:pt>
                <c:pt idx="348">
                  <c:v>11.45542536281255</c:v>
                </c:pt>
                <c:pt idx="349">
                  <c:v>11.469337036144198</c:v>
                </c:pt>
                <c:pt idx="350">
                  <c:v>11.488898686376237</c:v>
                </c:pt>
                <c:pt idx="351">
                  <c:v>11.513851221710841</c:v>
                </c:pt>
                <c:pt idx="352">
                  <c:v>11.543947431559728</c:v>
                </c:pt>
                <c:pt idx="353">
                  <c:v>11.578951441705867</c:v>
                </c:pt>
                <c:pt idx="354">
                  <c:v>11.618638194449954</c:v>
                </c:pt>
                <c:pt idx="355">
                  <c:v>11.662792952595682</c:v>
                </c:pt>
                <c:pt idx="356">
                  <c:v>11.711210826181048</c:v>
                </c:pt>
                <c:pt idx="357">
                  <c:v>11.76369632091235</c:v>
                </c:pt>
                <c:pt idx="358">
                  <c:v>11.820062907305587</c:v>
                </c:pt>
                <c:pt idx="359">
                  <c:v>11.880132609586008</c:v>
                </c:pt>
                <c:pt idx="360">
                  <c:v>11.943735613439314</c:v>
                </c:pt>
                <c:pt idx="361">
                  <c:v>12.011101451736945</c:v>
                </c:pt>
                <c:pt idx="362">
                  <c:v>12.071701345219005</c:v>
                </c:pt>
                <c:pt idx="363">
                  <c:v>12.126237120769316</c:v>
                </c:pt>
                <c:pt idx="364">
                  <c:v>12.174986861510178</c:v>
                </c:pt>
                <c:pt idx="365">
                  <c:v>12.218215898466418</c:v>
                </c:pt>
                <c:pt idx="366">
                  <c:v>12.256177395340169</c:v>
                </c:pt>
                <c:pt idx="367">
                  <c:v>12.289112906469503</c:v>
                </c:pt>
                <c:pt idx="368">
                  <c:v>12.317252909200686</c:v>
                </c:pt>
                <c:pt idx="369">
                  <c:v>12.34081731184742</c:v>
                </c:pt>
                <c:pt idx="370">
                  <c:v>12.360015938356417</c:v>
                </c:pt>
                <c:pt idx="371">
                  <c:v>12.375048990747722</c:v>
                </c:pt>
                <c:pt idx="372">
                  <c:v>12.386107490348715</c:v>
                </c:pt>
                <c:pt idx="373">
                  <c:v>12.393373698794498</c:v>
                </c:pt>
                <c:pt idx="374">
                  <c:v>12.397021519722356</c:v>
                </c:pt>
                <c:pt idx="375">
                  <c:v>12.397216882045592</c:v>
                </c:pt>
                <c:pt idx="376">
                  <c:v>12.394118105651645</c:v>
                </c:pt>
                <c:pt idx="377">
                  <c:v>12.387876250330272</c:v>
                </c:pt>
                <c:pt idx="378">
                  <c:v>12.378635448700837</c:v>
                </c:pt>
                <c:pt idx="379">
                  <c:v>12.366533223872649</c:v>
                </c:pt>
                <c:pt idx="380">
                  <c:v>12.35170079253805</c:v>
                </c:pt>
                <c:pt idx="381">
                  <c:v>12.334263354166868</c:v>
                </c:pt>
                <c:pt idx="382">
                  <c:v>12.316917229878177</c:v>
                </c:pt>
                <c:pt idx="383">
                  <c:v>12.300317835003304</c:v>
                </c:pt>
                <c:pt idx="384">
                  <c:v>12.284430926664804</c:v>
                </c:pt>
                <c:pt idx="385">
                  <c:v>12.269223832265842</c:v>
                </c:pt>
                <c:pt idx="386">
                  <c:v>12.25466537748146</c:v>
                </c:pt>
                <c:pt idx="387">
                  <c:v>12.240725817552191</c:v>
                </c:pt>
                <c:pt idx="388">
                  <c:v>12.227376771728251</c:v>
                </c:pt>
                <c:pt idx="389">
                  <c:v>12.214591160719948</c:v>
                </c:pt>
                <c:pt idx="390">
                  <c:v>12.20234314701645</c:v>
                </c:pt>
                <c:pt idx="391">
                  <c:v>12.19060807794137</c:v>
                </c:pt>
                <c:pt idx="392">
                  <c:v>12.179362431319573</c:v>
                </c:pt>
                <c:pt idx="393">
                  <c:v>12.168583763635731</c:v>
                </c:pt>
                <c:pt idx="394">
                  <c:v>12.158250660569964</c:v>
                </c:pt>
                <c:pt idx="395">
                  <c:v>12.148342689801918</c:v>
                </c:pt>
                <c:pt idx="396">
                  <c:v>12.138840355979099</c:v>
                </c:pt>
                <c:pt idx="397">
                  <c:v>12.129725057750148</c:v>
                </c:pt>
                <c:pt idx="398">
                  <c:v>12.120979046768563</c:v>
                </c:pt>
                <c:pt idx="399">
                  <c:v>12.112585388576274</c:v>
                </c:pt>
                <c:pt idx="400">
                  <c:v>12.104527925281083</c:v>
                </c:pt>
                <c:pt idx="401">
                  <c:v>12.096848843510394</c:v>
                </c:pt>
                <c:pt idx="402">
                  <c:v>12.089481470481624</c:v>
                </c:pt>
                <c:pt idx="403">
                  <c:v>12.082391987180044</c:v>
                </c:pt>
                <c:pt idx="404">
                  <c:v>12.075567650376755</c:v>
                </c:pt>
                <c:pt idx="405">
                  <c:v>12.068996301210868</c:v>
                </c:pt>
                <c:pt idx="406">
                  <c:v>12.062666338392216</c:v>
                </c:pt>
                <c:pt idx="407">
                  <c:v>12.05656669263252</c:v>
                </c:pt>
                <c:pt idx="408">
                  <c:v>12.050686802249558</c:v>
                </c:pt>
                <c:pt idx="409">
                  <c:v>12.045016589889586</c:v>
                </c:pt>
                <c:pt idx="410">
                  <c:v>12.039546440317569</c:v>
                </c:pt>
                <c:pt idx="411">
                  <c:v>12.034267179225678</c:v>
                </c:pt>
                <c:pt idx="412">
                  <c:v>12.029170053013573</c:v>
                </c:pt>
                <c:pt idx="413">
                  <c:v>12.024246709496092</c:v>
                </c:pt>
                <c:pt idx="414">
                  <c:v>12.019489179495361</c:v>
                </c:pt>
                <c:pt idx="415">
                  <c:v>12.014889859277252</c:v>
                </c:pt>
                <c:pt idx="416">
                  <c:v>12.010441493793142</c:v>
                </c:pt>
                <c:pt idx="417">
                  <c:v>12.006137160690265</c:v>
                </c:pt>
                <c:pt idx="418">
                  <c:v>12.001970255055118</c:v>
                </c:pt>
                <c:pt idx="419">
                  <c:v>11.997934474856706</c:v>
                </c:pt>
                <c:pt idx="420">
                  <c:v>11.994023807057117</c:v>
                </c:pt>
                <c:pt idx="421">
                  <c:v>11.990232514359228</c:v>
                </c:pt>
                <c:pt idx="422">
                  <c:v>11.986555122561906</c:v>
                </c:pt>
                <c:pt idx="423">
                  <c:v>11.984914018498404</c:v>
                </c:pt>
                <c:pt idx="424">
                  <c:v>11.986508274267688</c:v>
                </c:pt>
                <c:pt idx="425">
                  <c:v>11.991189525511675</c:v>
                </c:pt>
                <c:pt idx="426">
                  <c:v>11.998816211437926</c:v>
                </c:pt>
                <c:pt idx="427">
                  <c:v>12.009253262827416</c:v>
                </c:pt>
                <c:pt idx="428">
                  <c:v>12.022371804349627</c:v>
                </c:pt>
                <c:pt idx="429">
                  <c:v>12.038048870528467</c:v>
                </c:pt>
                <c:pt idx="430">
                  <c:v>12.056167134733256</c:v>
                </c:pt>
                <c:pt idx="431">
                  <c:v>12.076614650597374</c:v>
                </c:pt>
                <c:pt idx="432">
                  <c:v>12.099284605294732</c:v>
                </c:pt>
                <c:pt idx="433">
                  <c:v>12.124075084130245</c:v>
                </c:pt>
                <c:pt idx="434">
                  <c:v>12.150888845925628</c:v>
                </c:pt>
                <c:pt idx="435">
                  <c:v>12.179633108705094</c:v>
                </c:pt>
                <c:pt idx="436">
                  <c:v>12.210219345209246</c:v>
                </c:pt>
                <c:pt idx="437">
                  <c:v>12.242563087785848</c:v>
                </c:pt>
                <c:pt idx="438">
                  <c:v>12.276583742227894</c:v>
                </c:pt>
                <c:pt idx="439">
                  <c:v>12.312204410148395</c:v>
                </c:pt>
                <c:pt idx="440">
                  <c:v>12.349351719500662</c:v>
                </c:pt>
                <c:pt idx="441">
                  <c:v>12.387955662870501</c:v>
                </c:pt>
                <c:pt idx="442">
                  <c:v>12.427240815110732</c:v>
                </c:pt>
                <c:pt idx="443">
                  <c:v>12.467499641065066</c:v>
                </c:pt>
                <c:pt idx="444">
                  <c:v>12.508946990857757</c:v>
                </c:pt>
                <c:pt idx="445">
                  <c:v>12.55152836218139</c:v>
                </c:pt>
                <c:pt idx="446">
                  <c:v>12.595191752048619</c:v>
                </c:pt>
                <c:pt idx="447">
                  <c:v>12.639887542180487</c:v>
                </c:pt>
                <c:pt idx="448">
                  <c:v>12.685568389650602</c:v>
                </c:pt>
                <c:pt idx="449">
                  <c:v>12.732189122543868</c:v>
                </c:pt>
                <c:pt idx="450">
                  <c:v>12.779706640400171</c:v>
                </c:pt>
                <c:pt idx="451">
                  <c:v>12.828079819223356</c:v>
                </c:pt>
                <c:pt idx="452">
                  <c:v>12.877269420846202</c:v>
                </c:pt>
                <c:pt idx="453">
                  <c:v>12.927238006451768</c:v>
                </c:pt>
                <c:pt idx="454">
                  <c:v>12.977949854060306</c:v>
                </c:pt>
                <c:pt idx="455">
                  <c:v>13.029370879799904</c:v>
                </c:pt>
                <c:pt idx="456">
                  <c:v>13.081468562787739</c:v>
                </c:pt>
                <c:pt idx="457">
                  <c:v>13.134211873455698</c:v>
                </c:pt>
                <c:pt idx="458">
                  <c:v>13.18757120516303</c:v>
                </c:pt>
                <c:pt idx="459">
                  <c:v>13.241518308944919</c:v>
                </c:pt>
                <c:pt idx="460">
                  <c:v>13.296026231253382</c:v>
                </c:pt>
                <c:pt idx="461">
                  <c:v>13.351069254553126</c:v>
                </c:pt>
                <c:pt idx="462">
                  <c:v>13.40662284064155</c:v>
                </c:pt>
                <c:pt idx="463">
                  <c:v>13.454019653390636</c:v>
                </c:pt>
                <c:pt idx="464">
                  <c:v>13.495669746068254</c:v>
                </c:pt>
                <c:pt idx="465">
                  <c:v>13.531836646837652</c:v>
                </c:pt>
                <c:pt idx="466">
                  <c:v>13.562771799213518</c:v>
                </c:pt>
                <c:pt idx="467">
                  <c:v>13.588715116229316</c:v>
                </c:pt>
                <c:pt idx="468">
                  <c:v>13.609895509192267</c:v>
                </c:pt>
                <c:pt idx="469">
                  <c:v>13.626531392191067</c:v>
                </c:pt>
                <c:pt idx="470">
                  <c:v>13.638831163468369</c:v>
                </c:pt>
                <c:pt idx="471">
                  <c:v>13.646993664718844</c:v>
                </c:pt>
                <c:pt idx="472">
                  <c:v>13.651208619325146</c:v>
                </c:pt>
                <c:pt idx="473">
                  <c:v>13.651657050497667</c:v>
                </c:pt>
                <c:pt idx="474">
                  <c:v>13.648511680239547</c:v>
                </c:pt>
                <c:pt idx="475">
                  <c:v>13.641937310016468</c:v>
                </c:pt>
                <c:pt idx="476">
                  <c:v>13.632091183969628</c:v>
                </c:pt>
                <c:pt idx="477">
                  <c:v>13.619123335473239</c:v>
                </c:pt>
                <c:pt idx="478">
                  <c:v>13.603176917799642</c:v>
                </c:pt>
                <c:pt idx="479">
                  <c:v>13.584388519621086</c:v>
                </c:pt>
                <c:pt idx="480">
                  <c:v>13.562888466043594</c:v>
                </c:pt>
                <c:pt idx="481">
                  <c:v>13.538801105836166</c:v>
                </c:pt>
                <c:pt idx="482">
                  <c:v>13.512245085488587</c:v>
                </c:pt>
                <c:pt idx="483">
                  <c:v>13.482423154147774</c:v>
                </c:pt>
                <c:pt idx="484">
                  <c:v>13.449563941871901</c:v>
                </c:pt>
                <c:pt idx="485">
                  <c:v>13.41739406060365</c:v>
                </c:pt>
                <c:pt idx="486">
                  <c:v>13.385881899592524</c:v>
                </c:pt>
                <c:pt idx="487">
                  <c:v>13.354997297666751</c:v>
                </c:pt>
                <c:pt idx="488">
                  <c:v>13.324711476759649</c:v>
                </c:pt>
                <c:pt idx="489">
                  <c:v>13.294996978484553</c:v>
                </c:pt>
                <c:pt idx="490">
                  <c:v>13.265827603617899</c:v>
                </c:pt>
                <c:pt idx="491">
                  <c:v>13.23717835435766</c:v>
                </c:pt>
                <c:pt idx="492">
                  <c:v>13.209025379229624</c:v>
                </c:pt>
                <c:pt idx="493">
                  <c:v>13.181345920519988</c:v>
                </c:pt>
                <c:pt idx="494">
                  <c:v>13.154118264118718</c:v>
                </c:pt>
                <c:pt idx="495">
                  <c:v>13.127321691662805</c:v>
                </c:pt>
                <c:pt idx="496">
                  <c:v>13.100936434874226</c:v>
                </c:pt>
                <c:pt idx="497">
                  <c:v>13.074943631991607</c:v>
                </c:pt>
                <c:pt idx="498">
                  <c:v>13.049325286200148</c:v>
                </c:pt>
                <c:pt idx="499">
                  <c:v>13.024064225967525</c:v>
                </c:pt>
                <c:pt idx="500">
                  <c:v>12.99914406719882</c:v>
                </c:pt>
                <c:pt idx="501">
                  <c:v>12.974549177126921</c:v>
                </c:pt>
                <c:pt idx="502">
                  <c:v>12.950264639858691</c:v>
                </c:pt>
                <c:pt idx="503">
                  <c:v>12.926276223501302</c:v>
                </c:pt>
                <c:pt idx="504">
                  <c:v>12.90714962810882</c:v>
                </c:pt>
                <c:pt idx="505">
                  <c:v>12.891349909447916</c:v>
                </c:pt>
                <c:pt idx="506">
                  <c:v>12.87872450645702</c:v>
                </c:pt>
                <c:pt idx="507">
                  <c:v>12.869127854089006</c:v>
                </c:pt>
                <c:pt idx="508">
                  <c:v>12.862421062493837</c:v>
                </c:pt>
                <c:pt idx="509">
                  <c:v>12.858471610913266</c:v>
                </c:pt>
                <c:pt idx="510">
                  <c:v>12.857153055612317</c:v>
                </c:pt>
                <c:pt idx="511">
                  <c:v>12.858344751204447</c:v>
                </c:pt>
                <c:pt idx="512">
                  <c:v>12.86193158475584</c:v>
                </c:pt>
                <c:pt idx="513">
                  <c:v>12.867803722082957</c:v>
                </c:pt>
                <c:pt idx="514">
                  <c:v>12.875856365684079</c:v>
                </c:pt>
                <c:pt idx="515">
                  <c:v>12.885989523771476</c:v>
                </c:pt>
                <c:pt idx="516">
                  <c:v>12.898107789895148</c:v>
                </c:pt>
                <c:pt idx="517">
                  <c:v>12.9121201326723</c:v>
                </c:pt>
                <c:pt idx="518">
                  <c:v>12.927939695159244</c:v>
                </c:pt>
                <c:pt idx="519">
                  <c:v>12.945483603423552</c:v>
                </c:pt>
                <c:pt idx="520">
                  <c:v>12.964672783894605</c:v>
                </c:pt>
                <c:pt idx="521">
                  <c:v>12.985859979565976</c:v>
                </c:pt>
                <c:pt idx="522">
                  <c:v>13.009298126692951</c:v>
                </c:pt>
                <c:pt idx="523">
                  <c:v>13.034582931644552</c:v>
                </c:pt>
                <c:pt idx="524">
                  <c:v>13.065442973873326</c:v>
                </c:pt>
                <c:pt idx="525">
                  <c:v>13.101689255594152</c:v>
                </c:pt>
                <c:pt idx="526">
                  <c:v>13.143074779253212</c:v>
                </c:pt>
                <c:pt idx="527">
                  <c:v>13.189363873898762</c:v>
                </c:pt>
                <c:pt idx="528">
                  <c:v>13.240331675775547</c:v>
                </c:pt>
                <c:pt idx="529">
                  <c:v>13.295763632737721</c:v>
                </c:pt>
                <c:pt idx="530">
                  <c:v>13.355455031387773</c:v>
                </c:pt>
                <c:pt idx="531">
                  <c:v>13.419210545899697</c:v>
                </c:pt>
                <c:pt idx="532">
                  <c:v>13.486843807531857</c:v>
                </c:pt>
                <c:pt idx="533">
                  <c:v>13.558176993880602</c:v>
                </c:pt>
                <c:pt idx="534">
                  <c:v>13.633040436969647</c:v>
                </c:pt>
                <c:pt idx="535">
                  <c:v>13.711272249311298</c:v>
                </c:pt>
                <c:pt idx="536">
                  <c:v>13.792717967115568</c:v>
                </c:pt>
                <c:pt idx="537">
                  <c:v>13.877230209860548</c:v>
                </c:pt>
                <c:pt idx="538">
                  <c:v>13.964668355473904</c:v>
                </c:pt>
                <c:pt idx="539">
                  <c:v>14.054898230409854</c:v>
                </c:pt>
                <c:pt idx="540">
                  <c:v>14.147791813938023</c:v>
                </c:pt>
                <c:pt idx="541">
                  <c:v>14.243226955992967</c:v>
                </c:pt>
                <c:pt idx="542">
                  <c:v>14.341087107962252</c:v>
                </c:pt>
                <c:pt idx="543">
                  <c:v>14.441261065819766</c:v>
                </c:pt>
                <c:pt idx="544">
                  <c:v>14.537967886585314</c:v>
                </c:pt>
                <c:pt idx="545">
                  <c:v>14.631375384677742</c:v>
                </c:pt>
                <c:pt idx="546">
                  <c:v>14.721634857608281</c:v>
                </c:pt>
                <c:pt idx="547">
                  <c:v>14.808890664816408</c:v>
                </c:pt>
                <c:pt idx="548">
                  <c:v>14.893280545830319</c:v>
                </c:pt>
                <c:pt idx="549">
                  <c:v>14.974935923836869</c:v>
                </c:pt>
                <c:pt idx="550">
                  <c:v>15.053982195331162</c:v>
                </c:pt>
                <c:pt idx="551">
                  <c:v>15.130539006483234</c:v>
                </c:pt>
                <c:pt idx="552">
                  <c:v>15.204720516831619</c:v>
                </c:pt>
                <c:pt idx="553">
                  <c:v>15.276635650884634</c:v>
                </c:pt>
                <c:pt idx="554">
                  <c:v>15.3463883381838</c:v>
                </c:pt>
                <c:pt idx="555">
                  <c:v>15.414077742358815</c:v>
                </c:pt>
                <c:pt idx="556">
                  <c:v>15.47979847967872</c:v>
                </c:pt>
                <c:pt idx="557">
                  <c:v>15.543640827580669</c:v>
                </c:pt>
                <c:pt idx="558">
                  <c:v>15.60569092363655</c:v>
                </c:pt>
                <c:pt idx="559">
                  <c:v>15.666030955395334</c:v>
                </c:pt>
                <c:pt idx="560">
                  <c:v>15.724739341519751</c:v>
                </c:pt>
                <c:pt idx="561">
                  <c:v>15.781890904616768</c:v>
                </c:pt>
                <c:pt idx="562">
                  <c:v>15.837557036142378</c:v>
                </c:pt>
                <c:pt idx="563">
                  <c:v>15.891805853744316</c:v>
                </c:pt>
                <c:pt idx="564">
                  <c:v>15.944702351389656</c:v>
                </c:pt>
                <c:pt idx="565">
                  <c:v>16.004199900612633</c:v>
                </c:pt>
                <c:pt idx="566">
                  <c:v>16.06994250501041</c:v>
                </c:pt>
                <c:pt idx="567">
                  <c:v>16.141643784195679</c:v>
                </c:pt>
                <c:pt idx="568">
                  <c:v>16.219030490367476</c:v>
                </c:pt>
                <c:pt idx="569">
                  <c:v>16.301841906088292</c:v>
                </c:pt>
                <c:pt idx="570">
                  <c:v>16.38982926967731</c:v>
                </c:pt>
                <c:pt idx="571">
                  <c:v>16.482755226953802</c:v>
                </c:pt>
                <c:pt idx="572">
                  <c:v>16.580393308121483</c:v>
                </c:pt>
                <c:pt idx="573">
                  <c:v>16.682527428641951</c:v>
                </c:pt>
                <c:pt idx="574">
                  <c:v>16.78895141299629</c:v>
                </c:pt>
                <c:pt idx="575">
                  <c:v>16.899468540285817</c:v>
                </c:pt>
                <c:pt idx="576">
                  <c:v>17.013891110670251</c:v>
                </c:pt>
                <c:pt idx="577">
                  <c:v>17.132040031687616</c:v>
                </c:pt>
                <c:pt idx="578">
                  <c:v>17.253744423544649</c:v>
                </c:pt>
                <c:pt idx="579">
                  <c:v>17.378841242507104</c:v>
                </c:pt>
                <c:pt idx="580">
                  <c:v>17.50717492156063</c:v>
                </c:pt>
                <c:pt idx="581">
                  <c:v>17.638597027549551</c:v>
                </c:pt>
                <c:pt idx="582">
                  <c:v>17.77296593403873</c:v>
                </c:pt>
                <c:pt idx="583">
                  <c:v>17.910146509176609</c:v>
                </c:pt>
                <c:pt idx="584">
                  <c:v>18.050009817872372</c:v>
                </c:pt>
                <c:pt idx="585">
                  <c:v>18.189385439080723</c:v>
                </c:pt>
                <c:pt idx="586">
                  <c:v>18.328032906802189</c:v>
                </c:pt>
                <c:pt idx="587">
                  <c:v>18.465985612075301</c:v>
                </c:pt>
                <c:pt idx="588">
                  <c:v>18.603275414720915</c:v>
                </c:pt>
                <c:pt idx="589">
                  <c:v>18.739932713559487</c:v>
                </c:pt>
                <c:pt idx="590">
                  <c:v>18.875986513408431</c:v>
                </c:pt>
                <c:pt idx="591">
                  <c:v>19.011464489007189</c:v>
                </c:pt>
                <c:pt idx="592">
                  <c:v>19.146393046010591</c:v>
                </c:pt>
                <c:pt idx="593">
                  <c:v>19.280797379185678</c:v>
                </c:pt>
                <c:pt idx="594">
                  <c:v>19.414701527939517</c:v>
                </c:pt>
                <c:pt idx="595">
                  <c:v>19.548128429300483</c:v>
                </c:pt>
                <c:pt idx="596">
                  <c:v>19.681099968470431</c:v>
                </c:pt>
                <c:pt idx="597">
                  <c:v>19.813637027058494</c:v>
                </c:pt>
                <c:pt idx="598">
                  <c:v>19.945759529102638</c:v>
                </c:pt>
                <c:pt idx="599">
                  <c:v>20.077486484981687</c:v>
                </c:pt>
                <c:pt idx="600">
                  <c:v>20.208836033312533</c:v>
                </c:pt>
                <c:pt idx="601">
                  <c:v>20.339825480927093</c:v>
                </c:pt>
                <c:pt idx="602">
                  <c:v>20.470471341015312</c:v>
                </c:pt>
                <c:pt idx="603">
                  <c:v>20.600789369519493</c:v>
                </c:pt>
                <c:pt idx="604">
                  <c:v>20.730794599859387</c:v>
                </c:pt>
                <c:pt idx="605">
                  <c:v>20.853602117447124</c:v>
                </c:pt>
                <c:pt idx="606">
                  <c:v>20.969264204751617</c:v>
                </c:pt>
                <c:pt idx="607">
                  <c:v>21.078108530790189</c:v>
                </c:pt>
                <c:pt idx="608">
                  <c:v>21.18044773861514</c:v>
                </c:pt>
                <c:pt idx="609">
                  <c:v>21.276580134361708</c:v>
                </c:pt>
                <c:pt idx="610">
                  <c:v>21.366790344698074</c:v>
                </c:pt>
                <c:pt idx="611">
                  <c:v>21.451349944126569</c:v>
                </c:pt>
                <c:pt idx="612">
                  <c:v>21.530518053518893</c:v>
                </c:pt>
                <c:pt idx="613">
                  <c:v>21.6045419112038</c:v>
                </c:pt>
                <c:pt idx="614">
                  <c:v>21.673657417866757</c:v>
                </c:pt>
                <c:pt idx="615">
                  <c:v>21.738089656461707</c:v>
                </c:pt>
                <c:pt idx="616">
                  <c:v>21.798053388281584</c:v>
                </c:pt>
                <c:pt idx="617">
                  <c:v>21.853753526279863</c:v>
                </c:pt>
                <c:pt idx="618">
                  <c:v>21.905385586687522</c:v>
                </c:pt>
                <c:pt idx="619">
                  <c:v>21.953136119919787</c:v>
                </c:pt>
                <c:pt idx="620">
                  <c:v>21.997183121722852</c:v>
                </c:pt>
                <c:pt idx="621">
                  <c:v>22.037696425466535</c:v>
                </c:pt>
                <c:pt idx="622">
                  <c:v>22.074838076447573</c:v>
                </c:pt>
                <c:pt idx="623">
                  <c:v>22.108762689028303</c:v>
                </c:pt>
                <c:pt idx="624">
                  <c:v>22.139617787398333</c:v>
                </c:pt>
                <c:pt idx="625">
                  <c:v>22.167544130709217</c:v>
                </c:pt>
                <c:pt idx="626">
                  <c:v>22.204247650898168</c:v>
                </c:pt>
                <c:pt idx="627">
                  <c:v>22.248843853300098</c:v>
                </c:pt>
                <c:pt idx="628">
                  <c:v>22.300970802059325</c:v>
                </c:pt>
                <c:pt idx="629">
                  <c:v>22.360283158664259</c:v>
                </c:pt>
                <c:pt idx="630">
                  <c:v>22.42645142084087</c:v>
                </c:pt>
                <c:pt idx="631">
                  <c:v>22.499161196347888</c:v>
                </c:pt>
                <c:pt idx="632">
                  <c:v>22.578112510074057</c:v>
                </c:pt>
                <c:pt idx="633">
                  <c:v>22.663019142909629</c:v>
                </c:pt>
                <c:pt idx="634">
                  <c:v>22.753608000935429</c:v>
                </c:pt>
                <c:pt idx="635">
                  <c:v>22.849618513539159</c:v>
                </c:pt>
                <c:pt idx="636">
                  <c:v>22.950802059132329</c:v>
                </c:pt>
                <c:pt idx="637">
                  <c:v>23.056921417202144</c:v>
                </c:pt>
                <c:pt idx="638">
                  <c:v>23.167750245490691</c:v>
                </c:pt>
                <c:pt idx="639">
                  <c:v>23.283072581149376</c:v>
                </c:pt>
                <c:pt idx="640">
                  <c:v>23.402682364768879</c:v>
                </c:pt>
                <c:pt idx="641">
                  <c:v>23.526382986235529</c:v>
                </c:pt>
                <c:pt idx="642">
                  <c:v>23.653986851413734</c:v>
                </c:pt>
                <c:pt idx="643">
                  <c:v>23.785314968699019</c:v>
                </c:pt>
                <c:pt idx="644">
                  <c:v>23.920196554530463</c:v>
                </c:pt>
                <c:pt idx="645">
                  <c:v>24.058468656993359</c:v>
                </c:pt>
                <c:pt idx="646">
                  <c:v>24.198468701435381</c:v>
                </c:pt>
                <c:pt idx="647">
                  <c:v>24.339797136696575</c:v>
                </c:pt>
                <c:pt idx="648">
                  <c:v>24.482393046569275</c:v>
                </c:pt>
                <c:pt idx="649">
                  <c:v>24.62619830828935</c:v>
                </c:pt>
                <c:pt idx="650">
                  <c:v>24.771157464436236</c:v>
                </c:pt>
                <c:pt idx="651">
                  <c:v>24.917217600708327</c:v>
                </c:pt>
                <c:pt idx="652">
                  <c:v>25.064328229302827</c:v>
                </c:pt>
                <c:pt idx="653">
                  <c:v>25.212441177643189</c:v>
                </c:pt>
                <c:pt idx="654">
                  <c:v>25.361510482209678</c:v>
                </c:pt>
                <c:pt idx="655">
                  <c:v>25.511492287238173</c:v>
                </c:pt>
                <c:pt idx="656">
                  <c:v>25.662344748064626</c:v>
                </c:pt>
                <c:pt idx="657">
                  <c:v>25.814027938901781</c:v>
                </c:pt>
                <c:pt idx="658">
                  <c:v>25.966503764844809</c:v>
                </c:pt>
                <c:pt idx="659">
                  <c:v>26.119735877912447</c:v>
                </c:pt>
                <c:pt idx="660">
                  <c:v>26.273689596937945</c:v>
                </c:pt>
                <c:pt idx="661">
                  <c:v>26.428331831133864</c:v>
                </c:pt>
                <c:pt idx="662">
                  <c:v>26.583631007161671</c:v>
                </c:pt>
                <c:pt idx="663">
                  <c:v>26.739556999545929</c:v>
                </c:pt>
                <c:pt idx="664">
                  <c:v>26.896081064279425</c:v>
                </c:pt>
                <c:pt idx="665">
                  <c:v>27.053175775472948</c:v>
                </c:pt>
                <c:pt idx="666">
                  <c:v>27.197910555478536</c:v>
                </c:pt>
                <c:pt idx="667">
                  <c:v>27.330664068086495</c:v>
                </c:pt>
                <c:pt idx="668">
                  <c:v>27.451985739987474</c:v>
                </c:pt>
                <c:pt idx="669">
                  <c:v>27.562399802733875</c:v>
                </c:pt>
                <c:pt idx="670">
                  <c:v>27.662406448117089</c:v>
                </c:pt>
                <c:pt idx="671">
                  <c:v>27.752482930561705</c:v>
                </c:pt>
                <c:pt idx="672">
                  <c:v>27.833084618968385</c:v>
                </c:pt>
                <c:pt idx="673">
                  <c:v>27.904646000320689</c:v>
                </c:pt>
                <c:pt idx="674">
                  <c:v>27.967581637270829</c:v>
                </c:pt>
                <c:pt idx="675">
                  <c:v>28.022287081812014</c:v>
                </c:pt>
                <c:pt idx="676">
                  <c:v>28.069139747053288</c:v>
                </c:pt>
                <c:pt idx="677">
                  <c:v>28.108499739016892</c:v>
                </c:pt>
                <c:pt idx="678">
                  <c:v>28.140710650291631</c:v>
                </c:pt>
                <c:pt idx="679">
                  <c:v>28.166100317292031</c:v>
                </c:pt>
                <c:pt idx="680">
                  <c:v>28.184981542791153</c:v>
                </c:pt>
                <c:pt idx="681">
                  <c:v>28.197652785320756</c:v>
                </c:pt>
                <c:pt idx="682">
                  <c:v>28.204398816957003</c:v>
                </c:pt>
                <c:pt idx="683">
                  <c:v>28.205491350942282</c:v>
                </c:pt>
                <c:pt idx="684">
                  <c:v>28.20118964052601</c:v>
                </c:pt>
                <c:pt idx="685">
                  <c:v>28.191741050344341</c:v>
                </c:pt>
                <c:pt idx="686">
                  <c:v>28.177381601597947</c:v>
                </c:pt>
                <c:pt idx="687">
                  <c:v>28.170505461874203</c:v>
                </c:pt>
                <c:pt idx="688">
                  <c:v>28.170641474349729</c:v>
                </c:pt>
                <c:pt idx="689">
                  <c:v>28.17746808175951</c:v>
                </c:pt>
                <c:pt idx="690">
                  <c:v>28.190678472535726</c:v>
                </c:pt>
                <c:pt idx="691">
                  <c:v>28.209979904612684</c:v>
                </c:pt>
                <c:pt idx="692">
                  <c:v>28.235093060239212</c:v>
                </c:pt>
                <c:pt idx="693">
                  <c:v>28.26575143037828</c:v>
                </c:pt>
                <c:pt idx="694">
                  <c:v>28.301700727335881</c:v>
                </c:pt>
                <c:pt idx="695">
                  <c:v>28.34269832432495</c:v>
                </c:pt>
                <c:pt idx="696">
                  <c:v>28.388512720729803</c:v>
                </c:pt>
                <c:pt idx="697">
                  <c:v>28.438923031891569</c:v>
                </c:pt>
                <c:pt idx="698">
                  <c:v>28.493718502290587</c:v>
                </c:pt>
                <c:pt idx="699">
                  <c:v>28.552698041053322</c:v>
                </c:pt>
                <c:pt idx="700">
                  <c:v>28.61566977875907</c:v>
                </c:pt>
                <c:pt idx="701">
                  <c:v>28.682450644570586</c:v>
                </c:pt>
                <c:pt idx="702">
                  <c:v>28.752865962756207</c:v>
                </c:pt>
                <c:pt idx="703">
                  <c:v>28.826749067714122</c:v>
                </c:pt>
                <c:pt idx="704">
                  <c:v>28.903940936650987</c:v>
                </c:pt>
                <c:pt idx="705">
                  <c:v>28.984289839104278</c:v>
                </c:pt>
                <c:pt idx="706">
                  <c:v>29.067651002537129</c:v>
                </c:pt>
                <c:pt idx="707">
                  <c:v>29.144374542279799</c:v>
                </c:pt>
                <c:pt idx="708">
                  <c:v>29.214674866842834</c:v>
                </c:pt>
                <c:pt idx="709">
                  <c:v>29.278846526522319</c:v>
                </c:pt>
                <c:pt idx="710">
                  <c:v>29.337170564379427</c:v>
                </c:pt>
                <c:pt idx="711">
                  <c:v>29.389915135643324</c:v>
                </c:pt>
                <c:pt idx="712">
                  <c:v>29.437336098710709</c:v>
                </c:pt>
                <c:pt idx="713">
                  <c:v>29.47967757904312</c:v>
                </c:pt>
                <c:pt idx="714">
                  <c:v>29.517172507206084</c:v>
                </c:pt>
                <c:pt idx="715">
                  <c:v>29.550043132234656</c:v>
                </c:pt>
                <c:pt idx="716">
                  <c:v>29.578501511458374</c:v>
                </c:pt>
                <c:pt idx="717">
                  <c:v>29.602749977863365</c:v>
                </c:pt>
                <c:pt idx="718">
                  <c:v>29.622981586023286</c:v>
                </c:pt>
                <c:pt idx="719">
                  <c:v>29.639380537580433</c:v>
                </c:pt>
                <c:pt idx="720">
                  <c:v>29.652122587216162</c:v>
                </c:pt>
                <c:pt idx="721">
                  <c:v>29.66137543000433</c:v>
                </c:pt>
                <c:pt idx="722">
                  <c:v>29.667299071001747</c:v>
                </c:pt>
                <c:pt idx="723">
                  <c:v>29.670046177890633</c:v>
                </c:pt>
                <c:pt idx="724">
                  <c:v>29.669762417449284</c:v>
                </c:pt>
                <c:pt idx="725">
                  <c:v>29.666586776593892</c:v>
                </c:pt>
                <c:pt idx="726">
                  <c:v>29.66065186869778</c:v>
                </c:pt>
                <c:pt idx="727">
                  <c:v>29.660836098843017</c:v>
                </c:pt>
                <c:pt idx="728">
                  <c:v>29.666711381521257</c:v>
                </c:pt>
                <c:pt idx="729">
                  <c:v>29.678016741323557</c:v>
                </c:pt>
                <c:pt idx="730">
                  <c:v>29.694503170427463</c:v>
                </c:pt>
                <c:pt idx="731">
                  <c:v>29.715933079797821</c:v>
                </c:pt>
                <c:pt idx="732">
                  <c:v>29.742079775553879</c:v>
                </c:pt>
                <c:pt idx="733">
                  <c:v>29.772726959348546</c:v>
                </c:pt>
                <c:pt idx="734">
                  <c:v>29.807668251658907</c:v>
                </c:pt>
                <c:pt idx="735">
                  <c:v>29.846706736937197</c:v>
                </c:pt>
                <c:pt idx="736">
                  <c:v>29.88965452962033</c:v>
                </c:pt>
                <c:pt idx="737">
                  <c:v>29.93633236004009</c:v>
                </c:pt>
                <c:pt idx="738">
                  <c:v>29.986569179323112</c:v>
                </c:pt>
                <c:pt idx="739">
                  <c:v>30.040201782408765</c:v>
                </c:pt>
                <c:pt idx="740">
                  <c:v>30.09707444835399</c:v>
                </c:pt>
                <c:pt idx="741">
                  <c:v>30.157038597133386</c:v>
                </c:pt>
                <c:pt idx="742">
                  <c:v>30.219952462177034</c:v>
                </c:pt>
                <c:pt idx="743">
                  <c:v>30.285680777924743</c:v>
                </c:pt>
                <c:pt idx="744">
                  <c:v>30.35409448170865</c:v>
                </c:pt>
                <c:pt idx="745">
                  <c:v>30.425070429305787</c:v>
                </c:pt>
                <c:pt idx="746">
                  <c:v>30.498491123535672</c:v>
                </c:pt>
                <c:pt idx="747">
                  <c:v>30.574244455302697</c:v>
                </c:pt>
                <c:pt idx="748">
                  <c:v>30.63531536089522</c:v>
                </c:pt>
                <c:pt idx="749">
                  <c:v>30.682125905239634</c:v>
                </c:pt>
                <c:pt idx="750">
                  <c:v>30.715330027758988</c:v>
                </c:pt>
                <c:pt idx="751">
                  <c:v>30.735551680082633</c:v>
                </c:pt>
                <c:pt idx="752">
                  <c:v>30.743386201200959</c:v>
                </c:pt>
                <c:pt idx="753">
                  <c:v>30.739401629559296</c:v>
                </c:pt>
                <c:pt idx="754">
                  <c:v>30.724139954982707</c:v>
                </c:pt>
                <c:pt idx="755">
                  <c:v>30.698118313191568</c:v>
                </c:pt>
                <c:pt idx="756">
                  <c:v>30.661830125539531</c:v>
                </c:pt>
                <c:pt idx="757">
                  <c:v>30.615746186486778</c:v>
                </c:pt>
                <c:pt idx="758">
                  <c:v>30.560315701204711</c:v>
                </c:pt>
                <c:pt idx="759">
                  <c:v>30.495967275598979</c:v>
                </c:pt>
                <c:pt idx="760">
                  <c:v>30.423109860932971</c:v>
                </c:pt>
                <c:pt idx="761">
                  <c:v>30.342133655133644</c:v>
                </c:pt>
                <c:pt idx="762">
                  <c:v>30.253410962765809</c:v>
                </c:pt>
                <c:pt idx="763">
                  <c:v>30.157297015570691</c:v>
                </c:pt>
                <c:pt idx="764">
                  <c:v>30.054130755376747</c:v>
                </c:pt>
                <c:pt idx="765">
                  <c:v>29.944235581108661</c:v>
                </c:pt>
                <c:pt idx="766">
                  <c:v>29.827920061540464</c:v>
                </c:pt>
                <c:pt idx="767">
                  <c:v>29.705478615363656</c:v>
                </c:pt>
                <c:pt idx="768">
                  <c:v>29.605100560283574</c:v>
                </c:pt>
                <c:pt idx="769">
                  <c:v>29.52567516315785</c:v>
                </c:pt>
                <c:pt idx="770">
                  <c:v>29.466241594957431</c:v>
                </c:pt>
                <c:pt idx="771">
                  <c:v>29.42588308752735</c:v>
                </c:pt>
                <c:pt idx="772">
                  <c:v>29.403724913080886</c:v>
                </c:pt>
                <c:pt idx="773">
                  <c:v>29.398932456348287</c:v>
                </c:pt>
                <c:pt idx="774">
                  <c:v>29.410709375131525</c:v>
                </c:pt>
                <c:pt idx="775">
                  <c:v>29.438295845210618</c:v>
                </c:pt>
                <c:pt idx="776">
                  <c:v>29.480966885733146</c:v>
                </c:pt>
                <c:pt idx="777">
                  <c:v>29.53803076139749</c:v>
                </c:pt>
                <c:pt idx="778">
                  <c:v>29.60882745790633</c:v>
                </c:pt>
                <c:pt idx="779">
                  <c:v>29.692727227332373</c:v>
                </c:pt>
                <c:pt idx="780">
                  <c:v>29.789129200189013</c:v>
                </c:pt>
                <c:pt idx="781">
                  <c:v>29.897460061147587</c:v>
                </c:pt>
                <c:pt idx="782">
                  <c:v>30.017172785482131</c:v>
                </c:pt>
                <c:pt idx="783">
                  <c:v>30.147745433457892</c:v>
                </c:pt>
                <c:pt idx="784">
                  <c:v>30.288680000005019</c:v>
                </c:pt>
                <c:pt idx="785">
                  <c:v>30.439501317143389</c:v>
                </c:pt>
                <c:pt idx="786">
                  <c:v>30.599756006738676</c:v>
                </c:pt>
                <c:pt idx="787">
                  <c:v>30.769011481282504</c:v>
                </c:pt>
                <c:pt idx="788">
                  <c:v>30.92417302220343</c:v>
                </c:pt>
                <c:pt idx="789">
                  <c:v>31.066117321071509</c:v>
                </c:pt>
                <c:pt idx="790">
                  <c:v>31.195450482843778</c:v>
                </c:pt>
                <c:pt idx="791">
                  <c:v>31.312750818235617</c:v>
                </c:pt>
                <c:pt idx="792">
                  <c:v>31.418570118285327</c:v>
                </c:pt>
                <c:pt idx="793">
                  <c:v>31.513434870470729</c:v>
                </c:pt>
                <c:pt idx="794">
                  <c:v>31.597847419058233</c:v>
                </c:pt>
                <c:pt idx="795">
                  <c:v>31.672287072241282</c:v>
                </c:pt>
                <c:pt idx="796">
                  <c:v>31.737211158509233</c:v>
                </c:pt>
                <c:pt idx="797">
                  <c:v>31.793056034573432</c:v>
                </c:pt>
                <c:pt idx="798">
                  <c:v>31.84023804707326</c:v>
                </c:pt>
                <c:pt idx="799">
                  <c:v>31.879154450180756</c:v>
                </c:pt>
                <c:pt idx="800">
                  <c:v>31.910184281126529</c:v>
                </c:pt>
                <c:pt idx="801">
                  <c:v>31.933689195576935</c:v>
                </c:pt>
                <c:pt idx="802">
                  <c:v>31.950014264702688</c:v>
                </c:pt>
                <c:pt idx="803">
                  <c:v>31.959488735696528</c:v>
                </c:pt>
                <c:pt idx="804">
                  <c:v>31.962426757415589</c:v>
                </c:pt>
                <c:pt idx="805">
                  <c:v>31.959128072748094</c:v>
                </c:pt>
                <c:pt idx="806">
                  <c:v>31.949878679229787</c:v>
                </c:pt>
                <c:pt idx="807">
                  <c:v>31.934951459366541</c:v>
                </c:pt>
                <c:pt idx="808">
                  <c:v>31.91460678205209</c:v>
                </c:pt>
                <c:pt idx="809">
                  <c:v>31.904230945598528</c:v>
                </c:pt>
                <c:pt idx="810">
                  <c:v>31.903443889133094</c:v>
                </c:pt>
                <c:pt idx="811">
                  <c:v>31.911805898602186</c:v>
                </c:pt>
                <c:pt idx="812">
                  <c:v>31.928897423982033</c:v>
                </c:pt>
                <c:pt idx="813">
                  <c:v>31.954318154614569</c:v>
                </c:pt>
                <c:pt idx="814">
                  <c:v>31.987686136944546</c:v>
                </c:pt>
                <c:pt idx="815">
                  <c:v>32.028636932715663</c:v>
                </c:pt>
                <c:pt idx="816">
                  <c:v>32.076822815768594</c:v>
                </c:pt>
                <c:pt idx="817">
                  <c:v>32.131912005672341</c:v>
                </c:pt>
                <c:pt idx="818">
                  <c:v>32.193587936498417</c:v>
                </c:pt>
                <c:pt idx="819">
                  <c:v>32.261548559127398</c:v>
                </c:pt>
                <c:pt idx="820">
                  <c:v>32.335505675549456</c:v>
                </c:pt>
                <c:pt idx="821">
                  <c:v>32.415184303692037</c:v>
                </c:pt>
                <c:pt idx="822">
                  <c:v>32.500322071374988</c:v>
                </c:pt>
                <c:pt idx="823">
                  <c:v>32.590668638056343</c:v>
                </c:pt>
                <c:pt idx="824">
                  <c:v>32.685985143096374</c:v>
                </c:pt>
                <c:pt idx="825">
                  <c:v>32.7860436793218</c:v>
                </c:pt>
                <c:pt idx="826">
                  <c:v>32.890626790731098</c:v>
                </c:pt>
                <c:pt idx="827">
                  <c:v>32.999526993233694</c:v>
                </c:pt>
                <c:pt idx="828">
                  <c:v>33.112546317366565</c:v>
                </c:pt>
                <c:pt idx="829">
                  <c:v>33.218369717195252</c:v>
                </c:pt>
                <c:pt idx="830">
                  <c:v>33.317328143974621</c:v>
                </c:pt>
                <c:pt idx="831">
                  <c:v>33.409736405754501</c:v>
                </c:pt>
                <c:pt idx="832">
                  <c:v>33.495894874387105</c:v>
                </c:pt>
                <c:pt idx="833">
                  <c:v>33.576090147529563</c:v>
                </c:pt>
                <c:pt idx="834">
                  <c:v>33.650595680289307</c:v>
                </c:pt>
                <c:pt idx="835">
                  <c:v>33.719672387903962</c:v>
                </c:pt>
                <c:pt idx="836">
                  <c:v>33.783569220783676</c:v>
                </c:pt>
                <c:pt idx="837">
                  <c:v>33.842523713184221</c:v>
                </c:pt>
                <c:pt idx="838">
                  <c:v>33.896762506718964</c:v>
                </c:pt>
                <c:pt idx="839">
                  <c:v>33.946501849864475</c:v>
                </c:pt>
                <c:pt idx="840">
                  <c:v>33.991948074560035</c:v>
                </c:pt>
                <c:pt idx="841">
                  <c:v>34.033298050951736</c:v>
                </c:pt>
                <c:pt idx="842">
                  <c:v>34.070739621283096</c:v>
                </c:pt>
                <c:pt idx="843">
                  <c:v>34.104452013889343</c:v>
                </c:pt>
                <c:pt idx="844">
                  <c:v>34.134606238206054</c:v>
                </c:pt>
                <c:pt idx="845">
                  <c:v>34.161365461664779</c:v>
                </c:pt>
                <c:pt idx="846">
                  <c:v>34.184885369304936</c:v>
                </c:pt>
                <c:pt idx="847">
                  <c:v>34.205314506894815</c:v>
                </c:pt>
                <c:pt idx="848">
                  <c:v>34.222794608317962</c:v>
                </c:pt>
                <c:pt idx="849">
                  <c:v>34.231083907948495</c:v>
                </c:pt>
                <c:pt idx="850">
                  <c:v>34.230746726838923</c:v>
                </c:pt>
                <c:pt idx="851">
                  <c:v>34.222178650748759</c:v>
                </c:pt>
                <c:pt idx="852">
                  <c:v>34.205757125005</c:v>
                </c:pt>
                <c:pt idx="853">
                  <c:v>34.181842286370326</c:v>
                </c:pt>
                <c:pt idx="854">
                  <c:v>34.150777756764469</c:v>
                </c:pt>
                <c:pt idx="855">
                  <c:v>34.112891400587756</c:v>
                </c:pt>
                <c:pt idx="856">
                  <c:v>34.068496047315698</c:v>
                </c:pt>
                <c:pt idx="857">
                  <c:v>34.01789018095797</c:v>
                </c:pt>
                <c:pt idx="858">
                  <c:v>33.961358597900364</c:v>
                </c:pt>
                <c:pt idx="859">
                  <c:v>33.899173034580166</c:v>
                </c:pt>
                <c:pt idx="860">
                  <c:v>33.831592766377852</c:v>
                </c:pt>
                <c:pt idx="861">
                  <c:v>33.758865179045998</c:v>
                </c:pt>
                <c:pt idx="862">
                  <c:v>33.681226313933202</c:v>
                </c:pt>
                <c:pt idx="863">
                  <c:v>33.598901388206357</c:v>
                </c:pt>
                <c:pt idx="864">
                  <c:v>33.512105291216351</c:v>
                </c:pt>
                <c:pt idx="865">
                  <c:v>33.421043058102633</c:v>
                </c:pt>
                <c:pt idx="866">
                  <c:v>33.325910321678954</c:v>
                </c:pt>
                <c:pt idx="867">
                  <c:v>33.226893743596861</c:v>
                </c:pt>
                <c:pt idx="868">
                  <c:v>33.124171425738275</c:v>
                </c:pt>
                <c:pt idx="869">
                  <c:v>33.02319374486045</c:v>
                </c:pt>
                <c:pt idx="870">
                  <c:v>32.924030970678523</c:v>
                </c:pt>
                <c:pt idx="871">
                  <c:v>32.826599876756973</c:v>
                </c:pt>
                <c:pt idx="872">
                  <c:v>32.730821053186624</c:v>
                </c:pt>
                <c:pt idx="873">
                  <c:v>32.636618731570174</c:v>
                </c:pt>
                <c:pt idx="874">
                  <c:v>32.543920618031983</c:v>
                </c:pt>
                <c:pt idx="875">
                  <c:v>32.452657733887477</c:v>
                </c:pt>
                <c:pt idx="876">
                  <c:v>32.362764263617322</c:v>
                </c:pt>
                <c:pt idx="877">
                  <c:v>32.274177409813944</c:v>
                </c:pt>
                <c:pt idx="878">
                  <c:v>32.186837254779199</c:v>
                </c:pt>
                <c:pt idx="879">
                  <c:v>32.100686628469596</c:v>
                </c:pt>
                <c:pt idx="880">
                  <c:v>32.015670982496495</c:v>
                </c:pt>
                <c:pt idx="881">
                  <c:v>31.931738269904478</c:v>
                </c:pt>
                <c:pt idx="882">
                  <c:v>31.848838830462729</c:v>
                </c:pt>
                <c:pt idx="883">
                  <c:v>31.76692528121681</c:v>
                </c:pt>
                <c:pt idx="884">
                  <c:v>31.685952412059187</c:v>
                </c:pt>
                <c:pt idx="885">
                  <c:v>31.60587708608864</c:v>
                </c:pt>
                <c:pt idx="886">
                  <c:v>31.526658144538999</c:v>
                </c:pt>
                <c:pt idx="887">
                  <c:v>31.448256316067589</c:v>
                </c:pt>
                <c:pt idx="888">
                  <c:v>31.370634130203207</c:v>
                </c:pt>
                <c:pt idx="889">
                  <c:v>31.293755834763477</c:v>
                </c:pt>
                <c:pt idx="890">
                  <c:v>31.21263327936207</c:v>
                </c:pt>
                <c:pt idx="891">
                  <c:v>31.127691387051026</c:v>
                </c:pt>
                <c:pt idx="892">
                  <c:v>31.039105301708503</c:v>
                </c:pt>
                <c:pt idx="893">
                  <c:v>30.947042135614957</c:v>
                </c:pt>
                <c:pt idx="894">
                  <c:v>30.851661337759207</c:v>
                </c:pt>
                <c:pt idx="895">
                  <c:v>30.753115045254848</c:v>
                </c:pt>
                <c:pt idx="896">
                  <c:v>30.651548418642228</c:v>
                </c:pt>
                <c:pt idx="897">
                  <c:v>30.547099961813981</c:v>
                </c:pt>
                <c:pt idx="898">
                  <c:v>30.439901827270038</c:v>
                </c:pt>
                <c:pt idx="899">
                  <c:v>30.330080107374208</c:v>
                </c:pt>
                <c:pt idx="900">
                  <c:v>30.2177551122548</c:v>
                </c:pt>
                <c:pt idx="901">
                  <c:v>30.103041634961219</c:v>
                </c:pt>
                <c:pt idx="902">
                  <c:v>29.986049204461882</c:v>
                </c:pt>
                <c:pt idx="903">
                  <c:v>29.866882327039541</c:v>
                </c:pt>
                <c:pt idx="904">
                  <c:v>29.745640716617231</c:v>
                </c:pt>
                <c:pt idx="905">
                  <c:v>29.622419514522615</c:v>
                </c:pt>
                <c:pt idx="906">
                  <c:v>29.497309499173806</c:v>
                </c:pt>
                <c:pt idx="907">
                  <c:v>29.370397286150023</c:v>
                </c:pt>
                <c:pt idx="908">
                  <c:v>29.24176551908749</c:v>
                </c:pt>
                <c:pt idx="909">
                  <c:v>29.111493051821387</c:v>
                </c:pt>
                <c:pt idx="910">
                  <c:v>28.978998168066791</c:v>
                </c:pt>
                <c:pt idx="911">
                  <c:v>28.844689371124314</c:v>
                </c:pt>
                <c:pt idx="912">
                  <c:v>28.708649841870233</c:v>
                </c:pt>
                <c:pt idx="913">
                  <c:v>28.570958946743438</c:v>
                </c:pt>
                <c:pt idx="914">
                  <c:v>28.43169241266456</c:v>
                </c:pt>
                <c:pt idx="915">
                  <c:v>28.290922493934143</c:v>
                </c:pt>
                <c:pt idx="916">
                  <c:v>28.148718131476972</c:v>
                </c:pt>
                <c:pt idx="917">
                  <c:v>28.005145104783889</c:v>
                </c:pt>
                <c:pt idx="918">
                  <c:v>27.86026617688632</c:v>
                </c:pt>
                <c:pt idx="919">
                  <c:v>27.714141232682326</c:v>
                </c:pt>
                <c:pt idx="920">
                  <c:v>27.566827410919718</c:v>
                </c:pt>
                <c:pt idx="921">
                  <c:v>27.418379230126476</c:v>
                </c:pt>
                <c:pt idx="922">
                  <c:v>27.268848708766789</c:v>
                </c:pt>
                <c:pt idx="923">
                  <c:v>27.118285479886637</c:v>
                </c:pt>
                <c:pt idx="924">
                  <c:v>26.96673690050217</c:v>
                </c:pt>
                <c:pt idx="925">
                  <c:v>26.814248155972457</c:v>
                </c:pt>
                <c:pt idx="926">
                  <c:v>26.660862359584691</c:v>
                </c:pt>
                <c:pt idx="927">
                  <c:v>26.506620647574113</c:v>
                </c:pt>
                <c:pt idx="928">
                  <c:v>26.351562269785799</c:v>
                </c:pt>
                <c:pt idx="929">
                  <c:v>26.195724676178873</c:v>
                </c:pt>
                <c:pt idx="930">
                  <c:v>26.04189155500379</c:v>
                </c:pt>
                <c:pt idx="931">
                  <c:v>25.890284766574364</c:v>
                </c:pt>
                <c:pt idx="932">
                  <c:v>25.740802217631849</c:v>
                </c:pt>
                <c:pt idx="933">
                  <c:v>25.593346496622679</c:v>
                </c:pt>
                <c:pt idx="934">
                  <c:v>25.447824659008731</c:v>
                </c:pt>
                <c:pt idx="935">
                  <c:v>25.304148022422851</c:v>
                </c:pt>
                <c:pt idx="936">
                  <c:v>25.162231971217917</c:v>
                </c:pt>
                <c:pt idx="937">
                  <c:v>25.021995769978695</c:v>
                </c:pt>
                <c:pt idx="938">
                  <c:v>24.883362385585123</c:v>
                </c:pt>
                <c:pt idx="939">
                  <c:v>24.746258317436361</c:v>
                </c:pt>
                <c:pt idx="940">
                  <c:v>24.610613435458777</c:v>
                </c:pt>
                <c:pt idx="941">
                  <c:v>24.476360825543633</c:v>
                </c:pt>
                <c:pt idx="942">
                  <c:v>24.343436642072149</c:v>
                </c:pt>
                <c:pt idx="943">
                  <c:v>24.211779967203107</c:v>
                </c:pt>
                <c:pt idx="944">
                  <c:v>24.0813326766134</c:v>
                </c:pt>
                <c:pt idx="945">
                  <c:v>23.95203931139541</c:v>
                </c:pt>
                <c:pt idx="946">
                  <c:v>23.823846955828525</c:v>
                </c:pt>
                <c:pt idx="947">
                  <c:v>23.696705120755848</c:v>
                </c:pt>
                <c:pt idx="948">
                  <c:v>23.570565632309023</c:v>
                </c:pt>
                <c:pt idx="949">
                  <c:v>23.445382525735596</c:v>
                </c:pt>
                <c:pt idx="950">
                  <c:v>23.321111944095495</c:v>
                </c:pt>
                <c:pt idx="951">
                  <c:v>23.194692670325491</c:v>
                </c:pt>
                <c:pt idx="952">
                  <c:v>23.066428312643222</c:v>
                </c:pt>
                <c:pt idx="953">
                  <c:v>22.936403481325122</c:v>
                </c:pt>
                <c:pt idx="954">
                  <c:v>22.804698906662328</c:v>
                </c:pt>
                <c:pt idx="955">
                  <c:v>22.67139161688528</c:v>
                </c:pt>
                <c:pt idx="956">
                  <c:v>22.536555107929914</c:v>
                </c:pt>
                <c:pt idx="957">
                  <c:v>22.4002595054186</c:v>
                </c:pt>
                <c:pt idx="958">
                  <c:v>22.262571719212957</c:v>
                </c:pt>
                <c:pt idx="959">
                  <c:v>22.12355559087954</c:v>
                </c:pt>
                <c:pt idx="960">
                  <c:v>21.983272034393035</c:v>
                </c:pt>
                <c:pt idx="961">
                  <c:v>21.841779170387419</c:v>
                </c:pt>
                <c:pt idx="962">
                  <c:v>21.69913245425025</c:v>
                </c:pt>
                <c:pt idx="963">
                  <c:v>21.555384798343596</c:v>
                </c:pt>
                <c:pt idx="964">
                  <c:v>21.410586688619727</c:v>
                </c:pt>
                <c:pt idx="965">
                  <c:v>21.264786295889436</c:v>
                </c:pt>
                <c:pt idx="966">
                  <c:v>21.118029581987713</c:v>
                </c:pt>
                <c:pt idx="967">
                  <c:v>20.970360401071162</c:v>
                </c:pt>
                <c:pt idx="968">
                  <c:v>20.821820596269987</c:v>
                </c:pt>
                <c:pt idx="969">
                  <c:v>20.672450091908065</c:v>
                </c:pt>
                <c:pt idx="970">
                  <c:v>20.522286981493803</c:v>
                </c:pt>
                <c:pt idx="971">
                  <c:v>20.378457321342484</c:v>
                </c:pt>
                <c:pt idx="972">
                  <c:v>20.240894921320891</c:v>
                </c:pt>
                <c:pt idx="973">
                  <c:v>20.109312382786037</c:v>
                </c:pt>
                <c:pt idx="974">
                  <c:v>19.983435486375416</c:v>
                </c:pt>
                <c:pt idx="975">
                  <c:v>19.86300258764307</c:v>
                </c:pt>
                <c:pt idx="976">
                  <c:v>19.747764040409727</c:v>
                </c:pt>
                <c:pt idx="977">
                  <c:v>19.637481646556701</c:v>
                </c:pt>
                <c:pt idx="978">
                  <c:v>19.531928131050311</c:v>
                </c:pt>
                <c:pt idx="979">
                  <c:v>19.430886641040704</c:v>
                </c:pt>
                <c:pt idx="980">
                  <c:v>19.334150267930131</c:v>
                </c:pt>
                <c:pt idx="981">
                  <c:v>19.241521591357881</c:v>
                </c:pt>
                <c:pt idx="982">
                  <c:v>19.152812244097074</c:v>
                </c:pt>
                <c:pt idx="983">
                  <c:v>19.067842496903484</c:v>
                </c:pt>
                <c:pt idx="984">
                  <c:v>18.98644086240261</c:v>
                </c:pt>
                <c:pt idx="985">
                  <c:v>18.908443717141001</c:v>
                </c:pt>
                <c:pt idx="986">
                  <c:v>18.833694940969259</c:v>
                </c:pt>
                <c:pt idx="987">
                  <c:v>18.762045572961917</c:v>
                </c:pt>
                <c:pt idx="988">
                  <c:v>18.693353483116155</c:v>
                </c:pt>
                <c:pt idx="989">
                  <c:v>18.627483059104691</c:v>
                </c:pt>
                <c:pt idx="990">
                  <c:v>18.564304907394323</c:v>
                </c:pt>
                <c:pt idx="991">
                  <c:v>18.503242231221499</c:v>
                </c:pt>
                <c:pt idx="992">
                  <c:v>18.444450949437186</c:v>
                </c:pt>
                <c:pt idx="993">
                  <c:v>18.387826902384329</c:v>
                </c:pt>
                <c:pt idx="994">
                  <c:v>18.333270706870284</c:v>
                </c:pt>
                <c:pt idx="995">
                  <c:v>18.280687537131538</c:v>
                </c:pt>
                <c:pt idx="996">
                  <c:v>18.22998691584343</c:v>
                </c:pt>
                <c:pt idx="997">
                  <c:v>18.181082514712564</c:v>
                </c:pt>
                <c:pt idx="998">
                  <c:v>18.133891964214701</c:v>
                </c:pt>
                <c:pt idx="999">
                  <c:v>18.088336672056347</c:v>
                </c:pt>
                <c:pt idx="1000">
                  <c:v>18.04434164996243</c:v>
                </c:pt>
                <c:pt idx="1001">
                  <c:v>18.001835348405631</c:v>
                </c:pt>
                <c:pt idx="1002">
                  <c:v>17.960749498915529</c:v>
                </c:pt>
                <c:pt idx="1003">
                  <c:v>17.921018963618931</c:v>
                </c:pt>
                <c:pt idx="1004">
                  <c:v>17.882581591679099</c:v>
                </c:pt>
                <c:pt idx="1005">
                  <c:v>17.845378082319332</c:v>
                </c:pt>
                <c:pt idx="1006">
                  <c:v>17.809351854127026</c:v>
                </c:pt>
                <c:pt idx="1007">
                  <c:v>17.774448920351468</c:v>
                </c:pt>
                <c:pt idx="1008">
                  <c:v>17.740617769920114</c:v>
                </c:pt>
                <c:pt idx="1009">
                  <c:v>17.707809253911087</c:v>
                </c:pt>
                <c:pt idx="1010">
                  <c:v>17.675976477231551</c:v>
                </c:pt>
                <c:pt idx="1011">
                  <c:v>17.645074695263688</c:v>
                </c:pt>
                <c:pt idx="1012">
                  <c:v>17.607439067876587</c:v>
                </c:pt>
                <c:pt idx="1013">
                  <c:v>17.563682910200487</c:v>
                </c:pt>
                <c:pt idx="1014">
                  <c:v>17.514086892267287</c:v>
                </c:pt>
                <c:pt idx="1015">
                  <c:v>17.458918813383029</c:v>
                </c:pt>
                <c:pt idx="1016">
                  <c:v>17.398434192342783</c:v>
                </c:pt>
                <c:pt idx="1017">
                  <c:v>17.332876830579643</c:v>
                </c:pt>
                <c:pt idx="1018">
                  <c:v>17.26247934948967</c:v>
                </c:pt>
                <c:pt idx="1019">
                  <c:v>17.18746370311629</c:v>
                </c:pt>
                <c:pt idx="1020">
                  <c:v>17.108041667324574</c:v>
                </c:pt>
                <c:pt idx="1021">
                  <c:v>17.024415306543613</c:v>
                </c:pt>
                <c:pt idx="1022">
                  <c:v>16.936777419105049</c:v>
                </c:pt>
                <c:pt idx="1023">
                  <c:v>16.845311962159887</c:v>
                </c:pt>
                <c:pt idx="1024">
                  <c:v>16.750194457109799</c:v>
                </c:pt>
                <c:pt idx="1025">
                  <c:v>16.651592376446445</c:v>
                </c:pt>
                <c:pt idx="1026">
                  <c:v>16.549665512851533</c:v>
                </c:pt>
                <c:pt idx="1027">
                  <c:v>16.444566331370869</c:v>
                </c:pt>
                <c:pt idx="1028">
                  <c:v>16.336440305439016</c:v>
                </c:pt>
                <c:pt idx="1029">
                  <c:v>16.225426237494283</c:v>
                </c:pt>
                <c:pt idx="1030">
                  <c:v>16.111656564891955</c:v>
                </c:pt>
                <c:pt idx="1031">
                  <c:v>15.995257651788373</c:v>
                </c:pt>
                <c:pt idx="1032">
                  <c:v>15.876346050902404</c:v>
                </c:pt>
                <c:pt idx="1033">
                  <c:v>15.75526546771418</c:v>
                </c:pt>
                <c:pt idx="1034">
                  <c:v>15.632115365555048</c:v>
                </c:pt>
                <c:pt idx="1035">
                  <c:v>15.506990646652071</c:v>
                </c:pt>
                <c:pt idx="1036">
                  <c:v>15.379981861287376</c:v>
                </c:pt>
                <c:pt idx="1037">
                  <c:v>15.251175407365807</c:v>
                </c:pt>
                <c:pt idx="1038">
                  <c:v>15.120653720831243</c:v>
                </c:pt>
                <c:pt idx="1039">
                  <c:v>14.988495457350616</c:v>
                </c:pt>
                <c:pt idx="1040">
                  <c:v>14.85477566566675</c:v>
                </c:pt>
                <c:pt idx="1041">
                  <c:v>14.719565953001533</c:v>
                </c:pt>
                <c:pt idx="1042">
                  <c:v>14.582934642874262</c:v>
                </c:pt>
                <c:pt idx="1043">
                  <c:v>14.444946925682816</c:v>
                </c:pt>
                <c:pt idx="1044">
                  <c:v>14.305665002379749</c:v>
                </c:pt>
                <c:pt idx="1045">
                  <c:v>14.165148221559567</c:v>
                </c:pt>
                <c:pt idx="1046">
                  <c:v>14.023453210259866</c:v>
                </c:pt>
                <c:pt idx="1047">
                  <c:v>13.880633998764074</c:v>
                </c:pt>
                <c:pt idx="1048">
                  <c:v>13.736742139681132</c:v>
                </c:pt>
                <c:pt idx="1049">
                  <c:v>13.591826821564727</c:v>
                </c:pt>
                <c:pt idx="1050">
                  <c:v>13.445934977321965</c:v>
                </c:pt>
                <c:pt idx="1051">
                  <c:v>13.299111387650866</c:v>
                </c:pt>
                <c:pt idx="1052">
                  <c:v>13.160651939345659</c:v>
                </c:pt>
                <c:pt idx="1053">
                  <c:v>13.030261804552698</c:v>
                </c:pt>
                <c:pt idx="1054">
                  <c:v>12.90757094760956</c:v>
                </c:pt>
                <c:pt idx="1055">
                  <c:v>12.79222630163196</c:v>
                </c:pt>
                <c:pt idx="1056">
                  <c:v>12.683890990374199</c:v>
                </c:pt>
                <c:pt idx="1057">
                  <c:v>12.582243585772694</c:v>
                </c:pt>
                <c:pt idx="1058">
                  <c:v>12.486977399536492</c:v>
                </c:pt>
                <c:pt idx="1059">
                  <c:v>12.397799807223429</c:v>
                </c:pt>
                <c:pt idx="1060">
                  <c:v>12.314431603312137</c:v>
                </c:pt>
                <c:pt idx="1061">
                  <c:v>12.2366063858488</c:v>
                </c:pt>
                <c:pt idx="1062">
                  <c:v>12.164069969311997</c:v>
                </c:pt>
                <c:pt idx="1063">
                  <c:v>12.096579824402109</c:v>
                </c:pt>
                <c:pt idx="1064">
                  <c:v>12.033904543520247</c:v>
                </c:pt>
                <c:pt idx="1065">
                  <c:v>11.975823330758816</c:v>
                </c:pt>
                <c:pt idx="1066">
                  <c:v>11.922125515279754</c:v>
                </c:pt>
                <c:pt idx="1067">
                  <c:v>11.872610087007672</c:v>
                </c:pt>
                <c:pt idx="1068">
                  <c:v>11.827085253614918</c:v>
                </c:pt>
                <c:pt idx="1069">
                  <c:v>11.785368017822034</c:v>
                </c:pt>
                <c:pt idx="1070">
                  <c:v>11.747283774081948</c:v>
                </c:pt>
                <c:pt idx="1071">
                  <c:v>11.712665923759111</c:v>
                </c:pt>
                <c:pt idx="1072">
                  <c:v>11.681355507955365</c:v>
                </c:pt>
                <c:pt idx="1073">
                  <c:v>11.650130916603155</c:v>
                </c:pt>
                <c:pt idx="1074">
                  <c:v>11.619089086360272</c:v>
                </c:pt>
                <c:pt idx="1075">
                  <c:v>11.588221636324418</c:v>
                </c:pt>
                <c:pt idx="1076">
                  <c:v>11.55752056991756</c:v>
                </c:pt>
                <c:pt idx="1077">
                  <c:v>11.526978257261828</c:v>
                </c:pt>
                <c:pt idx="1078">
                  <c:v>11.496587418363795</c:v>
                </c:pt>
                <c:pt idx="1079">
                  <c:v>11.466341107069676</c:v>
                </c:pt>
                <c:pt idx="1080">
                  <c:v>11.43623269575653</c:v>
                </c:pt>
                <c:pt idx="1081">
                  <c:v>11.406255860725222</c:v>
                </c:pt>
                <c:pt idx="1082">
                  <c:v>11.376404568263407</c:v>
                </c:pt>
                <c:pt idx="1083">
                  <c:v>11.346673061347495</c:v>
                </c:pt>
                <c:pt idx="1084">
                  <c:v>11.31705584695465</c:v>
                </c:pt>
                <c:pt idx="1085">
                  <c:v>11.287547683956287</c:v>
                </c:pt>
                <c:pt idx="1086">
                  <c:v>11.258143571567039</c:v>
                </c:pt>
                <c:pt idx="1087">
                  <c:v>11.22883873832326</c:v>
                </c:pt>
                <c:pt idx="1088">
                  <c:v>11.199628631567</c:v>
                </c:pt>
                <c:pt idx="1089">
                  <c:v>11.170508907412161</c:v>
                </c:pt>
                <c:pt idx="1090">
                  <c:v>11.141475421170888</c:v>
                </c:pt>
                <c:pt idx="1091">
                  <c:v>11.112524218218915</c:v>
                </c:pt>
                <c:pt idx="1092">
                  <c:v>11.083651525279596</c:v>
                </c:pt>
                <c:pt idx="1093">
                  <c:v>11.06196449342635</c:v>
                </c:pt>
                <c:pt idx="1094">
                  <c:v>11.047310716890918</c:v>
                </c:pt>
                <c:pt idx="1095">
                  <c:v>11.039367670679477</c:v>
                </c:pt>
                <c:pt idx="1096">
                  <c:v>11.037827619872871</c:v>
                </c:pt>
                <c:pt idx="1097">
                  <c:v>11.042396941396117</c:v>
                </c:pt>
                <c:pt idx="1098">
                  <c:v>11.052795476889509</c:v>
                </c:pt>
                <c:pt idx="1099">
                  <c:v>11.068755915255252</c:v>
                </c:pt>
                <c:pt idx="1100">
                  <c:v>11.090023203518797</c:v>
                </c:pt>
                <c:pt idx="1101">
                  <c:v>11.116353984706253</c:v>
                </c:pt>
                <c:pt idx="1102">
                  <c:v>11.147516061499251</c:v>
                </c:pt>
                <c:pt idx="1103">
                  <c:v>11.183287884485024</c:v>
                </c:pt>
                <c:pt idx="1104">
                  <c:v>11.223458063873862</c:v>
                </c:pt>
                <c:pt idx="1105">
                  <c:v>11.267824903607885</c:v>
                </c:pt>
                <c:pt idx="1106">
                  <c:v>11.3161959568341</c:v>
                </c:pt>
                <c:pt idx="1107">
                  <c:v>11.36838760176235</c:v>
                </c:pt>
                <c:pt idx="1108">
                  <c:v>11.42422463697317</c:v>
                </c:pt>
                <c:pt idx="1109">
                  <c:v>11.48353989528364</c:v>
                </c:pt>
                <c:pt idx="1110">
                  <c:v>11.546173875320108</c:v>
                </c:pt>
                <c:pt idx="1111">
                  <c:v>11.611974389986345</c:v>
                </c:pt>
                <c:pt idx="1112">
                  <c:v>11.680796231051456</c:v>
                </c:pt>
                <c:pt idx="1113">
                  <c:v>11.742778211053713</c:v>
                </c:pt>
                <c:pt idx="1114">
                  <c:v>11.798264423390764</c:v>
                </c:pt>
                <c:pt idx="1115">
                  <c:v>11.847552745408453</c:v>
                </c:pt>
                <c:pt idx="1116">
                  <c:v>11.890927394648516</c:v>
                </c:pt>
                <c:pt idx="1117">
                  <c:v>11.928659555248357</c:v>
                </c:pt>
                <c:pt idx="1118">
                  <c:v>11.961007975615582</c:v>
                </c:pt>
                <c:pt idx="1119">
                  <c:v>11.98821953869518</c:v>
                </c:pt>
                <c:pt idx="1120">
                  <c:v>12.010529806085627</c:v>
                </c:pt>
                <c:pt idx="1121">
                  <c:v>12.028163537203492</c:v>
                </c:pt>
                <c:pt idx="1122">
                  <c:v>12.041335184640722</c:v>
                </c:pt>
                <c:pt idx="1123">
                  <c:v>12.050249366806129</c:v>
                </c:pt>
                <c:pt idx="1124">
                  <c:v>12.055101318892856</c:v>
                </c:pt>
                <c:pt idx="1125">
                  <c:v>12.056077323165956</c:v>
                </c:pt>
                <c:pt idx="1126">
                  <c:v>12.053355119518017</c:v>
                </c:pt>
                <c:pt idx="1127">
                  <c:v>12.047104297197984</c:v>
                </c:pt>
                <c:pt idx="1128">
                  <c:v>12.037486668576404</c:v>
                </c:pt>
                <c:pt idx="1129">
                  <c:v>12.024656625770815</c:v>
                </c:pt>
                <c:pt idx="1130">
                  <c:v>12.008761480917359</c:v>
                </c:pt>
                <c:pt idx="1131">
                  <c:v>11.989941790838548</c:v>
                </c:pt>
                <c:pt idx="1132">
                  <c:v>11.968331666822548</c:v>
                </c:pt>
                <c:pt idx="1133">
                  <c:v>11.944059070197053</c:v>
                </c:pt>
                <c:pt idx="1134">
                  <c:v>11.913430318813608</c:v>
                </c:pt>
                <c:pt idx="1135">
                  <c:v>11.876911511081866</c:v>
                </c:pt>
                <c:pt idx="1136">
                  <c:v>11.834772748157253</c:v>
                </c:pt>
                <c:pt idx="1137">
                  <c:v>11.787271745127889</c:v>
                </c:pt>
                <c:pt idx="1138">
                  <c:v>11.734654399004325</c:v>
                </c:pt>
                <c:pt idx="1139">
                  <c:v>11.6771553306627</c:v>
                </c:pt>
                <c:pt idx="1140">
                  <c:v>11.614998401936152</c:v>
                </c:pt>
                <c:pt idx="1141">
                  <c:v>11.548397208993798</c:v>
                </c:pt>
                <c:pt idx="1142">
                  <c:v>11.477555553094664</c:v>
                </c:pt>
                <c:pt idx="1143">
                  <c:v>11.402667889754317</c:v>
                </c:pt>
                <c:pt idx="1144">
                  <c:v>11.323919757314</c:v>
                </c:pt>
                <c:pt idx="1145">
                  <c:v>11.241488185856719</c:v>
                </c:pt>
                <c:pt idx="1146">
                  <c:v>11.155542087371726</c:v>
                </c:pt>
                <c:pt idx="1147">
                  <c:v>11.066242628026959</c:v>
                </c:pt>
                <c:pt idx="1148">
                  <c:v>10.973743583370416</c:v>
                </c:pt>
                <c:pt idx="1149">
                  <c:v>10.878191677242844</c:v>
                </c:pt>
                <c:pt idx="1150">
                  <c:v>10.779726905148836</c:v>
                </c:pt>
                <c:pt idx="1151">
                  <c:v>10.678482842799147</c:v>
                </c:pt>
                <c:pt idx="1152">
                  <c:v>10.574586940504055</c:v>
                </c:pt>
                <c:pt idx="1153">
                  <c:v>10.46816080406677</c:v>
                </c:pt>
                <c:pt idx="1154">
                  <c:v>10.373016430047922</c:v>
                </c:pt>
                <c:pt idx="1155">
                  <c:v>10.288677819466194</c:v>
                </c:pt>
                <c:pt idx="1156">
                  <c:v>10.214649450884005</c:v>
                </c:pt>
                <c:pt idx="1157">
                  <c:v>10.150458526061092</c:v>
                </c:pt>
                <c:pt idx="1158">
                  <c:v>10.095653927933609</c:v>
                </c:pt>
                <c:pt idx="1159">
                  <c:v>10.049805226377401</c:v>
                </c:pt>
                <c:pt idx="1160">
                  <c:v>10.012501729563986</c:v>
                </c:pt>
                <c:pt idx="1161">
                  <c:v>9.9833515788187217</c:v>
                </c:pt>
                <c:pt idx="1162">
                  <c:v>9.9619808849862093</c:v>
                </c:pt>
                <c:pt idx="1163">
                  <c:v>9.9480329043994207</c:v>
                </c:pt>
                <c:pt idx="1164">
                  <c:v>9.9411672526366921</c:v>
                </c:pt>
                <c:pt idx="1165">
                  <c:v>9.9410591543333631</c:v>
                </c:pt>
                <c:pt idx="1166">
                  <c:v>9.947398727395063</c:v>
                </c:pt>
                <c:pt idx="1167">
                  <c:v>9.9598903000349708</c:v>
                </c:pt>
                <c:pt idx="1168">
                  <c:v>9.978251759129499</c:v>
                </c:pt>
                <c:pt idx="1169">
                  <c:v>10.002213928456985</c:v>
                </c:pt>
                <c:pt idx="1170">
                  <c:v>10.031519975448159</c:v>
                </c:pt>
                <c:pt idx="1171">
                  <c:v>10.065924845141602</c:v>
                </c:pt>
                <c:pt idx="1172">
                  <c:v>10.105194720096222</c:v>
                </c:pt>
                <c:pt idx="1173">
                  <c:v>10.149106505070785</c:v>
                </c:pt>
                <c:pt idx="1174">
                  <c:v>10.188559525814371</c:v>
                </c:pt>
                <c:pt idx="1175">
                  <c:v>10.223710629463861</c:v>
                </c:pt>
                <c:pt idx="1176">
                  <c:v>10.254757089646002</c:v>
                </c:pt>
                <c:pt idx="1177">
                  <c:v>10.281887133582632</c:v>
                </c:pt>
                <c:pt idx="1178">
                  <c:v>10.305280356933052</c:v>
                </c:pt>
                <c:pt idx="1179">
                  <c:v>10.325108119612654</c:v>
                </c:pt>
                <c:pt idx="1180">
                  <c:v>10.341533923460823</c:v>
                </c:pt>
                <c:pt idx="1181">
                  <c:v>10.354713772589674</c:v>
                </c:pt>
                <c:pt idx="1182">
                  <c:v>10.364796517208486</c:v>
                </c:pt>
                <c:pt idx="1183">
                  <c:v>10.371924181681161</c:v>
                </c:pt>
                <c:pt idx="1184">
                  <c:v>10.376232277540209</c:v>
                </c:pt>
                <c:pt idx="1185">
                  <c:v>10.377850102146256</c:v>
                </c:pt>
                <c:pt idx="1186">
                  <c:v>10.376901023652518</c:v>
                </c:pt>
                <c:pt idx="1187">
                  <c:v>10.373502752901155</c:v>
                </c:pt>
                <c:pt idx="1188">
                  <c:v>10.367767602851366</c:v>
                </c:pt>
                <c:pt idx="1189">
                  <c:v>10.359802736111027</c:v>
                </c:pt>
                <c:pt idx="1190">
                  <c:v>10.3497104011169</c:v>
                </c:pt>
                <c:pt idx="1191">
                  <c:v>10.337588157484667</c:v>
                </c:pt>
                <c:pt idx="1192">
                  <c:v>10.323529091024705</c:v>
                </c:pt>
                <c:pt idx="1193">
                  <c:v>10.307622018898119</c:v>
                </c:pt>
                <c:pt idx="1194">
                  <c:v>10.29253338159981</c:v>
                </c:pt>
                <c:pt idx="1195">
                  <c:v>10.27791606759302</c:v>
                </c:pt>
                <c:pt idx="1196">
                  <c:v>10.263748463338255</c:v>
                </c:pt>
                <c:pt idx="1197">
                  <c:v>10.250009946431151</c:v>
                </c:pt>
                <c:pt idx="1198">
                  <c:v>10.23668084015191</c:v>
                </c:pt>
                <c:pt idx="1199">
                  <c:v>10.223742370098888</c:v>
                </c:pt>
                <c:pt idx="1200">
                  <c:v>10.211176622810839</c:v>
                </c:pt>
                <c:pt idx="1201">
                  <c:v>10.198966506286721</c:v>
                </c:pt>
                <c:pt idx="1202">
                  <c:v>10.187095712315751</c:v>
                </c:pt>
                <c:pt idx="1203">
                  <c:v>10.175548680535149</c:v>
                </c:pt>
                <c:pt idx="1204">
                  <c:v>10.164310564135887</c:v>
                </c:pt>
                <c:pt idx="1205">
                  <c:v>10.15336719714122</c:v>
                </c:pt>
                <c:pt idx="1206">
                  <c:v>10.142705063185568</c:v>
                </c:pt>
                <c:pt idx="1207">
                  <c:v>10.132311265725297</c:v>
                </c:pt>
                <c:pt idx="1208">
                  <c:v>10.122173499615398</c:v>
                </c:pt>
                <c:pt idx="1209">
                  <c:v>10.112280023989674</c:v>
                </c:pt>
                <c:pt idx="1210">
                  <c:v>10.102619636384476</c:v>
                </c:pt>
                <c:pt idx="1211">
                  <c:v>10.093181648049155</c:v>
                </c:pt>
                <c:pt idx="1212">
                  <c:v>10.083955860388626</c:v>
                </c:pt>
                <c:pt idx="1213">
                  <c:v>10.074932542486238</c:v>
                </c:pt>
                <c:pt idx="1214">
                  <c:v>10.066102409657336</c:v>
                </c:pt>
                <c:pt idx="1215">
                  <c:v>10.057887848030076</c:v>
                </c:pt>
                <c:pt idx="1216">
                  <c:v>10.049868083669161</c:v>
                </c:pt>
                <c:pt idx="1217">
                  <c:v>10.042034183728525</c:v>
                </c:pt>
                <c:pt idx="1218">
                  <c:v>10.034377624996875</c:v>
                </c:pt>
                <c:pt idx="1219">
                  <c:v>10.026890275113104</c:v>
                </c:pt>
                <c:pt idx="1220">
                  <c:v>10.019564374642856</c:v>
                </c:pt>
                <c:pt idx="1221">
                  <c:v>10.012392519977338</c:v>
                </c:pt>
                <c:pt idx="1222">
                  <c:v>10.005367647016042</c:v>
                </c:pt>
                <c:pt idx="1223">
                  <c:v>9.9984830155980013</c:v>
                </c:pt>
                <c:pt idx="1224">
                  <c:v>9.9917321946467048</c:v>
                </c:pt>
                <c:pt idx="1225">
                  <c:v>9.9851090479964668</c:v>
                </c:pt>
                <c:pt idx="1226">
                  <c:v>9.9786077208686308</c:v>
                </c:pt>
                <c:pt idx="1227">
                  <c:v>9.9722226269679659</c:v>
                </c:pt>
                <c:pt idx="1228">
                  <c:v>9.9659484361707396</c:v>
                </c:pt>
                <c:pt idx="1229">
                  <c:v>9.9597800627775204</c:v>
                </c:pt>
                <c:pt idx="1230">
                  <c:v>9.9537126543044963</c:v>
                </c:pt>
                <c:pt idx="1231">
                  <c:v>9.9477415807888683</c:v>
                </c:pt>
                <c:pt idx="1232">
                  <c:v>9.9418624245847589</c:v>
                </c:pt>
                <c:pt idx="1233">
                  <c:v>9.9360709706268882</c:v>
                </c:pt>
                <c:pt idx="1234">
                  <c:v>9.930426278773469</c:v>
                </c:pt>
                <c:pt idx="1235">
                  <c:v>9.9206974445147509</c:v>
                </c:pt>
                <c:pt idx="1236">
                  <c:v>9.9070246268202737</c:v>
                </c:pt>
                <c:pt idx="1237">
                  <c:v>9.8895886855018595</c:v>
                </c:pt>
                <c:pt idx="1238">
                  <c:v>9.8685621866571189</c:v>
                </c:pt>
                <c:pt idx="1239">
                  <c:v>9.844109782995476</c:v>
                </c:pt>
                <c:pt idx="1240">
                  <c:v>9.8163885767235577</c:v>
                </c:pt>
                <c:pt idx="1241">
                  <c:v>9.7855484657895975</c:v>
                </c:pt>
                <c:pt idx="1242">
                  <c:v>9.7517324742502591</c:v>
                </c:pt>
                <c:pt idx="1243">
                  <c:v>9.7150770674875879</c:v>
                </c:pt>
                <c:pt idx="1244">
                  <c:v>9.6757124529711103</c:v>
                </c:pt>
                <c:pt idx="1245">
                  <c:v>9.633762867227821</c:v>
                </c:pt>
                <c:pt idx="1246">
                  <c:v>9.5893468496525536</c:v>
                </c:pt>
                <c:pt idx="1247">
                  <c:v>9.5425775037621712</c:v>
                </c:pt>
                <c:pt idx="1248">
                  <c:v>9.4935627464694097</c:v>
                </c:pt>
                <c:pt idx="1249">
                  <c:v>9.4424055459257268</c:v>
                </c:pt>
                <c:pt idx="1250">
                  <c:v>9.3892041484573276</c:v>
                </c:pt>
                <c:pt idx="1251">
                  <c:v>9.3340522950946347</c:v>
                </c:pt>
                <c:pt idx="1252">
                  <c:v>9.2770394281722197</c:v>
                </c:pt>
                <c:pt idx="1253">
                  <c:v>9.2182508884547421</c:v>
                </c:pt>
                <c:pt idx="1254">
                  <c:v>9.1577681032232636</c:v>
                </c:pt>
                <c:pt idx="1255">
                  <c:v>9.0956496500855248</c:v>
                </c:pt>
                <c:pt idx="1256">
                  <c:v>9.0386096914069505</c:v>
                </c:pt>
                <c:pt idx="1257">
                  <c:v>8.9873698225126457</c:v>
                </c:pt>
                <c:pt idx="1258">
                  <c:v>8.9416640678567987</c:v>
                </c:pt>
                <c:pt idx="1259">
                  <c:v>8.9012386487721784</c:v>
                </c:pt>
                <c:pt idx="1260">
                  <c:v>8.865851424156185</c:v>
                </c:pt>
                <c:pt idx="1261">
                  <c:v>8.8352713568053023</c:v>
                </c:pt>
                <c:pt idx="1262">
                  <c:v>8.8092780042220973</c:v>
                </c:pt>
                <c:pt idx="1263">
                  <c:v>8.7876610327722187</c:v>
                </c:pt>
                <c:pt idx="1264">
                  <c:v>8.7702197541208484</c:v>
                </c:pt>
                <c:pt idx="1265">
                  <c:v>8.7567626829267908</c:v>
                </c:pt>
                <c:pt idx="1266">
                  <c:v>8.7471071148194959</c:v>
                </c:pt>
                <c:pt idx="1267">
                  <c:v>8.7410787237288456</c:v>
                </c:pt>
                <c:pt idx="1268">
                  <c:v>8.7385111776802482</c:v>
                </c:pt>
                <c:pt idx="1269">
                  <c:v>8.739245772208168</c:v>
                </c:pt>
                <c:pt idx="1270">
                  <c:v>8.7431310805804614</c:v>
                </c:pt>
                <c:pt idx="1271">
                  <c:v>8.7500226200622873</c:v>
                </c:pt>
                <c:pt idx="1272">
                  <c:v>8.7597825334841772</c:v>
                </c:pt>
                <c:pt idx="1273">
                  <c:v>8.7722792854125569</c:v>
                </c:pt>
                <c:pt idx="1274">
                  <c:v>8.7873873722531179</c:v>
                </c:pt>
                <c:pt idx="1275">
                  <c:v>8.8049870456477226</c:v>
                </c:pt>
                <c:pt idx="1276">
                  <c:v>8.8211621635071484</c:v>
                </c:pt>
                <c:pt idx="1277">
                  <c:v>8.8356281557238017</c:v>
                </c:pt>
                <c:pt idx="1278">
                  <c:v>8.848463397916408</c:v>
                </c:pt>
                <c:pt idx="1279">
                  <c:v>8.8597426716218148</c:v>
                </c:pt>
                <c:pt idx="1280">
                  <c:v>8.8695373291092032</c:v>
                </c:pt>
                <c:pt idx="1281">
                  <c:v>8.8779154506365483</c:v>
                </c:pt>
                <c:pt idx="1282">
                  <c:v>8.8849419944957759</c:v>
                </c:pt>
                <c:pt idx="1283">
                  <c:v>8.8906789401770698</c:v>
                </c:pt>
                <c:pt idx="1284">
                  <c:v>8.8951854249683358</c:v>
                </c:pt>
                <c:pt idx="1285">
                  <c:v>8.8985178742903397</c:v>
                </c:pt>
                <c:pt idx="1286">
                  <c:v>8.9007301260553504</c:v>
                </c:pt>
                <c:pt idx="1287">
                  <c:v>8.9018735493227457</c:v>
                </c:pt>
                <c:pt idx="1288">
                  <c:v>8.9019971575136445</c:v>
                </c:pt>
                <c:pt idx="1289">
                  <c:v>8.9011477164336945</c:v>
                </c:pt>
                <c:pt idx="1290">
                  <c:v>8.8993698473423208</c:v>
                </c:pt>
                <c:pt idx="1291">
                  <c:v>8.8967061252954593</c:v>
                </c:pt>
                <c:pt idx="1292">
                  <c:v>8.8931971729786561</c:v>
                </c:pt>
                <c:pt idx="1293">
                  <c:v>8.8888817502371413</c:v>
                </c:pt>
                <c:pt idx="1294">
                  <c:v>8.8837968395004108</c:v>
                </c:pt>
                <c:pt idx="1295">
                  <c:v>8.8779777272893305</c:v>
                </c:pt>
                <c:pt idx="1296">
                  <c:v>8.8712725553804468</c:v>
                </c:pt>
                <c:pt idx="1297">
                  <c:v>8.8665080225712973</c:v>
                </c:pt>
                <c:pt idx="1298">
                  <c:v>8.8635951366974446</c:v>
                </c:pt>
                <c:pt idx="1299">
                  <c:v>8.8624489865208513</c:v>
                </c:pt>
                <c:pt idx="1300">
                  <c:v>8.8629885545902738</c:v>
                </c:pt>
                <c:pt idx="1301">
                  <c:v>8.8651365386832861</c:v>
                </c:pt>
                <c:pt idx="1302">
                  <c:v>8.8688191814364679</c:v>
                </c:pt>
                <c:pt idx="1303">
                  <c:v>8.8739661077884868</c:v>
                </c:pt>
                <c:pt idx="1304">
                  <c:v>8.8805101698771214</c:v>
                </c:pt>
                <c:pt idx="1305">
                  <c:v>8.8883872990493273</c:v>
                </c:pt>
                <c:pt idx="1306">
                  <c:v>8.8975363646573875</c:v>
                </c:pt>
                <c:pt idx="1307">
                  <c:v>8.9078990393304665</c:v>
                </c:pt>
                <c:pt idx="1308">
                  <c:v>8.9194196704243236</c:v>
                </c:pt>
                <c:pt idx="1309">
                  <c:v>8.9320451573659163</c:v>
                </c:pt>
                <c:pt idx="1310">
                  <c:v>8.9457248346228067</c:v>
                </c:pt>
                <c:pt idx="1311">
                  <c:v>8.9604103600391056</c:v>
                </c:pt>
                <c:pt idx="1312">
                  <c:v>8.9760556082920893</c:v>
                </c:pt>
                <c:pt idx="1313">
                  <c:v>8.9926165692345226</c:v>
                </c:pt>
                <c:pt idx="1314">
                  <c:v>9.0100512508987904</c:v>
                </c:pt>
                <c:pt idx="1315">
                  <c:v>9.0283195869489337</c:v>
                </c:pt>
                <c:pt idx="1316">
                  <c:v>9.0473833483766839</c:v>
                </c:pt>
                <c:pt idx="1317">
                  <c:v>9.0713418099282528</c:v>
                </c:pt>
                <c:pt idx="1318">
                  <c:v>9.1002625028450002</c:v>
                </c:pt>
                <c:pt idx="1319">
                  <c:v>9.1339178733743207</c:v>
                </c:pt>
                <c:pt idx="1320">
                  <c:v>9.1720908027285706</c:v>
                </c:pt>
                <c:pt idx="1321">
                  <c:v>9.2145741285673157</c:v>
                </c:pt>
                <c:pt idx="1322">
                  <c:v>9.2611701884232183</c:v>
                </c:pt>
                <c:pt idx="1323">
                  <c:v>9.3116903840649368</c:v>
                </c:pt>
                <c:pt idx="1324">
                  <c:v>9.3659547658371167</c:v>
                </c:pt>
                <c:pt idx="1325">
                  <c:v>9.4237916360615017</c:v>
                </c:pt>
                <c:pt idx="1326">
                  <c:v>9.485037170624798</c:v>
                </c:pt>
                <c:pt idx="1327">
                  <c:v>9.5495350579194422</c:v>
                </c:pt>
                <c:pt idx="1328">
                  <c:v>9.6171361543416225</c:v>
                </c:pt>
                <c:pt idx="1329">
                  <c:v>9.6876981555870501</c:v>
                </c:pt>
                <c:pt idx="1330">
                  <c:v>9.7610852830202752</c:v>
                </c:pt>
                <c:pt idx="1331">
                  <c:v>9.8371679844261113</c:v>
                </c:pt>
                <c:pt idx="1332">
                  <c:v>9.9158226484838092</c:v>
                </c:pt>
                <c:pt idx="1333">
                  <c:v>9.9969313323346221</c:v>
                </c:pt>
                <c:pt idx="1334">
                  <c:v>10.080381501642321</c:v>
                </c:pt>
                <c:pt idx="1335">
                  <c:v>10.166065782573806</c:v>
                </c:pt>
                <c:pt idx="1336">
                  <c:v>10.25388172515321</c:v>
                </c:pt>
                <c:pt idx="1337">
                  <c:v>10.343731577467805</c:v>
                </c:pt>
                <c:pt idx="1338">
                  <c:v>10.428336434177192</c:v>
                </c:pt>
                <c:pt idx="1339">
                  <c:v>10.508072383178748</c:v>
                </c:pt>
                <c:pt idx="1340">
                  <c:v>10.582995979889308</c:v>
                </c:pt>
                <c:pt idx="1341">
                  <c:v>10.653327905035308</c:v>
                </c:pt>
                <c:pt idx="1342">
                  <c:v>10.719278719555669</c:v>
                </c:pt>
                <c:pt idx="1343">
                  <c:v>10.781049328666255</c:v>
                </c:pt>
                <c:pt idx="1344">
                  <c:v>10.838831424643653</c:v>
                </c:pt>
                <c:pt idx="1345">
                  <c:v>10.892807909304453</c:v>
                </c:pt>
                <c:pt idx="1346">
                  <c:v>10.943153297110403</c:v>
                </c:pt>
                <c:pt idx="1347">
                  <c:v>10.990034099788772</c:v>
                </c:pt>
                <c:pt idx="1348">
                  <c:v>11.033609193314623</c:v>
                </c:pt>
                <c:pt idx="1349">
                  <c:v>11.07403016806486</c:v>
                </c:pt>
                <c:pt idx="1350">
                  <c:v>11.111441662914748</c:v>
                </c:pt>
                <c:pt idx="1351">
                  <c:v>11.145981684013998</c:v>
                </c:pt>
                <c:pt idx="1352">
                  <c:v>11.177781908944622</c:v>
                </c:pt>
                <c:pt idx="1353">
                  <c:v>11.206967976930905</c:v>
                </c:pt>
                <c:pt idx="1354">
                  <c:v>11.233659765741299</c:v>
                </c:pt>
                <c:pt idx="1355">
                  <c:v>11.257971655892298</c:v>
                </c:pt>
                <c:pt idx="1356">
                  <c:v>11.280012782736712</c:v>
                </c:pt>
                <c:pt idx="1357">
                  <c:v>11.29988727699191</c:v>
                </c:pt>
                <c:pt idx="1358">
                  <c:v>11.312031100912209</c:v>
                </c:pt>
                <c:pt idx="1359">
                  <c:v>11.316735508049891</c:v>
                </c:pt>
                <c:pt idx="1360">
                  <c:v>11.314341648803088</c:v>
                </c:pt>
                <c:pt idx="1361">
                  <c:v>11.30517502938747</c:v>
                </c:pt>
                <c:pt idx="1362">
                  <c:v>11.289546229233625</c:v>
                </c:pt>
                <c:pt idx="1363">
                  <c:v>11.267751585486808</c:v>
                </c:pt>
                <c:pt idx="1364">
                  <c:v>11.240073846117513</c:v>
                </c:pt>
                <c:pt idx="1365">
                  <c:v>11.206782793082182</c:v>
                </c:pt>
                <c:pt idx="1366">
                  <c:v>11.168135836907458</c:v>
                </c:pt>
                <c:pt idx="1367">
                  <c:v>11.124378584008713</c:v>
                </c:pt>
                <c:pt idx="1368">
                  <c:v>11.075745377992929</c:v>
                </c:pt>
                <c:pt idx="1369">
                  <c:v>11.022459816138712</c:v>
                </c:pt>
                <c:pt idx="1370">
                  <c:v>10.964735242192354</c:v>
                </c:pt>
                <c:pt idx="1371">
                  <c:v>10.902775216565548</c:v>
                </c:pt>
                <c:pt idx="1372">
                  <c:v>10.836773964971028</c:v>
                </c:pt>
                <c:pt idx="1373">
                  <c:v>10.766916806485375</c:v>
                </c:pt>
                <c:pt idx="1374">
                  <c:v>10.693380561981671</c:v>
                </c:pt>
                <c:pt idx="1375">
                  <c:v>10.616333943833068</c:v>
                </c:pt>
                <c:pt idx="1376">
                  <c:v>10.535937927745291</c:v>
                </c:pt>
                <c:pt idx="1377">
                  <c:v>10.452346107538094</c:v>
                </c:pt>
                <c:pt idx="1378">
                  <c:v>10.369637276518644</c:v>
                </c:pt>
                <c:pt idx="1379">
                  <c:v>10.287781630234868</c:v>
                </c:pt>
                <c:pt idx="1380">
                  <c:v>10.206740044072538</c:v>
                </c:pt>
                <c:pt idx="1381">
                  <c:v>10.126475187560333</c:v>
                </c:pt>
                <c:pt idx="1382">
                  <c:v>10.046951442095713</c:v>
                </c:pt>
                <c:pt idx="1383">
                  <c:v>9.9681348224435524</c:v>
                </c:pt>
                <c:pt idx="1384">
                  <c:v>9.8899929018343773</c:v>
                </c:pt>
                <c:pt idx="1385">
                  <c:v>9.8124947404978347</c:v>
                </c:pt>
                <c:pt idx="1386">
                  <c:v>9.7356108174729741</c:v>
                </c:pt>
                <c:pt idx="1387">
                  <c:v>9.6593129655457997</c:v>
                </c:pt>
                <c:pt idx="1388">
                  <c:v>9.5835743091702561</c:v>
                </c:pt>
                <c:pt idx="1389">
                  <c:v>9.5083692052360451</c:v>
                </c:pt>
                <c:pt idx="1390">
                  <c:v>9.4336731865526389</c:v>
                </c:pt>
                <c:pt idx="1391">
                  <c:v>9.3594629079250033</c:v>
                </c:pt>
                <c:pt idx="1392">
                  <c:v>9.2857160947019448</c:v>
                </c:pt>
                <c:pt idx="1393">
                  <c:v>9.2124114936842236</c:v>
                </c:pt>
                <c:pt idx="1394">
                  <c:v>9.1395288262835717</c:v>
                </c:pt>
                <c:pt idx="1395">
                  <c:v>9.067048743829849</c:v>
                </c:pt>
                <c:pt idx="1396">
                  <c:v>8.9949527849276141</c:v>
                </c:pt>
                <c:pt idx="1397">
                  <c:v>8.9232233347682968</c:v>
                </c:pt>
                <c:pt idx="1398">
                  <c:v>8.8518435863081066</c:v>
                </c:pt>
                <c:pt idx="1399">
                  <c:v>8.7894442479159025</c:v>
                </c:pt>
                <c:pt idx="1400">
                  <c:v>8.7362225440930459</c:v>
                </c:pt>
                <c:pt idx="1401">
                  <c:v>8.6917576147400304</c:v>
                </c:pt>
                <c:pt idx="1402">
                  <c:v>8.6556478991990264</c:v>
                </c:pt>
                <c:pt idx="1403">
                  <c:v>8.627510251236604</c:v>
                </c:pt>
                <c:pt idx="1404">
                  <c:v>8.6069790946109972</c:v>
                </c:pt>
                <c:pt idx="1405">
                  <c:v>8.5937056173623247</c:v>
                </c:pt>
                <c:pt idx="1406">
                  <c:v>8.5873570030505455</c:v>
                </c:pt>
                <c:pt idx="1407">
                  <c:v>8.5876156972467648</c:v>
                </c:pt>
                <c:pt idx="1408">
                  <c:v>8.5941787076607667</c:v>
                </c:pt>
                <c:pt idx="1409">
                  <c:v>8.606756936363201</c:v>
                </c:pt>
                <c:pt idx="1410">
                  <c:v>8.6250745426296263</c:v>
                </c:pt>
                <c:pt idx="1411">
                  <c:v>8.6488683350032183</c:v>
                </c:pt>
                <c:pt idx="1412">
                  <c:v>8.6778871912353495</c:v>
                </c:pt>
                <c:pt idx="1413">
                  <c:v>8.7118915048262124</c:v>
                </c:pt>
                <c:pt idx="1414">
                  <c:v>8.7506526569455048</c:v>
                </c:pt>
                <c:pt idx="1415">
                  <c:v>8.7939525125692768</c:v>
                </c:pt>
                <c:pt idx="1416">
                  <c:v>8.8415829397225405</c:v>
                </c:pt>
                <c:pt idx="1417">
                  <c:v>8.8933453507680067</c:v>
                </c:pt>
                <c:pt idx="1418">
                  <c:v>8.9490502647300456</c:v>
                </c:pt>
                <c:pt idx="1419">
                  <c:v>9.0020075787806739</c:v>
                </c:pt>
                <c:pt idx="1420">
                  <c:v>9.0521239931440967</c:v>
                </c:pt>
                <c:pt idx="1421">
                  <c:v>9.099529783363149</c:v>
                </c:pt>
                <c:pt idx="1422">
                  <c:v>9.1443492509164486</c:v>
                </c:pt>
                <c:pt idx="1423">
                  <c:v>9.1867009971719504</c:v>
                </c:pt>
                <c:pt idx="1424">
                  <c:v>9.2266981847777139</c:v>
                </c:pt>
                <c:pt idx="1425">
                  <c:v>9.2644487870661489</c:v>
                </c:pt>
                <c:pt idx="1426">
                  <c:v>9.3000558260210706</c:v>
                </c:pt>
                <c:pt idx="1427">
                  <c:v>9.333617599332479</c:v>
                </c:pt>
                <c:pt idx="1428">
                  <c:v>9.3652278970391905</c:v>
                </c:pt>
                <c:pt idx="1429">
                  <c:v>9.3949762082367627</c:v>
                </c:pt>
                <c:pt idx="1430">
                  <c:v>9.4229479183065727</c:v>
                </c:pt>
                <c:pt idx="1431">
                  <c:v>9.4492244971003156</c:v>
                </c:pt>
                <c:pt idx="1432">
                  <c:v>9.4738836784951008</c:v>
                </c:pt>
                <c:pt idx="1433">
                  <c:v>9.4969996317144805</c:v>
                </c:pt>
                <c:pt idx="1434">
                  <c:v>9.5186431247933676</c:v>
                </c:pt>
                <c:pt idx="1435">
                  <c:v>9.5388816805467922</c:v>
                </c:pt>
                <c:pt idx="1436">
                  <c:v>9.5577797253863892</c:v>
                </c:pt>
                <c:pt idx="1437">
                  <c:v>9.5753987313126174</c:v>
                </c:pt>
                <c:pt idx="1438">
                  <c:v>9.5917973513956607</c:v>
                </c:pt>
                <c:pt idx="1439">
                  <c:v>9.6114789474112339</c:v>
                </c:pt>
                <c:pt idx="1440">
                  <c:v>9.6302644460153157</c:v>
                </c:pt>
              </c:numCache>
            </c:numRef>
          </c:val>
        </c:ser>
        <c:marker val="1"/>
        <c:axId val="78172928"/>
        <c:axId val="78174464"/>
      </c:lineChart>
      <c:catAx>
        <c:axId val="78172928"/>
        <c:scaling>
          <c:orientation val="minMax"/>
        </c:scaling>
        <c:axPos val="b"/>
        <c:numFmt formatCode="General" sourceLinked="1"/>
        <c:tickLblPos val="nextTo"/>
        <c:crossAx val="78174464"/>
        <c:crosses val="autoZero"/>
        <c:auto val="1"/>
        <c:lblAlgn val="ctr"/>
        <c:lblOffset val="100"/>
      </c:catAx>
      <c:valAx>
        <c:axId val="78174464"/>
        <c:scaling>
          <c:orientation val="minMax"/>
        </c:scaling>
        <c:axPos val="l"/>
        <c:majorGridlines/>
        <c:numFmt formatCode="General" sourceLinked="1"/>
        <c:tickLblPos val="nextTo"/>
        <c:crossAx val="78172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137575757575823"/>
          <c:y val="0.39836468253968332"/>
          <c:w val="0.22372525252525266"/>
          <c:h val="0.18311190476190489"/>
        </c:manualLayout>
      </c:layout>
    </c:legend>
    <c:plotVisOnly val="1"/>
  </c:chart>
  <c:txPr>
    <a:bodyPr/>
    <a:lstStyle/>
    <a:p>
      <a:pPr>
        <a:defRPr sz="1100"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'BALANCE SUR CASETA 1'!$J$12</c:f>
              <c:strCache>
                <c:ptCount val="1"/>
                <c:pt idx="0">
                  <c:v>T1S2</c:v>
                </c:pt>
              </c:strCache>
            </c:strRef>
          </c:tx>
          <c:marker>
            <c:symbol val="none"/>
          </c:marker>
          <c:cat>
            <c:numRef>
              <c:f>'BALANCE SUR CASETA 1'!$A$13:$A$1453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6.9444444444444523E-4</c:v>
                </c:pt>
                <c:pt idx="3">
                  <c:v>1.3888888888888913E-3</c:v>
                </c:pt>
                <c:pt idx="4">
                  <c:v>2.0833333333333329E-3</c:v>
                </c:pt>
                <c:pt idx="5">
                  <c:v>2.7777777777777775E-3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5.5555555555555454E-3</c:v>
                </c:pt>
                <c:pt idx="10">
                  <c:v>6.2500000000000047E-3</c:v>
                </c:pt>
                <c:pt idx="11" formatCode="h:mm:ss">
                  <c:v>6.944444444444451E-3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1.1805555555555623E-2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1.3888888888888817E-2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1.6666666666666417E-2</c:v>
                </c:pt>
                <c:pt idx="26">
                  <c:v>1.7361111111110817E-2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2.1527777777777223E-2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2.361111111111042E-2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2.7777777777776857E-2</c:v>
                </c:pt>
                <c:pt idx="42">
                  <c:v>2.8472222222221222E-2</c:v>
                </c:pt>
                <c:pt idx="43">
                  <c:v>2.9166666666665599E-2</c:v>
                </c:pt>
                <c:pt idx="44">
                  <c:v>2.9861111111110027E-2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3.4027777777776443E-2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3.6805555555554051E-2</c:v>
                </c:pt>
                <c:pt idx="55">
                  <c:v>3.7499999999998403E-2</c:v>
                </c:pt>
                <c:pt idx="56">
                  <c:v>3.8194444444442775E-2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4.0277777777775949E-2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4.2361111111109254E-2</c:v>
                </c:pt>
                <c:pt idx="63">
                  <c:v>4.305555555555355E-2</c:v>
                </c:pt>
                <c:pt idx="64">
                  <c:v>4.3749999999997999E-2</c:v>
                </c:pt>
                <c:pt idx="65">
                  <c:v>4.4444444444442434E-2</c:v>
                </c:pt>
                <c:pt idx="66">
                  <c:v>4.51388888888868E-2</c:v>
                </c:pt>
                <c:pt idx="67">
                  <c:v>4.5833333333331311E-2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4.9999999999997685E-2</c:v>
                </c:pt>
                <c:pt idx="74">
                  <c:v>5.0694444444442044E-2</c:v>
                </c:pt>
                <c:pt idx="75">
                  <c:v>5.1388888888886403E-2</c:v>
                </c:pt>
                <c:pt idx="76">
                  <c:v>5.2083333333330865E-2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5.4861111111108467E-2</c:v>
                </c:pt>
                <c:pt idx="81">
                  <c:v>5.5555555555552756E-2</c:v>
                </c:pt>
                <c:pt idx="82">
                  <c:v>5.6249999999997156E-2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5.8333333333330475E-2</c:v>
                </c:pt>
                <c:pt idx="86">
                  <c:v>5.9027777777774799E-2</c:v>
                </c:pt>
                <c:pt idx="87">
                  <c:v>5.972222222221929E-2</c:v>
                </c:pt>
                <c:pt idx="88">
                  <c:v>6.0416666666663656E-2</c:v>
                </c:pt>
                <c:pt idx="89">
                  <c:v>6.1111111111108014E-2</c:v>
                </c:pt>
                <c:pt idx="90">
                  <c:v>6.1805555555552366E-2</c:v>
                </c:pt>
                <c:pt idx="91">
                  <c:v>6.2499999999996898E-2</c:v>
                </c:pt>
                <c:pt idx="92">
                  <c:v>6.3194444444441306E-2</c:v>
                </c:pt>
                <c:pt idx="93">
                  <c:v>6.3888888888885595E-2</c:v>
                </c:pt>
                <c:pt idx="94">
                  <c:v>6.4583333333330065E-2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6.7361111111107666E-2</c:v>
                </c:pt>
                <c:pt idx="99">
                  <c:v>6.8055555555551997E-2</c:v>
                </c:pt>
                <c:pt idx="100">
                  <c:v>6.8749999999996467E-2</c:v>
                </c:pt>
                <c:pt idx="101">
                  <c:v>6.9444444444440867E-2</c:v>
                </c:pt>
                <c:pt idx="102">
                  <c:v>7.0138888888885198E-2</c:v>
                </c:pt>
                <c:pt idx="103">
                  <c:v>7.0833333333329682E-2</c:v>
                </c:pt>
                <c:pt idx="104">
                  <c:v>7.1527777777773999E-2</c:v>
                </c:pt>
                <c:pt idx="105">
                  <c:v>7.2222222222218468E-2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7.4999999999996098E-2</c:v>
                </c:pt>
                <c:pt idx="110">
                  <c:v>7.569444444444047E-2</c:v>
                </c:pt>
                <c:pt idx="111">
                  <c:v>7.6388888888884801E-2</c:v>
                </c:pt>
                <c:pt idx="112">
                  <c:v>7.7083333333329285E-2</c:v>
                </c:pt>
                <c:pt idx="113">
                  <c:v>7.7777777777773671E-2</c:v>
                </c:pt>
                <c:pt idx="114">
                  <c:v>7.8472222222218072E-2</c:v>
                </c:pt>
                <c:pt idx="115">
                  <c:v>7.9166666666662402E-2</c:v>
                </c:pt>
                <c:pt idx="116">
                  <c:v>7.9861111111106886E-2</c:v>
                </c:pt>
                <c:pt idx="117">
                  <c:v>8.0555555555551356E-2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8.2638888888884515E-2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8.472222222221773E-2</c:v>
                </c:pt>
                <c:pt idx="124">
                  <c:v>8.5416666666662047E-2</c:v>
                </c:pt>
                <c:pt idx="125">
                  <c:v>8.6111111111106323E-2</c:v>
                </c:pt>
                <c:pt idx="126">
                  <c:v>8.680555555555089E-2</c:v>
                </c:pt>
                <c:pt idx="127">
                  <c:v>8.7499999999995193E-2</c:v>
                </c:pt>
                <c:pt idx="128">
                  <c:v>8.8194444444439773E-2</c:v>
                </c:pt>
                <c:pt idx="129">
                  <c:v>8.8888888888884091E-2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9.166666666666172E-2</c:v>
                </c:pt>
                <c:pt idx="134">
                  <c:v>9.2361111111105829E-2</c:v>
                </c:pt>
                <c:pt idx="135">
                  <c:v>9.3055555555550604E-2</c:v>
                </c:pt>
                <c:pt idx="136">
                  <c:v>9.3749999999994907E-2</c:v>
                </c:pt>
                <c:pt idx="137">
                  <c:v>9.4444444444439266E-2</c:v>
                </c:pt>
                <c:pt idx="138">
                  <c:v>9.5138888888883735E-2</c:v>
                </c:pt>
                <c:pt idx="139">
                  <c:v>9.5833333333327997E-2</c:v>
                </c:pt>
                <c:pt idx="140">
                  <c:v>9.6527777777772536E-2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9.8611111111105529E-2</c:v>
                </c:pt>
                <c:pt idx="144">
                  <c:v>9.9305555555550151E-2</c:v>
                </c:pt>
                <c:pt idx="145">
                  <c:v>9.9999999999994538E-2</c:v>
                </c:pt>
                <c:pt idx="146">
                  <c:v>0.10069444444443915</c:v>
                </c:pt>
                <c:pt idx="147">
                  <c:v>0.10138888888888301</c:v>
                </c:pt>
                <c:pt idx="148">
                  <c:v>0.10208333333332795</c:v>
                </c:pt>
                <c:pt idx="149">
                  <c:v>0.10277777777777207</c:v>
                </c:pt>
                <c:pt idx="150">
                  <c:v>0.10347222222221614</c:v>
                </c:pt>
                <c:pt idx="151">
                  <c:v>0.10416666666666111</c:v>
                </c:pt>
                <c:pt idx="152">
                  <c:v>0.10486111111110499</c:v>
                </c:pt>
                <c:pt idx="153">
                  <c:v>0.10555555555555009</c:v>
                </c:pt>
                <c:pt idx="154">
                  <c:v>0.10624999999999395</c:v>
                </c:pt>
                <c:pt idx="155">
                  <c:v>0.10694444444443807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0.10902777777777212</c:v>
                </c:pt>
                <c:pt idx="159">
                  <c:v>0.10972222222221623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</c:v>
                </c:pt>
                <c:pt idx="164">
                  <c:v>0.1131944444444381</c:v>
                </c:pt>
                <c:pt idx="165">
                  <c:v>0.11388888888888198</c:v>
                </c:pt>
                <c:pt idx="166">
                  <c:v>0.11458333333332693</c:v>
                </c:pt>
                <c:pt idx="167">
                  <c:v>0.11527777777777107</c:v>
                </c:pt>
                <c:pt idx="168">
                  <c:v>0.11597222222221611</c:v>
                </c:pt>
                <c:pt idx="169">
                  <c:v>0.1166666666666601</c:v>
                </c:pt>
                <c:pt idx="170">
                  <c:v>0.11736111111110402</c:v>
                </c:pt>
                <c:pt idx="171">
                  <c:v>0.11805555555554907</c:v>
                </c:pt>
                <c:pt idx="172">
                  <c:v>0.11874999999999293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0.12152777777777109</c:v>
                </c:pt>
                <c:pt idx="177">
                  <c:v>0.12222222222221521</c:v>
                </c:pt>
                <c:pt idx="178">
                  <c:v>0.12291666666666007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0.12569444444443714</c:v>
                </c:pt>
                <c:pt idx="183">
                  <c:v>0.126388888888882</c:v>
                </c:pt>
                <c:pt idx="184">
                  <c:v>0.12708333333332614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</c:v>
                </c:pt>
                <c:pt idx="188">
                  <c:v>0.12986111111110399</c:v>
                </c:pt>
                <c:pt idx="189">
                  <c:v>0.13055555555554788</c:v>
                </c:pt>
                <c:pt idx="190">
                  <c:v>0.13124999999999223</c:v>
                </c:pt>
                <c:pt idx="191">
                  <c:v>0.13194444444443731</c:v>
                </c:pt>
                <c:pt idx="192">
                  <c:v>0.13263888888888101</c:v>
                </c:pt>
                <c:pt idx="193">
                  <c:v>0.13333333333332617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0.13680555555554788</c:v>
                </c:pt>
                <c:pt idx="199">
                  <c:v>0.13749999999999224</c:v>
                </c:pt>
                <c:pt idx="200">
                  <c:v>0.13819444444443624</c:v>
                </c:pt>
                <c:pt idx="201">
                  <c:v>0.13888888888888101</c:v>
                </c:pt>
                <c:pt idx="202">
                  <c:v>0.13958333333332523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0.14166666666665786</c:v>
                </c:pt>
                <c:pt idx="206">
                  <c:v>0.14236111111110214</c:v>
                </c:pt>
                <c:pt idx="207">
                  <c:v>0.143055555555547</c:v>
                </c:pt>
                <c:pt idx="208">
                  <c:v>0.14374999999999127</c:v>
                </c:pt>
                <c:pt idx="209">
                  <c:v>0.14444444444443638</c:v>
                </c:pt>
                <c:pt idx="210">
                  <c:v>0.14513888888887999</c:v>
                </c:pt>
                <c:pt idx="211">
                  <c:v>0.14583333333332424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0.14861111111110217</c:v>
                </c:pt>
                <c:pt idx="216">
                  <c:v>0.149305555555546</c:v>
                </c:pt>
                <c:pt idx="217">
                  <c:v>0.14999999999999131</c:v>
                </c:pt>
                <c:pt idx="218">
                  <c:v>0.1506944444444353</c:v>
                </c:pt>
                <c:pt idx="219">
                  <c:v>0.15138888888888014</c:v>
                </c:pt>
                <c:pt idx="220">
                  <c:v>0.15208333333332424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0.15416666666665688</c:v>
                </c:pt>
                <c:pt idx="224">
                  <c:v>0.15486111111110223</c:v>
                </c:pt>
                <c:pt idx="225">
                  <c:v>0.15555555555554601</c:v>
                </c:pt>
                <c:pt idx="226">
                  <c:v>0.15624999999999031</c:v>
                </c:pt>
                <c:pt idx="227">
                  <c:v>0.15694444444443548</c:v>
                </c:pt>
                <c:pt idx="228">
                  <c:v>0.15763888888887914</c:v>
                </c:pt>
                <c:pt idx="229">
                  <c:v>0.15833333333332431</c:v>
                </c:pt>
                <c:pt idx="230">
                  <c:v>0.15902777777776814</c:v>
                </c:pt>
                <c:pt idx="231">
                  <c:v>0.15972222222221213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0.16180555555554588</c:v>
                </c:pt>
                <c:pt idx="235">
                  <c:v>0.16249999999999024</c:v>
                </c:pt>
                <c:pt idx="236">
                  <c:v>0.16319444444443423</c:v>
                </c:pt>
                <c:pt idx="237">
                  <c:v>0.16388888888887901</c:v>
                </c:pt>
                <c:pt idx="238">
                  <c:v>0.16458333333332317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0.16666666666665583</c:v>
                </c:pt>
                <c:pt idx="242">
                  <c:v>0.16736111111110114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0.16944444444443435</c:v>
                </c:pt>
                <c:pt idx="246">
                  <c:v>0.17013888888887799</c:v>
                </c:pt>
                <c:pt idx="247">
                  <c:v>0.17083333333332323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0.17361111111110014</c:v>
                </c:pt>
                <c:pt idx="252">
                  <c:v>0.174305555555545</c:v>
                </c:pt>
                <c:pt idx="253">
                  <c:v>0.17499999999998914</c:v>
                </c:pt>
                <c:pt idx="254">
                  <c:v>0.17569444444443424</c:v>
                </c:pt>
                <c:pt idx="255">
                  <c:v>0.17638888888887799</c:v>
                </c:pt>
                <c:pt idx="256">
                  <c:v>0.17708333333332224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0.17916666666665587</c:v>
                </c:pt>
                <c:pt idx="260">
                  <c:v>0.17986111111110017</c:v>
                </c:pt>
                <c:pt idx="261">
                  <c:v>0.18055555555554401</c:v>
                </c:pt>
                <c:pt idx="262">
                  <c:v>0.18124999999998914</c:v>
                </c:pt>
                <c:pt idx="263">
                  <c:v>0.18194444444443345</c:v>
                </c:pt>
                <c:pt idx="264">
                  <c:v>0.18263888888887814</c:v>
                </c:pt>
                <c:pt idx="265">
                  <c:v>0.18333333333332227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0.18611111111110024</c:v>
                </c:pt>
                <c:pt idx="270">
                  <c:v>0.18680555555554401</c:v>
                </c:pt>
                <c:pt idx="271">
                  <c:v>0.18749999999998823</c:v>
                </c:pt>
                <c:pt idx="272">
                  <c:v>0.18819444444443331</c:v>
                </c:pt>
                <c:pt idx="273">
                  <c:v>0.18888888888887717</c:v>
                </c:pt>
                <c:pt idx="274">
                  <c:v>0.18958333333332231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</c:v>
                </c:pt>
                <c:pt idx="278">
                  <c:v>0.19236111111109899</c:v>
                </c:pt>
                <c:pt idx="279">
                  <c:v>0.19305555555554388</c:v>
                </c:pt>
                <c:pt idx="280">
                  <c:v>0.19374999999998799</c:v>
                </c:pt>
                <c:pt idx="281">
                  <c:v>0.19444444444443235</c:v>
                </c:pt>
                <c:pt idx="282">
                  <c:v>0.19513888888887701</c:v>
                </c:pt>
                <c:pt idx="283">
                  <c:v>0.19583333333332117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0.19861111111109914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0.20069444444443224</c:v>
                </c:pt>
                <c:pt idx="291">
                  <c:v>0.20138888888887599</c:v>
                </c:pt>
                <c:pt idx="292">
                  <c:v>0.20208333333332124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0.20416666666665387</c:v>
                </c:pt>
                <c:pt idx="296">
                  <c:v>0.20486111111109817</c:v>
                </c:pt>
                <c:pt idx="297">
                  <c:v>0.205555555555543</c:v>
                </c:pt>
                <c:pt idx="298">
                  <c:v>0.20624999999998714</c:v>
                </c:pt>
                <c:pt idx="299">
                  <c:v>0.20694444444443241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0.21111111111109823</c:v>
                </c:pt>
                <c:pt idx="306">
                  <c:v>0.21180555555554201</c:v>
                </c:pt>
                <c:pt idx="307">
                  <c:v>0.21249999999998717</c:v>
                </c:pt>
                <c:pt idx="308">
                  <c:v>0.21319444444443131</c:v>
                </c:pt>
                <c:pt idx="309">
                  <c:v>0.21388888888887614</c:v>
                </c:pt>
                <c:pt idx="310">
                  <c:v>0.21458333333332028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0.21666666666665288</c:v>
                </c:pt>
                <c:pt idx="314">
                  <c:v>0.21736111111109824</c:v>
                </c:pt>
                <c:pt idx="315">
                  <c:v>0.21805555555554201</c:v>
                </c:pt>
                <c:pt idx="316">
                  <c:v>0.21874999999998623</c:v>
                </c:pt>
                <c:pt idx="317">
                  <c:v>0.21944444444443148</c:v>
                </c:pt>
                <c:pt idx="318">
                  <c:v>0.22013888888887501</c:v>
                </c:pt>
                <c:pt idx="319">
                  <c:v>0.22083333333332014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0.22430555555554188</c:v>
                </c:pt>
                <c:pt idx="325">
                  <c:v>0.22499999999998599</c:v>
                </c:pt>
                <c:pt idx="326">
                  <c:v>0.22569444444443018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0.22916666666665286</c:v>
                </c:pt>
                <c:pt idx="332">
                  <c:v>0.22986111111109714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0.23194444444443035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0.23611111111109617</c:v>
                </c:pt>
                <c:pt idx="342">
                  <c:v>0.236805555555541</c:v>
                </c:pt>
                <c:pt idx="343">
                  <c:v>0.23749999999998514</c:v>
                </c:pt>
                <c:pt idx="344">
                  <c:v>0.23819444444443028</c:v>
                </c:pt>
                <c:pt idx="345">
                  <c:v>0.23888888888887413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0.24166666666665187</c:v>
                </c:pt>
                <c:pt idx="350">
                  <c:v>0.24236111111109623</c:v>
                </c:pt>
                <c:pt idx="351">
                  <c:v>0.24305555555554101</c:v>
                </c:pt>
                <c:pt idx="352">
                  <c:v>0.24374999999998517</c:v>
                </c:pt>
                <c:pt idx="353">
                  <c:v>0.24444444444442948</c:v>
                </c:pt>
                <c:pt idx="354">
                  <c:v>0.24513888888887414</c:v>
                </c:pt>
                <c:pt idx="355">
                  <c:v>0.24583333333331814</c:v>
                </c:pt>
                <c:pt idx="356">
                  <c:v>0.24652777777776314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0.24861111111109624</c:v>
                </c:pt>
                <c:pt idx="360">
                  <c:v>0.24930555555553999</c:v>
                </c:pt>
                <c:pt idx="361">
                  <c:v>0.24999999999998423</c:v>
                </c:pt>
                <c:pt idx="362">
                  <c:v>0.25069444444442879</c:v>
                </c:pt>
                <c:pt idx="363">
                  <c:v>0.25138888888887362</c:v>
                </c:pt>
                <c:pt idx="364">
                  <c:v>0.252083333333318</c:v>
                </c:pt>
                <c:pt idx="365">
                  <c:v>0.25277777777776228</c:v>
                </c:pt>
                <c:pt idx="366">
                  <c:v>0.25347222222220728</c:v>
                </c:pt>
                <c:pt idx="367">
                  <c:v>0.25416666666665128</c:v>
                </c:pt>
                <c:pt idx="368">
                  <c:v>0.254861111111095</c:v>
                </c:pt>
                <c:pt idx="369">
                  <c:v>0.25555555555553966</c:v>
                </c:pt>
                <c:pt idx="370">
                  <c:v>0.25624999999998427</c:v>
                </c:pt>
                <c:pt idx="371">
                  <c:v>0.25694444444442899</c:v>
                </c:pt>
                <c:pt idx="372">
                  <c:v>0.25763888888887326</c:v>
                </c:pt>
                <c:pt idx="373">
                  <c:v>0.25833333333331693</c:v>
                </c:pt>
                <c:pt idx="374">
                  <c:v>0.25902777777776242</c:v>
                </c:pt>
                <c:pt idx="375">
                  <c:v>0.25972222222220598</c:v>
                </c:pt>
                <c:pt idx="376">
                  <c:v>0.26041666666665142</c:v>
                </c:pt>
                <c:pt idx="377">
                  <c:v>0.26111111111109475</c:v>
                </c:pt>
                <c:pt idx="378">
                  <c:v>0.26180555555553903</c:v>
                </c:pt>
                <c:pt idx="379">
                  <c:v>0.26249999999998441</c:v>
                </c:pt>
                <c:pt idx="380">
                  <c:v>0.26319444444442774</c:v>
                </c:pt>
                <c:pt idx="381">
                  <c:v>0.26388888888887263</c:v>
                </c:pt>
                <c:pt idx="382">
                  <c:v>0.26458333333331702</c:v>
                </c:pt>
                <c:pt idx="383">
                  <c:v>0.2652777777777614</c:v>
                </c:pt>
                <c:pt idx="384">
                  <c:v>0.26597222222220634</c:v>
                </c:pt>
                <c:pt idx="385">
                  <c:v>0.26666666666665034</c:v>
                </c:pt>
                <c:pt idx="386">
                  <c:v>0.26736111111109501</c:v>
                </c:pt>
                <c:pt idx="387">
                  <c:v>0.26805555555553873</c:v>
                </c:pt>
                <c:pt idx="388">
                  <c:v>0.26874999999998328</c:v>
                </c:pt>
                <c:pt idx="389">
                  <c:v>0.269444444444428</c:v>
                </c:pt>
                <c:pt idx="390">
                  <c:v>0.27013888888887228</c:v>
                </c:pt>
                <c:pt idx="391">
                  <c:v>0.27083333333331699</c:v>
                </c:pt>
                <c:pt idx="392">
                  <c:v>0.27152777777776155</c:v>
                </c:pt>
                <c:pt idx="393">
                  <c:v>0.27222222222220527</c:v>
                </c:pt>
                <c:pt idx="394">
                  <c:v>0.27291666666665043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0.27499999999998342</c:v>
                </c:pt>
                <c:pt idx="398">
                  <c:v>0.27569444444442676</c:v>
                </c:pt>
                <c:pt idx="399">
                  <c:v>0.2763888888888727</c:v>
                </c:pt>
                <c:pt idx="400">
                  <c:v>0.27708333333331597</c:v>
                </c:pt>
                <c:pt idx="401">
                  <c:v>0.27777777777776147</c:v>
                </c:pt>
                <c:pt idx="402">
                  <c:v>0.27847222222220541</c:v>
                </c:pt>
                <c:pt idx="403">
                  <c:v>0.27916666666664941</c:v>
                </c:pt>
                <c:pt idx="404">
                  <c:v>0.27986111111109402</c:v>
                </c:pt>
                <c:pt idx="405">
                  <c:v>0.28055555555553779</c:v>
                </c:pt>
                <c:pt idx="406">
                  <c:v>0.28124999999998335</c:v>
                </c:pt>
                <c:pt idx="407">
                  <c:v>0.28194444444442701</c:v>
                </c:pt>
                <c:pt idx="408">
                  <c:v>0.28263888888887134</c:v>
                </c:pt>
                <c:pt idx="409">
                  <c:v>0.28333333333331601</c:v>
                </c:pt>
                <c:pt idx="410">
                  <c:v>0.28402777777776061</c:v>
                </c:pt>
                <c:pt idx="411">
                  <c:v>0.28472222222220528</c:v>
                </c:pt>
                <c:pt idx="412">
                  <c:v>0.28541666666664955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0.28749999999998255</c:v>
                </c:pt>
                <c:pt idx="416">
                  <c:v>0.28819444444442699</c:v>
                </c:pt>
                <c:pt idx="417">
                  <c:v>0.28888888888887176</c:v>
                </c:pt>
                <c:pt idx="418">
                  <c:v>0.28958333333331526</c:v>
                </c:pt>
                <c:pt idx="419">
                  <c:v>0.29027777777776043</c:v>
                </c:pt>
                <c:pt idx="420">
                  <c:v>0.29097222222220442</c:v>
                </c:pt>
                <c:pt idx="421">
                  <c:v>0.29166666666664942</c:v>
                </c:pt>
                <c:pt idx="422">
                  <c:v>0.29236111111109298</c:v>
                </c:pt>
                <c:pt idx="423">
                  <c:v>0.29305555555553675</c:v>
                </c:pt>
                <c:pt idx="424">
                  <c:v>0.29374999999998247</c:v>
                </c:pt>
                <c:pt idx="425">
                  <c:v>0.29444444444442602</c:v>
                </c:pt>
                <c:pt idx="426">
                  <c:v>0.29513888888887141</c:v>
                </c:pt>
                <c:pt idx="427">
                  <c:v>0.29583333333331502</c:v>
                </c:pt>
                <c:pt idx="428">
                  <c:v>0.29652777777775968</c:v>
                </c:pt>
                <c:pt idx="429">
                  <c:v>0.29722222222220435</c:v>
                </c:pt>
                <c:pt idx="430">
                  <c:v>0.29791666666664862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0.29999999999998161</c:v>
                </c:pt>
                <c:pt idx="434">
                  <c:v>0.300694444444426</c:v>
                </c:pt>
                <c:pt idx="435">
                  <c:v>0.30138888888887083</c:v>
                </c:pt>
                <c:pt idx="436">
                  <c:v>0.30208333333331527</c:v>
                </c:pt>
                <c:pt idx="437">
                  <c:v>0.30277777777775955</c:v>
                </c:pt>
                <c:pt idx="438">
                  <c:v>0.30347222222220344</c:v>
                </c:pt>
                <c:pt idx="439">
                  <c:v>0.30416666666664843</c:v>
                </c:pt>
                <c:pt idx="440">
                  <c:v>0.30486111111109226</c:v>
                </c:pt>
                <c:pt idx="441">
                  <c:v>0.30555555555553693</c:v>
                </c:pt>
                <c:pt idx="442">
                  <c:v>0.30624999999998143</c:v>
                </c:pt>
                <c:pt idx="443">
                  <c:v>0.30694444444442498</c:v>
                </c:pt>
                <c:pt idx="444">
                  <c:v>0.30763888888887042</c:v>
                </c:pt>
                <c:pt idx="445">
                  <c:v>0.30833333333331397</c:v>
                </c:pt>
                <c:pt idx="446">
                  <c:v>0.30902777777775969</c:v>
                </c:pt>
                <c:pt idx="447">
                  <c:v>0.30972222222220347</c:v>
                </c:pt>
                <c:pt idx="448">
                  <c:v>0.31041666666664763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0.31249999999998168</c:v>
                </c:pt>
                <c:pt idx="452">
                  <c:v>0.31319444444442501</c:v>
                </c:pt>
                <c:pt idx="453">
                  <c:v>0.31388888888886984</c:v>
                </c:pt>
                <c:pt idx="454">
                  <c:v>0.31458333333331434</c:v>
                </c:pt>
                <c:pt idx="455">
                  <c:v>0.31527777777775862</c:v>
                </c:pt>
                <c:pt idx="456">
                  <c:v>0.31597222222220361</c:v>
                </c:pt>
                <c:pt idx="457">
                  <c:v>0.31666666666664756</c:v>
                </c:pt>
                <c:pt idx="458">
                  <c:v>0.31736111111109128</c:v>
                </c:pt>
                <c:pt idx="459">
                  <c:v>0.318055555555536</c:v>
                </c:pt>
                <c:pt idx="460">
                  <c:v>0.31874999999998055</c:v>
                </c:pt>
                <c:pt idx="461">
                  <c:v>0.31944444444442527</c:v>
                </c:pt>
                <c:pt idx="462">
                  <c:v>0.32013888888886943</c:v>
                </c:pt>
                <c:pt idx="463">
                  <c:v>0.32083333333331326</c:v>
                </c:pt>
                <c:pt idx="464">
                  <c:v>0.32152777777775876</c:v>
                </c:pt>
                <c:pt idx="465">
                  <c:v>0.32222222222220243</c:v>
                </c:pt>
                <c:pt idx="466">
                  <c:v>0.3229166666666477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0.32499999999998069</c:v>
                </c:pt>
                <c:pt idx="470">
                  <c:v>0.32569444444442402</c:v>
                </c:pt>
                <c:pt idx="471">
                  <c:v>0.32638888888886997</c:v>
                </c:pt>
                <c:pt idx="472">
                  <c:v>0.32708333333331341</c:v>
                </c:pt>
                <c:pt idx="473">
                  <c:v>0.32777777777775763</c:v>
                </c:pt>
                <c:pt idx="474">
                  <c:v>0.32847222222220268</c:v>
                </c:pt>
                <c:pt idx="475">
                  <c:v>0.32916666666664662</c:v>
                </c:pt>
                <c:pt idx="476">
                  <c:v>0.32986111111109134</c:v>
                </c:pt>
                <c:pt idx="477">
                  <c:v>0.33055555555553501</c:v>
                </c:pt>
                <c:pt idx="478">
                  <c:v>0.33124999999997962</c:v>
                </c:pt>
                <c:pt idx="479">
                  <c:v>0.33194444444442428</c:v>
                </c:pt>
                <c:pt idx="480">
                  <c:v>0.33263888888886856</c:v>
                </c:pt>
                <c:pt idx="481">
                  <c:v>0.33333333333331328</c:v>
                </c:pt>
                <c:pt idx="482">
                  <c:v>0.33402777777775783</c:v>
                </c:pt>
                <c:pt idx="483">
                  <c:v>0.33472222222220155</c:v>
                </c:pt>
                <c:pt idx="484">
                  <c:v>0.33541666666664677</c:v>
                </c:pt>
                <c:pt idx="485">
                  <c:v>0.33611111111109027</c:v>
                </c:pt>
                <c:pt idx="486">
                  <c:v>0.33680555555553526</c:v>
                </c:pt>
                <c:pt idx="487">
                  <c:v>0.33749999999997976</c:v>
                </c:pt>
                <c:pt idx="488">
                  <c:v>0.33819444444442298</c:v>
                </c:pt>
                <c:pt idx="489">
                  <c:v>0.33888888888886898</c:v>
                </c:pt>
                <c:pt idx="490">
                  <c:v>0.33958333333331242</c:v>
                </c:pt>
                <c:pt idx="491">
                  <c:v>0.34027777777775742</c:v>
                </c:pt>
                <c:pt idx="492">
                  <c:v>0.34097222222220147</c:v>
                </c:pt>
                <c:pt idx="493">
                  <c:v>0.34166666666664541</c:v>
                </c:pt>
                <c:pt idx="494">
                  <c:v>0.34236111111109002</c:v>
                </c:pt>
                <c:pt idx="495">
                  <c:v>0.34305555555553374</c:v>
                </c:pt>
                <c:pt idx="496">
                  <c:v>0.34374999999997941</c:v>
                </c:pt>
                <c:pt idx="497">
                  <c:v>0.34444444444442301</c:v>
                </c:pt>
                <c:pt idx="498">
                  <c:v>0.34513888888886735</c:v>
                </c:pt>
                <c:pt idx="499">
                  <c:v>0.34583333333331201</c:v>
                </c:pt>
                <c:pt idx="500">
                  <c:v>0.34652777777775662</c:v>
                </c:pt>
                <c:pt idx="501">
                  <c:v>0.34722222222220134</c:v>
                </c:pt>
                <c:pt idx="502">
                  <c:v>0.34791666666664556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0.34999999999997855</c:v>
                </c:pt>
                <c:pt idx="506">
                  <c:v>0.35069444444442299</c:v>
                </c:pt>
                <c:pt idx="507">
                  <c:v>0.35138888888886777</c:v>
                </c:pt>
                <c:pt idx="508">
                  <c:v>0.35208333333331127</c:v>
                </c:pt>
                <c:pt idx="509">
                  <c:v>0.35277777777775643</c:v>
                </c:pt>
                <c:pt idx="510">
                  <c:v>0.35347222222219998</c:v>
                </c:pt>
                <c:pt idx="511">
                  <c:v>0.35416666666664542</c:v>
                </c:pt>
                <c:pt idx="512">
                  <c:v>0.35486111111108898</c:v>
                </c:pt>
                <c:pt idx="513">
                  <c:v>0.35555555555553275</c:v>
                </c:pt>
                <c:pt idx="514">
                  <c:v>0.35624999999997842</c:v>
                </c:pt>
                <c:pt idx="515">
                  <c:v>0.35694444444442208</c:v>
                </c:pt>
                <c:pt idx="516">
                  <c:v>0.35763888888886741</c:v>
                </c:pt>
                <c:pt idx="517">
                  <c:v>0.35833333333331102</c:v>
                </c:pt>
                <c:pt idx="518">
                  <c:v>0.35902777777775563</c:v>
                </c:pt>
                <c:pt idx="519">
                  <c:v>0.35972222222220041</c:v>
                </c:pt>
                <c:pt idx="520">
                  <c:v>0.36041666666664468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0.36249999999997762</c:v>
                </c:pt>
                <c:pt idx="524">
                  <c:v>0.363194444444422</c:v>
                </c:pt>
                <c:pt idx="525">
                  <c:v>0.36388888888886683</c:v>
                </c:pt>
                <c:pt idx="526">
                  <c:v>0.36458333333331128</c:v>
                </c:pt>
                <c:pt idx="527">
                  <c:v>0.36527777777775555</c:v>
                </c:pt>
                <c:pt idx="528">
                  <c:v>0.36597222222219927</c:v>
                </c:pt>
                <c:pt idx="529">
                  <c:v>0.36666666666664455</c:v>
                </c:pt>
                <c:pt idx="530">
                  <c:v>0.36736111111108827</c:v>
                </c:pt>
                <c:pt idx="531">
                  <c:v>0.36805555555553299</c:v>
                </c:pt>
                <c:pt idx="532">
                  <c:v>0.36874999999997743</c:v>
                </c:pt>
                <c:pt idx="533">
                  <c:v>0.36944444444442098</c:v>
                </c:pt>
                <c:pt idx="534">
                  <c:v>0.37013888888886642</c:v>
                </c:pt>
                <c:pt idx="535">
                  <c:v>0.37083333333330998</c:v>
                </c:pt>
                <c:pt idx="536">
                  <c:v>0.3715277777777557</c:v>
                </c:pt>
                <c:pt idx="537">
                  <c:v>0.37222222222219897</c:v>
                </c:pt>
                <c:pt idx="538">
                  <c:v>0.37291666666664369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0.37499999999997763</c:v>
                </c:pt>
                <c:pt idx="542">
                  <c:v>0.37569444444442102</c:v>
                </c:pt>
                <c:pt idx="543">
                  <c:v>0.37638888888886585</c:v>
                </c:pt>
                <c:pt idx="544">
                  <c:v>0.37708333333331034</c:v>
                </c:pt>
                <c:pt idx="545">
                  <c:v>0.37777777777775462</c:v>
                </c:pt>
                <c:pt idx="546">
                  <c:v>0.37847222222219934</c:v>
                </c:pt>
                <c:pt idx="547">
                  <c:v>0.37916666666664361</c:v>
                </c:pt>
                <c:pt idx="548">
                  <c:v>0.37986111111108728</c:v>
                </c:pt>
                <c:pt idx="549">
                  <c:v>0.380555555555532</c:v>
                </c:pt>
                <c:pt idx="550">
                  <c:v>0.38124999999997655</c:v>
                </c:pt>
                <c:pt idx="551">
                  <c:v>0.38194444444442127</c:v>
                </c:pt>
                <c:pt idx="552">
                  <c:v>0.38263888888886555</c:v>
                </c:pt>
                <c:pt idx="553">
                  <c:v>0.38333333333330927</c:v>
                </c:pt>
                <c:pt idx="554">
                  <c:v>0.38402777777775476</c:v>
                </c:pt>
                <c:pt idx="555">
                  <c:v>0.38472222222219798</c:v>
                </c:pt>
                <c:pt idx="556">
                  <c:v>0.38541666666664376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0.3874999999999767</c:v>
                </c:pt>
                <c:pt idx="560">
                  <c:v>0.38819444444441997</c:v>
                </c:pt>
                <c:pt idx="561">
                  <c:v>0.38888888888886602</c:v>
                </c:pt>
                <c:pt idx="562">
                  <c:v>0.38958333333330941</c:v>
                </c:pt>
                <c:pt idx="563">
                  <c:v>0.39027777777775363</c:v>
                </c:pt>
                <c:pt idx="564">
                  <c:v>0.39097222222219841</c:v>
                </c:pt>
                <c:pt idx="565">
                  <c:v>0.39166666666664268</c:v>
                </c:pt>
                <c:pt idx="566">
                  <c:v>0.39236111111108735</c:v>
                </c:pt>
                <c:pt idx="567">
                  <c:v>0.39305555555553101</c:v>
                </c:pt>
                <c:pt idx="568">
                  <c:v>0.39374999999997562</c:v>
                </c:pt>
                <c:pt idx="569">
                  <c:v>0.39444444444442034</c:v>
                </c:pt>
                <c:pt idx="570">
                  <c:v>0.39513888888886461</c:v>
                </c:pt>
                <c:pt idx="571">
                  <c:v>0.39583333333330928</c:v>
                </c:pt>
                <c:pt idx="572">
                  <c:v>0.39652777777775383</c:v>
                </c:pt>
                <c:pt idx="573">
                  <c:v>0.39722222222219727</c:v>
                </c:pt>
                <c:pt idx="574">
                  <c:v>0.39791666666664283</c:v>
                </c:pt>
                <c:pt idx="575">
                  <c:v>0.39861111111108627</c:v>
                </c:pt>
                <c:pt idx="576">
                  <c:v>0.39930555555553127</c:v>
                </c:pt>
                <c:pt idx="577">
                  <c:v>0.39999999999997576</c:v>
                </c:pt>
                <c:pt idx="578">
                  <c:v>0.40069444444441893</c:v>
                </c:pt>
                <c:pt idx="579">
                  <c:v>0.40138888888886476</c:v>
                </c:pt>
                <c:pt idx="580">
                  <c:v>0.40208333333330798</c:v>
                </c:pt>
                <c:pt idx="581">
                  <c:v>0.40277777777775342</c:v>
                </c:pt>
                <c:pt idx="582">
                  <c:v>0.40347222222219697</c:v>
                </c:pt>
                <c:pt idx="583">
                  <c:v>0.40416666666664142</c:v>
                </c:pt>
                <c:pt idx="584">
                  <c:v>0.40486111111108608</c:v>
                </c:pt>
                <c:pt idx="585">
                  <c:v>0.40555555555552975</c:v>
                </c:pt>
                <c:pt idx="586">
                  <c:v>0.40624999999997541</c:v>
                </c:pt>
                <c:pt idx="587">
                  <c:v>0.40694444444441902</c:v>
                </c:pt>
                <c:pt idx="588">
                  <c:v>0.4076388888888634</c:v>
                </c:pt>
                <c:pt idx="589">
                  <c:v>0.40833333333330801</c:v>
                </c:pt>
                <c:pt idx="590">
                  <c:v>0.40902777777775262</c:v>
                </c:pt>
                <c:pt idx="591">
                  <c:v>0.40972222222219701</c:v>
                </c:pt>
                <c:pt idx="592">
                  <c:v>0.41041666666664162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0.41249999999997455</c:v>
                </c:pt>
                <c:pt idx="596">
                  <c:v>0.413194444444419</c:v>
                </c:pt>
                <c:pt idx="597">
                  <c:v>0.41388888888886383</c:v>
                </c:pt>
                <c:pt idx="598">
                  <c:v>0.41458333333330727</c:v>
                </c:pt>
                <c:pt idx="599">
                  <c:v>0.41527777777775243</c:v>
                </c:pt>
                <c:pt idx="600">
                  <c:v>0.41597222222219626</c:v>
                </c:pt>
                <c:pt idx="601">
                  <c:v>0.41666666666664143</c:v>
                </c:pt>
                <c:pt idx="602">
                  <c:v>0.41736111111108498</c:v>
                </c:pt>
                <c:pt idx="603">
                  <c:v>0.41805555555552876</c:v>
                </c:pt>
                <c:pt idx="604">
                  <c:v>0.41874999999997442</c:v>
                </c:pt>
                <c:pt idx="605">
                  <c:v>0.41944444444441797</c:v>
                </c:pt>
                <c:pt idx="606">
                  <c:v>0.42013888888886347</c:v>
                </c:pt>
                <c:pt idx="607">
                  <c:v>0.42083333333330702</c:v>
                </c:pt>
                <c:pt idx="608">
                  <c:v>0.42152777777775163</c:v>
                </c:pt>
                <c:pt idx="609">
                  <c:v>0.42222222222219602</c:v>
                </c:pt>
                <c:pt idx="610">
                  <c:v>0.42291666666664063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0.42499999999997362</c:v>
                </c:pt>
                <c:pt idx="614">
                  <c:v>0.42569444444441801</c:v>
                </c:pt>
                <c:pt idx="615">
                  <c:v>0.42638888888886284</c:v>
                </c:pt>
                <c:pt idx="616">
                  <c:v>0.42708333333330728</c:v>
                </c:pt>
                <c:pt idx="617">
                  <c:v>0.42777777777775156</c:v>
                </c:pt>
                <c:pt idx="618">
                  <c:v>0.42847222222219528</c:v>
                </c:pt>
                <c:pt idx="619">
                  <c:v>0.42916666666664055</c:v>
                </c:pt>
                <c:pt idx="620">
                  <c:v>0.42986111111108427</c:v>
                </c:pt>
                <c:pt idx="621">
                  <c:v>0.43055555555552899</c:v>
                </c:pt>
                <c:pt idx="622">
                  <c:v>0.43124999999997343</c:v>
                </c:pt>
                <c:pt idx="623">
                  <c:v>0.43194444444441726</c:v>
                </c:pt>
                <c:pt idx="624">
                  <c:v>0.43263888888886243</c:v>
                </c:pt>
                <c:pt idx="625">
                  <c:v>0.43333333333330598</c:v>
                </c:pt>
                <c:pt idx="626">
                  <c:v>0.4340277777777517</c:v>
                </c:pt>
                <c:pt idx="627">
                  <c:v>0.43472222222219498</c:v>
                </c:pt>
                <c:pt idx="628">
                  <c:v>0.43541666666663942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0.43749999999997363</c:v>
                </c:pt>
                <c:pt idx="632">
                  <c:v>0.43819444444441702</c:v>
                </c:pt>
                <c:pt idx="633">
                  <c:v>0.43888888888886185</c:v>
                </c:pt>
                <c:pt idx="634">
                  <c:v>0.4395833333333064</c:v>
                </c:pt>
                <c:pt idx="635">
                  <c:v>0.44027777777775035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0.44305555555552772</c:v>
                </c:pt>
                <c:pt idx="640">
                  <c:v>0.44374999999997228</c:v>
                </c:pt>
                <c:pt idx="641">
                  <c:v>0.444444444444417</c:v>
                </c:pt>
                <c:pt idx="642">
                  <c:v>0.44513888888886127</c:v>
                </c:pt>
                <c:pt idx="643">
                  <c:v>0.44583333333330499</c:v>
                </c:pt>
                <c:pt idx="644">
                  <c:v>0.44652777777775043</c:v>
                </c:pt>
                <c:pt idx="645">
                  <c:v>0.44722222222219399</c:v>
                </c:pt>
                <c:pt idx="646">
                  <c:v>0.44791666666663926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0.44999999999997242</c:v>
                </c:pt>
                <c:pt idx="650">
                  <c:v>0.45069444444441575</c:v>
                </c:pt>
                <c:pt idx="651">
                  <c:v>0.45138888888886158</c:v>
                </c:pt>
                <c:pt idx="652">
                  <c:v>0.45208333333330508</c:v>
                </c:pt>
                <c:pt idx="653">
                  <c:v>0.45277777777774941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0.45555555555552679</c:v>
                </c:pt>
                <c:pt idx="658">
                  <c:v>0.45624999999997135</c:v>
                </c:pt>
                <c:pt idx="659">
                  <c:v>0.45694444444441601</c:v>
                </c:pt>
                <c:pt idx="660">
                  <c:v>0.45763888888886034</c:v>
                </c:pt>
                <c:pt idx="661">
                  <c:v>0.458333333333305</c:v>
                </c:pt>
                <c:pt idx="662">
                  <c:v>0.45902777777774956</c:v>
                </c:pt>
                <c:pt idx="663">
                  <c:v>0.459722222222193</c:v>
                </c:pt>
                <c:pt idx="664">
                  <c:v>0.46041666666663827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0.46249999999997143</c:v>
                </c:pt>
                <c:pt idx="668">
                  <c:v>0.46319444444441499</c:v>
                </c:pt>
                <c:pt idx="669">
                  <c:v>0.46388888888886076</c:v>
                </c:pt>
                <c:pt idx="670">
                  <c:v>0.46458333333330398</c:v>
                </c:pt>
                <c:pt idx="671">
                  <c:v>0.46527777777774942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0.46874999999997141</c:v>
                </c:pt>
                <c:pt idx="677">
                  <c:v>0.46944444444441502</c:v>
                </c:pt>
                <c:pt idx="678">
                  <c:v>0.47013888888885941</c:v>
                </c:pt>
                <c:pt idx="679">
                  <c:v>0.47083333333330402</c:v>
                </c:pt>
                <c:pt idx="680">
                  <c:v>0.47152777777774862</c:v>
                </c:pt>
                <c:pt idx="681">
                  <c:v>0.47222222222219301</c:v>
                </c:pt>
                <c:pt idx="682">
                  <c:v>0.47291666666663734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0.47499999999997056</c:v>
                </c:pt>
                <c:pt idx="686">
                  <c:v>0.475694444444415</c:v>
                </c:pt>
                <c:pt idx="687">
                  <c:v>0.47638888888885983</c:v>
                </c:pt>
                <c:pt idx="688">
                  <c:v>0.47708333333330327</c:v>
                </c:pt>
                <c:pt idx="689">
                  <c:v>0.47777777777774844</c:v>
                </c:pt>
                <c:pt idx="690">
                  <c:v>0.47847222222219227</c:v>
                </c:pt>
                <c:pt idx="691">
                  <c:v>0.47916666666663726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0.48124999999997042</c:v>
                </c:pt>
                <c:pt idx="695">
                  <c:v>0.48194444444441398</c:v>
                </c:pt>
                <c:pt idx="696">
                  <c:v>0.48263888888885942</c:v>
                </c:pt>
                <c:pt idx="697">
                  <c:v>0.48333333333330297</c:v>
                </c:pt>
                <c:pt idx="698">
                  <c:v>0.48402777777774769</c:v>
                </c:pt>
                <c:pt idx="699">
                  <c:v>0.48472222222219202</c:v>
                </c:pt>
                <c:pt idx="700">
                  <c:v>0.48541666666663641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0.48749999999996962</c:v>
                </c:pt>
                <c:pt idx="704">
                  <c:v>0.48819444444441401</c:v>
                </c:pt>
                <c:pt idx="705">
                  <c:v>0.48888888888885884</c:v>
                </c:pt>
                <c:pt idx="706">
                  <c:v>0.48958333333330334</c:v>
                </c:pt>
                <c:pt idx="707">
                  <c:v>0.49027777777774761</c:v>
                </c:pt>
                <c:pt idx="708">
                  <c:v>0.49097222222219128</c:v>
                </c:pt>
                <c:pt idx="709">
                  <c:v>0.49166666666663628</c:v>
                </c:pt>
                <c:pt idx="710">
                  <c:v>0.49236111111108027</c:v>
                </c:pt>
                <c:pt idx="711">
                  <c:v>0.49305555555552499</c:v>
                </c:pt>
                <c:pt idx="712">
                  <c:v>0.49374999999996944</c:v>
                </c:pt>
                <c:pt idx="713">
                  <c:v>0.49444444444441327</c:v>
                </c:pt>
                <c:pt idx="714">
                  <c:v>0.49513888888885843</c:v>
                </c:pt>
                <c:pt idx="715">
                  <c:v>0.49583333333330198</c:v>
                </c:pt>
                <c:pt idx="716">
                  <c:v>0.49652777777774776</c:v>
                </c:pt>
                <c:pt idx="717">
                  <c:v>0.49722222222219098</c:v>
                </c:pt>
                <c:pt idx="718">
                  <c:v>0.49791666666663542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0.49999999999996964</c:v>
                </c:pt>
                <c:pt idx="722">
                  <c:v>0.5006944444444138</c:v>
                </c:pt>
                <c:pt idx="723">
                  <c:v>0.50138888888885658</c:v>
                </c:pt>
                <c:pt idx="724">
                  <c:v>0.50208333333330202</c:v>
                </c:pt>
                <c:pt idx="725">
                  <c:v>0.50277777777774557</c:v>
                </c:pt>
                <c:pt idx="726">
                  <c:v>0.50347222222219101</c:v>
                </c:pt>
                <c:pt idx="727">
                  <c:v>0.50416666666663457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0.50624999999996756</c:v>
                </c:pt>
                <c:pt idx="731">
                  <c:v>0.50694444444441356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0.50902777777774544</c:v>
                </c:pt>
                <c:pt idx="735">
                  <c:v>0.50972222222219055</c:v>
                </c:pt>
                <c:pt idx="736">
                  <c:v>0.51041666666663443</c:v>
                </c:pt>
                <c:pt idx="737">
                  <c:v>0.51111111111107899</c:v>
                </c:pt>
                <c:pt idx="738">
                  <c:v>0.51180555555552354</c:v>
                </c:pt>
                <c:pt idx="739">
                  <c:v>0.51249999999996732</c:v>
                </c:pt>
                <c:pt idx="740">
                  <c:v>0.51319444444441253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0.51527777777774431</c:v>
                </c:pt>
                <c:pt idx="744">
                  <c:v>0.51597222222219052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0.51805555555552352</c:v>
                </c:pt>
                <c:pt idx="748">
                  <c:v>0.51874999999996696</c:v>
                </c:pt>
                <c:pt idx="749">
                  <c:v>0.51944444444441251</c:v>
                </c:pt>
                <c:pt idx="750">
                  <c:v>0.52013888888885551</c:v>
                </c:pt>
                <c:pt idx="751">
                  <c:v>0.52083333333330095</c:v>
                </c:pt>
                <c:pt idx="752">
                  <c:v>0.52152777777774417</c:v>
                </c:pt>
                <c:pt idx="753">
                  <c:v>0.52222222222218895</c:v>
                </c:pt>
                <c:pt idx="754">
                  <c:v>0.5229166666666335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0.52499999999996649</c:v>
                </c:pt>
                <c:pt idx="758">
                  <c:v>0.52569444444441182</c:v>
                </c:pt>
                <c:pt idx="759">
                  <c:v>0.52638888888885549</c:v>
                </c:pt>
                <c:pt idx="760">
                  <c:v>0.52708333333330004</c:v>
                </c:pt>
                <c:pt idx="761">
                  <c:v>0.52777777777774459</c:v>
                </c:pt>
                <c:pt idx="762">
                  <c:v>0.52847222222218904</c:v>
                </c:pt>
                <c:pt idx="763">
                  <c:v>0.52916666666663259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0.53124999999996658</c:v>
                </c:pt>
                <c:pt idx="767">
                  <c:v>0.5319444444444118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0.53402777777774357</c:v>
                </c:pt>
                <c:pt idx="771">
                  <c:v>0.53472222222218968</c:v>
                </c:pt>
                <c:pt idx="772">
                  <c:v>0.53541666666663257</c:v>
                </c:pt>
                <c:pt idx="773">
                  <c:v>0.53611111111107701</c:v>
                </c:pt>
                <c:pt idx="774">
                  <c:v>0.53680555555552256</c:v>
                </c:pt>
                <c:pt idx="775">
                  <c:v>0.53749999999996556</c:v>
                </c:pt>
                <c:pt idx="776">
                  <c:v>0.53819444444441156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0.54027777777774344</c:v>
                </c:pt>
                <c:pt idx="780">
                  <c:v>0.54097222222218855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0.54305555555552154</c:v>
                </c:pt>
                <c:pt idx="784">
                  <c:v>0.54374999999996598</c:v>
                </c:pt>
                <c:pt idx="785">
                  <c:v>0.54444444444441054</c:v>
                </c:pt>
                <c:pt idx="786">
                  <c:v>0.54513888888885498</c:v>
                </c:pt>
                <c:pt idx="787">
                  <c:v>0.54583333333329953</c:v>
                </c:pt>
                <c:pt idx="788">
                  <c:v>0.54652777777774231</c:v>
                </c:pt>
                <c:pt idx="789">
                  <c:v>0.54722222222218853</c:v>
                </c:pt>
                <c:pt idx="790">
                  <c:v>0.54791666666663197</c:v>
                </c:pt>
                <c:pt idx="791">
                  <c:v>0.54861111111107752</c:v>
                </c:pt>
                <c:pt idx="792">
                  <c:v>0.54930555555552152</c:v>
                </c:pt>
                <c:pt idx="793">
                  <c:v>0.54999999999996496</c:v>
                </c:pt>
                <c:pt idx="794">
                  <c:v>0.55069444444441085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0.55277777777774251</c:v>
                </c:pt>
                <c:pt idx="798">
                  <c:v>0.55347222222218695</c:v>
                </c:pt>
                <c:pt idx="799">
                  <c:v>0.5541666666666315</c:v>
                </c:pt>
                <c:pt idx="800">
                  <c:v>0.55486111111107661</c:v>
                </c:pt>
                <c:pt idx="801">
                  <c:v>0.55555555555552105</c:v>
                </c:pt>
                <c:pt idx="802">
                  <c:v>0.5562499999999645</c:v>
                </c:pt>
                <c:pt idx="803">
                  <c:v>0.55694444444440983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0.55902777777774249</c:v>
                </c:pt>
                <c:pt idx="807">
                  <c:v>0.55972222222218782</c:v>
                </c:pt>
                <c:pt idx="808">
                  <c:v>0.56041666666663159</c:v>
                </c:pt>
                <c:pt idx="809">
                  <c:v>0.56111111111107603</c:v>
                </c:pt>
                <c:pt idx="810">
                  <c:v>0.56180555555552081</c:v>
                </c:pt>
                <c:pt idx="811">
                  <c:v>0.56249999999996458</c:v>
                </c:pt>
                <c:pt idx="812">
                  <c:v>0.5631944444444098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0.56527777777774157</c:v>
                </c:pt>
                <c:pt idx="816">
                  <c:v>0.56597222222218768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0.56805555555552056</c:v>
                </c:pt>
                <c:pt idx="820">
                  <c:v>0.56874999999996401</c:v>
                </c:pt>
                <c:pt idx="821">
                  <c:v>0.56944444444440956</c:v>
                </c:pt>
                <c:pt idx="822">
                  <c:v>0.570138888888853</c:v>
                </c:pt>
                <c:pt idx="823">
                  <c:v>0.57083333333329755</c:v>
                </c:pt>
                <c:pt idx="824">
                  <c:v>0.57152777777774144</c:v>
                </c:pt>
                <c:pt idx="825">
                  <c:v>0.57222222222218655</c:v>
                </c:pt>
                <c:pt idx="826">
                  <c:v>0.57291666666663099</c:v>
                </c:pt>
                <c:pt idx="827">
                  <c:v>0.57361111111107554</c:v>
                </c:pt>
                <c:pt idx="828">
                  <c:v>0.57430555555551954</c:v>
                </c:pt>
                <c:pt idx="829">
                  <c:v>0.57499999999996398</c:v>
                </c:pt>
                <c:pt idx="830">
                  <c:v>0.57569444444440898</c:v>
                </c:pt>
                <c:pt idx="831">
                  <c:v>0.57638888888885298</c:v>
                </c:pt>
                <c:pt idx="832">
                  <c:v>0.57708333333329753</c:v>
                </c:pt>
                <c:pt idx="833">
                  <c:v>0.57777777777774098</c:v>
                </c:pt>
                <c:pt idx="834">
                  <c:v>0.57847222222218653</c:v>
                </c:pt>
                <c:pt idx="835">
                  <c:v>0.57916666666662997</c:v>
                </c:pt>
                <c:pt idx="836">
                  <c:v>0.57986111111107552</c:v>
                </c:pt>
                <c:pt idx="837">
                  <c:v>0.58055555555551897</c:v>
                </c:pt>
                <c:pt idx="838">
                  <c:v>0.58124999999996219</c:v>
                </c:pt>
                <c:pt idx="839">
                  <c:v>0.58194444444440852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0.58402777777774018</c:v>
                </c:pt>
                <c:pt idx="843">
                  <c:v>0.58472222222218495</c:v>
                </c:pt>
                <c:pt idx="844">
                  <c:v>0.58541666666662917</c:v>
                </c:pt>
                <c:pt idx="845">
                  <c:v>0.5861111111110735</c:v>
                </c:pt>
                <c:pt idx="846">
                  <c:v>0.58680555555551905</c:v>
                </c:pt>
                <c:pt idx="847">
                  <c:v>0.58749999999996216</c:v>
                </c:pt>
                <c:pt idx="848">
                  <c:v>0.58819444444440705</c:v>
                </c:pt>
                <c:pt idx="849">
                  <c:v>0.58888888888885149</c:v>
                </c:pt>
                <c:pt idx="850">
                  <c:v>0.58958333333329549</c:v>
                </c:pt>
                <c:pt idx="851">
                  <c:v>0.59027777777774015</c:v>
                </c:pt>
                <c:pt idx="852">
                  <c:v>0.59097222222218504</c:v>
                </c:pt>
                <c:pt idx="853">
                  <c:v>0.59166666666662959</c:v>
                </c:pt>
                <c:pt idx="854">
                  <c:v>0.59236111111107359</c:v>
                </c:pt>
                <c:pt idx="855">
                  <c:v>0.59305555555551803</c:v>
                </c:pt>
                <c:pt idx="856">
                  <c:v>0.59374999999996259</c:v>
                </c:pt>
                <c:pt idx="857">
                  <c:v>0.59444444444440703</c:v>
                </c:pt>
                <c:pt idx="858">
                  <c:v>0.59513888888885158</c:v>
                </c:pt>
                <c:pt idx="859">
                  <c:v>0.59583333333329602</c:v>
                </c:pt>
                <c:pt idx="860">
                  <c:v>0.59652777777773913</c:v>
                </c:pt>
                <c:pt idx="861">
                  <c:v>0.59722222222218502</c:v>
                </c:pt>
                <c:pt idx="862">
                  <c:v>0.59791666666662857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0.59999999999996156</c:v>
                </c:pt>
                <c:pt idx="866">
                  <c:v>0.60069444444440812</c:v>
                </c:pt>
                <c:pt idx="867">
                  <c:v>0.601388888888851</c:v>
                </c:pt>
                <c:pt idx="868">
                  <c:v>0.60208333333329556</c:v>
                </c:pt>
                <c:pt idx="869">
                  <c:v>0.60277777777774</c:v>
                </c:pt>
                <c:pt idx="870">
                  <c:v>0.60347222222218455</c:v>
                </c:pt>
                <c:pt idx="871">
                  <c:v>0.60416666666662899</c:v>
                </c:pt>
                <c:pt idx="872">
                  <c:v>0.60486111111107355</c:v>
                </c:pt>
                <c:pt idx="873">
                  <c:v>0.60555555555551754</c:v>
                </c:pt>
                <c:pt idx="874">
                  <c:v>0.60624999999996199</c:v>
                </c:pt>
                <c:pt idx="875">
                  <c:v>0.60694444444440698</c:v>
                </c:pt>
                <c:pt idx="876">
                  <c:v>0.60763888888885154</c:v>
                </c:pt>
                <c:pt idx="877">
                  <c:v>0.60833333333329553</c:v>
                </c:pt>
                <c:pt idx="878">
                  <c:v>0.60902777777773898</c:v>
                </c:pt>
                <c:pt idx="879">
                  <c:v>0.60972222222218486</c:v>
                </c:pt>
                <c:pt idx="880">
                  <c:v>0.61041666666662797</c:v>
                </c:pt>
                <c:pt idx="881">
                  <c:v>0.61111111111107352</c:v>
                </c:pt>
                <c:pt idx="882">
                  <c:v>0.61180555555551785</c:v>
                </c:pt>
                <c:pt idx="883">
                  <c:v>0.61249999999996096</c:v>
                </c:pt>
                <c:pt idx="884">
                  <c:v>0.61319444444440685</c:v>
                </c:pt>
                <c:pt idx="885">
                  <c:v>0.61388888888885051</c:v>
                </c:pt>
                <c:pt idx="886">
                  <c:v>0.61458333333329551</c:v>
                </c:pt>
                <c:pt idx="887">
                  <c:v>0.61527777777773851</c:v>
                </c:pt>
                <c:pt idx="888">
                  <c:v>0.61597222222218484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0.61805555555551783</c:v>
                </c:pt>
                <c:pt idx="892">
                  <c:v>0.61874999999996105</c:v>
                </c:pt>
                <c:pt idx="893">
                  <c:v>0.61944444444440683</c:v>
                </c:pt>
                <c:pt idx="894">
                  <c:v>0.62013888888885005</c:v>
                </c:pt>
                <c:pt idx="895">
                  <c:v>0.62083333333329482</c:v>
                </c:pt>
                <c:pt idx="896">
                  <c:v>0.62152777777773849</c:v>
                </c:pt>
                <c:pt idx="897">
                  <c:v>0.62222222222218382</c:v>
                </c:pt>
                <c:pt idx="898">
                  <c:v>0.62291666666662804</c:v>
                </c:pt>
                <c:pt idx="899">
                  <c:v>0.62361111111107281</c:v>
                </c:pt>
                <c:pt idx="900">
                  <c:v>0.62430555555551681</c:v>
                </c:pt>
                <c:pt idx="901">
                  <c:v>0.62499999999996103</c:v>
                </c:pt>
                <c:pt idx="902">
                  <c:v>0.62569444444440625</c:v>
                </c:pt>
                <c:pt idx="903">
                  <c:v>0.62638888888885003</c:v>
                </c:pt>
                <c:pt idx="904">
                  <c:v>0.6270833333332948</c:v>
                </c:pt>
                <c:pt idx="905">
                  <c:v>0.62777777777773802</c:v>
                </c:pt>
                <c:pt idx="906">
                  <c:v>0.62847222222218369</c:v>
                </c:pt>
                <c:pt idx="907">
                  <c:v>0.62916666666662702</c:v>
                </c:pt>
                <c:pt idx="908">
                  <c:v>0.62986111111107168</c:v>
                </c:pt>
                <c:pt idx="909">
                  <c:v>0.63055555555551668</c:v>
                </c:pt>
                <c:pt idx="910">
                  <c:v>0.63124999999996001</c:v>
                </c:pt>
                <c:pt idx="911">
                  <c:v>0.63194444444440612</c:v>
                </c:pt>
                <c:pt idx="912">
                  <c:v>0.63263888888884956</c:v>
                </c:pt>
                <c:pt idx="913">
                  <c:v>0.63333333333329356</c:v>
                </c:pt>
                <c:pt idx="914">
                  <c:v>0.634027777777738</c:v>
                </c:pt>
                <c:pt idx="915">
                  <c:v>0.63472222222218311</c:v>
                </c:pt>
                <c:pt idx="916">
                  <c:v>0.63541666666662699</c:v>
                </c:pt>
                <c:pt idx="917">
                  <c:v>0.63611111111107155</c:v>
                </c:pt>
                <c:pt idx="918">
                  <c:v>0.6368055555555161</c:v>
                </c:pt>
                <c:pt idx="919">
                  <c:v>0.63749999999995999</c:v>
                </c:pt>
                <c:pt idx="920">
                  <c:v>0.63819444444440498</c:v>
                </c:pt>
                <c:pt idx="921">
                  <c:v>0.63888888888884954</c:v>
                </c:pt>
                <c:pt idx="922">
                  <c:v>0.63958333333329354</c:v>
                </c:pt>
                <c:pt idx="923">
                  <c:v>0.64027777777773698</c:v>
                </c:pt>
                <c:pt idx="924">
                  <c:v>0.64097222222218286</c:v>
                </c:pt>
                <c:pt idx="925">
                  <c:v>0.64166666666662653</c:v>
                </c:pt>
                <c:pt idx="926">
                  <c:v>0.64236111111107153</c:v>
                </c:pt>
                <c:pt idx="927">
                  <c:v>0.64305555555551586</c:v>
                </c:pt>
                <c:pt idx="928">
                  <c:v>0.64374999999995952</c:v>
                </c:pt>
                <c:pt idx="929">
                  <c:v>0.64444444444440485</c:v>
                </c:pt>
                <c:pt idx="930">
                  <c:v>0.64513888888884852</c:v>
                </c:pt>
                <c:pt idx="931">
                  <c:v>0.64583333333329385</c:v>
                </c:pt>
                <c:pt idx="932">
                  <c:v>0.64652777777773696</c:v>
                </c:pt>
                <c:pt idx="933">
                  <c:v>0.64722222222218284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0.64930555555551583</c:v>
                </c:pt>
                <c:pt idx="937">
                  <c:v>0.64999999999995905</c:v>
                </c:pt>
                <c:pt idx="938">
                  <c:v>0.65069444444440527</c:v>
                </c:pt>
                <c:pt idx="939">
                  <c:v>0.65138888888884805</c:v>
                </c:pt>
                <c:pt idx="940">
                  <c:v>0.65208333333329282</c:v>
                </c:pt>
                <c:pt idx="941">
                  <c:v>0.65277777777773704</c:v>
                </c:pt>
                <c:pt idx="942">
                  <c:v>0.65347222222218182</c:v>
                </c:pt>
                <c:pt idx="943">
                  <c:v>0.65416666666662604</c:v>
                </c:pt>
                <c:pt idx="944">
                  <c:v>0.65486111111107081</c:v>
                </c:pt>
                <c:pt idx="945">
                  <c:v>0.65555555555551481</c:v>
                </c:pt>
                <c:pt idx="946">
                  <c:v>0.65624999999995903</c:v>
                </c:pt>
                <c:pt idx="947">
                  <c:v>0.65694444444440425</c:v>
                </c:pt>
                <c:pt idx="948">
                  <c:v>0.6576388888888488</c:v>
                </c:pt>
                <c:pt idx="949">
                  <c:v>0.6583333333332928</c:v>
                </c:pt>
                <c:pt idx="950">
                  <c:v>0.65902777777773602</c:v>
                </c:pt>
                <c:pt idx="951">
                  <c:v>0.65972222222218224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0.66180555555551523</c:v>
                </c:pt>
                <c:pt idx="955">
                  <c:v>0.66249999999995801</c:v>
                </c:pt>
                <c:pt idx="956">
                  <c:v>0.66319444444440412</c:v>
                </c:pt>
                <c:pt idx="957">
                  <c:v>0.66388888888884756</c:v>
                </c:pt>
                <c:pt idx="958">
                  <c:v>0.66458333333329156</c:v>
                </c:pt>
                <c:pt idx="959">
                  <c:v>0.665277777777736</c:v>
                </c:pt>
                <c:pt idx="960">
                  <c:v>0.66597222222218111</c:v>
                </c:pt>
                <c:pt idx="961">
                  <c:v>0.66666666666662555</c:v>
                </c:pt>
                <c:pt idx="962">
                  <c:v>0.66736111111106899</c:v>
                </c:pt>
                <c:pt idx="963">
                  <c:v>0.6680555555555141</c:v>
                </c:pt>
                <c:pt idx="964">
                  <c:v>0.66874999999995854</c:v>
                </c:pt>
                <c:pt idx="965">
                  <c:v>0.66944444444440299</c:v>
                </c:pt>
                <c:pt idx="966">
                  <c:v>0.67013888888884754</c:v>
                </c:pt>
                <c:pt idx="967">
                  <c:v>0.67083333333329198</c:v>
                </c:pt>
                <c:pt idx="968">
                  <c:v>0.67152777777773598</c:v>
                </c:pt>
                <c:pt idx="969">
                  <c:v>0.67222222222218087</c:v>
                </c:pt>
                <c:pt idx="970">
                  <c:v>0.67291666666662453</c:v>
                </c:pt>
                <c:pt idx="971">
                  <c:v>0.67361111111106953</c:v>
                </c:pt>
                <c:pt idx="972">
                  <c:v>0.67430555555551386</c:v>
                </c:pt>
                <c:pt idx="973">
                  <c:v>0.67499999999995852</c:v>
                </c:pt>
                <c:pt idx="974">
                  <c:v>0.67569444444440341</c:v>
                </c:pt>
                <c:pt idx="975">
                  <c:v>0.67638888888884652</c:v>
                </c:pt>
                <c:pt idx="976">
                  <c:v>0.67708333333329185</c:v>
                </c:pt>
                <c:pt idx="977">
                  <c:v>0.67777777777773551</c:v>
                </c:pt>
                <c:pt idx="978">
                  <c:v>0.67847222222218084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0.6812499999999565</c:v>
                </c:pt>
                <c:pt idx="983">
                  <c:v>0.68194444444440283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0.68402777777773449</c:v>
                </c:pt>
                <c:pt idx="987">
                  <c:v>0.68472222222217982</c:v>
                </c:pt>
                <c:pt idx="988">
                  <c:v>0.68541666666662349</c:v>
                </c:pt>
                <c:pt idx="989">
                  <c:v>0.68611111111106748</c:v>
                </c:pt>
                <c:pt idx="990">
                  <c:v>0.68680555555551281</c:v>
                </c:pt>
                <c:pt idx="991">
                  <c:v>0.68749999999995659</c:v>
                </c:pt>
                <c:pt idx="992">
                  <c:v>0.68819444444440181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0.69027777777773358</c:v>
                </c:pt>
                <c:pt idx="996">
                  <c:v>0.6909722222221798</c:v>
                </c:pt>
                <c:pt idx="997">
                  <c:v>0.69166666666662302</c:v>
                </c:pt>
                <c:pt idx="998">
                  <c:v>0.69236111111106657</c:v>
                </c:pt>
                <c:pt idx="999">
                  <c:v>0.69305555555551268</c:v>
                </c:pt>
                <c:pt idx="1000">
                  <c:v>0.69374999999995601</c:v>
                </c:pt>
                <c:pt idx="1001">
                  <c:v>0.69444444444440157</c:v>
                </c:pt>
                <c:pt idx="1002">
                  <c:v>0.69513888888884501</c:v>
                </c:pt>
                <c:pt idx="1003">
                  <c:v>0.69583333333328956</c:v>
                </c:pt>
                <c:pt idx="1004">
                  <c:v>0.69652777777773356</c:v>
                </c:pt>
                <c:pt idx="1005">
                  <c:v>0.69722222222217856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0.69930555555551155</c:v>
                </c:pt>
                <c:pt idx="1009">
                  <c:v>0.69999999999995599</c:v>
                </c:pt>
                <c:pt idx="1010">
                  <c:v>0.70069444444440099</c:v>
                </c:pt>
                <c:pt idx="1011">
                  <c:v>0.70138888888884499</c:v>
                </c:pt>
                <c:pt idx="1012">
                  <c:v>0.70208333333328954</c:v>
                </c:pt>
                <c:pt idx="1013">
                  <c:v>0.70277777777773398</c:v>
                </c:pt>
                <c:pt idx="1014">
                  <c:v>0.70347222222217853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0.70555555555551153</c:v>
                </c:pt>
                <c:pt idx="1018">
                  <c:v>0.70624999999995597</c:v>
                </c:pt>
                <c:pt idx="1019">
                  <c:v>0.70694444444440085</c:v>
                </c:pt>
                <c:pt idx="1020">
                  <c:v>0.70763888888884452</c:v>
                </c:pt>
                <c:pt idx="1021">
                  <c:v>0.70833333333328952</c:v>
                </c:pt>
                <c:pt idx="1022">
                  <c:v>0.70902777777773296</c:v>
                </c:pt>
                <c:pt idx="1023">
                  <c:v>0.70972222222217884</c:v>
                </c:pt>
                <c:pt idx="1024">
                  <c:v>0.71041666666662151</c:v>
                </c:pt>
                <c:pt idx="1025">
                  <c:v>0.71111111111106551</c:v>
                </c:pt>
                <c:pt idx="1026">
                  <c:v>0.71180555555551184</c:v>
                </c:pt>
                <c:pt idx="1027">
                  <c:v>0.7124999999999545</c:v>
                </c:pt>
                <c:pt idx="1028">
                  <c:v>0.71319444444440094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0.71527777777773249</c:v>
                </c:pt>
                <c:pt idx="1032">
                  <c:v>0.71597222222217782</c:v>
                </c:pt>
                <c:pt idx="1033">
                  <c:v>0.71666666666662204</c:v>
                </c:pt>
                <c:pt idx="1034">
                  <c:v>0.71736111111106549</c:v>
                </c:pt>
                <c:pt idx="1035">
                  <c:v>0.71805555555551082</c:v>
                </c:pt>
                <c:pt idx="1036">
                  <c:v>0.71874999999995504</c:v>
                </c:pt>
                <c:pt idx="1037">
                  <c:v>0.71944444444439981</c:v>
                </c:pt>
                <c:pt idx="1038">
                  <c:v>0.72013888888884403</c:v>
                </c:pt>
                <c:pt idx="1039">
                  <c:v>0.72083333333328881</c:v>
                </c:pt>
                <c:pt idx="1040">
                  <c:v>0.72152777777773158</c:v>
                </c:pt>
                <c:pt idx="1041">
                  <c:v>0.7222222222221778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0.72430555555551068</c:v>
                </c:pt>
                <c:pt idx="1045">
                  <c:v>0.72499999999995401</c:v>
                </c:pt>
                <c:pt idx="1046">
                  <c:v>0.72569444444440023</c:v>
                </c:pt>
                <c:pt idx="1047">
                  <c:v>0.72638888888884301</c:v>
                </c:pt>
                <c:pt idx="1048">
                  <c:v>0.72708333333328856</c:v>
                </c:pt>
                <c:pt idx="1049">
                  <c:v>0.727777777777732</c:v>
                </c:pt>
                <c:pt idx="1050">
                  <c:v>0.72847222222217656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0.73055555555551055</c:v>
                </c:pt>
                <c:pt idx="1054">
                  <c:v>0.73124999999995399</c:v>
                </c:pt>
                <c:pt idx="1055">
                  <c:v>0.7319444444443991</c:v>
                </c:pt>
                <c:pt idx="1056">
                  <c:v>0.73263888888884354</c:v>
                </c:pt>
                <c:pt idx="1057">
                  <c:v>0.73333333333328754</c:v>
                </c:pt>
                <c:pt idx="1058">
                  <c:v>0.73402777777773198</c:v>
                </c:pt>
                <c:pt idx="1059">
                  <c:v>0.73472222222217698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0.73680555555550986</c:v>
                </c:pt>
                <c:pt idx="1063">
                  <c:v>0.73749999999995397</c:v>
                </c:pt>
                <c:pt idx="1064">
                  <c:v>0.73819444444439886</c:v>
                </c:pt>
                <c:pt idx="1065">
                  <c:v>0.73888888888884252</c:v>
                </c:pt>
                <c:pt idx="1066">
                  <c:v>0.73958333333328752</c:v>
                </c:pt>
                <c:pt idx="1067">
                  <c:v>0.74027777777773096</c:v>
                </c:pt>
                <c:pt idx="1068">
                  <c:v>0.74097222222217685</c:v>
                </c:pt>
                <c:pt idx="1069">
                  <c:v>0.74166666666662051</c:v>
                </c:pt>
                <c:pt idx="1070">
                  <c:v>0.74236111111106351</c:v>
                </c:pt>
                <c:pt idx="1071">
                  <c:v>0.74305555555550984</c:v>
                </c:pt>
                <c:pt idx="1072">
                  <c:v>0.74374999999995295</c:v>
                </c:pt>
                <c:pt idx="1073">
                  <c:v>0.74444444444439883</c:v>
                </c:pt>
                <c:pt idx="1074">
                  <c:v>0.74513888888884205</c:v>
                </c:pt>
                <c:pt idx="1075">
                  <c:v>0.74583333333328683</c:v>
                </c:pt>
                <c:pt idx="1076">
                  <c:v>0.74652777777773049</c:v>
                </c:pt>
                <c:pt idx="1077">
                  <c:v>0.74722222222217582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0.74930555555550882</c:v>
                </c:pt>
                <c:pt idx="1081">
                  <c:v>0.74999999999995304</c:v>
                </c:pt>
                <c:pt idx="1082">
                  <c:v>0.75069444444439837</c:v>
                </c:pt>
                <c:pt idx="1083">
                  <c:v>0.75138888888884203</c:v>
                </c:pt>
                <c:pt idx="1084">
                  <c:v>0.75208333333328681</c:v>
                </c:pt>
                <c:pt idx="1085">
                  <c:v>0.75277777777773003</c:v>
                </c:pt>
                <c:pt idx="1086">
                  <c:v>0.7534722222221758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0.75555555555550868</c:v>
                </c:pt>
                <c:pt idx="1090">
                  <c:v>0.75624999999995202</c:v>
                </c:pt>
                <c:pt idx="1091">
                  <c:v>0.75694444444439823</c:v>
                </c:pt>
                <c:pt idx="1092">
                  <c:v>0.75763888888884168</c:v>
                </c:pt>
                <c:pt idx="1093">
                  <c:v>0.75833333333328656</c:v>
                </c:pt>
                <c:pt idx="1094">
                  <c:v>0.75902777777773001</c:v>
                </c:pt>
                <c:pt idx="1095">
                  <c:v>0.75972222222217511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0.76180555555550911</c:v>
                </c:pt>
                <c:pt idx="1099">
                  <c:v>0.76249999999995199</c:v>
                </c:pt>
                <c:pt idx="1100">
                  <c:v>0.7631944444443971</c:v>
                </c:pt>
                <c:pt idx="1101">
                  <c:v>0.76388888888884154</c:v>
                </c:pt>
                <c:pt idx="1102">
                  <c:v>0.76458333333328554</c:v>
                </c:pt>
                <c:pt idx="1103">
                  <c:v>0.76527777777772998</c:v>
                </c:pt>
                <c:pt idx="1104">
                  <c:v>0.76597222222217498</c:v>
                </c:pt>
                <c:pt idx="1105">
                  <c:v>0.76666666666661853</c:v>
                </c:pt>
                <c:pt idx="1106">
                  <c:v>0.76736111111106298</c:v>
                </c:pt>
                <c:pt idx="1107">
                  <c:v>0.76805555555550786</c:v>
                </c:pt>
                <c:pt idx="1108">
                  <c:v>0.76874999999995253</c:v>
                </c:pt>
                <c:pt idx="1109">
                  <c:v>0.76944444444439686</c:v>
                </c:pt>
                <c:pt idx="1110">
                  <c:v>0.77013888888884052</c:v>
                </c:pt>
                <c:pt idx="1111">
                  <c:v>0.77083333333328485</c:v>
                </c:pt>
                <c:pt idx="1112">
                  <c:v>0.77152777777772796</c:v>
                </c:pt>
                <c:pt idx="1113">
                  <c:v>0.77222222222217285</c:v>
                </c:pt>
                <c:pt idx="1114">
                  <c:v>0.77291666666661651</c:v>
                </c:pt>
                <c:pt idx="1115">
                  <c:v>0.77361111111106051</c:v>
                </c:pt>
                <c:pt idx="1116">
                  <c:v>0.77430555555550484</c:v>
                </c:pt>
                <c:pt idx="1117">
                  <c:v>0.77499999999994795</c:v>
                </c:pt>
                <c:pt idx="1118">
                  <c:v>0.77569444444439339</c:v>
                </c:pt>
                <c:pt idx="1119">
                  <c:v>0.77638888888883595</c:v>
                </c:pt>
                <c:pt idx="1120">
                  <c:v>0.77708333333328083</c:v>
                </c:pt>
                <c:pt idx="1121">
                  <c:v>0.77777777777772461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0.78124999999994349</c:v>
                </c:pt>
                <c:pt idx="1127">
                  <c:v>0.78194444444438882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0.78402777777771959</c:v>
                </c:pt>
                <c:pt idx="1131">
                  <c:v>0.78472222222216403</c:v>
                </c:pt>
                <c:pt idx="1132">
                  <c:v>0.78541666666660759</c:v>
                </c:pt>
                <c:pt idx="1133">
                  <c:v>0.78611111111105159</c:v>
                </c:pt>
                <c:pt idx="1134">
                  <c:v>0.78680555555549681</c:v>
                </c:pt>
                <c:pt idx="1135">
                  <c:v>0.78749999999993958</c:v>
                </c:pt>
                <c:pt idx="1136">
                  <c:v>0.7881944444443848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0.79027777777771557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0.79236111111104757</c:v>
                </c:pt>
                <c:pt idx="1143">
                  <c:v>0.79305555555549256</c:v>
                </c:pt>
                <c:pt idx="1144">
                  <c:v>0.79374999999993601</c:v>
                </c:pt>
                <c:pt idx="1145">
                  <c:v>0.79444444444438056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0.79652777777771144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0.79930555555548854</c:v>
                </c:pt>
                <c:pt idx="1153">
                  <c:v>0.79999999999993199</c:v>
                </c:pt>
                <c:pt idx="1154">
                  <c:v>0.80069444444437698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0.80416666666659653</c:v>
                </c:pt>
                <c:pt idx="1160">
                  <c:v>0.80486111111103997</c:v>
                </c:pt>
                <c:pt idx="1161">
                  <c:v>0.80555555555548453</c:v>
                </c:pt>
                <c:pt idx="1162">
                  <c:v>0.80624999999992797</c:v>
                </c:pt>
                <c:pt idx="1163">
                  <c:v>0.80694444444437285</c:v>
                </c:pt>
                <c:pt idx="1164">
                  <c:v>0.80763888888881652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0.80972222222214851</c:v>
                </c:pt>
                <c:pt idx="1168">
                  <c:v>0.81041666666659251</c:v>
                </c:pt>
                <c:pt idx="1169">
                  <c:v>0.81111111111103551</c:v>
                </c:pt>
                <c:pt idx="1170">
                  <c:v>0.81180555555548084</c:v>
                </c:pt>
                <c:pt idx="1171">
                  <c:v>0.81249999999992351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0.8145833333332555</c:v>
                </c:pt>
                <c:pt idx="1175">
                  <c:v>0.8152777777776995</c:v>
                </c:pt>
                <c:pt idx="1176">
                  <c:v>0.81597222222214405</c:v>
                </c:pt>
                <c:pt idx="1177">
                  <c:v>0.81666666666658883</c:v>
                </c:pt>
                <c:pt idx="1178">
                  <c:v>0.81736111111103149</c:v>
                </c:pt>
                <c:pt idx="1179">
                  <c:v>0.81805555555547682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0.82152777777769559</c:v>
                </c:pt>
                <c:pt idx="1185">
                  <c:v>0.82222222222214003</c:v>
                </c:pt>
                <c:pt idx="1186">
                  <c:v>0.82291666666658481</c:v>
                </c:pt>
                <c:pt idx="1187">
                  <c:v>0.82361111111102803</c:v>
                </c:pt>
                <c:pt idx="1188">
                  <c:v>0.8243055555554728</c:v>
                </c:pt>
                <c:pt idx="1189">
                  <c:v>0.82499999999991602</c:v>
                </c:pt>
                <c:pt idx="1190">
                  <c:v>0.82569444444436069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0.82916666666658057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0.83194444444435656</c:v>
                </c:pt>
                <c:pt idx="1200">
                  <c:v>0.83263888888880055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0.83472222222213255</c:v>
                </c:pt>
                <c:pt idx="1204">
                  <c:v>0.83541666666657655</c:v>
                </c:pt>
                <c:pt idx="1205">
                  <c:v>0.83611111111101999</c:v>
                </c:pt>
                <c:pt idx="1206">
                  <c:v>0.83680555555546454</c:v>
                </c:pt>
                <c:pt idx="1207">
                  <c:v>0.83749999999990798</c:v>
                </c:pt>
                <c:pt idx="1208">
                  <c:v>0.83819444444435254</c:v>
                </c:pt>
                <c:pt idx="1209">
                  <c:v>0.83888888888879654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0.84097222222212853</c:v>
                </c:pt>
                <c:pt idx="1213">
                  <c:v>0.84166666666657286</c:v>
                </c:pt>
                <c:pt idx="1214">
                  <c:v>0.84236111111101597</c:v>
                </c:pt>
                <c:pt idx="1215">
                  <c:v>0.84305555555546052</c:v>
                </c:pt>
                <c:pt idx="1216">
                  <c:v>0.84374999999990452</c:v>
                </c:pt>
                <c:pt idx="1217">
                  <c:v>0.84444444444434852</c:v>
                </c:pt>
                <c:pt idx="1218">
                  <c:v>0.84513888888879252</c:v>
                </c:pt>
                <c:pt idx="1219">
                  <c:v>0.84583333333323651</c:v>
                </c:pt>
                <c:pt idx="1220">
                  <c:v>0.84652777777767996</c:v>
                </c:pt>
                <c:pt idx="1221">
                  <c:v>0.84722222222212451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0.8499999999999005</c:v>
                </c:pt>
                <c:pt idx="1226">
                  <c:v>0.85069444444434483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0.85624999999989682</c:v>
                </c:pt>
                <c:pt idx="1235">
                  <c:v>0.85694444444434081</c:v>
                </c:pt>
                <c:pt idx="1236">
                  <c:v>0.85763888888878481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0.85972222222211681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0.86180555555544869</c:v>
                </c:pt>
                <c:pt idx="1243">
                  <c:v>0.86249999999989269</c:v>
                </c:pt>
                <c:pt idx="1244">
                  <c:v>0.86319444444433668</c:v>
                </c:pt>
                <c:pt idx="1245">
                  <c:v>0.86388888888878068</c:v>
                </c:pt>
                <c:pt idx="1246">
                  <c:v>0.86458333333322401</c:v>
                </c:pt>
                <c:pt idx="1247">
                  <c:v>0.86527777777766757</c:v>
                </c:pt>
                <c:pt idx="1248">
                  <c:v>0.86597222222211256</c:v>
                </c:pt>
                <c:pt idx="1249">
                  <c:v>0.86666666666655656</c:v>
                </c:pt>
                <c:pt idx="1250">
                  <c:v>0.867361111111</c:v>
                </c:pt>
                <c:pt idx="1251">
                  <c:v>0.86805555555544456</c:v>
                </c:pt>
                <c:pt idx="1252">
                  <c:v>0.86874999999988911</c:v>
                </c:pt>
                <c:pt idx="1253">
                  <c:v>0.86944444444433255</c:v>
                </c:pt>
                <c:pt idx="1254">
                  <c:v>0.87013888888877655</c:v>
                </c:pt>
                <c:pt idx="1255">
                  <c:v>0.87083333333322055</c:v>
                </c:pt>
                <c:pt idx="1256">
                  <c:v>0.87152777777766344</c:v>
                </c:pt>
                <c:pt idx="1257">
                  <c:v>0.87222222222210855</c:v>
                </c:pt>
                <c:pt idx="1258">
                  <c:v>0.87291666666655254</c:v>
                </c:pt>
                <c:pt idx="1259">
                  <c:v>0.87361111111099654</c:v>
                </c:pt>
                <c:pt idx="1260">
                  <c:v>0.87430555555544054</c:v>
                </c:pt>
                <c:pt idx="1261">
                  <c:v>0.87499999999988498</c:v>
                </c:pt>
                <c:pt idx="1262">
                  <c:v>0.87569444444432898</c:v>
                </c:pt>
                <c:pt idx="1263">
                  <c:v>0.87638888888877253</c:v>
                </c:pt>
                <c:pt idx="1264">
                  <c:v>0.87708333333321653</c:v>
                </c:pt>
                <c:pt idx="1265">
                  <c:v>0.87777777777765997</c:v>
                </c:pt>
                <c:pt idx="1266">
                  <c:v>0.87847222222210453</c:v>
                </c:pt>
                <c:pt idx="1267">
                  <c:v>0.87916666666654852</c:v>
                </c:pt>
                <c:pt idx="1268">
                  <c:v>0.87986111111099252</c:v>
                </c:pt>
                <c:pt idx="1269">
                  <c:v>0.88055555555543596</c:v>
                </c:pt>
                <c:pt idx="1270">
                  <c:v>0.88124999999988052</c:v>
                </c:pt>
                <c:pt idx="1271">
                  <c:v>0.88194444444432452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0.88402777777765518</c:v>
                </c:pt>
                <c:pt idx="1275">
                  <c:v>0.88472222222209995</c:v>
                </c:pt>
                <c:pt idx="1276">
                  <c:v>0.88541666666654351</c:v>
                </c:pt>
                <c:pt idx="1277">
                  <c:v>0.8861111111109875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0.8888888888887635</c:v>
                </c:pt>
                <c:pt idx="1282">
                  <c:v>0.88958333333320749</c:v>
                </c:pt>
                <c:pt idx="1283">
                  <c:v>0.89027777777765116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0.89236111111098348</c:v>
                </c:pt>
                <c:pt idx="1287">
                  <c:v>0.89305555555542804</c:v>
                </c:pt>
                <c:pt idx="1288">
                  <c:v>0.89374999999987281</c:v>
                </c:pt>
                <c:pt idx="1289">
                  <c:v>0.89444444444431603</c:v>
                </c:pt>
                <c:pt idx="1290">
                  <c:v>0.89513888888875959</c:v>
                </c:pt>
                <c:pt idx="1291">
                  <c:v>0.89583333333320403</c:v>
                </c:pt>
                <c:pt idx="1292">
                  <c:v>0.89652777777764725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0.90069444444431268</c:v>
                </c:pt>
                <c:pt idx="1299">
                  <c:v>0.90138888888875557</c:v>
                </c:pt>
                <c:pt idx="1300">
                  <c:v>0.90208333333320001</c:v>
                </c:pt>
                <c:pt idx="1301">
                  <c:v>0.90277777777764356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0.90694444444430855</c:v>
                </c:pt>
                <c:pt idx="1308">
                  <c:v>0.90763888888875199</c:v>
                </c:pt>
                <c:pt idx="1309">
                  <c:v>0.90833333333319655</c:v>
                </c:pt>
                <c:pt idx="1310">
                  <c:v>0.90902777777763943</c:v>
                </c:pt>
                <c:pt idx="1311">
                  <c:v>0.90972222222208454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0.91180555555541654</c:v>
                </c:pt>
                <c:pt idx="1315">
                  <c:v>0.91249999999985998</c:v>
                </c:pt>
                <c:pt idx="1316">
                  <c:v>0.91319444444430453</c:v>
                </c:pt>
                <c:pt idx="1317">
                  <c:v>0.91388888888874797</c:v>
                </c:pt>
                <c:pt idx="1318">
                  <c:v>0.91458333333319253</c:v>
                </c:pt>
                <c:pt idx="1319">
                  <c:v>0.9152777777776353</c:v>
                </c:pt>
                <c:pt idx="1320">
                  <c:v>0.91597222222208052</c:v>
                </c:pt>
                <c:pt idx="1321">
                  <c:v>0.91666666666652452</c:v>
                </c:pt>
                <c:pt idx="1322">
                  <c:v>0.91736111111096719</c:v>
                </c:pt>
                <c:pt idx="1323">
                  <c:v>0.91805555555541252</c:v>
                </c:pt>
                <c:pt idx="1324">
                  <c:v>0.91874999999985651</c:v>
                </c:pt>
                <c:pt idx="1325">
                  <c:v>0.91944444444430051</c:v>
                </c:pt>
                <c:pt idx="1326">
                  <c:v>0.92013888888874396</c:v>
                </c:pt>
                <c:pt idx="1327">
                  <c:v>0.92083333333318884</c:v>
                </c:pt>
                <c:pt idx="1328">
                  <c:v>0.92152777777763117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0.9236111111109635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0.92569444444429683</c:v>
                </c:pt>
                <c:pt idx="1335">
                  <c:v>0.92638888888873949</c:v>
                </c:pt>
                <c:pt idx="1336">
                  <c:v>0.92708333333318482</c:v>
                </c:pt>
                <c:pt idx="1337">
                  <c:v>0.92777777777762749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0.92986111111095959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0.93194444444429281</c:v>
                </c:pt>
                <c:pt idx="1344">
                  <c:v>0.93263888888873603</c:v>
                </c:pt>
                <c:pt idx="1345">
                  <c:v>0.9333333333331808</c:v>
                </c:pt>
                <c:pt idx="1346">
                  <c:v>0.93402777777762258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0.93611111111095457</c:v>
                </c:pt>
                <c:pt idx="1350">
                  <c:v>0.93680555555539968</c:v>
                </c:pt>
                <c:pt idx="1351">
                  <c:v>0.93749999999984301</c:v>
                </c:pt>
                <c:pt idx="1352">
                  <c:v>0.93819444444428768</c:v>
                </c:pt>
                <c:pt idx="1353">
                  <c:v>0.93888888888873101</c:v>
                </c:pt>
                <c:pt idx="1354">
                  <c:v>0.93958333333317556</c:v>
                </c:pt>
                <c:pt idx="1355">
                  <c:v>0.94027777777761856</c:v>
                </c:pt>
                <c:pt idx="1356">
                  <c:v>0.940972222222063</c:v>
                </c:pt>
                <c:pt idx="1357">
                  <c:v>0.94166666666650756</c:v>
                </c:pt>
                <c:pt idx="1358">
                  <c:v>0.94236111111095056</c:v>
                </c:pt>
                <c:pt idx="1359">
                  <c:v>0.94305555555539555</c:v>
                </c:pt>
                <c:pt idx="1360">
                  <c:v>0.94374999999983955</c:v>
                </c:pt>
                <c:pt idx="1361">
                  <c:v>0.94444444444428355</c:v>
                </c:pt>
                <c:pt idx="1362">
                  <c:v>0.94513888888872699</c:v>
                </c:pt>
                <c:pt idx="1363">
                  <c:v>0.9458333333331721</c:v>
                </c:pt>
                <c:pt idx="1364">
                  <c:v>0.94652777777761432</c:v>
                </c:pt>
                <c:pt idx="1365">
                  <c:v>0.94722222222205898</c:v>
                </c:pt>
                <c:pt idx="1366">
                  <c:v>0.94791666666650354</c:v>
                </c:pt>
                <c:pt idx="1367">
                  <c:v>0.94861111111094698</c:v>
                </c:pt>
                <c:pt idx="1368">
                  <c:v>0.94930555555539153</c:v>
                </c:pt>
                <c:pt idx="1369">
                  <c:v>0.94999999999983553</c:v>
                </c:pt>
                <c:pt idx="1370">
                  <c:v>0.95069444444427986</c:v>
                </c:pt>
                <c:pt idx="1371">
                  <c:v>0.95138888888872297</c:v>
                </c:pt>
                <c:pt idx="1372">
                  <c:v>0.95208333333316753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0.95416666666649952</c:v>
                </c:pt>
                <c:pt idx="1376">
                  <c:v>0.95486111111094296</c:v>
                </c:pt>
                <c:pt idx="1377">
                  <c:v>0.95555555555538751</c:v>
                </c:pt>
                <c:pt idx="1378">
                  <c:v>0.95624999999983151</c:v>
                </c:pt>
                <c:pt idx="1379">
                  <c:v>0.95694444444427584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0.9590277777776065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0.9611111111109385</c:v>
                </c:pt>
                <c:pt idx="1386">
                  <c:v>0.96180555555538383</c:v>
                </c:pt>
                <c:pt idx="1387">
                  <c:v>0.96249999999982705</c:v>
                </c:pt>
                <c:pt idx="1388">
                  <c:v>0.96319444444427182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0.96527777777760249</c:v>
                </c:pt>
                <c:pt idx="1392">
                  <c:v>0.96597222222204704</c:v>
                </c:pt>
                <c:pt idx="1393">
                  <c:v>0.96666666666649181</c:v>
                </c:pt>
                <c:pt idx="1394">
                  <c:v>0.96736111111093459</c:v>
                </c:pt>
                <c:pt idx="1395">
                  <c:v>0.96805555555537981</c:v>
                </c:pt>
                <c:pt idx="1396">
                  <c:v>0.96874999999982381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0.9708333333331558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0.97291666666648768</c:v>
                </c:pt>
                <c:pt idx="1403">
                  <c:v>0.97361111111093102</c:v>
                </c:pt>
                <c:pt idx="1404">
                  <c:v>0.97430555555537568</c:v>
                </c:pt>
                <c:pt idx="1405">
                  <c:v>0.97499999999981968</c:v>
                </c:pt>
                <c:pt idx="1406">
                  <c:v>0.97569444444426356</c:v>
                </c:pt>
                <c:pt idx="1407">
                  <c:v>0.97638888888870701</c:v>
                </c:pt>
                <c:pt idx="1408">
                  <c:v>0.97708333333315156</c:v>
                </c:pt>
                <c:pt idx="1409">
                  <c:v>0.97777777777759556</c:v>
                </c:pt>
                <c:pt idx="1410">
                  <c:v>0.978472222222039</c:v>
                </c:pt>
                <c:pt idx="1411">
                  <c:v>0.97916666666648355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0.98611111111092231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0.99166666666647552</c:v>
                </c:pt>
                <c:pt idx="1430">
                  <c:v>0.99236111111091818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0.99444444444425051</c:v>
                </c:pt>
                <c:pt idx="1434">
                  <c:v>0.99513888888869451</c:v>
                </c:pt>
                <c:pt idx="1435">
                  <c:v>0.99583333333313895</c:v>
                </c:pt>
                <c:pt idx="1436">
                  <c:v>0.9965277777775825</c:v>
                </c:pt>
                <c:pt idx="1437">
                  <c:v>0.9972222222220265</c:v>
                </c:pt>
                <c:pt idx="1438">
                  <c:v>0.99791666666647105</c:v>
                </c:pt>
                <c:pt idx="1439">
                  <c:v>0.9986111111109145</c:v>
                </c:pt>
                <c:pt idx="1440">
                  <c:v>0.99930555555535849</c:v>
                </c:pt>
              </c:numCache>
            </c:numRef>
          </c:cat>
          <c:val>
            <c:numRef>
              <c:f>'BALANCE SUR CASETA 1'!$J$13:$J$1453</c:f>
              <c:numCache>
                <c:formatCode>General</c:formatCode>
                <c:ptCount val="1441"/>
                <c:pt idx="1">
                  <c:v>11.570576637086381</c:v>
                </c:pt>
                <c:pt idx="2">
                  <c:v>11.570555197957146</c:v>
                </c:pt>
                <c:pt idx="3">
                  <c:v>11.570533758827928</c:v>
                </c:pt>
                <c:pt idx="4">
                  <c:v>11.570512319698699</c:v>
                </c:pt>
                <c:pt idx="5">
                  <c:v>11.570490880569464</c:v>
                </c:pt>
                <c:pt idx="6">
                  <c:v>11.570469441440226</c:v>
                </c:pt>
                <c:pt idx="7">
                  <c:v>11.570448002311</c:v>
                </c:pt>
                <c:pt idx="8">
                  <c:v>11.570426563181774</c:v>
                </c:pt>
                <c:pt idx="9">
                  <c:v>11.57040512405254</c:v>
                </c:pt>
                <c:pt idx="10">
                  <c:v>11.570383684923312</c:v>
                </c:pt>
                <c:pt idx="11">
                  <c:v>11.570362245794081</c:v>
                </c:pt>
                <c:pt idx="12">
                  <c:v>11.570340806664852</c:v>
                </c:pt>
                <c:pt idx="13">
                  <c:v>11.570319367535623</c:v>
                </c:pt>
                <c:pt idx="14">
                  <c:v>11.570297928406402</c:v>
                </c:pt>
                <c:pt idx="15">
                  <c:v>11.570276489277163</c:v>
                </c:pt>
                <c:pt idx="16">
                  <c:v>11.570255050147944</c:v>
                </c:pt>
                <c:pt idx="17">
                  <c:v>11.570233611018706</c:v>
                </c:pt>
                <c:pt idx="18">
                  <c:v>11.570212171889477</c:v>
                </c:pt>
                <c:pt idx="19">
                  <c:v>11.570190732760254</c:v>
                </c:pt>
                <c:pt idx="20">
                  <c:v>11.57016929363102</c:v>
                </c:pt>
                <c:pt idx="21">
                  <c:v>11.570147854501801</c:v>
                </c:pt>
                <c:pt idx="22">
                  <c:v>11.57012641537256</c:v>
                </c:pt>
                <c:pt idx="23">
                  <c:v>11.570104976243339</c:v>
                </c:pt>
                <c:pt idx="24">
                  <c:v>11.570083537114106</c:v>
                </c:pt>
                <c:pt idx="25">
                  <c:v>11.570062097984874</c:v>
                </c:pt>
                <c:pt idx="26">
                  <c:v>11.570040658855655</c:v>
                </c:pt>
                <c:pt idx="27">
                  <c:v>11.570019219726428</c:v>
                </c:pt>
                <c:pt idx="28">
                  <c:v>11.569997780597181</c:v>
                </c:pt>
                <c:pt idx="29">
                  <c:v>11.569976341467965</c:v>
                </c:pt>
                <c:pt idx="30">
                  <c:v>11.569954902338727</c:v>
                </c:pt>
                <c:pt idx="31">
                  <c:v>11.566022997620946</c:v>
                </c:pt>
                <c:pt idx="32">
                  <c:v>11.565289452815236</c:v>
                </c:pt>
                <c:pt idx="33">
                  <c:v>11.56455590800952</c:v>
                </c:pt>
                <c:pt idx="34">
                  <c:v>11.563822363203805</c:v>
                </c:pt>
                <c:pt idx="35">
                  <c:v>11.563088818398107</c:v>
                </c:pt>
                <c:pt idx="36">
                  <c:v>11.562355273592386</c:v>
                </c:pt>
                <c:pt idx="37">
                  <c:v>11.561621728786671</c:v>
                </c:pt>
                <c:pt idx="38">
                  <c:v>11.560888183980966</c:v>
                </c:pt>
                <c:pt idx="39">
                  <c:v>11.560154639175272</c:v>
                </c:pt>
                <c:pt idx="40">
                  <c:v>11.559421094369554</c:v>
                </c:pt>
                <c:pt idx="41">
                  <c:v>11.558687549563848</c:v>
                </c:pt>
                <c:pt idx="42">
                  <c:v>11.557954004758129</c:v>
                </c:pt>
                <c:pt idx="43">
                  <c:v>11.557220459952418</c:v>
                </c:pt>
                <c:pt idx="44">
                  <c:v>11.556486915146733</c:v>
                </c:pt>
                <c:pt idx="45">
                  <c:v>11.555753370341009</c:v>
                </c:pt>
                <c:pt idx="46">
                  <c:v>11.555019825535304</c:v>
                </c:pt>
                <c:pt idx="47">
                  <c:v>11.554286280729579</c:v>
                </c:pt>
                <c:pt idx="48">
                  <c:v>11.553552735923876</c:v>
                </c:pt>
                <c:pt idx="49">
                  <c:v>11.552819191118159</c:v>
                </c:pt>
                <c:pt idx="50">
                  <c:v>11.552085646312452</c:v>
                </c:pt>
                <c:pt idx="51">
                  <c:v>11.528666666666664</c:v>
                </c:pt>
                <c:pt idx="52">
                  <c:v>11.525666666666675</c:v>
                </c:pt>
                <c:pt idx="53">
                  <c:v>11.522666666666675</c:v>
                </c:pt>
                <c:pt idx="54">
                  <c:v>11.519666666666676</c:v>
                </c:pt>
                <c:pt idx="55">
                  <c:v>11.516666666666673</c:v>
                </c:pt>
                <c:pt idx="56">
                  <c:v>11.513666666666674</c:v>
                </c:pt>
                <c:pt idx="57">
                  <c:v>11.510666666666674</c:v>
                </c:pt>
                <c:pt idx="58">
                  <c:v>11.507666666666672</c:v>
                </c:pt>
                <c:pt idx="59">
                  <c:v>11.504666666666672</c:v>
                </c:pt>
                <c:pt idx="60">
                  <c:v>11.50166666666667</c:v>
                </c:pt>
                <c:pt idx="61">
                  <c:v>11.49866666666667</c:v>
                </c:pt>
                <c:pt idx="62">
                  <c:v>11.495666666666677</c:v>
                </c:pt>
                <c:pt idx="63">
                  <c:v>11.492666666666677</c:v>
                </c:pt>
                <c:pt idx="64">
                  <c:v>11.489666666666677</c:v>
                </c:pt>
                <c:pt idx="65">
                  <c:v>11.486666666666677</c:v>
                </c:pt>
                <c:pt idx="66">
                  <c:v>11.483666666666675</c:v>
                </c:pt>
                <c:pt idx="67">
                  <c:v>11.480666666666675</c:v>
                </c:pt>
                <c:pt idx="68">
                  <c:v>11.477666666666675</c:v>
                </c:pt>
                <c:pt idx="69">
                  <c:v>11.474666666666675</c:v>
                </c:pt>
                <c:pt idx="70">
                  <c:v>11.471666666666675</c:v>
                </c:pt>
                <c:pt idx="71">
                  <c:v>11.492731958762896</c:v>
                </c:pt>
                <c:pt idx="72">
                  <c:v>11.465666666666678</c:v>
                </c:pt>
                <c:pt idx="73">
                  <c:v>11.462666666666678</c:v>
                </c:pt>
                <c:pt idx="74">
                  <c:v>11.459666666666678</c:v>
                </c:pt>
                <c:pt idx="75">
                  <c:v>11.456666666666678</c:v>
                </c:pt>
                <c:pt idx="76">
                  <c:v>11.453666666666676</c:v>
                </c:pt>
                <c:pt idx="77">
                  <c:v>11.450666666666677</c:v>
                </c:pt>
                <c:pt idx="78">
                  <c:v>11.44766666666667</c:v>
                </c:pt>
                <c:pt idx="79">
                  <c:v>11.44466666666667</c:v>
                </c:pt>
                <c:pt idx="80">
                  <c:v>11.441666666666666</c:v>
                </c:pt>
                <c:pt idx="81">
                  <c:v>11.438666666666666</c:v>
                </c:pt>
                <c:pt idx="82">
                  <c:v>11.435666666666675</c:v>
                </c:pt>
                <c:pt idx="83">
                  <c:v>11.432666666666675</c:v>
                </c:pt>
                <c:pt idx="84">
                  <c:v>11.429666666666675</c:v>
                </c:pt>
                <c:pt idx="85">
                  <c:v>11.426666666666675</c:v>
                </c:pt>
                <c:pt idx="86">
                  <c:v>11.423666666666675</c:v>
                </c:pt>
                <c:pt idx="87">
                  <c:v>11.420666666666673</c:v>
                </c:pt>
                <c:pt idx="88">
                  <c:v>11.417666666666673</c:v>
                </c:pt>
                <c:pt idx="89">
                  <c:v>11.414666666666673</c:v>
                </c:pt>
                <c:pt idx="90">
                  <c:v>11.411666666666672</c:v>
                </c:pt>
                <c:pt idx="91">
                  <c:v>11.408666666666672</c:v>
                </c:pt>
                <c:pt idx="92">
                  <c:v>11.405666666666678</c:v>
                </c:pt>
                <c:pt idx="93">
                  <c:v>11.402666666666677</c:v>
                </c:pt>
                <c:pt idx="94">
                  <c:v>11.399666666666677</c:v>
                </c:pt>
                <c:pt idx="95">
                  <c:v>11.396666666666677</c:v>
                </c:pt>
                <c:pt idx="96">
                  <c:v>11.393666666666677</c:v>
                </c:pt>
                <c:pt idx="97">
                  <c:v>11.435709754163373</c:v>
                </c:pt>
                <c:pt idx="98">
                  <c:v>11.434992069785887</c:v>
                </c:pt>
                <c:pt idx="99">
                  <c:v>11.434274385408408</c:v>
                </c:pt>
                <c:pt idx="100">
                  <c:v>11.43355670103093</c:v>
                </c:pt>
                <c:pt idx="101">
                  <c:v>11.43283901665346</c:v>
                </c:pt>
                <c:pt idx="102">
                  <c:v>11.432121332275971</c:v>
                </c:pt>
                <c:pt idx="103">
                  <c:v>11.431403647898495</c:v>
                </c:pt>
                <c:pt idx="104">
                  <c:v>11.430685963521016</c:v>
                </c:pt>
                <c:pt idx="105">
                  <c:v>11.429968279143539</c:v>
                </c:pt>
                <c:pt idx="106">
                  <c:v>11.429250594766069</c:v>
                </c:pt>
                <c:pt idx="107">
                  <c:v>11.428532910388586</c:v>
                </c:pt>
                <c:pt idx="108">
                  <c:v>11.427815226011099</c:v>
                </c:pt>
                <c:pt idx="109">
                  <c:v>11.427097541633627</c:v>
                </c:pt>
                <c:pt idx="110">
                  <c:v>11.426379857256149</c:v>
                </c:pt>
                <c:pt idx="111">
                  <c:v>11.42566217287867</c:v>
                </c:pt>
                <c:pt idx="112">
                  <c:v>11.424944488501191</c:v>
                </c:pt>
                <c:pt idx="113">
                  <c:v>11.424226804123714</c:v>
                </c:pt>
                <c:pt idx="114">
                  <c:v>11.423509119746253</c:v>
                </c:pt>
                <c:pt idx="115">
                  <c:v>11.422791435368767</c:v>
                </c:pt>
                <c:pt idx="116">
                  <c:v>11.433333333333334</c:v>
                </c:pt>
                <c:pt idx="117">
                  <c:v>11.432583333333344</c:v>
                </c:pt>
                <c:pt idx="118">
                  <c:v>11.431833333333334</c:v>
                </c:pt>
                <c:pt idx="119">
                  <c:v>11.431083333333333</c:v>
                </c:pt>
                <c:pt idx="120">
                  <c:v>11.430333333333333</c:v>
                </c:pt>
                <c:pt idx="121">
                  <c:v>11.429583333333344</c:v>
                </c:pt>
                <c:pt idx="122">
                  <c:v>11.428833333333333</c:v>
                </c:pt>
                <c:pt idx="123">
                  <c:v>11.428083333333333</c:v>
                </c:pt>
                <c:pt idx="124">
                  <c:v>11.427333333333333</c:v>
                </c:pt>
                <c:pt idx="125">
                  <c:v>11.426583333333342</c:v>
                </c:pt>
                <c:pt idx="126">
                  <c:v>11.425833333333342</c:v>
                </c:pt>
                <c:pt idx="127">
                  <c:v>11.425083333333342</c:v>
                </c:pt>
                <c:pt idx="128">
                  <c:v>11.424333333333333</c:v>
                </c:pt>
                <c:pt idx="129">
                  <c:v>11.423583333333342</c:v>
                </c:pt>
                <c:pt idx="130">
                  <c:v>11.422833333333342</c:v>
                </c:pt>
                <c:pt idx="131">
                  <c:v>11.422083333333342</c:v>
                </c:pt>
                <c:pt idx="132">
                  <c:v>11.421333333333333</c:v>
                </c:pt>
                <c:pt idx="133">
                  <c:v>11.420583333333342</c:v>
                </c:pt>
                <c:pt idx="134">
                  <c:v>11.419833333333342</c:v>
                </c:pt>
                <c:pt idx="135">
                  <c:v>11.419083333333342</c:v>
                </c:pt>
                <c:pt idx="136">
                  <c:v>11.418333333333333</c:v>
                </c:pt>
                <c:pt idx="137">
                  <c:v>11.417583333333342</c:v>
                </c:pt>
                <c:pt idx="138">
                  <c:v>11.412833333333344</c:v>
                </c:pt>
                <c:pt idx="139">
                  <c:v>11.412583333333352</c:v>
                </c:pt>
                <c:pt idx="140">
                  <c:v>11.412333333333336</c:v>
                </c:pt>
                <c:pt idx="141">
                  <c:v>11.412083333333344</c:v>
                </c:pt>
                <c:pt idx="142">
                  <c:v>11.411833333333336</c:v>
                </c:pt>
                <c:pt idx="143">
                  <c:v>11.411583333333336</c:v>
                </c:pt>
                <c:pt idx="144">
                  <c:v>11.411333333333335</c:v>
                </c:pt>
                <c:pt idx="145">
                  <c:v>11.411083333333336</c:v>
                </c:pt>
                <c:pt idx="146">
                  <c:v>11.410833333333334</c:v>
                </c:pt>
                <c:pt idx="147">
                  <c:v>11.410583333333344</c:v>
                </c:pt>
                <c:pt idx="148">
                  <c:v>11.410333333333336</c:v>
                </c:pt>
                <c:pt idx="149">
                  <c:v>11.410083333333334</c:v>
                </c:pt>
                <c:pt idx="150">
                  <c:v>11.409833333333344</c:v>
                </c:pt>
                <c:pt idx="151">
                  <c:v>11.409583333333348</c:v>
                </c:pt>
                <c:pt idx="152">
                  <c:v>11.409333333333336</c:v>
                </c:pt>
                <c:pt idx="153">
                  <c:v>11.409083333333344</c:v>
                </c:pt>
                <c:pt idx="154">
                  <c:v>11.408833333333336</c:v>
                </c:pt>
                <c:pt idx="155">
                  <c:v>11.408583333333334</c:v>
                </c:pt>
                <c:pt idx="156">
                  <c:v>11.408333333333335</c:v>
                </c:pt>
                <c:pt idx="157">
                  <c:v>11.408083333333336</c:v>
                </c:pt>
                <c:pt idx="158">
                  <c:v>11.397561459159402</c:v>
                </c:pt>
                <c:pt idx="159">
                  <c:v>11.396098334655049</c:v>
                </c:pt>
                <c:pt idx="160">
                  <c:v>11.394635210150687</c:v>
                </c:pt>
                <c:pt idx="161">
                  <c:v>11.39317208564632</c:v>
                </c:pt>
                <c:pt idx="162">
                  <c:v>11.391708961141957</c:v>
                </c:pt>
                <c:pt idx="163">
                  <c:v>11.390245836637602</c:v>
                </c:pt>
                <c:pt idx="164">
                  <c:v>11.388782712133242</c:v>
                </c:pt>
                <c:pt idx="165">
                  <c:v>11.38731958762887</c:v>
                </c:pt>
                <c:pt idx="166">
                  <c:v>11.385856463124519</c:v>
                </c:pt>
                <c:pt idx="167">
                  <c:v>11.38439333862015</c:v>
                </c:pt>
                <c:pt idx="168">
                  <c:v>11.382930214115802</c:v>
                </c:pt>
                <c:pt idx="169">
                  <c:v>11.381467089611425</c:v>
                </c:pt>
                <c:pt idx="170">
                  <c:v>11.38000396510707</c:v>
                </c:pt>
                <c:pt idx="171">
                  <c:v>11.37854084060271</c:v>
                </c:pt>
                <c:pt idx="172">
                  <c:v>11.37707771609835</c:v>
                </c:pt>
                <c:pt idx="173">
                  <c:v>11.375614591593996</c:v>
                </c:pt>
                <c:pt idx="174">
                  <c:v>11.37415146708962</c:v>
                </c:pt>
                <c:pt idx="175">
                  <c:v>11.372688342585272</c:v>
                </c:pt>
                <c:pt idx="176">
                  <c:v>11.371225218080896</c:v>
                </c:pt>
                <c:pt idx="177">
                  <c:v>11.369762093576536</c:v>
                </c:pt>
                <c:pt idx="178">
                  <c:v>11.368298969072168</c:v>
                </c:pt>
                <c:pt idx="179">
                  <c:v>11.370483743061072</c:v>
                </c:pt>
                <c:pt idx="180">
                  <c:v>11.369262490087253</c:v>
                </c:pt>
                <c:pt idx="181">
                  <c:v>11.368041237113419</c:v>
                </c:pt>
                <c:pt idx="182">
                  <c:v>11.36681998413958</c:v>
                </c:pt>
                <c:pt idx="183">
                  <c:v>11.365598731165761</c:v>
                </c:pt>
                <c:pt idx="184">
                  <c:v>11.364377478191919</c:v>
                </c:pt>
                <c:pt idx="185">
                  <c:v>11.363156225218104</c:v>
                </c:pt>
                <c:pt idx="186">
                  <c:v>11.361934972244274</c:v>
                </c:pt>
                <c:pt idx="187">
                  <c:v>11.360713719270429</c:v>
                </c:pt>
                <c:pt idx="188">
                  <c:v>11.359492466296608</c:v>
                </c:pt>
                <c:pt idx="189">
                  <c:v>11.358271213322769</c:v>
                </c:pt>
                <c:pt idx="190">
                  <c:v>11.357049960348952</c:v>
                </c:pt>
                <c:pt idx="191">
                  <c:v>11.355828707375107</c:v>
                </c:pt>
                <c:pt idx="192">
                  <c:v>11.354607454401288</c:v>
                </c:pt>
                <c:pt idx="193">
                  <c:v>11.353386201427462</c:v>
                </c:pt>
                <c:pt idx="194">
                  <c:v>11.352164948453627</c:v>
                </c:pt>
                <c:pt idx="195">
                  <c:v>11.350943695479794</c:v>
                </c:pt>
                <c:pt idx="196">
                  <c:v>11.349722442505955</c:v>
                </c:pt>
                <c:pt idx="197">
                  <c:v>11.348501189532113</c:v>
                </c:pt>
                <c:pt idx="198">
                  <c:v>11.347279936558294</c:v>
                </c:pt>
                <c:pt idx="199">
                  <c:v>11.355666666666687</c:v>
                </c:pt>
                <c:pt idx="200">
                  <c:v>11.355166666666685</c:v>
                </c:pt>
                <c:pt idx="201">
                  <c:v>11.354666666666679</c:v>
                </c:pt>
                <c:pt idx="202">
                  <c:v>11.354166666666679</c:v>
                </c:pt>
                <c:pt idx="203">
                  <c:v>11.353666666666685</c:v>
                </c:pt>
                <c:pt idx="204">
                  <c:v>11.353166666666679</c:v>
                </c:pt>
                <c:pt idx="205">
                  <c:v>11.352666666666687</c:v>
                </c:pt>
                <c:pt idx="206">
                  <c:v>11.352166666666685</c:v>
                </c:pt>
                <c:pt idx="207">
                  <c:v>11.351666666666679</c:v>
                </c:pt>
                <c:pt idx="208">
                  <c:v>11.351166666666678</c:v>
                </c:pt>
                <c:pt idx="209">
                  <c:v>11.350666666666685</c:v>
                </c:pt>
                <c:pt idx="210">
                  <c:v>11.350166666666679</c:v>
                </c:pt>
                <c:pt idx="211">
                  <c:v>11.34966666666668</c:v>
                </c:pt>
                <c:pt idx="212">
                  <c:v>11.349166666666672</c:v>
                </c:pt>
                <c:pt idx="213">
                  <c:v>11.34866666666667</c:v>
                </c:pt>
                <c:pt idx="214">
                  <c:v>11.348166666666671</c:v>
                </c:pt>
                <c:pt idx="215">
                  <c:v>11.347666666666672</c:v>
                </c:pt>
                <c:pt idx="216">
                  <c:v>11.34716666666667</c:v>
                </c:pt>
                <c:pt idx="217">
                  <c:v>11.346666666666676</c:v>
                </c:pt>
                <c:pt idx="218">
                  <c:v>11.346166666666672</c:v>
                </c:pt>
                <c:pt idx="219">
                  <c:v>11.335027755749422</c:v>
                </c:pt>
                <c:pt idx="220">
                  <c:v>11.334044409199056</c:v>
                </c:pt>
                <c:pt idx="221">
                  <c:v>11.333061062648699</c:v>
                </c:pt>
                <c:pt idx="222">
                  <c:v>11.33207771609835</c:v>
                </c:pt>
                <c:pt idx="223">
                  <c:v>11.331094369547996</c:v>
                </c:pt>
                <c:pt idx="224">
                  <c:v>11.33011102299762</c:v>
                </c:pt>
                <c:pt idx="225">
                  <c:v>11.32912767644728</c:v>
                </c:pt>
                <c:pt idx="226">
                  <c:v>11.32814432989692</c:v>
                </c:pt>
                <c:pt idx="227">
                  <c:v>11.32716098334655</c:v>
                </c:pt>
                <c:pt idx="228">
                  <c:v>11.326177636796206</c:v>
                </c:pt>
                <c:pt idx="229">
                  <c:v>11.325194290245857</c:v>
                </c:pt>
                <c:pt idx="230">
                  <c:v>11.324210943695478</c:v>
                </c:pt>
                <c:pt idx="231">
                  <c:v>11.323227597145134</c:v>
                </c:pt>
                <c:pt idx="232">
                  <c:v>11.322244250594776</c:v>
                </c:pt>
                <c:pt idx="233">
                  <c:v>11.321260904044417</c:v>
                </c:pt>
                <c:pt idx="234">
                  <c:v>11.320277557494062</c:v>
                </c:pt>
                <c:pt idx="235">
                  <c:v>11.319294210943719</c:v>
                </c:pt>
                <c:pt idx="236">
                  <c:v>11.318310864393347</c:v>
                </c:pt>
                <c:pt idx="237">
                  <c:v>11.317327517843001</c:v>
                </c:pt>
                <c:pt idx="238">
                  <c:v>11.316344171292634</c:v>
                </c:pt>
                <c:pt idx="239">
                  <c:v>11.315360824742287</c:v>
                </c:pt>
                <c:pt idx="240">
                  <c:v>11.344425059476604</c:v>
                </c:pt>
                <c:pt idx="241">
                  <c:v>11.344892942109432</c:v>
                </c:pt>
                <c:pt idx="242">
                  <c:v>11.34536082474227</c:v>
                </c:pt>
                <c:pt idx="243">
                  <c:v>11.345828707375095</c:v>
                </c:pt>
                <c:pt idx="244">
                  <c:v>11.346296590007942</c:v>
                </c:pt>
                <c:pt idx="245">
                  <c:v>11.346764472640757</c:v>
                </c:pt>
                <c:pt idx="246">
                  <c:v>11.347232355273588</c:v>
                </c:pt>
                <c:pt idx="247">
                  <c:v>11.347700237906428</c:v>
                </c:pt>
                <c:pt idx="248">
                  <c:v>11.348168120539242</c:v>
                </c:pt>
                <c:pt idx="249">
                  <c:v>11.34863600317208</c:v>
                </c:pt>
                <c:pt idx="250">
                  <c:v>11.34910388580492</c:v>
                </c:pt>
                <c:pt idx="251">
                  <c:v>11.349571768437743</c:v>
                </c:pt>
                <c:pt idx="252">
                  <c:v>11.350039651070574</c:v>
                </c:pt>
                <c:pt idx="253">
                  <c:v>11.350507533703423</c:v>
                </c:pt>
                <c:pt idx="254">
                  <c:v>11.350975416336246</c:v>
                </c:pt>
                <c:pt idx="255">
                  <c:v>11.351443298969087</c:v>
                </c:pt>
                <c:pt idx="256">
                  <c:v>11.35191118160189</c:v>
                </c:pt>
                <c:pt idx="257">
                  <c:v>11.352379064234729</c:v>
                </c:pt>
                <c:pt idx="258">
                  <c:v>11.352846946867576</c:v>
                </c:pt>
                <c:pt idx="259">
                  <c:v>11.353314829500405</c:v>
                </c:pt>
                <c:pt idx="260">
                  <c:v>11.391333333333296</c:v>
                </c:pt>
                <c:pt idx="261">
                  <c:v>11.395333333333301</c:v>
                </c:pt>
                <c:pt idx="262">
                  <c:v>11.399333333333296</c:v>
                </c:pt>
                <c:pt idx="263">
                  <c:v>11.403333333333299</c:v>
                </c:pt>
                <c:pt idx="264">
                  <c:v>11.407333333333289</c:v>
                </c:pt>
                <c:pt idx="265">
                  <c:v>11.411333333333292</c:v>
                </c:pt>
                <c:pt idx="266">
                  <c:v>11.415333333333297</c:v>
                </c:pt>
                <c:pt idx="267">
                  <c:v>11.419333333333284</c:v>
                </c:pt>
                <c:pt idx="268">
                  <c:v>11.423333333333289</c:v>
                </c:pt>
                <c:pt idx="269">
                  <c:v>11.427333333333287</c:v>
                </c:pt>
                <c:pt idx="270">
                  <c:v>11.431333333333288</c:v>
                </c:pt>
                <c:pt idx="271">
                  <c:v>11.435333333333286</c:v>
                </c:pt>
                <c:pt idx="272">
                  <c:v>11.439333333333284</c:v>
                </c:pt>
                <c:pt idx="273">
                  <c:v>11.443333333333287</c:v>
                </c:pt>
                <c:pt idx="274">
                  <c:v>11.447333333333285</c:v>
                </c:pt>
                <c:pt idx="275">
                  <c:v>11.451333333333297</c:v>
                </c:pt>
                <c:pt idx="276">
                  <c:v>11.455333333333302</c:v>
                </c:pt>
                <c:pt idx="277">
                  <c:v>11.459333333333294</c:v>
                </c:pt>
                <c:pt idx="278">
                  <c:v>11.463333333333296</c:v>
                </c:pt>
                <c:pt idx="279">
                  <c:v>11.467333333333286</c:v>
                </c:pt>
                <c:pt idx="280">
                  <c:v>11.429468675654224</c:v>
                </c:pt>
                <c:pt idx="281">
                  <c:v>11.431149881046769</c:v>
                </c:pt>
                <c:pt idx="282">
                  <c:v>11.432831086439316</c:v>
                </c:pt>
                <c:pt idx="283">
                  <c:v>11.434512291831858</c:v>
                </c:pt>
                <c:pt idx="284">
                  <c:v>11.436193497224405</c:v>
                </c:pt>
                <c:pt idx="285">
                  <c:v>11.437874702616948</c:v>
                </c:pt>
                <c:pt idx="286">
                  <c:v>11.439555908009504</c:v>
                </c:pt>
                <c:pt idx="287">
                  <c:v>11.441237113402044</c:v>
                </c:pt>
                <c:pt idx="288">
                  <c:v>11.442918318794581</c:v>
                </c:pt>
                <c:pt idx="289">
                  <c:v>11.44459952418714</c:v>
                </c:pt>
                <c:pt idx="290">
                  <c:v>11.446280729579675</c:v>
                </c:pt>
                <c:pt idx="291">
                  <c:v>11.447961934972218</c:v>
                </c:pt>
                <c:pt idx="292">
                  <c:v>11.449643140364767</c:v>
                </c:pt>
                <c:pt idx="293">
                  <c:v>11.451324345757312</c:v>
                </c:pt>
                <c:pt idx="294">
                  <c:v>11.453005551149873</c:v>
                </c:pt>
                <c:pt idx="295">
                  <c:v>11.454686756542419</c:v>
                </c:pt>
                <c:pt idx="296">
                  <c:v>11.456367961934951</c:v>
                </c:pt>
                <c:pt idx="297">
                  <c:v>11.4580491673275</c:v>
                </c:pt>
                <c:pt idx="298">
                  <c:v>11.459730372720056</c:v>
                </c:pt>
                <c:pt idx="299">
                  <c:v>11.461411578112587</c:v>
                </c:pt>
                <c:pt idx="300">
                  <c:v>11.441704996034909</c:v>
                </c:pt>
                <c:pt idx="301">
                  <c:v>11.440483743061078</c:v>
                </c:pt>
                <c:pt idx="302">
                  <c:v>11.43926249008725</c:v>
                </c:pt>
                <c:pt idx="303">
                  <c:v>11.438041237113419</c:v>
                </c:pt>
                <c:pt idx="304">
                  <c:v>11.43681998413958</c:v>
                </c:pt>
                <c:pt idx="305">
                  <c:v>11.435598731165769</c:v>
                </c:pt>
                <c:pt idx="306">
                  <c:v>11.434377478191919</c:v>
                </c:pt>
                <c:pt idx="307">
                  <c:v>11.4331562252181</c:v>
                </c:pt>
                <c:pt idx="308">
                  <c:v>11.431934972244274</c:v>
                </c:pt>
                <c:pt idx="309">
                  <c:v>11.430713719270438</c:v>
                </c:pt>
                <c:pt idx="310">
                  <c:v>11.429492466296617</c:v>
                </c:pt>
                <c:pt idx="311">
                  <c:v>11.428271213322768</c:v>
                </c:pt>
                <c:pt idx="312">
                  <c:v>11.427049960348954</c:v>
                </c:pt>
                <c:pt idx="313">
                  <c:v>11.425828707375118</c:v>
                </c:pt>
                <c:pt idx="314">
                  <c:v>11.424607454401286</c:v>
                </c:pt>
                <c:pt idx="315">
                  <c:v>11.423386201427466</c:v>
                </c:pt>
                <c:pt idx="316">
                  <c:v>11.422164948453625</c:v>
                </c:pt>
                <c:pt idx="317">
                  <c:v>11.420943695479796</c:v>
                </c:pt>
                <c:pt idx="318">
                  <c:v>11.419722442505966</c:v>
                </c:pt>
                <c:pt idx="319">
                  <c:v>11.418501189532126</c:v>
                </c:pt>
                <c:pt idx="320">
                  <c:v>11.447666666666652</c:v>
                </c:pt>
                <c:pt idx="321">
                  <c:v>11.448666666666652</c:v>
                </c:pt>
                <c:pt idx="322">
                  <c:v>11.44966666666666</c:v>
                </c:pt>
                <c:pt idx="323">
                  <c:v>11.450666666666665</c:v>
                </c:pt>
                <c:pt idx="324">
                  <c:v>11.451666666666661</c:v>
                </c:pt>
                <c:pt idx="325">
                  <c:v>11.452666666666669</c:v>
                </c:pt>
                <c:pt idx="326">
                  <c:v>11.453666666666665</c:v>
                </c:pt>
                <c:pt idx="327">
                  <c:v>11.454666666666659</c:v>
                </c:pt>
                <c:pt idx="328">
                  <c:v>11.455666666666668</c:v>
                </c:pt>
                <c:pt idx="329">
                  <c:v>11.456666666666669</c:v>
                </c:pt>
                <c:pt idx="330">
                  <c:v>11.457666666666661</c:v>
                </c:pt>
                <c:pt idx="331">
                  <c:v>11.458666666666661</c:v>
                </c:pt>
                <c:pt idx="332">
                  <c:v>11.459666666666669</c:v>
                </c:pt>
                <c:pt idx="333">
                  <c:v>11.460666666666665</c:v>
                </c:pt>
                <c:pt idx="334">
                  <c:v>11.461666666666661</c:v>
                </c:pt>
                <c:pt idx="335">
                  <c:v>11.462666666666669</c:v>
                </c:pt>
                <c:pt idx="336">
                  <c:v>11.463666666666665</c:v>
                </c:pt>
                <c:pt idx="337">
                  <c:v>11.464666666666659</c:v>
                </c:pt>
                <c:pt idx="338">
                  <c:v>11.465666666666667</c:v>
                </c:pt>
                <c:pt idx="339">
                  <c:v>11.466666666666665</c:v>
                </c:pt>
                <c:pt idx="340">
                  <c:v>11.450475812846953</c:v>
                </c:pt>
                <c:pt idx="341">
                  <c:v>11.451189532117368</c:v>
                </c:pt>
                <c:pt idx="342">
                  <c:v>11.451903251387774</c:v>
                </c:pt>
                <c:pt idx="343">
                  <c:v>11.452616970658209</c:v>
                </c:pt>
                <c:pt idx="344">
                  <c:v>11.453330689928626</c:v>
                </c:pt>
                <c:pt idx="345">
                  <c:v>11.454044409199044</c:v>
                </c:pt>
                <c:pt idx="346">
                  <c:v>11.454758128469454</c:v>
                </c:pt>
                <c:pt idx="347">
                  <c:v>11.455471847739874</c:v>
                </c:pt>
                <c:pt idx="348">
                  <c:v>11.456185567010305</c:v>
                </c:pt>
                <c:pt idx="349">
                  <c:v>11.456899286280727</c:v>
                </c:pt>
                <c:pt idx="350">
                  <c:v>11.457613005551135</c:v>
                </c:pt>
                <c:pt idx="351">
                  <c:v>11.458326724821548</c:v>
                </c:pt>
                <c:pt idx="352">
                  <c:v>11.459040444091976</c:v>
                </c:pt>
                <c:pt idx="353">
                  <c:v>11.459754163362406</c:v>
                </c:pt>
                <c:pt idx="354">
                  <c:v>11.460467882632816</c:v>
                </c:pt>
                <c:pt idx="355">
                  <c:v>11.461181601903236</c:v>
                </c:pt>
                <c:pt idx="356">
                  <c:v>11.461895321173657</c:v>
                </c:pt>
                <c:pt idx="357">
                  <c:v>11.462609040444088</c:v>
                </c:pt>
                <c:pt idx="358">
                  <c:v>11.463322759714497</c:v>
                </c:pt>
                <c:pt idx="359">
                  <c:v>11.464036478984937</c:v>
                </c:pt>
                <c:pt idx="360">
                  <c:v>11.464750198255347</c:v>
                </c:pt>
                <c:pt idx="361">
                  <c:v>11.444393338620168</c:v>
                </c:pt>
                <c:pt idx="362">
                  <c:v>11.442688342585289</c:v>
                </c:pt>
                <c:pt idx="363">
                  <c:v>11.440983346550388</c:v>
                </c:pt>
                <c:pt idx="364">
                  <c:v>11.439278350515485</c:v>
                </c:pt>
                <c:pt idx="365">
                  <c:v>11.437573354480602</c:v>
                </c:pt>
                <c:pt idx="366">
                  <c:v>11.435868358445717</c:v>
                </c:pt>
                <c:pt idx="367">
                  <c:v>11.434163362410798</c:v>
                </c:pt>
                <c:pt idx="368">
                  <c:v>11.432458366375924</c:v>
                </c:pt>
                <c:pt idx="369">
                  <c:v>11.43075337034103</c:v>
                </c:pt>
                <c:pt idx="370">
                  <c:v>11.429048374306147</c:v>
                </c:pt>
                <c:pt idx="371">
                  <c:v>11.427343378271244</c:v>
                </c:pt>
                <c:pt idx="372">
                  <c:v>11.425638382236352</c:v>
                </c:pt>
                <c:pt idx="373">
                  <c:v>11.42393338620146</c:v>
                </c:pt>
                <c:pt idx="374">
                  <c:v>11.422228390166563</c:v>
                </c:pt>
                <c:pt idx="375">
                  <c:v>11.420523394131671</c:v>
                </c:pt>
                <c:pt idx="376">
                  <c:v>11.418818398096771</c:v>
                </c:pt>
                <c:pt idx="377">
                  <c:v>11.417113402061879</c:v>
                </c:pt>
                <c:pt idx="378">
                  <c:v>11.415408406027007</c:v>
                </c:pt>
                <c:pt idx="379">
                  <c:v>11.413703409992101</c:v>
                </c:pt>
                <c:pt idx="380">
                  <c:v>11.41199841395721</c:v>
                </c:pt>
                <c:pt idx="381">
                  <c:v>11.397250000000051</c:v>
                </c:pt>
                <c:pt idx="382">
                  <c:v>11.394500000000052</c:v>
                </c:pt>
                <c:pt idx="383">
                  <c:v>11.391750000000055</c:v>
                </c:pt>
                <c:pt idx="384">
                  <c:v>11.389000000000054</c:v>
                </c:pt>
                <c:pt idx="385">
                  <c:v>11.386250000000054</c:v>
                </c:pt>
                <c:pt idx="386">
                  <c:v>11.38350000000006</c:v>
                </c:pt>
                <c:pt idx="387">
                  <c:v>11.380750000000054</c:v>
                </c:pt>
                <c:pt idx="388">
                  <c:v>11.378000000000052</c:v>
                </c:pt>
                <c:pt idx="389">
                  <c:v>11.375250000000054</c:v>
                </c:pt>
                <c:pt idx="390">
                  <c:v>11.372500000000066</c:v>
                </c:pt>
                <c:pt idx="391">
                  <c:v>11.369750000000062</c:v>
                </c:pt>
                <c:pt idx="392">
                  <c:v>11.367000000000054</c:v>
                </c:pt>
                <c:pt idx="393">
                  <c:v>11.364250000000057</c:v>
                </c:pt>
                <c:pt idx="394">
                  <c:v>11.361500000000056</c:v>
                </c:pt>
                <c:pt idx="395">
                  <c:v>11.358750000000056</c:v>
                </c:pt>
                <c:pt idx="396">
                  <c:v>11.356000000000064</c:v>
                </c:pt>
                <c:pt idx="397">
                  <c:v>11.353250000000056</c:v>
                </c:pt>
                <c:pt idx="398">
                  <c:v>11.350500000000068</c:v>
                </c:pt>
                <c:pt idx="399">
                  <c:v>11.347750000000055</c:v>
                </c:pt>
                <c:pt idx="400">
                  <c:v>11.345000000000057</c:v>
                </c:pt>
                <c:pt idx="401">
                  <c:v>11.390182394924674</c:v>
                </c:pt>
                <c:pt idx="402">
                  <c:v>11.390455987311652</c:v>
                </c:pt>
                <c:pt idx="403">
                  <c:v>11.390729579698657</c:v>
                </c:pt>
                <c:pt idx="404">
                  <c:v>11.39100317208565</c:v>
                </c:pt>
                <c:pt idx="405">
                  <c:v>11.391276764472627</c:v>
                </c:pt>
                <c:pt idx="406">
                  <c:v>11.391550356859639</c:v>
                </c:pt>
                <c:pt idx="407">
                  <c:v>11.391823949246625</c:v>
                </c:pt>
                <c:pt idx="408">
                  <c:v>11.392097541633628</c:v>
                </c:pt>
                <c:pt idx="409">
                  <c:v>11.392371134020612</c:v>
                </c:pt>
                <c:pt idx="410">
                  <c:v>11.392644726407624</c:v>
                </c:pt>
                <c:pt idx="411">
                  <c:v>11.39291831879461</c:v>
                </c:pt>
                <c:pt idx="412">
                  <c:v>11.393191911181596</c:v>
                </c:pt>
                <c:pt idx="413">
                  <c:v>11.393465503568599</c:v>
                </c:pt>
                <c:pt idx="414">
                  <c:v>11.393739095955594</c:v>
                </c:pt>
                <c:pt idx="415">
                  <c:v>11.394012688342578</c:v>
                </c:pt>
                <c:pt idx="416">
                  <c:v>11.394286280729574</c:v>
                </c:pt>
                <c:pt idx="417">
                  <c:v>11.39455987311657</c:v>
                </c:pt>
                <c:pt idx="418">
                  <c:v>11.394833465503563</c:v>
                </c:pt>
                <c:pt idx="419">
                  <c:v>11.395107057890559</c:v>
                </c:pt>
                <c:pt idx="420">
                  <c:v>11.395380650277552</c:v>
                </c:pt>
                <c:pt idx="421">
                  <c:v>11.395654242664557</c:v>
                </c:pt>
                <c:pt idx="422">
                  <c:v>11.370364789849322</c:v>
                </c:pt>
                <c:pt idx="423">
                  <c:v>11.37063838223632</c:v>
                </c:pt>
                <c:pt idx="424">
                  <c:v>11.370911974623317</c:v>
                </c:pt>
                <c:pt idx="425">
                  <c:v>11.371185567010302</c:v>
                </c:pt>
                <c:pt idx="426">
                  <c:v>11.371459159397308</c:v>
                </c:pt>
                <c:pt idx="427">
                  <c:v>11.371732751784306</c:v>
                </c:pt>
                <c:pt idx="428">
                  <c:v>11.372006344171302</c:v>
                </c:pt>
                <c:pt idx="429">
                  <c:v>11.372279936558295</c:v>
                </c:pt>
                <c:pt idx="430">
                  <c:v>11.372553528945293</c:v>
                </c:pt>
                <c:pt idx="431">
                  <c:v>11.37282712133227</c:v>
                </c:pt>
                <c:pt idx="432">
                  <c:v>11.373100713719275</c:v>
                </c:pt>
                <c:pt idx="433">
                  <c:v>11.373374306106268</c:v>
                </c:pt>
                <c:pt idx="434">
                  <c:v>11.373647898493271</c:v>
                </c:pt>
                <c:pt idx="435">
                  <c:v>11.373921490880246</c:v>
                </c:pt>
                <c:pt idx="436">
                  <c:v>11.374195083267253</c:v>
                </c:pt>
                <c:pt idx="437">
                  <c:v>11.374468675654244</c:v>
                </c:pt>
                <c:pt idx="438">
                  <c:v>11.374742268041247</c:v>
                </c:pt>
                <c:pt idx="439">
                  <c:v>11.375015860428238</c:v>
                </c:pt>
                <c:pt idx="440">
                  <c:v>11.375289452815231</c:v>
                </c:pt>
                <c:pt idx="441">
                  <c:v>11.375563045202226</c:v>
                </c:pt>
                <c:pt idx="442">
                  <c:v>11.246166666666909</c:v>
                </c:pt>
                <c:pt idx="443">
                  <c:v>11.235666666666908</c:v>
                </c:pt>
                <c:pt idx="444">
                  <c:v>11.225166666666906</c:v>
                </c:pt>
                <c:pt idx="445">
                  <c:v>11.21466666666692</c:v>
                </c:pt>
                <c:pt idx="446">
                  <c:v>11.204166666666904</c:v>
                </c:pt>
                <c:pt idx="447">
                  <c:v>11.193666666666921</c:v>
                </c:pt>
                <c:pt idx="448">
                  <c:v>11.183166666666912</c:v>
                </c:pt>
                <c:pt idx="449">
                  <c:v>11.172666666666924</c:v>
                </c:pt>
                <c:pt idx="450">
                  <c:v>11.162166666666927</c:v>
                </c:pt>
                <c:pt idx="451">
                  <c:v>11.151666666666921</c:v>
                </c:pt>
                <c:pt idx="452">
                  <c:v>11.141166666666916</c:v>
                </c:pt>
                <c:pt idx="453">
                  <c:v>11.130666666666906</c:v>
                </c:pt>
                <c:pt idx="454">
                  <c:v>11.12016666666692</c:v>
                </c:pt>
                <c:pt idx="455">
                  <c:v>11.109666666666929</c:v>
                </c:pt>
                <c:pt idx="456">
                  <c:v>11.099166666666921</c:v>
                </c:pt>
                <c:pt idx="457">
                  <c:v>11.088666666666922</c:v>
                </c:pt>
                <c:pt idx="458">
                  <c:v>11.078166666666924</c:v>
                </c:pt>
                <c:pt idx="459">
                  <c:v>11.067666666666927</c:v>
                </c:pt>
                <c:pt idx="460">
                  <c:v>11.057166666666932</c:v>
                </c:pt>
                <c:pt idx="461">
                  <c:v>11.046666666666924</c:v>
                </c:pt>
                <c:pt idx="462">
                  <c:v>10.348628072959468</c:v>
                </c:pt>
                <c:pt idx="463">
                  <c:v>10.286570182396463</c:v>
                </c:pt>
                <c:pt idx="464">
                  <c:v>10.224512291833468</c:v>
                </c:pt>
                <c:pt idx="465">
                  <c:v>10.162454401270464</c:v>
                </c:pt>
                <c:pt idx="466">
                  <c:v>10.100396510707467</c:v>
                </c:pt>
                <c:pt idx="467">
                  <c:v>10.038338620144444</c:v>
                </c:pt>
                <c:pt idx="468">
                  <c:v>9.9762807295814468</c:v>
                </c:pt>
                <c:pt idx="469">
                  <c:v>9.9142228390184393</c:v>
                </c:pt>
                <c:pt idx="470">
                  <c:v>9.8521649484554406</c:v>
                </c:pt>
                <c:pt idx="471">
                  <c:v>9.7901070578924259</c:v>
                </c:pt>
                <c:pt idx="472">
                  <c:v>9.7280491673294183</c:v>
                </c:pt>
                <c:pt idx="473">
                  <c:v>9.6659912767664267</c:v>
                </c:pt>
                <c:pt idx="474">
                  <c:v>9.603933386203412</c:v>
                </c:pt>
                <c:pt idx="475">
                  <c:v>9.5418754956403955</c:v>
                </c:pt>
                <c:pt idx="476">
                  <c:v>9.4798176050774057</c:v>
                </c:pt>
                <c:pt idx="477">
                  <c:v>9.4177597145143963</c:v>
                </c:pt>
                <c:pt idx="478">
                  <c:v>9.3557018239514012</c:v>
                </c:pt>
                <c:pt idx="479">
                  <c:v>9.2936439333883971</c:v>
                </c:pt>
                <c:pt idx="480">
                  <c:v>9.2315860428253806</c:v>
                </c:pt>
                <c:pt idx="481">
                  <c:v>9.1695281522623731</c:v>
                </c:pt>
                <c:pt idx="482">
                  <c:v>9.107470261699369</c:v>
                </c:pt>
                <c:pt idx="483">
                  <c:v>9.2741395717709736</c:v>
                </c:pt>
                <c:pt idx="484">
                  <c:v>9.2072442505973466</c:v>
                </c:pt>
                <c:pt idx="485">
                  <c:v>9.1403489294237072</c:v>
                </c:pt>
                <c:pt idx="486">
                  <c:v>9.0734536082500838</c:v>
                </c:pt>
                <c:pt idx="487">
                  <c:v>9.0065582870764587</c:v>
                </c:pt>
                <c:pt idx="488">
                  <c:v>8.9396629659028211</c:v>
                </c:pt>
                <c:pt idx="489">
                  <c:v>8.8727676447292172</c:v>
                </c:pt>
                <c:pt idx="490">
                  <c:v>8.8058723235555707</c:v>
                </c:pt>
                <c:pt idx="491">
                  <c:v>8.7389770023819331</c:v>
                </c:pt>
                <c:pt idx="492">
                  <c:v>8.6720816812083168</c:v>
                </c:pt>
                <c:pt idx="493">
                  <c:v>8.6051863600346863</c:v>
                </c:pt>
                <c:pt idx="494">
                  <c:v>8.5382910388610487</c:v>
                </c:pt>
                <c:pt idx="495">
                  <c:v>8.4713957176874217</c:v>
                </c:pt>
                <c:pt idx="496">
                  <c:v>8.4045003965137894</c:v>
                </c:pt>
                <c:pt idx="497">
                  <c:v>8.3376050753401643</c:v>
                </c:pt>
                <c:pt idx="498">
                  <c:v>8.270709754166532</c:v>
                </c:pt>
                <c:pt idx="499">
                  <c:v>8.203814432992905</c:v>
                </c:pt>
                <c:pt idx="500">
                  <c:v>8.136919111819271</c:v>
                </c:pt>
                <c:pt idx="501">
                  <c:v>8.0700237906456493</c:v>
                </c:pt>
                <c:pt idx="502">
                  <c:v>8.0031284694720082</c:v>
                </c:pt>
                <c:pt idx="503">
                  <c:v>8.3786666666675735</c:v>
                </c:pt>
                <c:pt idx="504">
                  <c:v>8.3606666666675942</c:v>
                </c:pt>
                <c:pt idx="505">
                  <c:v>8.3426666666676059</c:v>
                </c:pt>
                <c:pt idx="506">
                  <c:v>8.3246666666676195</c:v>
                </c:pt>
                <c:pt idx="507">
                  <c:v>8.3066666666676312</c:v>
                </c:pt>
                <c:pt idx="508">
                  <c:v>8.2886666666676323</c:v>
                </c:pt>
                <c:pt idx="509">
                  <c:v>8.2706666666676512</c:v>
                </c:pt>
                <c:pt idx="510">
                  <c:v>8.2526666666676647</c:v>
                </c:pt>
                <c:pt idx="511">
                  <c:v>8.2346666666676658</c:v>
                </c:pt>
                <c:pt idx="512">
                  <c:v>8.2166666666676775</c:v>
                </c:pt>
                <c:pt idx="513">
                  <c:v>8.1986666666676893</c:v>
                </c:pt>
                <c:pt idx="514">
                  <c:v>8.1806666666677028</c:v>
                </c:pt>
                <c:pt idx="515">
                  <c:v>8.1626666666677234</c:v>
                </c:pt>
                <c:pt idx="516">
                  <c:v>8.144666666667721</c:v>
                </c:pt>
                <c:pt idx="517">
                  <c:v>8.1266666666677345</c:v>
                </c:pt>
                <c:pt idx="518">
                  <c:v>8.1086666666677463</c:v>
                </c:pt>
                <c:pt idx="519">
                  <c:v>8.0906666666677598</c:v>
                </c:pt>
                <c:pt idx="520">
                  <c:v>8.0726666666677787</c:v>
                </c:pt>
                <c:pt idx="521">
                  <c:v>8.0546666666677904</c:v>
                </c:pt>
                <c:pt idx="522">
                  <c:v>8.0366666666677968</c:v>
                </c:pt>
                <c:pt idx="523">
                  <c:v>9.5893333333272626</c:v>
                </c:pt>
                <c:pt idx="524">
                  <c:v>9.6853333333272023</c:v>
                </c:pt>
                <c:pt idx="525">
                  <c:v>9.7813333333271331</c:v>
                </c:pt>
                <c:pt idx="526">
                  <c:v>9.8773333333270728</c:v>
                </c:pt>
                <c:pt idx="527">
                  <c:v>9.973333333327016</c:v>
                </c:pt>
                <c:pt idx="528">
                  <c:v>10.069333333326957</c:v>
                </c:pt>
                <c:pt idx="529">
                  <c:v>10.165333333326886</c:v>
                </c:pt>
                <c:pt idx="530">
                  <c:v>10.261333333326823</c:v>
                </c:pt>
                <c:pt idx="531">
                  <c:v>10.357333333326768</c:v>
                </c:pt>
                <c:pt idx="532">
                  <c:v>10.453333333326707</c:v>
                </c:pt>
                <c:pt idx="533">
                  <c:v>10.549333333326636</c:v>
                </c:pt>
                <c:pt idx="534">
                  <c:v>10.645333333326573</c:v>
                </c:pt>
                <c:pt idx="535">
                  <c:v>10.7413333333265</c:v>
                </c:pt>
                <c:pt idx="536">
                  <c:v>10.83733333332645</c:v>
                </c:pt>
                <c:pt idx="537">
                  <c:v>10.933333333326397</c:v>
                </c:pt>
                <c:pt idx="538">
                  <c:v>11.029333333326329</c:v>
                </c:pt>
                <c:pt idx="539">
                  <c:v>11.125333333326269</c:v>
                </c:pt>
                <c:pt idx="540">
                  <c:v>11.2213333333262</c:v>
                </c:pt>
                <c:pt idx="541">
                  <c:v>11.317333333326149</c:v>
                </c:pt>
                <c:pt idx="542">
                  <c:v>11.413333333326079</c:v>
                </c:pt>
                <c:pt idx="543">
                  <c:v>12.093497224410951</c:v>
                </c:pt>
                <c:pt idx="544">
                  <c:v>12.278743061048417</c:v>
                </c:pt>
                <c:pt idx="545">
                  <c:v>12.463988897685889</c:v>
                </c:pt>
                <c:pt idx="546">
                  <c:v>12.64923473432335</c:v>
                </c:pt>
                <c:pt idx="547">
                  <c:v>12.834480570960826</c:v>
                </c:pt>
                <c:pt idx="548">
                  <c:v>13.0197264075983</c:v>
                </c:pt>
                <c:pt idx="549">
                  <c:v>13.204972244235766</c:v>
                </c:pt>
                <c:pt idx="550">
                  <c:v>13.39021808087324</c:v>
                </c:pt>
                <c:pt idx="551">
                  <c:v>13.575463917510724</c:v>
                </c:pt>
                <c:pt idx="552">
                  <c:v>13.760709754148182</c:v>
                </c:pt>
                <c:pt idx="553">
                  <c:v>13.945955590785667</c:v>
                </c:pt>
                <c:pt idx="554">
                  <c:v>14.131201427423109</c:v>
                </c:pt>
                <c:pt idx="555">
                  <c:v>14.316447264060615</c:v>
                </c:pt>
                <c:pt idx="556">
                  <c:v>14.501693100698063</c:v>
                </c:pt>
                <c:pt idx="557">
                  <c:v>14.68693893733554</c:v>
                </c:pt>
                <c:pt idx="558">
                  <c:v>14.872184773973014</c:v>
                </c:pt>
                <c:pt idx="559">
                  <c:v>15.05743061061049</c:v>
                </c:pt>
                <c:pt idx="560">
                  <c:v>15.24267644724795</c:v>
                </c:pt>
                <c:pt idx="561">
                  <c:v>15.427922283885408</c:v>
                </c:pt>
                <c:pt idx="562">
                  <c:v>15.613168120522868</c:v>
                </c:pt>
                <c:pt idx="563">
                  <c:v>15.798413957160349</c:v>
                </c:pt>
                <c:pt idx="564">
                  <c:v>16.719452815205671</c:v>
                </c:pt>
                <c:pt idx="565">
                  <c:v>16.946542426625015</c:v>
                </c:pt>
                <c:pt idx="566">
                  <c:v>17.173632038044403</c:v>
                </c:pt>
                <c:pt idx="567">
                  <c:v>17.40072164946373</c:v>
                </c:pt>
                <c:pt idx="568">
                  <c:v>17.627811260883131</c:v>
                </c:pt>
                <c:pt idx="569">
                  <c:v>17.85490087230249</c:v>
                </c:pt>
                <c:pt idx="570">
                  <c:v>18.081990483721849</c:v>
                </c:pt>
                <c:pt idx="571">
                  <c:v>18.309080095141226</c:v>
                </c:pt>
                <c:pt idx="572">
                  <c:v>18.536169706560585</c:v>
                </c:pt>
                <c:pt idx="573">
                  <c:v>18.763259317979916</c:v>
                </c:pt>
                <c:pt idx="574">
                  <c:v>18.990348929399314</c:v>
                </c:pt>
                <c:pt idx="575">
                  <c:v>19.217438540818691</c:v>
                </c:pt>
                <c:pt idx="576">
                  <c:v>19.44452815223805</c:v>
                </c:pt>
                <c:pt idx="577">
                  <c:v>19.671617763657437</c:v>
                </c:pt>
                <c:pt idx="578">
                  <c:v>19.89870737507675</c:v>
                </c:pt>
                <c:pt idx="579">
                  <c:v>20.125796986496152</c:v>
                </c:pt>
                <c:pt idx="580">
                  <c:v>20.352886597915514</c:v>
                </c:pt>
                <c:pt idx="581">
                  <c:v>20.579976209334873</c:v>
                </c:pt>
                <c:pt idx="582">
                  <c:v>20.80706582075425</c:v>
                </c:pt>
                <c:pt idx="583">
                  <c:v>21.034155432173591</c:v>
                </c:pt>
                <c:pt idx="584">
                  <c:v>20.128833333315367</c:v>
                </c:pt>
                <c:pt idx="585">
                  <c:v>20.304333333315252</c:v>
                </c:pt>
                <c:pt idx="586">
                  <c:v>20.479833333315131</c:v>
                </c:pt>
                <c:pt idx="587">
                  <c:v>20.655333333315017</c:v>
                </c:pt>
                <c:pt idx="588">
                  <c:v>20.830833333314928</c:v>
                </c:pt>
                <c:pt idx="589">
                  <c:v>21.006333333314796</c:v>
                </c:pt>
                <c:pt idx="590">
                  <c:v>21.1818333333147</c:v>
                </c:pt>
                <c:pt idx="591">
                  <c:v>21.357333333314585</c:v>
                </c:pt>
                <c:pt idx="592">
                  <c:v>21.532833333314471</c:v>
                </c:pt>
                <c:pt idx="593">
                  <c:v>21.708333333314325</c:v>
                </c:pt>
                <c:pt idx="594">
                  <c:v>21.883833333314229</c:v>
                </c:pt>
                <c:pt idx="595">
                  <c:v>22.059333333314129</c:v>
                </c:pt>
                <c:pt idx="596">
                  <c:v>22.234833333314015</c:v>
                </c:pt>
                <c:pt idx="597">
                  <c:v>22.410333333313883</c:v>
                </c:pt>
                <c:pt idx="598">
                  <c:v>22.585833333313776</c:v>
                </c:pt>
                <c:pt idx="599">
                  <c:v>22.761333333313669</c:v>
                </c:pt>
                <c:pt idx="600">
                  <c:v>22.936833333313572</c:v>
                </c:pt>
                <c:pt idx="601">
                  <c:v>23.112333333313472</c:v>
                </c:pt>
                <c:pt idx="602">
                  <c:v>23.287833333313323</c:v>
                </c:pt>
                <c:pt idx="603">
                  <c:v>23.463333333313201</c:v>
                </c:pt>
                <c:pt idx="604">
                  <c:v>23.538001586029313</c:v>
                </c:pt>
                <c:pt idx="605">
                  <c:v>23.655003965093517</c:v>
                </c:pt>
                <c:pt idx="606">
                  <c:v>23.772006344157642</c:v>
                </c:pt>
                <c:pt idx="607">
                  <c:v>23.889008723221821</c:v>
                </c:pt>
                <c:pt idx="608">
                  <c:v>24.006011102285981</c:v>
                </c:pt>
                <c:pt idx="609">
                  <c:v>24.123013481350142</c:v>
                </c:pt>
                <c:pt idx="610">
                  <c:v>24.240015860414303</c:v>
                </c:pt>
                <c:pt idx="611">
                  <c:v>24.357018239478482</c:v>
                </c:pt>
                <c:pt idx="612">
                  <c:v>24.474020618542625</c:v>
                </c:pt>
                <c:pt idx="613">
                  <c:v>24.591022997606771</c:v>
                </c:pt>
                <c:pt idx="614">
                  <c:v>24.708025376670914</c:v>
                </c:pt>
                <c:pt idx="615">
                  <c:v>24.825027755735089</c:v>
                </c:pt>
                <c:pt idx="616">
                  <c:v>24.942030134799218</c:v>
                </c:pt>
                <c:pt idx="617">
                  <c:v>25.059032513863396</c:v>
                </c:pt>
                <c:pt idx="618">
                  <c:v>25.176034892927557</c:v>
                </c:pt>
                <c:pt idx="619">
                  <c:v>25.293037271991704</c:v>
                </c:pt>
                <c:pt idx="620">
                  <c:v>25.410039651055889</c:v>
                </c:pt>
                <c:pt idx="621">
                  <c:v>25.527042030120025</c:v>
                </c:pt>
                <c:pt idx="622">
                  <c:v>25.644044409184204</c:v>
                </c:pt>
                <c:pt idx="623">
                  <c:v>25.761046788248347</c:v>
                </c:pt>
                <c:pt idx="624">
                  <c:v>25.878049167312525</c:v>
                </c:pt>
                <c:pt idx="625">
                  <c:v>26.07835844565923</c:v>
                </c:pt>
                <c:pt idx="626">
                  <c:v>26.224627279917623</c:v>
                </c:pt>
                <c:pt idx="627">
                  <c:v>26.370896114176091</c:v>
                </c:pt>
                <c:pt idx="628">
                  <c:v>26.517164948434548</c:v>
                </c:pt>
                <c:pt idx="629">
                  <c:v>26.66343378269293</c:v>
                </c:pt>
                <c:pt idx="630">
                  <c:v>26.809702616951366</c:v>
                </c:pt>
                <c:pt idx="631">
                  <c:v>26.95597145120983</c:v>
                </c:pt>
                <c:pt idx="632">
                  <c:v>27.102240285468216</c:v>
                </c:pt>
                <c:pt idx="633">
                  <c:v>27.248509119726659</c:v>
                </c:pt>
                <c:pt idx="634">
                  <c:v>27.394777953985113</c:v>
                </c:pt>
                <c:pt idx="635">
                  <c:v>27.541046788243527</c:v>
                </c:pt>
                <c:pt idx="636">
                  <c:v>27.68731562250197</c:v>
                </c:pt>
                <c:pt idx="637">
                  <c:v>27.833584456760423</c:v>
                </c:pt>
                <c:pt idx="638">
                  <c:v>27.979853291018831</c:v>
                </c:pt>
                <c:pt idx="639">
                  <c:v>28.126122125277263</c:v>
                </c:pt>
                <c:pt idx="640">
                  <c:v>28.272390959535677</c:v>
                </c:pt>
                <c:pt idx="641">
                  <c:v>28.41865979379412</c:v>
                </c:pt>
                <c:pt idx="642">
                  <c:v>28.564928628052591</c:v>
                </c:pt>
                <c:pt idx="643">
                  <c:v>28.711197462310995</c:v>
                </c:pt>
                <c:pt idx="644">
                  <c:v>28.857466296569413</c:v>
                </c:pt>
                <c:pt idx="645">
                  <c:v>27.97091666665759</c:v>
                </c:pt>
                <c:pt idx="646">
                  <c:v>28.035166666657538</c:v>
                </c:pt>
                <c:pt idx="647">
                  <c:v>28.099416666657497</c:v>
                </c:pt>
                <c:pt idx="648">
                  <c:v>28.163666666657473</c:v>
                </c:pt>
                <c:pt idx="649">
                  <c:v>28.227916666657432</c:v>
                </c:pt>
                <c:pt idx="650">
                  <c:v>28.292166666657373</c:v>
                </c:pt>
                <c:pt idx="651">
                  <c:v>28.356416666657328</c:v>
                </c:pt>
                <c:pt idx="652">
                  <c:v>28.420666666657286</c:v>
                </c:pt>
                <c:pt idx="653">
                  <c:v>28.484916666657249</c:v>
                </c:pt>
                <c:pt idx="654">
                  <c:v>28.549166666657207</c:v>
                </c:pt>
                <c:pt idx="655">
                  <c:v>28.613416666657184</c:v>
                </c:pt>
                <c:pt idx="656">
                  <c:v>28.677666666657135</c:v>
                </c:pt>
                <c:pt idx="657">
                  <c:v>28.74191666665709</c:v>
                </c:pt>
                <c:pt idx="658">
                  <c:v>28.806166666657045</c:v>
                </c:pt>
                <c:pt idx="659">
                  <c:v>28.870416666657</c:v>
                </c:pt>
                <c:pt idx="660">
                  <c:v>28.934666666656977</c:v>
                </c:pt>
                <c:pt idx="661">
                  <c:v>28.998916666656918</c:v>
                </c:pt>
                <c:pt idx="662">
                  <c:v>29.06316666665689</c:v>
                </c:pt>
                <c:pt idx="663">
                  <c:v>29.127416666656835</c:v>
                </c:pt>
                <c:pt idx="664">
                  <c:v>29.191666666656811</c:v>
                </c:pt>
                <c:pt idx="665">
                  <c:v>29.75783505153532</c:v>
                </c:pt>
                <c:pt idx="666">
                  <c:v>29.829587628854881</c:v>
                </c:pt>
                <c:pt idx="667">
                  <c:v>29.901340206174371</c:v>
                </c:pt>
                <c:pt idx="668">
                  <c:v>29.973092783493929</c:v>
                </c:pt>
                <c:pt idx="669">
                  <c:v>30.044845360813508</c:v>
                </c:pt>
                <c:pt idx="670">
                  <c:v>30.116597938133022</c:v>
                </c:pt>
                <c:pt idx="671">
                  <c:v>30.188350515452584</c:v>
                </c:pt>
                <c:pt idx="672">
                  <c:v>30.260103092772084</c:v>
                </c:pt>
                <c:pt idx="673">
                  <c:v>30.331855670091688</c:v>
                </c:pt>
                <c:pt idx="674">
                  <c:v>30.403608247411189</c:v>
                </c:pt>
                <c:pt idx="675">
                  <c:v>30.475360824730714</c:v>
                </c:pt>
                <c:pt idx="676">
                  <c:v>30.547113402050275</c:v>
                </c:pt>
                <c:pt idx="677">
                  <c:v>30.618865979369833</c:v>
                </c:pt>
                <c:pt idx="678">
                  <c:v>30.690618556689337</c:v>
                </c:pt>
                <c:pt idx="679">
                  <c:v>30.762371134008902</c:v>
                </c:pt>
                <c:pt idx="680">
                  <c:v>30.834123711328466</c:v>
                </c:pt>
                <c:pt idx="681">
                  <c:v>30.905876288647967</c:v>
                </c:pt>
                <c:pt idx="682">
                  <c:v>30.97762886596751</c:v>
                </c:pt>
                <c:pt idx="683">
                  <c:v>31.049381443287071</c:v>
                </c:pt>
                <c:pt idx="684">
                  <c:v>31.12113402060664</c:v>
                </c:pt>
                <c:pt idx="685">
                  <c:v>31.192886597926133</c:v>
                </c:pt>
                <c:pt idx="686">
                  <c:v>32.443481363966526</c:v>
                </c:pt>
                <c:pt idx="687">
                  <c:v>32.623592386964184</c:v>
                </c:pt>
                <c:pt idx="688">
                  <c:v>32.803703409961592</c:v>
                </c:pt>
                <c:pt idx="689">
                  <c:v>32.983814432959136</c:v>
                </c:pt>
                <c:pt idx="690">
                  <c:v>33.163925455956644</c:v>
                </c:pt>
                <c:pt idx="691">
                  <c:v>33.344036478954145</c:v>
                </c:pt>
                <c:pt idx="692">
                  <c:v>33.524147501951646</c:v>
                </c:pt>
                <c:pt idx="693">
                  <c:v>33.704258524949161</c:v>
                </c:pt>
                <c:pt idx="694">
                  <c:v>33.884369547946577</c:v>
                </c:pt>
                <c:pt idx="695">
                  <c:v>34.064480570944127</c:v>
                </c:pt>
                <c:pt idx="696">
                  <c:v>34.244591593941642</c:v>
                </c:pt>
                <c:pt idx="697">
                  <c:v>34.424702616939207</c:v>
                </c:pt>
                <c:pt idx="698">
                  <c:v>34.604813639936424</c:v>
                </c:pt>
                <c:pt idx="699">
                  <c:v>34.784924662933925</c:v>
                </c:pt>
                <c:pt idx="700">
                  <c:v>34.965035685931461</c:v>
                </c:pt>
                <c:pt idx="701">
                  <c:v>35.145146708928991</c:v>
                </c:pt>
                <c:pt idx="702">
                  <c:v>35.325257731926442</c:v>
                </c:pt>
                <c:pt idx="703">
                  <c:v>35.505368754923985</c:v>
                </c:pt>
                <c:pt idx="704">
                  <c:v>35.685479777921458</c:v>
                </c:pt>
                <c:pt idx="705">
                  <c:v>35.865590800919009</c:v>
                </c:pt>
                <c:pt idx="706">
                  <c:v>35.593833333302314</c:v>
                </c:pt>
                <c:pt idx="707">
                  <c:v>35.764333333302211</c:v>
                </c:pt>
                <c:pt idx="708">
                  <c:v>35.934833333302095</c:v>
                </c:pt>
                <c:pt idx="709">
                  <c:v>36.105333333302013</c:v>
                </c:pt>
                <c:pt idx="710">
                  <c:v>36.275833333301939</c:v>
                </c:pt>
                <c:pt idx="711">
                  <c:v>36.446333333301808</c:v>
                </c:pt>
                <c:pt idx="712">
                  <c:v>36.616833333301656</c:v>
                </c:pt>
                <c:pt idx="713">
                  <c:v>36.787333333301561</c:v>
                </c:pt>
                <c:pt idx="714">
                  <c:v>36.957833333301402</c:v>
                </c:pt>
                <c:pt idx="715">
                  <c:v>37.128333333301399</c:v>
                </c:pt>
                <c:pt idx="716">
                  <c:v>37.298833333301268</c:v>
                </c:pt>
                <c:pt idx="717">
                  <c:v>37.469333333301144</c:v>
                </c:pt>
                <c:pt idx="718">
                  <c:v>37.639833333301013</c:v>
                </c:pt>
                <c:pt idx="719">
                  <c:v>37.810333333300889</c:v>
                </c:pt>
                <c:pt idx="720">
                  <c:v>37.980833333300779</c:v>
                </c:pt>
                <c:pt idx="721">
                  <c:v>38.15133333330067</c:v>
                </c:pt>
                <c:pt idx="722">
                  <c:v>38.321833333300546</c:v>
                </c:pt>
                <c:pt idx="723">
                  <c:v>38.492333333300486</c:v>
                </c:pt>
                <c:pt idx="724">
                  <c:v>38.662833333300362</c:v>
                </c:pt>
                <c:pt idx="725">
                  <c:v>38.833333333300232</c:v>
                </c:pt>
                <c:pt idx="726">
                  <c:v>36.977708168120238</c:v>
                </c:pt>
                <c:pt idx="727">
                  <c:v>36.979270420301049</c:v>
                </c:pt>
                <c:pt idx="728">
                  <c:v>36.980832672481853</c:v>
                </c:pt>
                <c:pt idx="729">
                  <c:v>36.982394924662628</c:v>
                </c:pt>
                <c:pt idx="730">
                  <c:v>36.983957176843418</c:v>
                </c:pt>
                <c:pt idx="731">
                  <c:v>36.985519429024279</c:v>
                </c:pt>
                <c:pt idx="732">
                  <c:v>36.987081681204991</c:v>
                </c:pt>
                <c:pt idx="733">
                  <c:v>36.988643933385902</c:v>
                </c:pt>
                <c:pt idx="734">
                  <c:v>36.990206185566663</c:v>
                </c:pt>
                <c:pt idx="735">
                  <c:v>36.991768437747453</c:v>
                </c:pt>
                <c:pt idx="736">
                  <c:v>36.993330689928356</c:v>
                </c:pt>
                <c:pt idx="737">
                  <c:v>36.994892942109175</c:v>
                </c:pt>
                <c:pt idx="738">
                  <c:v>36.996455194289972</c:v>
                </c:pt>
                <c:pt idx="739">
                  <c:v>36.998017446470804</c:v>
                </c:pt>
                <c:pt idx="740">
                  <c:v>36.999579698651551</c:v>
                </c:pt>
                <c:pt idx="741">
                  <c:v>37.00114195083232</c:v>
                </c:pt>
                <c:pt idx="742">
                  <c:v>37.002704203013145</c:v>
                </c:pt>
                <c:pt idx="743">
                  <c:v>37.0042664551939</c:v>
                </c:pt>
                <c:pt idx="744">
                  <c:v>37.005828707374782</c:v>
                </c:pt>
                <c:pt idx="745">
                  <c:v>37.007390959555586</c:v>
                </c:pt>
                <c:pt idx="746">
                  <c:v>37.008953211736397</c:v>
                </c:pt>
                <c:pt idx="747">
                  <c:v>35.517081681235936</c:v>
                </c:pt>
                <c:pt idx="748">
                  <c:v>35.369892942140162</c:v>
                </c:pt>
                <c:pt idx="749">
                  <c:v>35.222704203044302</c:v>
                </c:pt>
                <c:pt idx="750">
                  <c:v>35.075515463948435</c:v>
                </c:pt>
                <c:pt idx="751">
                  <c:v>34.928326724852582</c:v>
                </c:pt>
                <c:pt idx="752">
                  <c:v>34.781137985756715</c:v>
                </c:pt>
                <c:pt idx="753">
                  <c:v>34.633949246660862</c:v>
                </c:pt>
                <c:pt idx="754">
                  <c:v>34.486760507564995</c:v>
                </c:pt>
                <c:pt idx="755">
                  <c:v>34.339571768469128</c:v>
                </c:pt>
                <c:pt idx="756">
                  <c:v>34.192383029373282</c:v>
                </c:pt>
                <c:pt idx="757">
                  <c:v>34.045194290277408</c:v>
                </c:pt>
                <c:pt idx="758">
                  <c:v>33.898005551181555</c:v>
                </c:pt>
                <c:pt idx="759">
                  <c:v>33.750816812085688</c:v>
                </c:pt>
                <c:pt idx="760">
                  <c:v>33.603628072989871</c:v>
                </c:pt>
                <c:pt idx="761">
                  <c:v>33.456439333893954</c:v>
                </c:pt>
                <c:pt idx="762">
                  <c:v>33.309250594798094</c:v>
                </c:pt>
                <c:pt idx="763">
                  <c:v>33.162061855702213</c:v>
                </c:pt>
                <c:pt idx="764">
                  <c:v>33.014873116606317</c:v>
                </c:pt>
                <c:pt idx="765">
                  <c:v>32.867684377510457</c:v>
                </c:pt>
                <c:pt idx="766">
                  <c:v>32.720495638414661</c:v>
                </c:pt>
                <c:pt idx="767">
                  <c:v>33.656750000020608</c:v>
                </c:pt>
                <c:pt idx="768">
                  <c:v>33.563500000020667</c:v>
                </c:pt>
                <c:pt idx="769">
                  <c:v>33.470250000020762</c:v>
                </c:pt>
                <c:pt idx="770">
                  <c:v>33.377000000020786</c:v>
                </c:pt>
                <c:pt idx="771">
                  <c:v>33.283750000020888</c:v>
                </c:pt>
                <c:pt idx="772">
                  <c:v>33.190500000020968</c:v>
                </c:pt>
                <c:pt idx="773">
                  <c:v>33.097250000020999</c:v>
                </c:pt>
                <c:pt idx="774">
                  <c:v>33.004000000021023</c:v>
                </c:pt>
                <c:pt idx="775">
                  <c:v>32.910750000021082</c:v>
                </c:pt>
                <c:pt idx="776">
                  <c:v>32.817500000021141</c:v>
                </c:pt>
                <c:pt idx="777">
                  <c:v>32.72425000002125</c:v>
                </c:pt>
                <c:pt idx="778">
                  <c:v>32.631000000021281</c:v>
                </c:pt>
                <c:pt idx="779">
                  <c:v>32.537750000021333</c:v>
                </c:pt>
                <c:pt idx="780">
                  <c:v>32.444500000021392</c:v>
                </c:pt>
                <c:pt idx="781">
                  <c:v>32.351250000021444</c:v>
                </c:pt>
                <c:pt idx="782">
                  <c:v>32.258000000021511</c:v>
                </c:pt>
                <c:pt idx="783">
                  <c:v>32.164750000021606</c:v>
                </c:pt>
                <c:pt idx="784">
                  <c:v>32.071500000021629</c:v>
                </c:pt>
                <c:pt idx="785">
                  <c:v>31.978250000021671</c:v>
                </c:pt>
                <c:pt idx="786">
                  <c:v>31.885000000021719</c:v>
                </c:pt>
                <c:pt idx="787">
                  <c:v>35.146153846109691</c:v>
                </c:pt>
                <c:pt idx="788">
                  <c:v>35.335384615340217</c:v>
                </c:pt>
                <c:pt idx="789">
                  <c:v>35.524615384570993</c:v>
                </c:pt>
                <c:pt idx="790">
                  <c:v>35.713846153801519</c:v>
                </c:pt>
                <c:pt idx="791">
                  <c:v>35.903076923032195</c:v>
                </c:pt>
                <c:pt idx="792">
                  <c:v>36.092307692262864</c:v>
                </c:pt>
                <c:pt idx="793">
                  <c:v>36.281538461493454</c:v>
                </c:pt>
                <c:pt idx="794">
                  <c:v>36.470769230724159</c:v>
                </c:pt>
                <c:pt idx="795">
                  <c:v>36.659999999954813</c:v>
                </c:pt>
                <c:pt idx="796">
                  <c:v>36.849230769185446</c:v>
                </c:pt>
                <c:pt idx="797">
                  <c:v>37.038461538416094</c:v>
                </c:pt>
                <c:pt idx="798">
                  <c:v>37.227692307646777</c:v>
                </c:pt>
                <c:pt idx="799">
                  <c:v>37.416923076877424</c:v>
                </c:pt>
                <c:pt idx="800">
                  <c:v>37.606153846108143</c:v>
                </c:pt>
                <c:pt idx="801">
                  <c:v>37.795384615338719</c:v>
                </c:pt>
                <c:pt idx="802">
                  <c:v>37.984615384569366</c:v>
                </c:pt>
                <c:pt idx="803">
                  <c:v>38.173846153799978</c:v>
                </c:pt>
                <c:pt idx="804">
                  <c:v>38.363076923030654</c:v>
                </c:pt>
                <c:pt idx="805">
                  <c:v>38.552307692261294</c:v>
                </c:pt>
                <c:pt idx="806">
                  <c:v>38.741538461491956</c:v>
                </c:pt>
                <c:pt idx="807">
                  <c:v>38.930769230722596</c:v>
                </c:pt>
                <c:pt idx="808">
                  <c:v>36.448255352871413</c:v>
                </c:pt>
                <c:pt idx="809">
                  <c:v>36.541946867542137</c:v>
                </c:pt>
                <c:pt idx="810">
                  <c:v>36.635638382213038</c:v>
                </c:pt>
                <c:pt idx="811">
                  <c:v>36.729329896883939</c:v>
                </c:pt>
                <c:pt idx="812">
                  <c:v>36.823021411554706</c:v>
                </c:pt>
                <c:pt idx="813">
                  <c:v>36.916712926225586</c:v>
                </c:pt>
                <c:pt idx="814">
                  <c:v>37.010404440896323</c:v>
                </c:pt>
                <c:pt idx="815">
                  <c:v>37.104095955567225</c:v>
                </c:pt>
                <c:pt idx="816">
                  <c:v>37.197787470238005</c:v>
                </c:pt>
                <c:pt idx="817">
                  <c:v>37.291478984908949</c:v>
                </c:pt>
                <c:pt idx="818">
                  <c:v>37.385170499579758</c:v>
                </c:pt>
                <c:pt idx="819">
                  <c:v>37.478862014250545</c:v>
                </c:pt>
                <c:pt idx="820">
                  <c:v>37.572553528921446</c:v>
                </c:pt>
                <c:pt idx="821">
                  <c:v>37.666245043592234</c:v>
                </c:pt>
                <c:pt idx="822">
                  <c:v>37.759936558263036</c:v>
                </c:pt>
                <c:pt idx="823">
                  <c:v>37.853628072933894</c:v>
                </c:pt>
                <c:pt idx="824">
                  <c:v>37.947319587604746</c:v>
                </c:pt>
                <c:pt idx="825">
                  <c:v>38.041011102275554</c:v>
                </c:pt>
                <c:pt idx="826">
                  <c:v>38.134702616946406</c:v>
                </c:pt>
                <c:pt idx="827">
                  <c:v>38.228394131617243</c:v>
                </c:pt>
                <c:pt idx="828">
                  <c:v>36.625750000040135</c:v>
                </c:pt>
                <c:pt idx="829">
                  <c:v>36.471500000040194</c:v>
                </c:pt>
                <c:pt idx="830">
                  <c:v>36.317250000040247</c:v>
                </c:pt>
                <c:pt idx="831">
                  <c:v>36.163000000040398</c:v>
                </c:pt>
                <c:pt idx="832">
                  <c:v>36.008750000040493</c:v>
                </c:pt>
                <c:pt idx="833">
                  <c:v>35.854500000040524</c:v>
                </c:pt>
                <c:pt idx="834">
                  <c:v>35.700250000040711</c:v>
                </c:pt>
                <c:pt idx="835">
                  <c:v>35.546000000040806</c:v>
                </c:pt>
                <c:pt idx="836">
                  <c:v>35.391750000040901</c:v>
                </c:pt>
                <c:pt idx="837">
                  <c:v>35.237500000041003</c:v>
                </c:pt>
                <c:pt idx="838">
                  <c:v>35.08325000004109</c:v>
                </c:pt>
                <c:pt idx="839">
                  <c:v>34.929000000041185</c:v>
                </c:pt>
                <c:pt idx="840">
                  <c:v>34.77475000004128</c:v>
                </c:pt>
                <c:pt idx="841">
                  <c:v>34.620500000041403</c:v>
                </c:pt>
                <c:pt idx="842">
                  <c:v>34.466250000041498</c:v>
                </c:pt>
                <c:pt idx="843">
                  <c:v>34.312000000041557</c:v>
                </c:pt>
                <c:pt idx="844">
                  <c:v>34.157750000041652</c:v>
                </c:pt>
                <c:pt idx="845">
                  <c:v>34.003500000041782</c:v>
                </c:pt>
                <c:pt idx="846">
                  <c:v>33.849250000041877</c:v>
                </c:pt>
                <c:pt idx="847">
                  <c:v>33.695000000042</c:v>
                </c:pt>
                <c:pt idx="848">
                  <c:v>36.717083333310434</c:v>
                </c:pt>
                <c:pt idx="849">
                  <c:v>36.800833333310393</c:v>
                </c:pt>
                <c:pt idx="850">
                  <c:v>36.884583333310317</c:v>
                </c:pt>
                <c:pt idx="851">
                  <c:v>36.968333333310333</c:v>
                </c:pt>
                <c:pt idx="852">
                  <c:v>37.05208333331025</c:v>
                </c:pt>
                <c:pt idx="853">
                  <c:v>37.135833333310231</c:v>
                </c:pt>
                <c:pt idx="854">
                  <c:v>37.219583333310176</c:v>
                </c:pt>
                <c:pt idx="855">
                  <c:v>37.303333333310114</c:v>
                </c:pt>
                <c:pt idx="856">
                  <c:v>37.387083333310002</c:v>
                </c:pt>
                <c:pt idx="857">
                  <c:v>37.470833333310004</c:v>
                </c:pt>
                <c:pt idx="858">
                  <c:v>37.554583333309957</c:v>
                </c:pt>
                <c:pt idx="859">
                  <c:v>37.63833333330998</c:v>
                </c:pt>
                <c:pt idx="860">
                  <c:v>37.722083333309897</c:v>
                </c:pt>
                <c:pt idx="861">
                  <c:v>37.805833333309813</c:v>
                </c:pt>
                <c:pt idx="862">
                  <c:v>37.889583333309737</c:v>
                </c:pt>
                <c:pt idx="863">
                  <c:v>37.973333333309689</c:v>
                </c:pt>
                <c:pt idx="864">
                  <c:v>38.057083333309599</c:v>
                </c:pt>
                <c:pt idx="865">
                  <c:v>38.14083333330958</c:v>
                </c:pt>
                <c:pt idx="866">
                  <c:v>38.224583333309532</c:v>
                </c:pt>
                <c:pt idx="867">
                  <c:v>38.308333333309506</c:v>
                </c:pt>
                <c:pt idx="868">
                  <c:v>34.075884218909962</c:v>
                </c:pt>
                <c:pt idx="869">
                  <c:v>33.949710547220889</c:v>
                </c:pt>
                <c:pt idx="870">
                  <c:v>33.823536875531865</c:v>
                </c:pt>
                <c:pt idx="871">
                  <c:v>33.69736320384277</c:v>
                </c:pt>
                <c:pt idx="872">
                  <c:v>33.571189532153731</c:v>
                </c:pt>
                <c:pt idx="873">
                  <c:v>33.445015860464665</c:v>
                </c:pt>
                <c:pt idx="874">
                  <c:v>33.318842188775605</c:v>
                </c:pt>
                <c:pt idx="875">
                  <c:v>33.192668517086545</c:v>
                </c:pt>
                <c:pt idx="876">
                  <c:v>33.066494845397465</c:v>
                </c:pt>
                <c:pt idx="877">
                  <c:v>32.940321173708391</c:v>
                </c:pt>
                <c:pt idx="878">
                  <c:v>32.814147502019338</c:v>
                </c:pt>
                <c:pt idx="879">
                  <c:v>32.687973830330336</c:v>
                </c:pt>
                <c:pt idx="880">
                  <c:v>32.561800158641233</c:v>
                </c:pt>
                <c:pt idx="881">
                  <c:v>32.435626486952224</c:v>
                </c:pt>
                <c:pt idx="882">
                  <c:v>32.309452815263136</c:v>
                </c:pt>
                <c:pt idx="883">
                  <c:v>32.183279143574111</c:v>
                </c:pt>
                <c:pt idx="884">
                  <c:v>32.057105471885045</c:v>
                </c:pt>
                <c:pt idx="885">
                  <c:v>31.930931800196007</c:v>
                </c:pt>
                <c:pt idx="886">
                  <c:v>31.804758128506965</c:v>
                </c:pt>
                <c:pt idx="887">
                  <c:v>31.678584456817905</c:v>
                </c:pt>
                <c:pt idx="888">
                  <c:v>31.552410785128817</c:v>
                </c:pt>
                <c:pt idx="889">
                  <c:v>32.21106264876903</c:v>
                </c:pt>
                <c:pt idx="890">
                  <c:v>31.951859635287832</c:v>
                </c:pt>
                <c:pt idx="891">
                  <c:v>31.692656621806634</c:v>
                </c:pt>
                <c:pt idx="892">
                  <c:v>31.433453608325429</c:v>
                </c:pt>
                <c:pt idx="893">
                  <c:v>31.174250594844256</c:v>
                </c:pt>
                <c:pt idx="894">
                  <c:v>30.915047581362995</c:v>
                </c:pt>
                <c:pt idx="895">
                  <c:v>30.655844567881843</c:v>
                </c:pt>
                <c:pt idx="896">
                  <c:v>30.396641554400642</c:v>
                </c:pt>
                <c:pt idx="897">
                  <c:v>30.137438540919447</c:v>
                </c:pt>
                <c:pt idx="898">
                  <c:v>29.87823552743825</c:v>
                </c:pt>
                <c:pt idx="899">
                  <c:v>29.619032513957052</c:v>
                </c:pt>
                <c:pt idx="900">
                  <c:v>29.359829500475836</c:v>
                </c:pt>
                <c:pt idx="901">
                  <c:v>29.100626486994656</c:v>
                </c:pt>
                <c:pt idx="902">
                  <c:v>28.841423473513441</c:v>
                </c:pt>
                <c:pt idx="903">
                  <c:v>28.582220460032229</c:v>
                </c:pt>
                <c:pt idx="904">
                  <c:v>28.323017446551027</c:v>
                </c:pt>
                <c:pt idx="905">
                  <c:v>28.063814433069826</c:v>
                </c:pt>
                <c:pt idx="906">
                  <c:v>27.804611419588657</c:v>
                </c:pt>
                <c:pt idx="907">
                  <c:v>27.545408406107427</c:v>
                </c:pt>
                <c:pt idx="908">
                  <c:v>27.286205392626229</c:v>
                </c:pt>
                <c:pt idx="909">
                  <c:v>29.565083333320285</c:v>
                </c:pt>
                <c:pt idx="910">
                  <c:v>29.606833333320289</c:v>
                </c:pt>
                <c:pt idx="911">
                  <c:v>29.648583333320236</c:v>
                </c:pt>
                <c:pt idx="912">
                  <c:v>29.690333333320218</c:v>
                </c:pt>
                <c:pt idx="913">
                  <c:v>29.732083333320183</c:v>
                </c:pt>
                <c:pt idx="914">
                  <c:v>29.773833333320169</c:v>
                </c:pt>
                <c:pt idx="915">
                  <c:v>29.815583333320138</c:v>
                </c:pt>
                <c:pt idx="916">
                  <c:v>29.85733333332011</c:v>
                </c:pt>
                <c:pt idx="917">
                  <c:v>29.899083333320092</c:v>
                </c:pt>
                <c:pt idx="918">
                  <c:v>29.940833333320054</c:v>
                </c:pt>
                <c:pt idx="919">
                  <c:v>29.982583333320004</c:v>
                </c:pt>
                <c:pt idx="920">
                  <c:v>30.024333333320008</c:v>
                </c:pt>
                <c:pt idx="921">
                  <c:v>30.066083333319973</c:v>
                </c:pt>
                <c:pt idx="922">
                  <c:v>30.107833333319977</c:v>
                </c:pt>
                <c:pt idx="923">
                  <c:v>30.149583333319928</c:v>
                </c:pt>
                <c:pt idx="924">
                  <c:v>30.191333333319903</c:v>
                </c:pt>
                <c:pt idx="925">
                  <c:v>30.233083333319886</c:v>
                </c:pt>
                <c:pt idx="926">
                  <c:v>30.274833333319862</c:v>
                </c:pt>
                <c:pt idx="927">
                  <c:v>30.316583333319826</c:v>
                </c:pt>
                <c:pt idx="928">
                  <c:v>30.358333333319798</c:v>
                </c:pt>
                <c:pt idx="929">
                  <c:v>27.823029341832946</c:v>
                </c:pt>
                <c:pt idx="930">
                  <c:v>27.697573354521364</c:v>
                </c:pt>
                <c:pt idx="931">
                  <c:v>27.572117367209813</c:v>
                </c:pt>
                <c:pt idx="932">
                  <c:v>27.446661379898227</c:v>
                </c:pt>
                <c:pt idx="933">
                  <c:v>27.321205392586648</c:v>
                </c:pt>
                <c:pt idx="934">
                  <c:v>27.195749405275063</c:v>
                </c:pt>
                <c:pt idx="935">
                  <c:v>27.070293417963487</c:v>
                </c:pt>
                <c:pt idx="936">
                  <c:v>26.944837430651926</c:v>
                </c:pt>
                <c:pt idx="937">
                  <c:v>26.819381443340347</c:v>
                </c:pt>
                <c:pt idx="938">
                  <c:v>26.693925456028794</c:v>
                </c:pt>
                <c:pt idx="939">
                  <c:v>26.568469468717186</c:v>
                </c:pt>
                <c:pt idx="940">
                  <c:v>26.443013481405597</c:v>
                </c:pt>
                <c:pt idx="941">
                  <c:v>26.317557494094068</c:v>
                </c:pt>
                <c:pt idx="942">
                  <c:v>26.192101506782464</c:v>
                </c:pt>
                <c:pt idx="943">
                  <c:v>26.066645519470882</c:v>
                </c:pt>
                <c:pt idx="944">
                  <c:v>25.941189532159278</c:v>
                </c:pt>
                <c:pt idx="945">
                  <c:v>25.81573354484771</c:v>
                </c:pt>
                <c:pt idx="946">
                  <c:v>25.690277557536149</c:v>
                </c:pt>
                <c:pt idx="947">
                  <c:v>25.564821570224581</c:v>
                </c:pt>
                <c:pt idx="948">
                  <c:v>25.439365582912988</c:v>
                </c:pt>
                <c:pt idx="949">
                  <c:v>25.31390959560143</c:v>
                </c:pt>
                <c:pt idx="950">
                  <c:v>25.981340206240134</c:v>
                </c:pt>
                <c:pt idx="951">
                  <c:v>25.819845360879466</c:v>
                </c:pt>
                <c:pt idx="952">
                  <c:v>25.65835051551873</c:v>
                </c:pt>
                <c:pt idx="953">
                  <c:v>25.496855670157988</c:v>
                </c:pt>
                <c:pt idx="954">
                  <c:v>25.335360824797277</c:v>
                </c:pt>
                <c:pt idx="955">
                  <c:v>25.173865979436592</c:v>
                </c:pt>
                <c:pt idx="956">
                  <c:v>25.012371134075806</c:v>
                </c:pt>
                <c:pt idx="957">
                  <c:v>24.850876288715085</c:v>
                </c:pt>
                <c:pt idx="958">
                  <c:v>24.689381443354364</c:v>
                </c:pt>
                <c:pt idx="959">
                  <c:v>24.527886597993643</c:v>
                </c:pt>
                <c:pt idx="960">
                  <c:v>24.366391752632921</c:v>
                </c:pt>
                <c:pt idx="961">
                  <c:v>24.2048969072722</c:v>
                </c:pt>
                <c:pt idx="962">
                  <c:v>24.043402061911479</c:v>
                </c:pt>
                <c:pt idx="963">
                  <c:v>23.881907216550758</c:v>
                </c:pt>
                <c:pt idx="964">
                  <c:v>23.720412371190015</c:v>
                </c:pt>
                <c:pt idx="965">
                  <c:v>23.558917525829312</c:v>
                </c:pt>
                <c:pt idx="966">
                  <c:v>23.397422680468587</c:v>
                </c:pt>
                <c:pt idx="967">
                  <c:v>23.235927835107855</c:v>
                </c:pt>
                <c:pt idx="968">
                  <c:v>23.074432989747123</c:v>
                </c:pt>
                <c:pt idx="969">
                  <c:v>22.91293814438643</c:v>
                </c:pt>
                <c:pt idx="970">
                  <c:v>21.941416666717586</c:v>
                </c:pt>
                <c:pt idx="971">
                  <c:v>21.79616666671771</c:v>
                </c:pt>
                <c:pt idx="972">
                  <c:v>21.650916666717791</c:v>
                </c:pt>
                <c:pt idx="973">
                  <c:v>21.505666666717872</c:v>
                </c:pt>
                <c:pt idx="974">
                  <c:v>21.360416666717963</c:v>
                </c:pt>
                <c:pt idx="975">
                  <c:v>21.21516666671808</c:v>
                </c:pt>
                <c:pt idx="976">
                  <c:v>21.069916666718171</c:v>
                </c:pt>
                <c:pt idx="977">
                  <c:v>20.924666666718252</c:v>
                </c:pt>
                <c:pt idx="978">
                  <c:v>20.779416666718362</c:v>
                </c:pt>
                <c:pt idx="979">
                  <c:v>20.634166666718478</c:v>
                </c:pt>
                <c:pt idx="980">
                  <c:v>20.488916666718524</c:v>
                </c:pt>
                <c:pt idx="981">
                  <c:v>20.343666666718633</c:v>
                </c:pt>
                <c:pt idx="982">
                  <c:v>20.198416666718714</c:v>
                </c:pt>
                <c:pt idx="983">
                  <c:v>20.05316666671883</c:v>
                </c:pt>
                <c:pt idx="984">
                  <c:v>19.907916666718904</c:v>
                </c:pt>
                <c:pt idx="985">
                  <c:v>19.762666666718996</c:v>
                </c:pt>
                <c:pt idx="986">
                  <c:v>19.617416666719095</c:v>
                </c:pt>
                <c:pt idx="987">
                  <c:v>19.472166666719176</c:v>
                </c:pt>
                <c:pt idx="988">
                  <c:v>19.326916666719285</c:v>
                </c:pt>
                <c:pt idx="989">
                  <c:v>19.181666666719366</c:v>
                </c:pt>
                <c:pt idx="990">
                  <c:v>19.081395717759992</c:v>
                </c:pt>
                <c:pt idx="991">
                  <c:v>18.873489294286685</c:v>
                </c:pt>
                <c:pt idx="992">
                  <c:v>18.665582870813346</c:v>
                </c:pt>
                <c:pt idx="993">
                  <c:v>18.457676447340106</c:v>
                </c:pt>
                <c:pt idx="994">
                  <c:v>18.249770023866802</c:v>
                </c:pt>
                <c:pt idx="995">
                  <c:v>18.041863600393498</c:v>
                </c:pt>
                <c:pt idx="996">
                  <c:v>17.833957176920194</c:v>
                </c:pt>
                <c:pt idx="997">
                  <c:v>17.626050753446908</c:v>
                </c:pt>
                <c:pt idx="998">
                  <c:v>17.418144329973586</c:v>
                </c:pt>
                <c:pt idx="999">
                  <c:v>17.210237906500282</c:v>
                </c:pt>
                <c:pt idx="1000">
                  <c:v>17.002331483026989</c:v>
                </c:pt>
                <c:pt idx="1001">
                  <c:v>16.794425059553703</c:v>
                </c:pt>
                <c:pt idx="1002">
                  <c:v>16.586518636080378</c:v>
                </c:pt>
                <c:pt idx="1003">
                  <c:v>16.378612212607074</c:v>
                </c:pt>
                <c:pt idx="1004">
                  <c:v>16.170705789133788</c:v>
                </c:pt>
                <c:pt idx="1005">
                  <c:v>15.962799365660498</c:v>
                </c:pt>
                <c:pt idx="1006">
                  <c:v>15.754892942187183</c:v>
                </c:pt>
                <c:pt idx="1007">
                  <c:v>15.546986518713924</c:v>
                </c:pt>
                <c:pt idx="1008">
                  <c:v>15.339080095240575</c:v>
                </c:pt>
                <c:pt idx="1009">
                  <c:v>15.131173671767268</c:v>
                </c:pt>
                <c:pt idx="1010">
                  <c:v>14.923267248293969</c:v>
                </c:pt>
                <c:pt idx="1011">
                  <c:v>15.956835844601699</c:v>
                </c:pt>
                <c:pt idx="1012">
                  <c:v>15.866962728027611</c:v>
                </c:pt>
                <c:pt idx="1013">
                  <c:v>15.777089611453505</c:v>
                </c:pt>
                <c:pt idx="1014">
                  <c:v>15.687216494879419</c:v>
                </c:pt>
                <c:pt idx="1015">
                  <c:v>15.597343378305325</c:v>
                </c:pt>
                <c:pt idx="1016">
                  <c:v>15.507470261731244</c:v>
                </c:pt>
                <c:pt idx="1017">
                  <c:v>15.417597145157146</c:v>
                </c:pt>
                <c:pt idx="1018">
                  <c:v>15.327724028583066</c:v>
                </c:pt>
                <c:pt idx="1019">
                  <c:v>15.237850912008966</c:v>
                </c:pt>
                <c:pt idx="1020">
                  <c:v>15.147977795434864</c:v>
                </c:pt>
                <c:pt idx="1021">
                  <c:v>15.058104678860786</c:v>
                </c:pt>
                <c:pt idx="1022">
                  <c:v>14.968231562286704</c:v>
                </c:pt>
                <c:pt idx="1023">
                  <c:v>14.878358445712598</c:v>
                </c:pt>
                <c:pt idx="1024">
                  <c:v>14.788485329138521</c:v>
                </c:pt>
                <c:pt idx="1025">
                  <c:v>14.698612212564427</c:v>
                </c:pt>
                <c:pt idx="1026">
                  <c:v>14.608739095990344</c:v>
                </c:pt>
                <c:pt idx="1027">
                  <c:v>14.518865979416262</c:v>
                </c:pt>
                <c:pt idx="1028">
                  <c:v>14.428992862842165</c:v>
                </c:pt>
                <c:pt idx="1029">
                  <c:v>14.339119746268082</c:v>
                </c:pt>
                <c:pt idx="1030">
                  <c:v>14.249246629693985</c:v>
                </c:pt>
                <c:pt idx="1031">
                  <c:v>14.186333333359444</c:v>
                </c:pt>
                <c:pt idx="1032">
                  <c:v>14.119333333359492</c:v>
                </c:pt>
                <c:pt idx="1033">
                  <c:v>14.052333333359529</c:v>
                </c:pt>
                <c:pt idx="1034">
                  <c:v>13.985333333359577</c:v>
                </c:pt>
                <c:pt idx="1035">
                  <c:v>13.918333333359627</c:v>
                </c:pt>
                <c:pt idx="1036">
                  <c:v>13.851333333359671</c:v>
                </c:pt>
                <c:pt idx="1037">
                  <c:v>13.784333333359712</c:v>
                </c:pt>
                <c:pt idx="1038">
                  <c:v>13.717333333359747</c:v>
                </c:pt>
                <c:pt idx="1039">
                  <c:v>13.650333333359796</c:v>
                </c:pt>
                <c:pt idx="1040">
                  <c:v>13.583333333359832</c:v>
                </c:pt>
                <c:pt idx="1041">
                  <c:v>13.516333333359881</c:v>
                </c:pt>
                <c:pt idx="1042">
                  <c:v>13.449333333359936</c:v>
                </c:pt>
                <c:pt idx="1043">
                  <c:v>13.382333333359977</c:v>
                </c:pt>
                <c:pt idx="1044">
                  <c:v>13.315333333360027</c:v>
                </c:pt>
                <c:pt idx="1045">
                  <c:v>13.248333333360048</c:v>
                </c:pt>
                <c:pt idx="1046">
                  <c:v>13.181333333360101</c:v>
                </c:pt>
                <c:pt idx="1047">
                  <c:v>13.114333333360133</c:v>
                </c:pt>
                <c:pt idx="1048">
                  <c:v>13.047333333360177</c:v>
                </c:pt>
                <c:pt idx="1049">
                  <c:v>12.980333333360226</c:v>
                </c:pt>
                <c:pt idx="1050">
                  <c:v>12.913333333360272</c:v>
                </c:pt>
                <c:pt idx="1051">
                  <c:v>12.635027755786652</c:v>
                </c:pt>
                <c:pt idx="1052">
                  <c:v>12.542569389410815</c:v>
                </c:pt>
                <c:pt idx="1053">
                  <c:v>12.450111023034978</c:v>
                </c:pt>
                <c:pt idx="1054">
                  <c:v>12.357652656659155</c:v>
                </c:pt>
                <c:pt idx="1055">
                  <c:v>12.265194290283329</c:v>
                </c:pt>
                <c:pt idx="1056">
                  <c:v>12.17273592390749</c:v>
                </c:pt>
                <c:pt idx="1057">
                  <c:v>12.080277557531646</c:v>
                </c:pt>
                <c:pt idx="1058">
                  <c:v>11.987819191155818</c:v>
                </c:pt>
                <c:pt idx="1059">
                  <c:v>11.895360824779994</c:v>
                </c:pt>
                <c:pt idx="1060">
                  <c:v>11.802902458404159</c:v>
                </c:pt>
                <c:pt idx="1061">
                  <c:v>11.710444092028307</c:v>
                </c:pt>
                <c:pt idx="1062">
                  <c:v>11.617985725652463</c:v>
                </c:pt>
                <c:pt idx="1063">
                  <c:v>11.525527359276648</c:v>
                </c:pt>
                <c:pt idx="1064">
                  <c:v>11.433068992900798</c:v>
                </c:pt>
                <c:pt idx="1065">
                  <c:v>11.340610626524979</c:v>
                </c:pt>
                <c:pt idx="1066">
                  <c:v>11.248152260149141</c:v>
                </c:pt>
                <c:pt idx="1067">
                  <c:v>11.155693893773314</c:v>
                </c:pt>
                <c:pt idx="1068">
                  <c:v>11.063235527397486</c:v>
                </c:pt>
                <c:pt idx="1069">
                  <c:v>10.970777161021644</c:v>
                </c:pt>
                <c:pt idx="1070">
                  <c:v>10.878318794645798</c:v>
                </c:pt>
                <c:pt idx="1071">
                  <c:v>10.78586042826997</c:v>
                </c:pt>
                <c:pt idx="1072">
                  <c:v>10.900158604315555</c:v>
                </c:pt>
                <c:pt idx="1073">
                  <c:v>10.820277557527358</c:v>
                </c:pt>
                <c:pt idx="1074">
                  <c:v>10.740396510739131</c:v>
                </c:pt>
                <c:pt idx="1075">
                  <c:v>10.660515463950928</c:v>
                </c:pt>
                <c:pt idx="1076">
                  <c:v>10.580634417162726</c:v>
                </c:pt>
                <c:pt idx="1077">
                  <c:v>10.500753370374497</c:v>
                </c:pt>
                <c:pt idx="1078">
                  <c:v>10.4208723235863</c:v>
                </c:pt>
                <c:pt idx="1079">
                  <c:v>10.340991276798079</c:v>
                </c:pt>
                <c:pt idx="1080">
                  <c:v>10.261110230009862</c:v>
                </c:pt>
                <c:pt idx="1081">
                  <c:v>10.181229183221651</c:v>
                </c:pt>
                <c:pt idx="1082">
                  <c:v>10.101348136433435</c:v>
                </c:pt>
                <c:pt idx="1083">
                  <c:v>10.021467089645229</c:v>
                </c:pt>
                <c:pt idx="1084">
                  <c:v>9.9415860428570255</c:v>
                </c:pt>
                <c:pt idx="1085">
                  <c:v>9.8617049960688217</c:v>
                </c:pt>
                <c:pt idx="1086">
                  <c:v>9.7818239492805805</c:v>
                </c:pt>
                <c:pt idx="1087">
                  <c:v>9.701942902492366</c:v>
                </c:pt>
                <c:pt idx="1088">
                  <c:v>9.6220618557041711</c:v>
                </c:pt>
                <c:pt idx="1089">
                  <c:v>9.542180808915969</c:v>
                </c:pt>
                <c:pt idx="1090">
                  <c:v>9.4622997621277509</c:v>
                </c:pt>
                <c:pt idx="1091">
                  <c:v>9.3824187153395489</c:v>
                </c:pt>
                <c:pt idx="1092">
                  <c:v>9.5800833333561854</c:v>
                </c:pt>
                <c:pt idx="1093">
                  <c:v>9.5268333333562207</c:v>
                </c:pt>
                <c:pt idx="1094">
                  <c:v>9.4735833333562613</c:v>
                </c:pt>
                <c:pt idx="1095">
                  <c:v>9.4203333333562895</c:v>
                </c:pt>
                <c:pt idx="1096">
                  <c:v>9.3670833333563248</c:v>
                </c:pt>
                <c:pt idx="1097">
                  <c:v>9.3138333333563565</c:v>
                </c:pt>
                <c:pt idx="1098">
                  <c:v>9.2605833333564025</c:v>
                </c:pt>
                <c:pt idx="1099">
                  <c:v>9.2073333333564182</c:v>
                </c:pt>
                <c:pt idx="1100">
                  <c:v>9.1540833333564606</c:v>
                </c:pt>
                <c:pt idx="1101">
                  <c:v>9.1008333333564977</c:v>
                </c:pt>
                <c:pt idx="1102">
                  <c:v>9.0475833333565259</c:v>
                </c:pt>
                <c:pt idx="1103">
                  <c:v>8.9943333333565629</c:v>
                </c:pt>
                <c:pt idx="1104">
                  <c:v>8.9410833333565929</c:v>
                </c:pt>
                <c:pt idx="1105">
                  <c:v>8.8878333333566406</c:v>
                </c:pt>
                <c:pt idx="1106">
                  <c:v>8.8345833333566706</c:v>
                </c:pt>
                <c:pt idx="1107">
                  <c:v>8.7813333333566987</c:v>
                </c:pt>
                <c:pt idx="1108">
                  <c:v>8.7280833333567269</c:v>
                </c:pt>
                <c:pt idx="1109">
                  <c:v>8.6748333333567729</c:v>
                </c:pt>
                <c:pt idx="1110">
                  <c:v>8.621583333356801</c:v>
                </c:pt>
                <c:pt idx="1111">
                  <c:v>8.5683333333568399</c:v>
                </c:pt>
                <c:pt idx="1112">
                  <c:v>8.7872244250723455</c:v>
                </c:pt>
                <c:pt idx="1113">
                  <c:v>8.7580610626615716</c:v>
                </c:pt>
                <c:pt idx="1114">
                  <c:v>8.7288977002508013</c:v>
                </c:pt>
                <c:pt idx="1115">
                  <c:v>8.6997343378400664</c:v>
                </c:pt>
                <c:pt idx="1116">
                  <c:v>8.6705709754292943</c:v>
                </c:pt>
                <c:pt idx="1117">
                  <c:v>8.6414076130185187</c:v>
                </c:pt>
                <c:pt idx="1118">
                  <c:v>8.6122442506077679</c:v>
                </c:pt>
                <c:pt idx="1119">
                  <c:v>8.5830808881969975</c:v>
                </c:pt>
                <c:pt idx="1120">
                  <c:v>8.5539175257862343</c:v>
                </c:pt>
                <c:pt idx="1121">
                  <c:v>8.524754163375448</c:v>
                </c:pt>
                <c:pt idx="1122">
                  <c:v>8.4955908009647061</c:v>
                </c:pt>
                <c:pt idx="1123">
                  <c:v>8.4664274385539304</c:v>
                </c:pt>
                <c:pt idx="1124">
                  <c:v>8.4372640761431583</c:v>
                </c:pt>
                <c:pt idx="1125">
                  <c:v>8.408100713732388</c:v>
                </c:pt>
                <c:pt idx="1126">
                  <c:v>8.3789373513216248</c:v>
                </c:pt>
                <c:pt idx="1127">
                  <c:v>8.3497739889108473</c:v>
                </c:pt>
                <c:pt idx="1128">
                  <c:v>8.3206106265000948</c:v>
                </c:pt>
                <c:pt idx="1129">
                  <c:v>8.2914472640893297</c:v>
                </c:pt>
                <c:pt idx="1130">
                  <c:v>8.2622839016785559</c:v>
                </c:pt>
                <c:pt idx="1131">
                  <c:v>8.2331205392677944</c:v>
                </c:pt>
                <c:pt idx="1132">
                  <c:v>8.2039571768570188</c:v>
                </c:pt>
                <c:pt idx="1133">
                  <c:v>8.2891752577390712</c:v>
                </c:pt>
                <c:pt idx="1134">
                  <c:v>8.27355670103805</c:v>
                </c:pt>
                <c:pt idx="1135">
                  <c:v>8.2579381443370199</c:v>
                </c:pt>
                <c:pt idx="1136">
                  <c:v>8.2423195876359987</c:v>
                </c:pt>
                <c:pt idx="1137">
                  <c:v>8.2267010309349811</c:v>
                </c:pt>
                <c:pt idx="1138">
                  <c:v>8.2110824742339688</c:v>
                </c:pt>
                <c:pt idx="1139">
                  <c:v>8.1954639175329547</c:v>
                </c:pt>
                <c:pt idx="1140">
                  <c:v>8.179845360831921</c:v>
                </c:pt>
                <c:pt idx="1141">
                  <c:v>8.1642268041309052</c:v>
                </c:pt>
                <c:pt idx="1142">
                  <c:v>8.1486082474298751</c:v>
                </c:pt>
                <c:pt idx="1143">
                  <c:v>8.1329896907288628</c:v>
                </c:pt>
                <c:pt idx="1144">
                  <c:v>8.1173711340278256</c:v>
                </c:pt>
                <c:pt idx="1145">
                  <c:v>8.1017525773268204</c:v>
                </c:pt>
                <c:pt idx="1146">
                  <c:v>8.0861340206258028</c:v>
                </c:pt>
                <c:pt idx="1147">
                  <c:v>8.070515463924778</c:v>
                </c:pt>
                <c:pt idx="1148">
                  <c:v>8.0548969072237568</c:v>
                </c:pt>
                <c:pt idx="1149">
                  <c:v>8.0392783505227339</c:v>
                </c:pt>
                <c:pt idx="1150">
                  <c:v>8.0236597938217198</c:v>
                </c:pt>
                <c:pt idx="1151">
                  <c:v>8.0080412371206968</c:v>
                </c:pt>
                <c:pt idx="1152">
                  <c:v>7.992422680419681</c:v>
                </c:pt>
                <c:pt idx="1153">
                  <c:v>8.0249166666721639</c:v>
                </c:pt>
                <c:pt idx="1154">
                  <c:v>8.0131666666721699</c:v>
                </c:pt>
                <c:pt idx="1155">
                  <c:v>8.0014166666721707</c:v>
                </c:pt>
                <c:pt idx="1156">
                  <c:v>7.9896666666721918</c:v>
                </c:pt>
                <c:pt idx="1157">
                  <c:v>7.9779166666721908</c:v>
                </c:pt>
                <c:pt idx="1158">
                  <c:v>7.9661666666721995</c:v>
                </c:pt>
                <c:pt idx="1159">
                  <c:v>7.9544166666722038</c:v>
                </c:pt>
                <c:pt idx="1160">
                  <c:v>7.942666666672217</c:v>
                </c:pt>
                <c:pt idx="1161">
                  <c:v>7.9309166666722248</c:v>
                </c:pt>
                <c:pt idx="1162">
                  <c:v>7.9191666666722327</c:v>
                </c:pt>
                <c:pt idx="1163">
                  <c:v>7.9074166666722361</c:v>
                </c:pt>
                <c:pt idx="1164">
                  <c:v>7.8956666666722475</c:v>
                </c:pt>
                <c:pt idx="1165">
                  <c:v>7.8839166666722473</c:v>
                </c:pt>
                <c:pt idx="1166">
                  <c:v>7.8721666666722605</c:v>
                </c:pt>
                <c:pt idx="1167">
                  <c:v>7.8604166666722621</c:v>
                </c:pt>
                <c:pt idx="1168">
                  <c:v>7.8486666666722762</c:v>
                </c:pt>
                <c:pt idx="1169">
                  <c:v>7.8369166666722778</c:v>
                </c:pt>
                <c:pt idx="1170">
                  <c:v>7.8251666666722848</c:v>
                </c:pt>
                <c:pt idx="1171">
                  <c:v>7.8134166666722891</c:v>
                </c:pt>
                <c:pt idx="1172">
                  <c:v>7.8016666666723093</c:v>
                </c:pt>
                <c:pt idx="1173">
                  <c:v>8.0439166666631809</c:v>
                </c:pt>
                <c:pt idx="1174">
                  <c:v>8.0511666666631729</c:v>
                </c:pt>
                <c:pt idx="1175">
                  <c:v>8.058416666663172</c:v>
                </c:pt>
                <c:pt idx="1176">
                  <c:v>8.0656666666631747</c:v>
                </c:pt>
                <c:pt idx="1177">
                  <c:v>8.0729166666631667</c:v>
                </c:pt>
                <c:pt idx="1178">
                  <c:v>8.0801666666631586</c:v>
                </c:pt>
                <c:pt idx="1179">
                  <c:v>8.0874166666631542</c:v>
                </c:pt>
                <c:pt idx="1180">
                  <c:v>8.0946666666631497</c:v>
                </c:pt>
                <c:pt idx="1181">
                  <c:v>8.1019166666631435</c:v>
                </c:pt>
                <c:pt idx="1182">
                  <c:v>8.109166666663139</c:v>
                </c:pt>
                <c:pt idx="1183">
                  <c:v>8.1164166666631345</c:v>
                </c:pt>
                <c:pt idx="1184">
                  <c:v>8.1236666666631301</c:v>
                </c:pt>
                <c:pt idx="1185">
                  <c:v>8.1309166666631185</c:v>
                </c:pt>
                <c:pt idx="1186">
                  <c:v>8.1381666666631016</c:v>
                </c:pt>
                <c:pt idx="1187">
                  <c:v>8.145416666663106</c:v>
                </c:pt>
                <c:pt idx="1188">
                  <c:v>8.1526666666631105</c:v>
                </c:pt>
                <c:pt idx="1189">
                  <c:v>8.1599166666631024</c:v>
                </c:pt>
                <c:pt idx="1190">
                  <c:v>8.1671666666630927</c:v>
                </c:pt>
                <c:pt idx="1191">
                  <c:v>8.1744166666630864</c:v>
                </c:pt>
                <c:pt idx="1192">
                  <c:v>8.181666666663082</c:v>
                </c:pt>
                <c:pt idx="1193">
                  <c:v>8.0913333333293735</c:v>
                </c:pt>
                <c:pt idx="1194">
                  <c:v>8.0993333333293727</c:v>
                </c:pt>
                <c:pt idx="1195">
                  <c:v>8.1073333333293647</c:v>
                </c:pt>
                <c:pt idx="1196">
                  <c:v>8.1153333333293673</c:v>
                </c:pt>
                <c:pt idx="1197">
                  <c:v>8.123333333329354</c:v>
                </c:pt>
                <c:pt idx="1198">
                  <c:v>8.1313333333293478</c:v>
                </c:pt>
                <c:pt idx="1199">
                  <c:v>8.1393333333293505</c:v>
                </c:pt>
                <c:pt idx="1200">
                  <c:v>8.1473333333293372</c:v>
                </c:pt>
                <c:pt idx="1201">
                  <c:v>8.1553333333293452</c:v>
                </c:pt>
                <c:pt idx="1202">
                  <c:v>8.163333333329339</c:v>
                </c:pt>
                <c:pt idx="1203">
                  <c:v>8.1713333333293221</c:v>
                </c:pt>
                <c:pt idx="1204">
                  <c:v>8.1793333333293248</c:v>
                </c:pt>
                <c:pt idx="1205">
                  <c:v>8.1873333333293168</c:v>
                </c:pt>
                <c:pt idx="1206">
                  <c:v>8.1953333333293159</c:v>
                </c:pt>
                <c:pt idx="1207">
                  <c:v>8.2033333333293026</c:v>
                </c:pt>
                <c:pt idx="1208">
                  <c:v>8.2113333333292964</c:v>
                </c:pt>
                <c:pt idx="1209">
                  <c:v>8.2193333333293008</c:v>
                </c:pt>
                <c:pt idx="1210">
                  <c:v>8.2273333333292875</c:v>
                </c:pt>
                <c:pt idx="1211">
                  <c:v>8.2353333333292866</c:v>
                </c:pt>
                <c:pt idx="1212">
                  <c:v>8.2433333333292769</c:v>
                </c:pt>
                <c:pt idx="1213">
                  <c:v>8.1342857142886178</c:v>
                </c:pt>
                <c:pt idx="1214">
                  <c:v>8.12857142857432</c:v>
                </c:pt>
                <c:pt idx="1215">
                  <c:v>8.1228571428600489</c:v>
                </c:pt>
                <c:pt idx="1216">
                  <c:v>8.1171428571457724</c:v>
                </c:pt>
                <c:pt idx="1217">
                  <c:v>8.1114285714314889</c:v>
                </c:pt>
                <c:pt idx="1218">
                  <c:v>8.1057142857172195</c:v>
                </c:pt>
                <c:pt idx="1219">
                  <c:v>8.1000000000029253</c:v>
                </c:pt>
                <c:pt idx="1220">
                  <c:v>8.0942857142886506</c:v>
                </c:pt>
                <c:pt idx="1221">
                  <c:v>8.0885714285743511</c:v>
                </c:pt>
                <c:pt idx="1222">
                  <c:v>8.0828571428600782</c:v>
                </c:pt>
                <c:pt idx="1223">
                  <c:v>8.077142857145807</c:v>
                </c:pt>
                <c:pt idx="1224">
                  <c:v>8.071428571431511</c:v>
                </c:pt>
                <c:pt idx="1225">
                  <c:v>8.0657142857172452</c:v>
                </c:pt>
                <c:pt idx="1226">
                  <c:v>8.0600000000029528</c:v>
                </c:pt>
                <c:pt idx="1227">
                  <c:v>8.0542857142886728</c:v>
                </c:pt>
                <c:pt idx="1228">
                  <c:v>8.0485714285743715</c:v>
                </c:pt>
                <c:pt idx="1229">
                  <c:v>8.0428571428601039</c:v>
                </c:pt>
                <c:pt idx="1230">
                  <c:v>8.0371428571458221</c:v>
                </c:pt>
                <c:pt idx="1231">
                  <c:v>8.0314285714315297</c:v>
                </c:pt>
                <c:pt idx="1232">
                  <c:v>8.0257142857172568</c:v>
                </c:pt>
                <c:pt idx="1233">
                  <c:v>8.020000000002975</c:v>
                </c:pt>
                <c:pt idx="1234">
                  <c:v>8.0142857142886967</c:v>
                </c:pt>
                <c:pt idx="1235">
                  <c:v>8.0070000000033943</c:v>
                </c:pt>
                <c:pt idx="1236">
                  <c:v>8.0005000000034006</c:v>
                </c:pt>
                <c:pt idx="1237">
                  <c:v>7.9940000000034015</c:v>
                </c:pt>
                <c:pt idx="1238">
                  <c:v>7.987500000003406</c:v>
                </c:pt>
                <c:pt idx="1239">
                  <c:v>7.9810000000034114</c:v>
                </c:pt>
                <c:pt idx="1240">
                  <c:v>7.974500000003415</c:v>
                </c:pt>
                <c:pt idx="1241">
                  <c:v>7.9680000000034177</c:v>
                </c:pt>
                <c:pt idx="1242">
                  <c:v>7.9615000000034222</c:v>
                </c:pt>
                <c:pt idx="1243">
                  <c:v>7.9550000000034284</c:v>
                </c:pt>
                <c:pt idx="1244">
                  <c:v>7.9485000000034312</c:v>
                </c:pt>
                <c:pt idx="1245">
                  <c:v>7.9420000000034374</c:v>
                </c:pt>
                <c:pt idx="1246">
                  <c:v>7.9355000000034401</c:v>
                </c:pt>
                <c:pt idx="1247">
                  <c:v>7.9290000000034428</c:v>
                </c:pt>
                <c:pt idx="1248">
                  <c:v>7.9225000000034465</c:v>
                </c:pt>
                <c:pt idx="1249">
                  <c:v>7.9160000000034518</c:v>
                </c:pt>
                <c:pt idx="1250">
                  <c:v>7.9095000000034563</c:v>
                </c:pt>
                <c:pt idx="1251">
                  <c:v>7.9030000000034653</c:v>
                </c:pt>
                <c:pt idx="1252">
                  <c:v>7.8965000000034635</c:v>
                </c:pt>
                <c:pt idx="1253">
                  <c:v>7.890000000003468</c:v>
                </c:pt>
                <c:pt idx="1254">
                  <c:v>7.8835000000034725</c:v>
                </c:pt>
                <c:pt idx="1255">
                  <c:v>7.8382593180064273</c:v>
                </c:pt>
                <c:pt idx="1256">
                  <c:v>7.829214908807379</c:v>
                </c:pt>
                <c:pt idx="1257">
                  <c:v>7.8201704996083405</c:v>
                </c:pt>
                <c:pt idx="1258">
                  <c:v>7.8111260904092985</c:v>
                </c:pt>
                <c:pt idx="1259">
                  <c:v>7.8020816812102556</c:v>
                </c:pt>
                <c:pt idx="1260">
                  <c:v>7.7930372720112091</c:v>
                </c:pt>
                <c:pt idx="1261">
                  <c:v>7.7839928628121724</c:v>
                </c:pt>
                <c:pt idx="1262">
                  <c:v>7.7749484536131339</c:v>
                </c:pt>
                <c:pt idx="1263">
                  <c:v>7.7659040444140857</c:v>
                </c:pt>
                <c:pt idx="1264">
                  <c:v>7.7568596352150436</c:v>
                </c:pt>
                <c:pt idx="1265">
                  <c:v>7.74781522601599</c:v>
                </c:pt>
                <c:pt idx="1266">
                  <c:v>7.7387708168169533</c:v>
                </c:pt>
                <c:pt idx="1267">
                  <c:v>7.7297264076179157</c:v>
                </c:pt>
                <c:pt idx="1268">
                  <c:v>7.7206819984188737</c:v>
                </c:pt>
                <c:pt idx="1269">
                  <c:v>7.7116375892198334</c:v>
                </c:pt>
                <c:pt idx="1270">
                  <c:v>7.7025931800207914</c:v>
                </c:pt>
                <c:pt idx="1271">
                  <c:v>7.6935487708217458</c:v>
                </c:pt>
                <c:pt idx="1272">
                  <c:v>7.6845043616226958</c:v>
                </c:pt>
                <c:pt idx="1273">
                  <c:v>7.6754599524236582</c:v>
                </c:pt>
                <c:pt idx="1274">
                  <c:v>7.6664155432246117</c:v>
                </c:pt>
                <c:pt idx="1275">
                  <c:v>7.6573711340255741</c:v>
                </c:pt>
                <c:pt idx="1276">
                  <c:v>7.6538699444938594</c:v>
                </c:pt>
                <c:pt idx="1277">
                  <c:v>7.6440999207032165</c:v>
                </c:pt>
                <c:pt idx="1278">
                  <c:v>7.6343298969125843</c:v>
                </c:pt>
                <c:pt idx="1279">
                  <c:v>7.6245598731219379</c:v>
                </c:pt>
                <c:pt idx="1280">
                  <c:v>7.6147898493313049</c:v>
                </c:pt>
                <c:pt idx="1281">
                  <c:v>7.6050198255406762</c:v>
                </c:pt>
                <c:pt idx="1282">
                  <c:v>7.5952498017500414</c:v>
                </c:pt>
                <c:pt idx="1283">
                  <c:v>7.5854797779593985</c:v>
                </c:pt>
                <c:pt idx="1284">
                  <c:v>7.5757097541687726</c:v>
                </c:pt>
                <c:pt idx="1285">
                  <c:v>7.5659397303781315</c:v>
                </c:pt>
                <c:pt idx="1286">
                  <c:v>7.5561697065874949</c:v>
                </c:pt>
                <c:pt idx="1287">
                  <c:v>7.5463996827968689</c:v>
                </c:pt>
                <c:pt idx="1288">
                  <c:v>7.5366296590062234</c:v>
                </c:pt>
                <c:pt idx="1289">
                  <c:v>7.5268596352155868</c:v>
                </c:pt>
                <c:pt idx="1290">
                  <c:v>7.5170896114249475</c:v>
                </c:pt>
                <c:pt idx="1291">
                  <c:v>7.5073195876343153</c:v>
                </c:pt>
                <c:pt idx="1292">
                  <c:v>7.4975495638436804</c:v>
                </c:pt>
                <c:pt idx="1293">
                  <c:v>7.487779540053042</c:v>
                </c:pt>
                <c:pt idx="1294">
                  <c:v>7.4780095162624072</c:v>
                </c:pt>
                <c:pt idx="1295">
                  <c:v>7.4682394924717777</c:v>
                </c:pt>
                <c:pt idx="1296">
                  <c:v>7.4807375099170077</c:v>
                </c:pt>
                <c:pt idx="1297">
                  <c:v>7.4731800158646822</c:v>
                </c:pt>
                <c:pt idx="1298">
                  <c:v>7.4656225218123424</c:v>
                </c:pt>
                <c:pt idx="1299">
                  <c:v>7.4580650277600036</c:v>
                </c:pt>
                <c:pt idx="1300">
                  <c:v>7.45050753370767</c:v>
                </c:pt>
                <c:pt idx="1301">
                  <c:v>7.4429500396553347</c:v>
                </c:pt>
                <c:pt idx="1302">
                  <c:v>7.4353925456030066</c:v>
                </c:pt>
                <c:pt idx="1303">
                  <c:v>7.4278350515506659</c:v>
                </c:pt>
                <c:pt idx="1304">
                  <c:v>7.4202775574983306</c:v>
                </c:pt>
                <c:pt idx="1305">
                  <c:v>7.4127200634459927</c:v>
                </c:pt>
                <c:pt idx="1306">
                  <c:v>7.4051625693936671</c:v>
                </c:pt>
                <c:pt idx="1307">
                  <c:v>7.3976050753413283</c:v>
                </c:pt>
                <c:pt idx="1308">
                  <c:v>7.3900475812889885</c:v>
                </c:pt>
                <c:pt idx="1309">
                  <c:v>7.3824900872366577</c:v>
                </c:pt>
                <c:pt idx="1310">
                  <c:v>7.3749325931843286</c:v>
                </c:pt>
                <c:pt idx="1311">
                  <c:v>7.3673750991319844</c:v>
                </c:pt>
                <c:pt idx="1312">
                  <c:v>7.3598176050796553</c:v>
                </c:pt>
                <c:pt idx="1313">
                  <c:v>7.3522601110273245</c:v>
                </c:pt>
                <c:pt idx="1314">
                  <c:v>7.3447026169749865</c:v>
                </c:pt>
                <c:pt idx="1315">
                  <c:v>7.3371451229226512</c:v>
                </c:pt>
                <c:pt idx="1316">
                  <c:v>7.3295876288703106</c:v>
                </c:pt>
                <c:pt idx="1317">
                  <c:v>7.3485714285747115</c:v>
                </c:pt>
                <c:pt idx="1318">
                  <c:v>7.3428571428604297</c:v>
                </c:pt>
                <c:pt idx="1319">
                  <c:v>7.3371428571461434</c:v>
                </c:pt>
                <c:pt idx="1320">
                  <c:v>7.3314285714318705</c:v>
                </c:pt>
                <c:pt idx="1321">
                  <c:v>7.3257142857175781</c:v>
                </c:pt>
                <c:pt idx="1322">
                  <c:v>7.3200000000033016</c:v>
                </c:pt>
                <c:pt idx="1323">
                  <c:v>7.3142857142890154</c:v>
                </c:pt>
                <c:pt idx="1324">
                  <c:v>7.3085714285747372</c:v>
                </c:pt>
                <c:pt idx="1325">
                  <c:v>7.3028571428604545</c:v>
                </c:pt>
                <c:pt idx="1326">
                  <c:v>7.2971428571461683</c:v>
                </c:pt>
                <c:pt idx="1327">
                  <c:v>7.2914285714318909</c:v>
                </c:pt>
                <c:pt idx="1328">
                  <c:v>7.2857142857176083</c:v>
                </c:pt>
                <c:pt idx="1329">
                  <c:v>7.2800000000033318</c:v>
                </c:pt>
                <c:pt idx="1330">
                  <c:v>7.2742857142890474</c:v>
                </c:pt>
                <c:pt idx="1331">
                  <c:v>7.2685714285747629</c:v>
                </c:pt>
                <c:pt idx="1332">
                  <c:v>7.2628571428604785</c:v>
                </c:pt>
                <c:pt idx="1333">
                  <c:v>7.2571428571461931</c:v>
                </c:pt>
                <c:pt idx="1334">
                  <c:v>7.2514285714319167</c:v>
                </c:pt>
                <c:pt idx="1335">
                  <c:v>7.2457142857176384</c:v>
                </c:pt>
                <c:pt idx="1336">
                  <c:v>7.2400000000033522</c:v>
                </c:pt>
                <c:pt idx="1337">
                  <c:v>6.9041554322124465</c:v>
                </c:pt>
                <c:pt idx="1338">
                  <c:v>6.8772720063599664</c:v>
                </c:pt>
                <c:pt idx="1339">
                  <c:v>6.85038858050748</c:v>
                </c:pt>
                <c:pt idx="1340">
                  <c:v>6.8235051546550052</c:v>
                </c:pt>
                <c:pt idx="1341">
                  <c:v>6.7966217288025339</c:v>
                </c:pt>
                <c:pt idx="1342">
                  <c:v>6.7697383029500484</c:v>
                </c:pt>
                <c:pt idx="1343">
                  <c:v>6.7428548770975549</c:v>
                </c:pt>
                <c:pt idx="1344">
                  <c:v>6.7159714512450774</c:v>
                </c:pt>
                <c:pt idx="1345">
                  <c:v>6.6890880253926115</c:v>
                </c:pt>
                <c:pt idx="1346">
                  <c:v>6.6622045995401251</c:v>
                </c:pt>
                <c:pt idx="1347">
                  <c:v>6.6353211736876432</c:v>
                </c:pt>
                <c:pt idx="1348">
                  <c:v>6.6084377478351568</c:v>
                </c:pt>
                <c:pt idx="1349">
                  <c:v>6.5815543219826793</c:v>
                </c:pt>
                <c:pt idx="1350">
                  <c:v>6.5546708961301965</c:v>
                </c:pt>
                <c:pt idx="1351">
                  <c:v>6.5277874702777163</c:v>
                </c:pt>
                <c:pt idx="1352">
                  <c:v>6.5009040444252362</c:v>
                </c:pt>
                <c:pt idx="1353">
                  <c:v>6.4740206185727587</c:v>
                </c:pt>
                <c:pt idx="1354">
                  <c:v>6.4471371927202794</c:v>
                </c:pt>
                <c:pt idx="1355">
                  <c:v>6.4202537668677948</c:v>
                </c:pt>
                <c:pt idx="1356">
                  <c:v>6.3933703410153084</c:v>
                </c:pt>
                <c:pt idx="1357">
                  <c:v>6.5301666666825682</c:v>
                </c:pt>
                <c:pt idx="1358">
                  <c:v>6.5036666666825838</c:v>
                </c:pt>
                <c:pt idx="1359">
                  <c:v>6.4771666666826064</c:v>
                </c:pt>
                <c:pt idx="1360">
                  <c:v>6.4506666666826273</c:v>
                </c:pt>
                <c:pt idx="1361">
                  <c:v>6.4241666666826376</c:v>
                </c:pt>
                <c:pt idx="1362">
                  <c:v>6.3976666666826505</c:v>
                </c:pt>
                <c:pt idx="1363">
                  <c:v>6.3711666666826794</c:v>
                </c:pt>
                <c:pt idx="1364">
                  <c:v>6.3446666666826905</c:v>
                </c:pt>
                <c:pt idx="1365">
                  <c:v>6.3181666666827017</c:v>
                </c:pt>
                <c:pt idx="1366">
                  <c:v>6.291666666682727</c:v>
                </c:pt>
                <c:pt idx="1367">
                  <c:v>6.2651666666827355</c:v>
                </c:pt>
                <c:pt idx="1368">
                  <c:v>6.2386666666827653</c:v>
                </c:pt>
                <c:pt idx="1369">
                  <c:v>6.2121666666827755</c:v>
                </c:pt>
                <c:pt idx="1370">
                  <c:v>6.1856666666827875</c:v>
                </c:pt>
                <c:pt idx="1371">
                  <c:v>6.1591666666828075</c:v>
                </c:pt>
                <c:pt idx="1372">
                  <c:v>6.1326666666828231</c:v>
                </c:pt>
                <c:pt idx="1373">
                  <c:v>6.1061666666828458</c:v>
                </c:pt>
                <c:pt idx="1374">
                  <c:v>6.0796666666828676</c:v>
                </c:pt>
                <c:pt idx="1375">
                  <c:v>6.053166666682877</c:v>
                </c:pt>
                <c:pt idx="1376">
                  <c:v>6.0266666666828925</c:v>
                </c:pt>
                <c:pt idx="1377">
                  <c:v>6.0627993655894885</c:v>
                </c:pt>
                <c:pt idx="1378">
                  <c:v>6.0519984139638092</c:v>
                </c:pt>
                <c:pt idx="1379">
                  <c:v>6.0411974623381184</c:v>
                </c:pt>
                <c:pt idx="1380">
                  <c:v>6.0303965107124302</c:v>
                </c:pt>
                <c:pt idx="1381">
                  <c:v>6.0195955590867358</c:v>
                </c:pt>
                <c:pt idx="1382">
                  <c:v>6.0087946074610556</c:v>
                </c:pt>
                <c:pt idx="1383">
                  <c:v>5.9979936558353693</c:v>
                </c:pt>
                <c:pt idx="1384">
                  <c:v>5.9871927042096864</c:v>
                </c:pt>
                <c:pt idx="1385">
                  <c:v>5.9763917525840018</c:v>
                </c:pt>
                <c:pt idx="1386">
                  <c:v>5.9655908009583065</c:v>
                </c:pt>
                <c:pt idx="1387">
                  <c:v>5.9547898493326219</c:v>
                </c:pt>
                <c:pt idx="1388">
                  <c:v>5.9439888977069293</c:v>
                </c:pt>
                <c:pt idx="1389">
                  <c:v>5.9331879460812456</c:v>
                </c:pt>
                <c:pt idx="1390">
                  <c:v>5.9223869944555609</c:v>
                </c:pt>
                <c:pt idx="1391">
                  <c:v>5.9115860428298728</c:v>
                </c:pt>
                <c:pt idx="1392">
                  <c:v>5.9007850912041908</c:v>
                </c:pt>
                <c:pt idx="1393">
                  <c:v>5.8899841395784938</c:v>
                </c:pt>
                <c:pt idx="1394">
                  <c:v>5.8791831879528171</c:v>
                </c:pt>
                <c:pt idx="1395">
                  <c:v>5.8683822363271245</c:v>
                </c:pt>
                <c:pt idx="1396">
                  <c:v>5.8575812847014355</c:v>
                </c:pt>
                <c:pt idx="1397">
                  <c:v>5.8467803330757464</c:v>
                </c:pt>
                <c:pt idx="1398">
                  <c:v>6.2319349722370765</c:v>
                </c:pt>
                <c:pt idx="1399">
                  <c:v>6.2433862014202575</c:v>
                </c:pt>
                <c:pt idx="1400">
                  <c:v>6.2548374306034376</c:v>
                </c:pt>
                <c:pt idx="1401">
                  <c:v>6.2662886597866212</c:v>
                </c:pt>
                <c:pt idx="1402">
                  <c:v>6.2777398889698013</c:v>
                </c:pt>
                <c:pt idx="1403">
                  <c:v>6.2891911181529814</c:v>
                </c:pt>
                <c:pt idx="1404">
                  <c:v>6.3006423473361624</c:v>
                </c:pt>
                <c:pt idx="1405">
                  <c:v>6.3120935765193371</c:v>
                </c:pt>
                <c:pt idx="1406">
                  <c:v>6.3235448057025216</c:v>
                </c:pt>
                <c:pt idx="1407">
                  <c:v>6.3349960348856973</c:v>
                </c:pt>
                <c:pt idx="1408">
                  <c:v>6.3464472640688854</c:v>
                </c:pt>
                <c:pt idx="1409">
                  <c:v>6.3578984932520708</c:v>
                </c:pt>
                <c:pt idx="1410">
                  <c:v>6.3693497224352464</c:v>
                </c:pt>
                <c:pt idx="1411">
                  <c:v>6.3808009516184256</c:v>
                </c:pt>
                <c:pt idx="1412">
                  <c:v>6.3922521808016119</c:v>
                </c:pt>
                <c:pt idx="1413">
                  <c:v>6.403703409984792</c:v>
                </c:pt>
                <c:pt idx="1414">
                  <c:v>6.4151546391679606</c:v>
                </c:pt>
                <c:pt idx="1415">
                  <c:v>6.4266058683511496</c:v>
                </c:pt>
                <c:pt idx="1416">
                  <c:v>6.4380570975343359</c:v>
                </c:pt>
                <c:pt idx="1417">
                  <c:v>6.4495083267175097</c:v>
                </c:pt>
                <c:pt idx="1418">
                  <c:v>6.3592499999877008</c:v>
                </c:pt>
                <c:pt idx="1419">
                  <c:v>6.3784999999876897</c:v>
                </c:pt>
                <c:pt idx="1420">
                  <c:v>6.3977499999876724</c:v>
                </c:pt>
                <c:pt idx="1421">
                  <c:v>6.4169999999876639</c:v>
                </c:pt>
                <c:pt idx="1422">
                  <c:v>6.4362499999876581</c:v>
                </c:pt>
                <c:pt idx="1423">
                  <c:v>6.455499999987639</c:v>
                </c:pt>
                <c:pt idx="1424">
                  <c:v>6.4747499999876315</c:v>
                </c:pt>
                <c:pt idx="1425">
                  <c:v>6.4939999999876123</c:v>
                </c:pt>
                <c:pt idx="1426">
                  <c:v>6.5132499999876012</c:v>
                </c:pt>
                <c:pt idx="1427">
                  <c:v>6.5324999999875883</c:v>
                </c:pt>
                <c:pt idx="1428">
                  <c:v>6.5517499999875799</c:v>
                </c:pt>
                <c:pt idx="1429">
                  <c:v>6.5709999999875679</c:v>
                </c:pt>
                <c:pt idx="1430">
                  <c:v>6.5902499999875523</c:v>
                </c:pt>
                <c:pt idx="1431">
                  <c:v>6.6094999999875403</c:v>
                </c:pt>
                <c:pt idx="1432">
                  <c:v>6.6287499999875283</c:v>
                </c:pt>
                <c:pt idx="1433">
                  <c:v>6.6479999999875155</c:v>
                </c:pt>
                <c:pt idx="1434">
                  <c:v>6.6672499999875008</c:v>
                </c:pt>
                <c:pt idx="1435">
                  <c:v>6.6864999999874897</c:v>
                </c:pt>
                <c:pt idx="1436">
                  <c:v>6.7057499999874794</c:v>
                </c:pt>
                <c:pt idx="1437">
                  <c:v>6.7249999999874595</c:v>
                </c:pt>
                <c:pt idx="1438">
                  <c:v>6.6191345805670148</c:v>
                </c:pt>
                <c:pt idx="1439">
                  <c:v>6.6195485817740263</c:v>
                </c:pt>
                <c:pt idx="1440">
                  <c:v>6.6199625829810271</c:v>
                </c:pt>
              </c:numCache>
            </c:numRef>
          </c:val>
        </c:ser>
        <c:ser>
          <c:idx val="1"/>
          <c:order val="1"/>
          <c:tx>
            <c:strRef>
              <c:f>'BALANCE SUR CASETA 1'!$K$12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'BALANCE SUR CASETA 1'!$A$13:$A$1453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6.9444444444444523E-4</c:v>
                </c:pt>
                <c:pt idx="3">
                  <c:v>1.3888888888888913E-3</c:v>
                </c:pt>
                <c:pt idx="4">
                  <c:v>2.0833333333333329E-3</c:v>
                </c:pt>
                <c:pt idx="5">
                  <c:v>2.7777777777777775E-3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5.5555555555555454E-3</c:v>
                </c:pt>
                <c:pt idx="10">
                  <c:v>6.2500000000000047E-3</c:v>
                </c:pt>
                <c:pt idx="11" formatCode="h:mm:ss">
                  <c:v>6.944444444444451E-3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1.1805555555555623E-2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1.3888888888888817E-2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1.6666666666666417E-2</c:v>
                </c:pt>
                <c:pt idx="26">
                  <c:v>1.7361111111110817E-2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2.1527777777777223E-2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2.361111111111042E-2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2.7777777777776857E-2</c:v>
                </c:pt>
                <c:pt idx="42">
                  <c:v>2.8472222222221222E-2</c:v>
                </c:pt>
                <c:pt idx="43">
                  <c:v>2.9166666666665599E-2</c:v>
                </c:pt>
                <c:pt idx="44">
                  <c:v>2.9861111111110027E-2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3.4027777777776443E-2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3.6805555555554051E-2</c:v>
                </c:pt>
                <c:pt idx="55">
                  <c:v>3.7499999999998403E-2</c:v>
                </c:pt>
                <c:pt idx="56">
                  <c:v>3.8194444444442775E-2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4.0277777777775949E-2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4.2361111111109254E-2</c:v>
                </c:pt>
                <c:pt idx="63">
                  <c:v>4.305555555555355E-2</c:v>
                </c:pt>
                <c:pt idx="64">
                  <c:v>4.3749999999997999E-2</c:v>
                </c:pt>
                <c:pt idx="65">
                  <c:v>4.4444444444442434E-2</c:v>
                </c:pt>
                <c:pt idx="66">
                  <c:v>4.51388888888868E-2</c:v>
                </c:pt>
                <c:pt idx="67">
                  <c:v>4.5833333333331311E-2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4.9999999999997685E-2</c:v>
                </c:pt>
                <c:pt idx="74">
                  <c:v>5.0694444444442044E-2</c:v>
                </c:pt>
                <c:pt idx="75">
                  <c:v>5.1388888888886403E-2</c:v>
                </c:pt>
                <c:pt idx="76">
                  <c:v>5.2083333333330865E-2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5.4861111111108467E-2</c:v>
                </c:pt>
                <c:pt idx="81">
                  <c:v>5.5555555555552756E-2</c:v>
                </c:pt>
                <c:pt idx="82">
                  <c:v>5.6249999999997156E-2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5.8333333333330475E-2</c:v>
                </c:pt>
                <c:pt idx="86">
                  <c:v>5.9027777777774799E-2</c:v>
                </c:pt>
                <c:pt idx="87">
                  <c:v>5.972222222221929E-2</c:v>
                </c:pt>
                <c:pt idx="88">
                  <c:v>6.0416666666663656E-2</c:v>
                </c:pt>
                <c:pt idx="89">
                  <c:v>6.1111111111108014E-2</c:v>
                </c:pt>
                <c:pt idx="90">
                  <c:v>6.1805555555552366E-2</c:v>
                </c:pt>
                <c:pt idx="91">
                  <c:v>6.2499999999996898E-2</c:v>
                </c:pt>
                <c:pt idx="92">
                  <c:v>6.3194444444441306E-2</c:v>
                </c:pt>
                <c:pt idx="93">
                  <c:v>6.3888888888885595E-2</c:v>
                </c:pt>
                <c:pt idx="94">
                  <c:v>6.4583333333330065E-2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6.7361111111107666E-2</c:v>
                </c:pt>
                <c:pt idx="99">
                  <c:v>6.8055555555551997E-2</c:v>
                </c:pt>
                <c:pt idx="100">
                  <c:v>6.8749999999996467E-2</c:v>
                </c:pt>
                <c:pt idx="101">
                  <c:v>6.9444444444440867E-2</c:v>
                </c:pt>
                <c:pt idx="102">
                  <c:v>7.0138888888885198E-2</c:v>
                </c:pt>
                <c:pt idx="103">
                  <c:v>7.0833333333329682E-2</c:v>
                </c:pt>
                <c:pt idx="104">
                  <c:v>7.1527777777773999E-2</c:v>
                </c:pt>
                <c:pt idx="105">
                  <c:v>7.2222222222218468E-2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7.4999999999996098E-2</c:v>
                </c:pt>
                <c:pt idx="110">
                  <c:v>7.569444444444047E-2</c:v>
                </c:pt>
                <c:pt idx="111">
                  <c:v>7.6388888888884801E-2</c:v>
                </c:pt>
                <c:pt idx="112">
                  <c:v>7.7083333333329285E-2</c:v>
                </c:pt>
                <c:pt idx="113">
                  <c:v>7.7777777777773671E-2</c:v>
                </c:pt>
                <c:pt idx="114">
                  <c:v>7.8472222222218072E-2</c:v>
                </c:pt>
                <c:pt idx="115">
                  <c:v>7.9166666666662402E-2</c:v>
                </c:pt>
                <c:pt idx="116">
                  <c:v>7.9861111111106886E-2</c:v>
                </c:pt>
                <c:pt idx="117">
                  <c:v>8.0555555555551356E-2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8.2638888888884515E-2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8.472222222221773E-2</c:v>
                </c:pt>
                <c:pt idx="124">
                  <c:v>8.5416666666662047E-2</c:v>
                </c:pt>
                <c:pt idx="125">
                  <c:v>8.6111111111106323E-2</c:v>
                </c:pt>
                <c:pt idx="126">
                  <c:v>8.680555555555089E-2</c:v>
                </c:pt>
                <c:pt idx="127">
                  <c:v>8.7499999999995193E-2</c:v>
                </c:pt>
                <c:pt idx="128">
                  <c:v>8.8194444444439773E-2</c:v>
                </c:pt>
                <c:pt idx="129">
                  <c:v>8.8888888888884091E-2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9.166666666666172E-2</c:v>
                </c:pt>
                <c:pt idx="134">
                  <c:v>9.2361111111105829E-2</c:v>
                </c:pt>
                <c:pt idx="135">
                  <c:v>9.3055555555550604E-2</c:v>
                </c:pt>
                <c:pt idx="136">
                  <c:v>9.3749999999994907E-2</c:v>
                </c:pt>
                <c:pt idx="137">
                  <c:v>9.4444444444439266E-2</c:v>
                </c:pt>
                <c:pt idx="138">
                  <c:v>9.5138888888883735E-2</c:v>
                </c:pt>
                <c:pt idx="139">
                  <c:v>9.5833333333327997E-2</c:v>
                </c:pt>
                <c:pt idx="140">
                  <c:v>9.6527777777772536E-2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9.8611111111105529E-2</c:v>
                </c:pt>
                <c:pt idx="144">
                  <c:v>9.9305555555550151E-2</c:v>
                </c:pt>
                <c:pt idx="145">
                  <c:v>9.9999999999994538E-2</c:v>
                </c:pt>
                <c:pt idx="146">
                  <c:v>0.10069444444443915</c:v>
                </c:pt>
                <c:pt idx="147">
                  <c:v>0.10138888888888301</c:v>
                </c:pt>
                <c:pt idx="148">
                  <c:v>0.10208333333332795</c:v>
                </c:pt>
                <c:pt idx="149">
                  <c:v>0.10277777777777207</c:v>
                </c:pt>
                <c:pt idx="150">
                  <c:v>0.10347222222221614</c:v>
                </c:pt>
                <c:pt idx="151">
                  <c:v>0.10416666666666111</c:v>
                </c:pt>
                <c:pt idx="152">
                  <c:v>0.10486111111110499</c:v>
                </c:pt>
                <c:pt idx="153">
                  <c:v>0.10555555555555009</c:v>
                </c:pt>
                <c:pt idx="154">
                  <c:v>0.10624999999999395</c:v>
                </c:pt>
                <c:pt idx="155">
                  <c:v>0.10694444444443807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0.10902777777777212</c:v>
                </c:pt>
                <c:pt idx="159">
                  <c:v>0.10972222222221623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</c:v>
                </c:pt>
                <c:pt idx="164">
                  <c:v>0.1131944444444381</c:v>
                </c:pt>
                <c:pt idx="165">
                  <c:v>0.11388888888888198</c:v>
                </c:pt>
                <c:pt idx="166">
                  <c:v>0.11458333333332693</c:v>
                </c:pt>
                <c:pt idx="167">
                  <c:v>0.11527777777777107</c:v>
                </c:pt>
                <c:pt idx="168">
                  <c:v>0.11597222222221611</c:v>
                </c:pt>
                <c:pt idx="169">
                  <c:v>0.1166666666666601</c:v>
                </c:pt>
                <c:pt idx="170">
                  <c:v>0.11736111111110402</c:v>
                </c:pt>
                <c:pt idx="171">
                  <c:v>0.11805555555554907</c:v>
                </c:pt>
                <c:pt idx="172">
                  <c:v>0.11874999999999293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0.12152777777777109</c:v>
                </c:pt>
                <c:pt idx="177">
                  <c:v>0.12222222222221521</c:v>
                </c:pt>
                <c:pt idx="178">
                  <c:v>0.12291666666666007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0.12569444444443714</c:v>
                </c:pt>
                <c:pt idx="183">
                  <c:v>0.126388888888882</c:v>
                </c:pt>
                <c:pt idx="184">
                  <c:v>0.12708333333332614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</c:v>
                </c:pt>
                <c:pt idx="188">
                  <c:v>0.12986111111110399</c:v>
                </c:pt>
                <c:pt idx="189">
                  <c:v>0.13055555555554788</c:v>
                </c:pt>
                <c:pt idx="190">
                  <c:v>0.13124999999999223</c:v>
                </c:pt>
                <c:pt idx="191">
                  <c:v>0.13194444444443731</c:v>
                </c:pt>
                <c:pt idx="192">
                  <c:v>0.13263888888888101</c:v>
                </c:pt>
                <c:pt idx="193">
                  <c:v>0.13333333333332617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0.13680555555554788</c:v>
                </c:pt>
                <c:pt idx="199">
                  <c:v>0.13749999999999224</c:v>
                </c:pt>
                <c:pt idx="200">
                  <c:v>0.13819444444443624</c:v>
                </c:pt>
                <c:pt idx="201">
                  <c:v>0.13888888888888101</c:v>
                </c:pt>
                <c:pt idx="202">
                  <c:v>0.13958333333332523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0.14166666666665786</c:v>
                </c:pt>
                <c:pt idx="206">
                  <c:v>0.14236111111110214</c:v>
                </c:pt>
                <c:pt idx="207">
                  <c:v>0.143055555555547</c:v>
                </c:pt>
                <c:pt idx="208">
                  <c:v>0.14374999999999127</c:v>
                </c:pt>
                <c:pt idx="209">
                  <c:v>0.14444444444443638</c:v>
                </c:pt>
                <c:pt idx="210">
                  <c:v>0.14513888888887999</c:v>
                </c:pt>
                <c:pt idx="211">
                  <c:v>0.14583333333332424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0.14861111111110217</c:v>
                </c:pt>
                <c:pt idx="216">
                  <c:v>0.149305555555546</c:v>
                </c:pt>
                <c:pt idx="217">
                  <c:v>0.14999999999999131</c:v>
                </c:pt>
                <c:pt idx="218">
                  <c:v>0.1506944444444353</c:v>
                </c:pt>
                <c:pt idx="219">
                  <c:v>0.15138888888888014</c:v>
                </c:pt>
                <c:pt idx="220">
                  <c:v>0.15208333333332424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0.15416666666665688</c:v>
                </c:pt>
                <c:pt idx="224">
                  <c:v>0.15486111111110223</c:v>
                </c:pt>
                <c:pt idx="225">
                  <c:v>0.15555555555554601</c:v>
                </c:pt>
                <c:pt idx="226">
                  <c:v>0.15624999999999031</c:v>
                </c:pt>
                <c:pt idx="227">
                  <c:v>0.15694444444443548</c:v>
                </c:pt>
                <c:pt idx="228">
                  <c:v>0.15763888888887914</c:v>
                </c:pt>
                <c:pt idx="229">
                  <c:v>0.15833333333332431</c:v>
                </c:pt>
                <c:pt idx="230">
                  <c:v>0.15902777777776814</c:v>
                </c:pt>
                <c:pt idx="231">
                  <c:v>0.15972222222221213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0.16180555555554588</c:v>
                </c:pt>
                <c:pt idx="235">
                  <c:v>0.16249999999999024</c:v>
                </c:pt>
                <c:pt idx="236">
                  <c:v>0.16319444444443423</c:v>
                </c:pt>
                <c:pt idx="237">
                  <c:v>0.16388888888887901</c:v>
                </c:pt>
                <c:pt idx="238">
                  <c:v>0.16458333333332317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0.16666666666665583</c:v>
                </c:pt>
                <c:pt idx="242">
                  <c:v>0.16736111111110114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0.16944444444443435</c:v>
                </c:pt>
                <c:pt idx="246">
                  <c:v>0.17013888888887799</c:v>
                </c:pt>
                <c:pt idx="247">
                  <c:v>0.17083333333332323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0.17361111111110014</c:v>
                </c:pt>
                <c:pt idx="252">
                  <c:v>0.174305555555545</c:v>
                </c:pt>
                <c:pt idx="253">
                  <c:v>0.17499999999998914</c:v>
                </c:pt>
                <c:pt idx="254">
                  <c:v>0.17569444444443424</c:v>
                </c:pt>
                <c:pt idx="255">
                  <c:v>0.17638888888887799</c:v>
                </c:pt>
                <c:pt idx="256">
                  <c:v>0.17708333333332224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0.17916666666665587</c:v>
                </c:pt>
                <c:pt idx="260">
                  <c:v>0.17986111111110017</c:v>
                </c:pt>
                <c:pt idx="261">
                  <c:v>0.18055555555554401</c:v>
                </c:pt>
                <c:pt idx="262">
                  <c:v>0.18124999999998914</c:v>
                </c:pt>
                <c:pt idx="263">
                  <c:v>0.18194444444443345</c:v>
                </c:pt>
                <c:pt idx="264">
                  <c:v>0.18263888888887814</c:v>
                </c:pt>
                <c:pt idx="265">
                  <c:v>0.18333333333332227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0.18611111111110024</c:v>
                </c:pt>
                <c:pt idx="270">
                  <c:v>0.18680555555554401</c:v>
                </c:pt>
                <c:pt idx="271">
                  <c:v>0.18749999999998823</c:v>
                </c:pt>
                <c:pt idx="272">
                  <c:v>0.18819444444443331</c:v>
                </c:pt>
                <c:pt idx="273">
                  <c:v>0.18888888888887717</c:v>
                </c:pt>
                <c:pt idx="274">
                  <c:v>0.18958333333332231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</c:v>
                </c:pt>
                <c:pt idx="278">
                  <c:v>0.19236111111109899</c:v>
                </c:pt>
                <c:pt idx="279">
                  <c:v>0.19305555555554388</c:v>
                </c:pt>
                <c:pt idx="280">
                  <c:v>0.19374999999998799</c:v>
                </c:pt>
                <c:pt idx="281">
                  <c:v>0.19444444444443235</c:v>
                </c:pt>
                <c:pt idx="282">
                  <c:v>0.19513888888887701</c:v>
                </c:pt>
                <c:pt idx="283">
                  <c:v>0.19583333333332117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0.19861111111109914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0.20069444444443224</c:v>
                </c:pt>
                <c:pt idx="291">
                  <c:v>0.20138888888887599</c:v>
                </c:pt>
                <c:pt idx="292">
                  <c:v>0.20208333333332124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0.20416666666665387</c:v>
                </c:pt>
                <c:pt idx="296">
                  <c:v>0.20486111111109817</c:v>
                </c:pt>
                <c:pt idx="297">
                  <c:v>0.205555555555543</c:v>
                </c:pt>
                <c:pt idx="298">
                  <c:v>0.20624999999998714</c:v>
                </c:pt>
                <c:pt idx="299">
                  <c:v>0.20694444444443241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0.21111111111109823</c:v>
                </c:pt>
                <c:pt idx="306">
                  <c:v>0.21180555555554201</c:v>
                </c:pt>
                <c:pt idx="307">
                  <c:v>0.21249999999998717</c:v>
                </c:pt>
                <c:pt idx="308">
                  <c:v>0.21319444444443131</c:v>
                </c:pt>
                <c:pt idx="309">
                  <c:v>0.21388888888887614</c:v>
                </c:pt>
                <c:pt idx="310">
                  <c:v>0.21458333333332028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0.21666666666665288</c:v>
                </c:pt>
                <c:pt idx="314">
                  <c:v>0.21736111111109824</c:v>
                </c:pt>
                <c:pt idx="315">
                  <c:v>0.21805555555554201</c:v>
                </c:pt>
                <c:pt idx="316">
                  <c:v>0.21874999999998623</c:v>
                </c:pt>
                <c:pt idx="317">
                  <c:v>0.21944444444443148</c:v>
                </c:pt>
                <c:pt idx="318">
                  <c:v>0.22013888888887501</c:v>
                </c:pt>
                <c:pt idx="319">
                  <c:v>0.22083333333332014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0.22430555555554188</c:v>
                </c:pt>
                <c:pt idx="325">
                  <c:v>0.22499999999998599</c:v>
                </c:pt>
                <c:pt idx="326">
                  <c:v>0.22569444444443018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0.22916666666665286</c:v>
                </c:pt>
                <c:pt idx="332">
                  <c:v>0.22986111111109714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0.23194444444443035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0.23611111111109617</c:v>
                </c:pt>
                <c:pt idx="342">
                  <c:v>0.236805555555541</c:v>
                </c:pt>
                <c:pt idx="343">
                  <c:v>0.23749999999998514</c:v>
                </c:pt>
                <c:pt idx="344">
                  <c:v>0.23819444444443028</c:v>
                </c:pt>
                <c:pt idx="345">
                  <c:v>0.23888888888887413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0.24166666666665187</c:v>
                </c:pt>
                <c:pt idx="350">
                  <c:v>0.24236111111109623</c:v>
                </c:pt>
                <c:pt idx="351">
                  <c:v>0.24305555555554101</c:v>
                </c:pt>
                <c:pt idx="352">
                  <c:v>0.24374999999998517</c:v>
                </c:pt>
                <c:pt idx="353">
                  <c:v>0.24444444444442948</c:v>
                </c:pt>
                <c:pt idx="354">
                  <c:v>0.24513888888887414</c:v>
                </c:pt>
                <c:pt idx="355">
                  <c:v>0.24583333333331814</c:v>
                </c:pt>
                <c:pt idx="356">
                  <c:v>0.24652777777776314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0.24861111111109624</c:v>
                </c:pt>
                <c:pt idx="360">
                  <c:v>0.24930555555553999</c:v>
                </c:pt>
                <c:pt idx="361">
                  <c:v>0.24999999999998423</c:v>
                </c:pt>
                <c:pt idx="362">
                  <c:v>0.25069444444442879</c:v>
                </c:pt>
                <c:pt idx="363">
                  <c:v>0.25138888888887362</c:v>
                </c:pt>
                <c:pt idx="364">
                  <c:v>0.252083333333318</c:v>
                </c:pt>
                <c:pt idx="365">
                  <c:v>0.25277777777776228</c:v>
                </c:pt>
                <c:pt idx="366">
                  <c:v>0.25347222222220728</c:v>
                </c:pt>
                <c:pt idx="367">
                  <c:v>0.25416666666665128</c:v>
                </c:pt>
                <c:pt idx="368">
                  <c:v>0.254861111111095</c:v>
                </c:pt>
                <c:pt idx="369">
                  <c:v>0.25555555555553966</c:v>
                </c:pt>
                <c:pt idx="370">
                  <c:v>0.25624999999998427</c:v>
                </c:pt>
                <c:pt idx="371">
                  <c:v>0.25694444444442899</c:v>
                </c:pt>
                <c:pt idx="372">
                  <c:v>0.25763888888887326</c:v>
                </c:pt>
                <c:pt idx="373">
                  <c:v>0.25833333333331693</c:v>
                </c:pt>
                <c:pt idx="374">
                  <c:v>0.25902777777776242</c:v>
                </c:pt>
                <c:pt idx="375">
                  <c:v>0.25972222222220598</c:v>
                </c:pt>
                <c:pt idx="376">
                  <c:v>0.26041666666665142</c:v>
                </c:pt>
                <c:pt idx="377">
                  <c:v>0.26111111111109475</c:v>
                </c:pt>
                <c:pt idx="378">
                  <c:v>0.26180555555553903</c:v>
                </c:pt>
                <c:pt idx="379">
                  <c:v>0.26249999999998441</c:v>
                </c:pt>
                <c:pt idx="380">
                  <c:v>0.26319444444442774</c:v>
                </c:pt>
                <c:pt idx="381">
                  <c:v>0.26388888888887263</c:v>
                </c:pt>
                <c:pt idx="382">
                  <c:v>0.26458333333331702</c:v>
                </c:pt>
                <c:pt idx="383">
                  <c:v>0.2652777777777614</c:v>
                </c:pt>
                <c:pt idx="384">
                  <c:v>0.26597222222220634</c:v>
                </c:pt>
                <c:pt idx="385">
                  <c:v>0.26666666666665034</c:v>
                </c:pt>
                <c:pt idx="386">
                  <c:v>0.26736111111109501</c:v>
                </c:pt>
                <c:pt idx="387">
                  <c:v>0.26805555555553873</c:v>
                </c:pt>
                <c:pt idx="388">
                  <c:v>0.26874999999998328</c:v>
                </c:pt>
                <c:pt idx="389">
                  <c:v>0.269444444444428</c:v>
                </c:pt>
                <c:pt idx="390">
                  <c:v>0.27013888888887228</c:v>
                </c:pt>
                <c:pt idx="391">
                  <c:v>0.27083333333331699</c:v>
                </c:pt>
                <c:pt idx="392">
                  <c:v>0.27152777777776155</c:v>
                </c:pt>
                <c:pt idx="393">
                  <c:v>0.27222222222220527</c:v>
                </c:pt>
                <c:pt idx="394">
                  <c:v>0.27291666666665043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0.27499999999998342</c:v>
                </c:pt>
                <c:pt idx="398">
                  <c:v>0.27569444444442676</c:v>
                </c:pt>
                <c:pt idx="399">
                  <c:v>0.2763888888888727</c:v>
                </c:pt>
                <c:pt idx="400">
                  <c:v>0.27708333333331597</c:v>
                </c:pt>
                <c:pt idx="401">
                  <c:v>0.27777777777776147</c:v>
                </c:pt>
                <c:pt idx="402">
                  <c:v>0.27847222222220541</c:v>
                </c:pt>
                <c:pt idx="403">
                  <c:v>0.27916666666664941</c:v>
                </c:pt>
                <c:pt idx="404">
                  <c:v>0.27986111111109402</c:v>
                </c:pt>
                <c:pt idx="405">
                  <c:v>0.28055555555553779</c:v>
                </c:pt>
                <c:pt idx="406">
                  <c:v>0.28124999999998335</c:v>
                </c:pt>
                <c:pt idx="407">
                  <c:v>0.28194444444442701</c:v>
                </c:pt>
                <c:pt idx="408">
                  <c:v>0.28263888888887134</c:v>
                </c:pt>
                <c:pt idx="409">
                  <c:v>0.28333333333331601</c:v>
                </c:pt>
                <c:pt idx="410">
                  <c:v>0.28402777777776061</c:v>
                </c:pt>
                <c:pt idx="411">
                  <c:v>0.28472222222220528</c:v>
                </c:pt>
                <c:pt idx="412">
                  <c:v>0.28541666666664955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0.28749999999998255</c:v>
                </c:pt>
                <c:pt idx="416">
                  <c:v>0.28819444444442699</c:v>
                </c:pt>
                <c:pt idx="417">
                  <c:v>0.28888888888887176</c:v>
                </c:pt>
                <c:pt idx="418">
                  <c:v>0.28958333333331526</c:v>
                </c:pt>
                <c:pt idx="419">
                  <c:v>0.29027777777776043</c:v>
                </c:pt>
                <c:pt idx="420">
                  <c:v>0.29097222222220442</c:v>
                </c:pt>
                <c:pt idx="421">
                  <c:v>0.29166666666664942</c:v>
                </c:pt>
                <c:pt idx="422">
                  <c:v>0.29236111111109298</c:v>
                </c:pt>
                <c:pt idx="423">
                  <c:v>0.29305555555553675</c:v>
                </c:pt>
                <c:pt idx="424">
                  <c:v>0.29374999999998247</c:v>
                </c:pt>
                <c:pt idx="425">
                  <c:v>0.29444444444442602</c:v>
                </c:pt>
                <c:pt idx="426">
                  <c:v>0.29513888888887141</c:v>
                </c:pt>
                <c:pt idx="427">
                  <c:v>0.29583333333331502</c:v>
                </c:pt>
                <c:pt idx="428">
                  <c:v>0.29652777777775968</c:v>
                </c:pt>
                <c:pt idx="429">
                  <c:v>0.29722222222220435</c:v>
                </c:pt>
                <c:pt idx="430">
                  <c:v>0.29791666666664862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0.29999999999998161</c:v>
                </c:pt>
                <c:pt idx="434">
                  <c:v>0.300694444444426</c:v>
                </c:pt>
                <c:pt idx="435">
                  <c:v>0.30138888888887083</c:v>
                </c:pt>
                <c:pt idx="436">
                  <c:v>0.30208333333331527</c:v>
                </c:pt>
                <c:pt idx="437">
                  <c:v>0.30277777777775955</c:v>
                </c:pt>
                <c:pt idx="438">
                  <c:v>0.30347222222220344</c:v>
                </c:pt>
                <c:pt idx="439">
                  <c:v>0.30416666666664843</c:v>
                </c:pt>
                <c:pt idx="440">
                  <c:v>0.30486111111109226</c:v>
                </c:pt>
                <c:pt idx="441">
                  <c:v>0.30555555555553693</c:v>
                </c:pt>
                <c:pt idx="442">
                  <c:v>0.30624999999998143</c:v>
                </c:pt>
                <c:pt idx="443">
                  <c:v>0.30694444444442498</c:v>
                </c:pt>
                <c:pt idx="444">
                  <c:v>0.30763888888887042</c:v>
                </c:pt>
                <c:pt idx="445">
                  <c:v>0.30833333333331397</c:v>
                </c:pt>
                <c:pt idx="446">
                  <c:v>0.30902777777775969</c:v>
                </c:pt>
                <c:pt idx="447">
                  <c:v>0.30972222222220347</c:v>
                </c:pt>
                <c:pt idx="448">
                  <c:v>0.31041666666664763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0.31249999999998168</c:v>
                </c:pt>
                <c:pt idx="452">
                  <c:v>0.31319444444442501</c:v>
                </c:pt>
                <c:pt idx="453">
                  <c:v>0.31388888888886984</c:v>
                </c:pt>
                <c:pt idx="454">
                  <c:v>0.31458333333331434</c:v>
                </c:pt>
                <c:pt idx="455">
                  <c:v>0.31527777777775862</c:v>
                </c:pt>
                <c:pt idx="456">
                  <c:v>0.31597222222220361</c:v>
                </c:pt>
                <c:pt idx="457">
                  <c:v>0.31666666666664756</c:v>
                </c:pt>
                <c:pt idx="458">
                  <c:v>0.31736111111109128</c:v>
                </c:pt>
                <c:pt idx="459">
                  <c:v>0.318055555555536</c:v>
                </c:pt>
                <c:pt idx="460">
                  <c:v>0.31874999999998055</c:v>
                </c:pt>
                <c:pt idx="461">
                  <c:v>0.31944444444442527</c:v>
                </c:pt>
                <c:pt idx="462">
                  <c:v>0.32013888888886943</c:v>
                </c:pt>
                <c:pt idx="463">
                  <c:v>0.32083333333331326</c:v>
                </c:pt>
                <c:pt idx="464">
                  <c:v>0.32152777777775876</c:v>
                </c:pt>
                <c:pt idx="465">
                  <c:v>0.32222222222220243</c:v>
                </c:pt>
                <c:pt idx="466">
                  <c:v>0.3229166666666477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0.32499999999998069</c:v>
                </c:pt>
                <c:pt idx="470">
                  <c:v>0.32569444444442402</c:v>
                </c:pt>
                <c:pt idx="471">
                  <c:v>0.32638888888886997</c:v>
                </c:pt>
                <c:pt idx="472">
                  <c:v>0.32708333333331341</c:v>
                </c:pt>
                <c:pt idx="473">
                  <c:v>0.32777777777775763</c:v>
                </c:pt>
                <c:pt idx="474">
                  <c:v>0.32847222222220268</c:v>
                </c:pt>
                <c:pt idx="475">
                  <c:v>0.32916666666664662</c:v>
                </c:pt>
                <c:pt idx="476">
                  <c:v>0.32986111111109134</c:v>
                </c:pt>
                <c:pt idx="477">
                  <c:v>0.33055555555553501</c:v>
                </c:pt>
                <c:pt idx="478">
                  <c:v>0.33124999999997962</c:v>
                </c:pt>
                <c:pt idx="479">
                  <c:v>0.33194444444442428</c:v>
                </c:pt>
                <c:pt idx="480">
                  <c:v>0.33263888888886856</c:v>
                </c:pt>
                <c:pt idx="481">
                  <c:v>0.33333333333331328</c:v>
                </c:pt>
                <c:pt idx="482">
                  <c:v>0.33402777777775783</c:v>
                </c:pt>
                <c:pt idx="483">
                  <c:v>0.33472222222220155</c:v>
                </c:pt>
                <c:pt idx="484">
                  <c:v>0.33541666666664677</c:v>
                </c:pt>
                <c:pt idx="485">
                  <c:v>0.33611111111109027</c:v>
                </c:pt>
                <c:pt idx="486">
                  <c:v>0.33680555555553526</c:v>
                </c:pt>
                <c:pt idx="487">
                  <c:v>0.33749999999997976</c:v>
                </c:pt>
                <c:pt idx="488">
                  <c:v>0.33819444444442298</c:v>
                </c:pt>
                <c:pt idx="489">
                  <c:v>0.33888888888886898</c:v>
                </c:pt>
                <c:pt idx="490">
                  <c:v>0.33958333333331242</c:v>
                </c:pt>
                <c:pt idx="491">
                  <c:v>0.34027777777775742</c:v>
                </c:pt>
                <c:pt idx="492">
                  <c:v>0.34097222222220147</c:v>
                </c:pt>
                <c:pt idx="493">
                  <c:v>0.34166666666664541</c:v>
                </c:pt>
                <c:pt idx="494">
                  <c:v>0.34236111111109002</c:v>
                </c:pt>
                <c:pt idx="495">
                  <c:v>0.34305555555553374</c:v>
                </c:pt>
                <c:pt idx="496">
                  <c:v>0.34374999999997941</c:v>
                </c:pt>
                <c:pt idx="497">
                  <c:v>0.34444444444442301</c:v>
                </c:pt>
                <c:pt idx="498">
                  <c:v>0.34513888888886735</c:v>
                </c:pt>
                <c:pt idx="499">
                  <c:v>0.34583333333331201</c:v>
                </c:pt>
                <c:pt idx="500">
                  <c:v>0.34652777777775662</c:v>
                </c:pt>
                <c:pt idx="501">
                  <c:v>0.34722222222220134</c:v>
                </c:pt>
                <c:pt idx="502">
                  <c:v>0.34791666666664556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0.34999999999997855</c:v>
                </c:pt>
                <c:pt idx="506">
                  <c:v>0.35069444444442299</c:v>
                </c:pt>
                <c:pt idx="507">
                  <c:v>0.35138888888886777</c:v>
                </c:pt>
                <c:pt idx="508">
                  <c:v>0.35208333333331127</c:v>
                </c:pt>
                <c:pt idx="509">
                  <c:v>0.35277777777775643</c:v>
                </c:pt>
                <c:pt idx="510">
                  <c:v>0.35347222222219998</c:v>
                </c:pt>
                <c:pt idx="511">
                  <c:v>0.35416666666664542</c:v>
                </c:pt>
                <c:pt idx="512">
                  <c:v>0.35486111111108898</c:v>
                </c:pt>
                <c:pt idx="513">
                  <c:v>0.35555555555553275</c:v>
                </c:pt>
                <c:pt idx="514">
                  <c:v>0.35624999999997842</c:v>
                </c:pt>
                <c:pt idx="515">
                  <c:v>0.35694444444442208</c:v>
                </c:pt>
                <c:pt idx="516">
                  <c:v>0.35763888888886741</c:v>
                </c:pt>
                <c:pt idx="517">
                  <c:v>0.35833333333331102</c:v>
                </c:pt>
                <c:pt idx="518">
                  <c:v>0.35902777777775563</c:v>
                </c:pt>
                <c:pt idx="519">
                  <c:v>0.35972222222220041</c:v>
                </c:pt>
                <c:pt idx="520">
                  <c:v>0.36041666666664468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0.36249999999997762</c:v>
                </c:pt>
                <c:pt idx="524">
                  <c:v>0.363194444444422</c:v>
                </c:pt>
                <c:pt idx="525">
                  <c:v>0.36388888888886683</c:v>
                </c:pt>
                <c:pt idx="526">
                  <c:v>0.36458333333331128</c:v>
                </c:pt>
                <c:pt idx="527">
                  <c:v>0.36527777777775555</c:v>
                </c:pt>
                <c:pt idx="528">
                  <c:v>0.36597222222219927</c:v>
                </c:pt>
                <c:pt idx="529">
                  <c:v>0.36666666666664455</c:v>
                </c:pt>
                <c:pt idx="530">
                  <c:v>0.36736111111108827</c:v>
                </c:pt>
                <c:pt idx="531">
                  <c:v>0.36805555555553299</c:v>
                </c:pt>
                <c:pt idx="532">
                  <c:v>0.36874999999997743</c:v>
                </c:pt>
                <c:pt idx="533">
                  <c:v>0.36944444444442098</c:v>
                </c:pt>
                <c:pt idx="534">
                  <c:v>0.37013888888886642</c:v>
                </c:pt>
                <c:pt idx="535">
                  <c:v>0.37083333333330998</c:v>
                </c:pt>
                <c:pt idx="536">
                  <c:v>0.3715277777777557</c:v>
                </c:pt>
                <c:pt idx="537">
                  <c:v>0.37222222222219897</c:v>
                </c:pt>
                <c:pt idx="538">
                  <c:v>0.37291666666664369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0.37499999999997763</c:v>
                </c:pt>
                <c:pt idx="542">
                  <c:v>0.37569444444442102</c:v>
                </c:pt>
                <c:pt idx="543">
                  <c:v>0.37638888888886585</c:v>
                </c:pt>
                <c:pt idx="544">
                  <c:v>0.37708333333331034</c:v>
                </c:pt>
                <c:pt idx="545">
                  <c:v>0.37777777777775462</c:v>
                </c:pt>
                <c:pt idx="546">
                  <c:v>0.37847222222219934</c:v>
                </c:pt>
                <c:pt idx="547">
                  <c:v>0.37916666666664361</c:v>
                </c:pt>
                <c:pt idx="548">
                  <c:v>0.37986111111108728</c:v>
                </c:pt>
                <c:pt idx="549">
                  <c:v>0.380555555555532</c:v>
                </c:pt>
                <c:pt idx="550">
                  <c:v>0.38124999999997655</c:v>
                </c:pt>
                <c:pt idx="551">
                  <c:v>0.38194444444442127</c:v>
                </c:pt>
                <c:pt idx="552">
                  <c:v>0.38263888888886555</c:v>
                </c:pt>
                <c:pt idx="553">
                  <c:v>0.38333333333330927</c:v>
                </c:pt>
                <c:pt idx="554">
                  <c:v>0.38402777777775476</c:v>
                </c:pt>
                <c:pt idx="555">
                  <c:v>0.38472222222219798</c:v>
                </c:pt>
                <c:pt idx="556">
                  <c:v>0.38541666666664376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0.3874999999999767</c:v>
                </c:pt>
                <c:pt idx="560">
                  <c:v>0.38819444444441997</c:v>
                </c:pt>
                <c:pt idx="561">
                  <c:v>0.38888888888886602</c:v>
                </c:pt>
                <c:pt idx="562">
                  <c:v>0.38958333333330941</c:v>
                </c:pt>
                <c:pt idx="563">
                  <c:v>0.39027777777775363</c:v>
                </c:pt>
                <c:pt idx="564">
                  <c:v>0.39097222222219841</c:v>
                </c:pt>
                <c:pt idx="565">
                  <c:v>0.39166666666664268</c:v>
                </c:pt>
                <c:pt idx="566">
                  <c:v>0.39236111111108735</c:v>
                </c:pt>
                <c:pt idx="567">
                  <c:v>0.39305555555553101</c:v>
                </c:pt>
                <c:pt idx="568">
                  <c:v>0.39374999999997562</c:v>
                </c:pt>
                <c:pt idx="569">
                  <c:v>0.39444444444442034</c:v>
                </c:pt>
                <c:pt idx="570">
                  <c:v>0.39513888888886461</c:v>
                </c:pt>
                <c:pt idx="571">
                  <c:v>0.39583333333330928</c:v>
                </c:pt>
                <c:pt idx="572">
                  <c:v>0.39652777777775383</c:v>
                </c:pt>
                <c:pt idx="573">
                  <c:v>0.39722222222219727</c:v>
                </c:pt>
                <c:pt idx="574">
                  <c:v>0.39791666666664283</c:v>
                </c:pt>
                <c:pt idx="575">
                  <c:v>0.39861111111108627</c:v>
                </c:pt>
                <c:pt idx="576">
                  <c:v>0.39930555555553127</c:v>
                </c:pt>
                <c:pt idx="577">
                  <c:v>0.39999999999997576</c:v>
                </c:pt>
                <c:pt idx="578">
                  <c:v>0.40069444444441893</c:v>
                </c:pt>
                <c:pt idx="579">
                  <c:v>0.40138888888886476</c:v>
                </c:pt>
                <c:pt idx="580">
                  <c:v>0.40208333333330798</c:v>
                </c:pt>
                <c:pt idx="581">
                  <c:v>0.40277777777775342</c:v>
                </c:pt>
                <c:pt idx="582">
                  <c:v>0.40347222222219697</c:v>
                </c:pt>
                <c:pt idx="583">
                  <c:v>0.40416666666664142</c:v>
                </c:pt>
                <c:pt idx="584">
                  <c:v>0.40486111111108608</c:v>
                </c:pt>
                <c:pt idx="585">
                  <c:v>0.40555555555552975</c:v>
                </c:pt>
                <c:pt idx="586">
                  <c:v>0.40624999999997541</c:v>
                </c:pt>
                <c:pt idx="587">
                  <c:v>0.40694444444441902</c:v>
                </c:pt>
                <c:pt idx="588">
                  <c:v>0.4076388888888634</c:v>
                </c:pt>
                <c:pt idx="589">
                  <c:v>0.40833333333330801</c:v>
                </c:pt>
                <c:pt idx="590">
                  <c:v>0.40902777777775262</c:v>
                </c:pt>
                <c:pt idx="591">
                  <c:v>0.40972222222219701</c:v>
                </c:pt>
                <c:pt idx="592">
                  <c:v>0.41041666666664162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0.41249999999997455</c:v>
                </c:pt>
                <c:pt idx="596">
                  <c:v>0.413194444444419</c:v>
                </c:pt>
                <c:pt idx="597">
                  <c:v>0.41388888888886383</c:v>
                </c:pt>
                <c:pt idx="598">
                  <c:v>0.41458333333330727</c:v>
                </c:pt>
                <c:pt idx="599">
                  <c:v>0.41527777777775243</c:v>
                </c:pt>
                <c:pt idx="600">
                  <c:v>0.41597222222219626</c:v>
                </c:pt>
                <c:pt idx="601">
                  <c:v>0.41666666666664143</c:v>
                </c:pt>
                <c:pt idx="602">
                  <c:v>0.41736111111108498</c:v>
                </c:pt>
                <c:pt idx="603">
                  <c:v>0.41805555555552876</c:v>
                </c:pt>
                <c:pt idx="604">
                  <c:v>0.41874999999997442</c:v>
                </c:pt>
                <c:pt idx="605">
                  <c:v>0.41944444444441797</c:v>
                </c:pt>
                <c:pt idx="606">
                  <c:v>0.42013888888886347</c:v>
                </c:pt>
                <c:pt idx="607">
                  <c:v>0.42083333333330702</c:v>
                </c:pt>
                <c:pt idx="608">
                  <c:v>0.42152777777775163</c:v>
                </c:pt>
                <c:pt idx="609">
                  <c:v>0.42222222222219602</c:v>
                </c:pt>
                <c:pt idx="610">
                  <c:v>0.42291666666664063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0.42499999999997362</c:v>
                </c:pt>
                <c:pt idx="614">
                  <c:v>0.42569444444441801</c:v>
                </c:pt>
                <c:pt idx="615">
                  <c:v>0.42638888888886284</c:v>
                </c:pt>
                <c:pt idx="616">
                  <c:v>0.42708333333330728</c:v>
                </c:pt>
                <c:pt idx="617">
                  <c:v>0.42777777777775156</c:v>
                </c:pt>
                <c:pt idx="618">
                  <c:v>0.42847222222219528</c:v>
                </c:pt>
                <c:pt idx="619">
                  <c:v>0.42916666666664055</c:v>
                </c:pt>
                <c:pt idx="620">
                  <c:v>0.42986111111108427</c:v>
                </c:pt>
                <c:pt idx="621">
                  <c:v>0.43055555555552899</c:v>
                </c:pt>
                <c:pt idx="622">
                  <c:v>0.43124999999997343</c:v>
                </c:pt>
                <c:pt idx="623">
                  <c:v>0.43194444444441726</c:v>
                </c:pt>
                <c:pt idx="624">
                  <c:v>0.43263888888886243</c:v>
                </c:pt>
                <c:pt idx="625">
                  <c:v>0.43333333333330598</c:v>
                </c:pt>
                <c:pt idx="626">
                  <c:v>0.4340277777777517</c:v>
                </c:pt>
                <c:pt idx="627">
                  <c:v>0.43472222222219498</c:v>
                </c:pt>
                <c:pt idx="628">
                  <c:v>0.43541666666663942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0.43749999999997363</c:v>
                </c:pt>
                <c:pt idx="632">
                  <c:v>0.43819444444441702</c:v>
                </c:pt>
                <c:pt idx="633">
                  <c:v>0.43888888888886185</c:v>
                </c:pt>
                <c:pt idx="634">
                  <c:v>0.4395833333333064</c:v>
                </c:pt>
                <c:pt idx="635">
                  <c:v>0.44027777777775035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0.44305555555552772</c:v>
                </c:pt>
                <c:pt idx="640">
                  <c:v>0.44374999999997228</c:v>
                </c:pt>
                <c:pt idx="641">
                  <c:v>0.444444444444417</c:v>
                </c:pt>
                <c:pt idx="642">
                  <c:v>0.44513888888886127</c:v>
                </c:pt>
                <c:pt idx="643">
                  <c:v>0.44583333333330499</c:v>
                </c:pt>
                <c:pt idx="644">
                  <c:v>0.44652777777775043</c:v>
                </c:pt>
                <c:pt idx="645">
                  <c:v>0.44722222222219399</c:v>
                </c:pt>
                <c:pt idx="646">
                  <c:v>0.44791666666663926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0.44999999999997242</c:v>
                </c:pt>
                <c:pt idx="650">
                  <c:v>0.45069444444441575</c:v>
                </c:pt>
                <c:pt idx="651">
                  <c:v>0.45138888888886158</c:v>
                </c:pt>
                <c:pt idx="652">
                  <c:v>0.45208333333330508</c:v>
                </c:pt>
                <c:pt idx="653">
                  <c:v>0.45277777777774941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0.45555555555552679</c:v>
                </c:pt>
                <c:pt idx="658">
                  <c:v>0.45624999999997135</c:v>
                </c:pt>
                <c:pt idx="659">
                  <c:v>0.45694444444441601</c:v>
                </c:pt>
                <c:pt idx="660">
                  <c:v>0.45763888888886034</c:v>
                </c:pt>
                <c:pt idx="661">
                  <c:v>0.458333333333305</c:v>
                </c:pt>
                <c:pt idx="662">
                  <c:v>0.45902777777774956</c:v>
                </c:pt>
                <c:pt idx="663">
                  <c:v>0.459722222222193</c:v>
                </c:pt>
                <c:pt idx="664">
                  <c:v>0.46041666666663827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0.46249999999997143</c:v>
                </c:pt>
                <c:pt idx="668">
                  <c:v>0.46319444444441499</c:v>
                </c:pt>
                <c:pt idx="669">
                  <c:v>0.46388888888886076</c:v>
                </c:pt>
                <c:pt idx="670">
                  <c:v>0.46458333333330398</c:v>
                </c:pt>
                <c:pt idx="671">
                  <c:v>0.46527777777774942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0.46874999999997141</c:v>
                </c:pt>
                <c:pt idx="677">
                  <c:v>0.46944444444441502</c:v>
                </c:pt>
                <c:pt idx="678">
                  <c:v>0.47013888888885941</c:v>
                </c:pt>
                <c:pt idx="679">
                  <c:v>0.47083333333330402</c:v>
                </c:pt>
                <c:pt idx="680">
                  <c:v>0.47152777777774862</c:v>
                </c:pt>
                <c:pt idx="681">
                  <c:v>0.47222222222219301</c:v>
                </c:pt>
                <c:pt idx="682">
                  <c:v>0.47291666666663734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0.47499999999997056</c:v>
                </c:pt>
                <c:pt idx="686">
                  <c:v>0.475694444444415</c:v>
                </c:pt>
                <c:pt idx="687">
                  <c:v>0.47638888888885983</c:v>
                </c:pt>
                <c:pt idx="688">
                  <c:v>0.47708333333330327</c:v>
                </c:pt>
                <c:pt idx="689">
                  <c:v>0.47777777777774844</c:v>
                </c:pt>
                <c:pt idx="690">
                  <c:v>0.47847222222219227</c:v>
                </c:pt>
                <c:pt idx="691">
                  <c:v>0.47916666666663726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0.48124999999997042</c:v>
                </c:pt>
                <c:pt idx="695">
                  <c:v>0.48194444444441398</c:v>
                </c:pt>
                <c:pt idx="696">
                  <c:v>0.48263888888885942</c:v>
                </c:pt>
                <c:pt idx="697">
                  <c:v>0.48333333333330297</c:v>
                </c:pt>
                <c:pt idx="698">
                  <c:v>0.48402777777774769</c:v>
                </c:pt>
                <c:pt idx="699">
                  <c:v>0.48472222222219202</c:v>
                </c:pt>
                <c:pt idx="700">
                  <c:v>0.48541666666663641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0.48749999999996962</c:v>
                </c:pt>
                <c:pt idx="704">
                  <c:v>0.48819444444441401</c:v>
                </c:pt>
                <c:pt idx="705">
                  <c:v>0.48888888888885884</c:v>
                </c:pt>
                <c:pt idx="706">
                  <c:v>0.48958333333330334</c:v>
                </c:pt>
                <c:pt idx="707">
                  <c:v>0.49027777777774761</c:v>
                </c:pt>
                <c:pt idx="708">
                  <c:v>0.49097222222219128</c:v>
                </c:pt>
                <c:pt idx="709">
                  <c:v>0.49166666666663628</c:v>
                </c:pt>
                <c:pt idx="710">
                  <c:v>0.49236111111108027</c:v>
                </c:pt>
                <c:pt idx="711">
                  <c:v>0.49305555555552499</c:v>
                </c:pt>
                <c:pt idx="712">
                  <c:v>0.49374999999996944</c:v>
                </c:pt>
                <c:pt idx="713">
                  <c:v>0.49444444444441327</c:v>
                </c:pt>
                <c:pt idx="714">
                  <c:v>0.49513888888885843</c:v>
                </c:pt>
                <c:pt idx="715">
                  <c:v>0.49583333333330198</c:v>
                </c:pt>
                <c:pt idx="716">
                  <c:v>0.49652777777774776</c:v>
                </c:pt>
                <c:pt idx="717">
                  <c:v>0.49722222222219098</c:v>
                </c:pt>
                <c:pt idx="718">
                  <c:v>0.49791666666663542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0.49999999999996964</c:v>
                </c:pt>
                <c:pt idx="722">
                  <c:v>0.5006944444444138</c:v>
                </c:pt>
                <c:pt idx="723">
                  <c:v>0.50138888888885658</c:v>
                </c:pt>
                <c:pt idx="724">
                  <c:v>0.50208333333330202</c:v>
                </c:pt>
                <c:pt idx="725">
                  <c:v>0.50277777777774557</c:v>
                </c:pt>
                <c:pt idx="726">
                  <c:v>0.50347222222219101</c:v>
                </c:pt>
                <c:pt idx="727">
                  <c:v>0.50416666666663457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0.50624999999996756</c:v>
                </c:pt>
                <c:pt idx="731">
                  <c:v>0.50694444444441356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0.50902777777774544</c:v>
                </c:pt>
                <c:pt idx="735">
                  <c:v>0.50972222222219055</c:v>
                </c:pt>
                <c:pt idx="736">
                  <c:v>0.51041666666663443</c:v>
                </c:pt>
                <c:pt idx="737">
                  <c:v>0.51111111111107899</c:v>
                </c:pt>
                <c:pt idx="738">
                  <c:v>0.51180555555552354</c:v>
                </c:pt>
                <c:pt idx="739">
                  <c:v>0.51249999999996732</c:v>
                </c:pt>
                <c:pt idx="740">
                  <c:v>0.51319444444441253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0.51527777777774431</c:v>
                </c:pt>
                <c:pt idx="744">
                  <c:v>0.51597222222219052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0.51805555555552352</c:v>
                </c:pt>
                <c:pt idx="748">
                  <c:v>0.51874999999996696</c:v>
                </c:pt>
                <c:pt idx="749">
                  <c:v>0.51944444444441251</c:v>
                </c:pt>
                <c:pt idx="750">
                  <c:v>0.52013888888885551</c:v>
                </c:pt>
                <c:pt idx="751">
                  <c:v>0.52083333333330095</c:v>
                </c:pt>
                <c:pt idx="752">
                  <c:v>0.52152777777774417</c:v>
                </c:pt>
                <c:pt idx="753">
                  <c:v>0.52222222222218895</c:v>
                </c:pt>
                <c:pt idx="754">
                  <c:v>0.5229166666666335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0.52499999999996649</c:v>
                </c:pt>
                <c:pt idx="758">
                  <c:v>0.52569444444441182</c:v>
                </c:pt>
                <c:pt idx="759">
                  <c:v>0.52638888888885549</c:v>
                </c:pt>
                <c:pt idx="760">
                  <c:v>0.52708333333330004</c:v>
                </c:pt>
                <c:pt idx="761">
                  <c:v>0.52777777777774459</c:v>
                </c:pt>
                <c:pt idx="762">
                  <c:v>0.52847222222218904</c:v>
                </c:pt>
                <c:pt idx="763">
                  <c:v>0.52916666666663259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0.53124999999996658</c:v>
                </c:pt>
                <c:pt idx="767">
                  <c:v>0.5319444444444118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0.53402777777774357</c:v>
                </c:pt>
                <c:pt idx="771">
                  <c:v>0.53472222222218968</c:v>
                </c:pt>
                <c:pt idx="772">
                  <c:v>0.53541666666663257</c:v>
                </c:pt>
                <c:pt idx="773">
                  <c:v>0.53611111111107701</c:v>
                </c:pt>
                <c:pt idx="774">
                  <c:v>0.53680555555552256</c:v>
                </c:pt>
                <c:pt idx="775">
                  <c:v>0.53749999999996556</c:v>
                </c:pt>
                <c:pt idx="776">
                  <c:v>0.53819444444441156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0.54027777777774344</c:v>
                </c:pt>
                <c:pt idx="780">
                  <c:v>0.54097222222218855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0.54305555555552154</c:v>
                </c:pt>
                <c:pt idx="784">
                  <c:v>0.54374999999996598</c:v>
                </c:pt>
                <c:pt idx="785">
                  <c:v>0.54444444444441054</c:v>
                </c:pt>
                <c:pt idx="786">
                  <c:v>0.54513888888885498</c:v>
                </c:pt>
                <c:pt idx="787">
                  <c:v>0.54583333333329953</c:v>
                </c:pt>
                <c:pt idx="788">
                  <c:v>0.54652777777774231</c:v>
                </c:pt>
                <c:pt idx="789">
                  <c:v>0.54722222222218853</c:v>
                </c:pt>
                <c:pt idx="790">
                  <c:v>0.54791666666663197</c:v>
                </c:pt>
                <c:pt idx="791">
                  <c:v>0.54861111111107752</c:v>
                </c:pt>
                <c:pt idx="792">
                  <c:v>0.54930555555552152</c:v>
                </c:pt>
                <c:pt idx="793">
                  <c:v>0.54999999999996496</c:v>
                </c:pt>
                <c:pt idx="794">
                  <c:v>0.55069444444441085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0.55277777777774251</c:v>
                </c:pt>
                <c:pt idx="798">
                  <c:v>0.55347222222218695</c:v>
                </c:pt>
                <c:pt idx="799">
                  <c:v>0.5541666666666315</c:v>
                </c:pt>
                <c:pt idx="800">
                  <c:v>0.55486111111107661</c:v>
                </c:pt>
                <c:pt idx="801">
                  <c:v>0.55555555555552105</c:v>
                </c:pt>
                <c:pt idx="802">
                  <c:v>0.5562499999999645</c:v>
                </c:pt>
                <c:pt idx="803">
                  <c:v>0.55694444444440983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0.55902777777774249</c:v>
                </c:pt>
                <c:pt idx="807">
                  <c:v>0.55972222222218782</c:v>
                </c:pt>
                <c:pt idx="808">
                  <c:v>0.56041666666663159</c:v>
                </c:pt>
                <c:pt idx="809">
                  <c:v>0.56111111111107603</c:v>
                </c:pt>
                <c:pt idx="810">
                  <c:v>0.56180555555552081</c:v>
                </c:pt>
                <c:pt idx="811">
                  <c:v>0.56249999999996458</c:v>
                </c:pt>
                <c:pt idx="812">
                  <c:v>0.5631944444444098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0.56527777777774157</c:v>
                </c:pt>
                <c:pt idx="816">
                  <c:v>0.56597222222218768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0.56805555555552056</c:v>
                </c:pt>
                <c:pt idx="820">
                  <c:v>0.56874999999996401</c:v>
                </c:pt>
                <c:pt idx="821">
                  <c:v>0.56944444444440956</c:v>
                </c:pt>
                <c:pt idx="822">
                  <c:v>0.570138888888853</c:v>
                </c:pt>
                <c:pt idx="823">
                  <c:v>0.57083333333329755</c:v>
                </c:pt>
                <c:pt idx="824">
                  <c:v>0.57152777777774144</c:v>
                </c:pt>
                <c:pt idx="825">
                  <c:v>0.57222222222218655</c:v>
                </c:pt>
                <c:pt idx="826">
                  <c:v>0.57291666666663099</c:v>
                </c:pt>
                <c:pt idx="827">
                  <c:v>0.57361111111107554</c:v>
                </c:pt>
                <c:pt idx="828">
                  <c:v>0.57430555555551954</c:v>
                </c:pt>
                <c:pt idx="829">
                  <c:v>0.57499999999996398</c:v>
                </c:pt>
                <c:pt idx="830">
                  <c:v>0.57569444444440898</c:v>
                </c:pt>
                <c:pt idx="831">
                  <c:v>0.57638888888885298</c:v>
                </c:pt>
                <c:pt idx="832">
                  <c:v>0.57708333333329753</c:v>
                </c:pt>
                <c:pt idx="833">
                  <c:v>0.57777777777774098</c:v>
                </c:pt>
                <c:pt idx="834">
                  <c:v>0.57847222222218653</c:v>
                </c:pt>
                <c:pt idx="835">
                  <c:v>0.57916666666662997</c:v>
                </c:pt>
                <c:pt idx="836">
                  <c:v>0.57986111111107552</c:v>
                </c:pt>
                <c:pt idx="837">
                  <c:v>0.58055555555551897</c:v>
                </c:pt>
                <c:pt idx="838">
                  <c:v>0.58124999999996219</c:v>
                </c:pt>
                <c:pt idx="839">
                  <c:v>0.58194444444440852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0.58402777777774018</c:v>
                </c:pt>
                <c:pt idx="843">
                  <c:v>0.58472222222218495</c:v>
                </c:pt>
                <c:pt idx="844">
                  <c:v>0.58541666666662917</c:v>
                </c:pt>
                <c:pt idx="845">
                  <c:v>0.5861111111110735</c:v>
                </c:pt>
                <c:pt idx="846">
                  <c:v>0.58680555555551905</c:v>
                </c:pt>
                <c:pt idx="847">
                  <c:v>0.58749999999996216</c:v>
                </c:pt>
                <c:pt idx="848">
                  <c:v>0.58819444444440705</c:v>
                </c:pt>
                <c:pt idx="849">
                  <c:v>0.58888888888885149</c:v>
                </c:pt>
                <c:pt idx="850">
                  <c:v>0.58958333333329549</c:v>
                </c:pt>
                <c:pt idx="851">
                  <c:v>0.59027777777774015</c:v>
                </c:pt>
                <c:pt idx="852">
                  <c:v>0.59097222222218504</c:v>
                </c:pt>
                <c:pt idx="853">
                  <c:v>0.59166666666662959</c:v>
                </c:pt>
                <c:pt idx="854">
                  <c:v>0.59236111111107359</c:v>
                </c:pt>
                <c:pt idx="855">
                  <c:v>0.59305555555551803</c:v>
                </c:pt>
                <c:pt idx="856">
                  <c:v>0.59374999999996259</c:v>
                </c:pt>
                <c:pt idx="857">
                  <c:v>0.59444444444440703</c:v>
                </c:pt>
                <c:pt idx="858">
                  <c:v>0.59513888888885158</c:v>
                </c:pt>
                <c:pt idx="859">
                  <c:v>0.59583333333329602</c:v>
                </c:pt>
                <c:pt idx="860">
                  <c:v>0.59652777777773913</c:v>
                </c:pt>
                <c:pt idx="861">
                  <c:v>0.59722222222218502</c:v>
                </c:pt>
                <c:pt idx="862">
                  <c:v>0.59791666666662857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0.59999999999996156</c:v>
                </c:pt>
                <c:pt idx="866">
                  <c:v>0.60069444444440812</c:v>
                </c:pt>
                <c:pt idx="867">
                  <c:v>0.601388888888851</c:v>
                </c:pt>
                <c:pt idx="868">
                  <c:v>0.60208333333329556</c:v>
                </c:pt>
                <c:pt idx="869">
                  <c:v>0.60277777777774</c:v>
                </c:pt>
                <c:pt idx="870">
                  <c:v>0.60347222222218455</c:v>
                </c:pt>
                <c:pt idx="871">
                  <c:v>0.60416666666662899</c:v>
                </c:pt>
                <c:pt idx="872">
                  <c:v>0.60486111111107355</c:v>
                </c:pt>
                <c:pt idx="873">
                  <c:v>0.60555555555551754</c:v>
                </c:pt>
                <c:pt idx="874">
                  <c:v>0.60624999999996199</c:v>
                </c:pt>
                <c:pt idx="875">
                  <c:v>0.60694444444440698</c:v>
                </c:pt>
                <c:pt idx="876">
                  <c:v>0.60763888888885154</c:v>
                </c:pt>
                <c:pt idx="877">
                  <c:v>0.60833333333329553</c:v>
                </c:pt>
                <c:pt idx="878">
                  <c:v>0.60902777777773898</c:v>
                </c:pt>
                <c:pt idx="879">
                  <c:v>0.60972222222218486</c:v>
                </c:pt>
                <c:pt idx="880">
                  <c:v>0.61041666666662797</c:v>
                </c:pt>
                <c:pt idx="881">
                  <c:v>0.61111111111107352</c:v>
                </c:pt>
                <c:pt idx="882">
                  <c:v>0.61180555555551785</c:v>
                </c:pt>
                <c:pt idx="883">
                  <c:v>0.61249999999996096</c:v>
                </c:pt>
                <c:pt idx="884">
                  <c:v>0.61319444444440685</c:v>
                </c:pt>
                <c:pt idx="885">
                  <c:v>0.61388888888885051</c:v>
                </c:pt>
                <c:pt idx="886">
                  <c:v>0.61458333333329551</c:v>
                </c:pt>
                <c:pt idx="887">
                  <c:v>0.61527777777773851</c:v>
                </c:pt>
                <c:pt idx="888">
                  <c:v>0.61597222222218484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0.61805555555551783</c:v>
                </c:pt>
                <c:pt idx="892">
                  <c:v>0.61874999999996105</c:v>
                </c:pt>
                <c:pt idx="893">
                  <c:v>0.61944444444440683</c:v>
                </c:pt>
                <c:pt idx="894">
                  <c:v>0.62013888888885005</c:v>
                </c:pt>
                <c:pt idx="895">
                  <c:v>0.62083333333329482</c:v>
                </c:pt>
                <c:pt idx="896">
                  <c:v>0.62152777777773849</c:v>
                </c:pt>
                <c:pt idx="897">
                  <c:v>0.62222222222218382</c:v>
                </c:pt>
                <c:pt idx="898">
                  <c:v>0.62291666666662804</c:v>
                </c:pt>
                <c:pt idx="899">
                  <c:v>0.62361111111107281</c:v>
                </c:pt>
                <c:pt idx="900">
                  <c:v>0.62430555555551681</c:v>
                </c:pt>
                <c:pt idx="901">
                  <c:v>0.62499999999996103</c:v>
                </c:pt>
                <c:pt idx="902">
                  <c:v>0.62569444444440625</c:v>
                </c:pt>
                <c:pt idx="903">
                  <c:v>0.62638888888885003</c:v>
                </c:pt>
                <c:pt idx="904">
                  <c:v>0.6270833333332948</c:v>
                </c:pt>
                <c:pt idx="905">
                  <c:v>0.62777777777773802</c:v>
                </c:pt>
                <c:pt idx="906">
                  <c:v>0.62847222222218369</c:v>
                </c:pt>
                <c:pt idx="907">
                  <c:v>0.62916666666662702</c:v>
                </c:pt>
                <c:pt idx="908">
                  <c:v>0.62986111111107168</c:v>
                </c:pt>
                <c:pt idx="909">
                  <c:v>0.63055555555551668</c:v>
                </c:pt>
                <c:pt idx="910">
                  <c:v>0.63124999999996001</c:v>
                </c:pt>
                <c:pt idx="911">
                  <c:v>0.63194444444440612</c:v>
                </c:pt>
                <c:pt idx="912">
                  <c:v>0.63263888888884956</c:v>
                </c:pt>
                <c:pt idx="913">
                  <c:v>0.63333333333329356</c:v>
                </c:pt>
                <c:pt idx="914">
                  <c:v>0.634027777777738</c:v>
                </c:pt>
                <c:pt idx="915">
                  <c:v>0.63472222222218311</c:v>
                </c:pt>
                <c:pt idx="916">
                  <c:v>0.63541666666662699</c:v>
                </c:pt>
                <c:pt idx="917">
                  <c:v>0.63611111111107155</c:v>
                </c:pt>
                <c:pt idx="918">
                  <c:v>0.6368055555555161</c:v>
                </c:pt>
                <c:pt idx="919">
                  <c:v>0.63749999999995999</c:v>
                </c:pt>
                <c:pt idx="920">
                  <c:v>0.63819444444440498</c:v>
                </c:pt>
                <c:pt idx="921">
                  <c:v>0.63888888888884954</c:v>
                </c:pt>
                <c:pt idx="922">
                  <c:v>0.63958333333329354</c:v>
                </c:pt>
                <c:pt idx="923">
                  <c:v>0.64027777777773698</c:v>
                </c:pt>
                <c:pt idx="924">
                  <c:v>0.64097222222218286</c:v>
                </c:pt>
                <c:pt idx="925">
                  <c:v>0.64166666666662653</c:v>
                </c:pt>
                <c:pt idx="926">
                  <c:v>0.64236111111107153</c:v>
                </c:pt>
                <c:pt idx="927">
                  <c:v>0.64305555555551586</c:v>
                </c:pt>
                <c:pt idx="928">
                  <c:v>0.64374999999995952</c:v>
                </c:pt>
                <c:pt idx="929">
                  <c:v>0.64444444444440485</c:v>
                </c:pt>
                <c:pt idx="930">
                  <c:v>0.64513888888884852</c:v>
                </c:pt>
                <c:pt idx="931">
                  <c:v>0.64583333333329385</c:v>
                </c:pt>
                <c:pt idx="932">
                  <c:v>0.64652777777773696</c:v>
                </c:pt>
                <c:pt idx="933">
                  <c:v>0.64722222222218284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0.64930555555551583</c:v>
                </c:pt>
                <c:pt idx="937">
                  <c:v>0.64999999999995905</c:v>
                </c:pt>
                <c:pt idx="938">
                  <c:v>0.65069444444440527</c:v>
                </c:pt>
                <c:pt idx="939">
                  <c:v>0.65138888888884805</c:v>
                </c:pt>
                <c:pt idx="940">
                  <c:v>0.65208333333329282</c:v>
                </c:pt>
                <c:pt idx="941">
                  <c:v>0.65277777777773704</c:v>
                </c:pt>
                <c:pt idx="942">
                  <c:v>0.65347222222218182</c:v>
                </c:pt>
                <c:pt idx="943">
                  <c:v>0.65416666666662604</c:v>
                </c:pt>
                <c:pt idx="944">
                  <c:v>0.65486111111107081</c:v>
                </c:pt>
                <c:pt idx="945">
                  <c:v>0.65555555555551481</c:v>
                </c:pt>
                <c:pt idx="946">
                  <c:v>0.65624999999995903</c:v>
                </c:pt>
                <c:pt idx="947">
                  <c:v>0.65694444444440425</c:v>
                </c:pt>
                <c:pt idx="948">
                  <c:v>0.6576388888888488</c:v>
                </c:pt>
                <c:pt idx="949">
                  <c:v>0.6583333333332928</c:v>
                </c:pt>
                <c:pt idx="950">
                  <c:v>0.65902777777773602</c:v>
                </c:pt>
                <c:pt idx="951">
                  <c:v>0.65972222222218224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0.66180555555551523</c:v>
                </c:pt>
                <c:pt idx="955">
                  <c:v>0.66249999999995801</c:v>
                </c:pt>
                <c:pt idx="956">
                  <c:v>0.66319444444440412</c:v>
                </c:pt>
                <c:pt idx="957">
                  <c:v>0.66388888888884756</c:v>
                </c:pt>
                <c:pt idx="958">
                  <c:v>0.66458333333329156</c:v>
                </c:pt>
                <c:pt idx="959">
                  <c:v>0.665277777777736</c:v>
                </c:pt>
                <c:pt idx="960">
                  <c:v>0.66597222222218111</c:v>
                </c:pt>
                <c:pt idx="961">
                  <c:v>0.66666666666662555</c:v>
                </c:pt>
                <c:pt idx="962">
                  <c:v>0.66736111111106899</c:v>
                </c:pt>
                <c:pt idx="963">
                  <c:v>0.6680555555555141</c:v>
                </c:pt>
                <c:pt idx="964">
                  <c:v>0.66874999999995854</c:v>
                </c:pt>
                <c:pt idx="965">
                  <c:v>0.66944444444440299</c:v>
                </c:pt>
                <c:pt idx="966">
                  <c:v>0.67013888888884754</c:v>
                </c:pt>
                <c:pt idx="967">
                  <c:v>0.67083333333329198</c:v>
                </c:pt>
                <c:pt idx="968">
                  <c:v>0.67152777777773598</c:v>
                </c:pt>
                <c:pt idx="969">
                  <c:v>0.67222222222218087</c:v>
                </c:pt>
                <c:pt idx="970">
                  <c:v>0.67291666666662453</c:v>
                </c:pt>
                <c:pt idx="971">
                  <c:v>0.67361111111106953</c:v>
                </c:pt>
                <c:pt idx="972">
                  <c:v>0.67430555555551386</c:v>
                </c:pt>
                <c:pt idx="973">
                  <c:v>0.67499999999995852</c:v>
                </c:pt>
                <c:pt idx="974">
                  <c:v>0.67569444444440341</c:v>
                </c:pt>
                <c:pt idx="975">
                  <c:v>0.67638888888884652</c:v>
                </c:pt>
                <c:pt idx="976">
                  <c:v>0.67708333333329185</c:v>
                </c:pt>
                <c:pt idx="977">
                  <c:v>0.67777777777773551</c:v>
                </c:pt>
                <c:pt idx="978">
                  <c:v>0.67847222222218084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0.6812499999999565</c:v>
                </c:pt>
                <c:pt idx="983">
                  <c:v>0.68194444444440283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0.68402777777773449</c:v>
                </c:pt>
                <c:pt idx="987">
                  <c:v>0.68472222222217982</c:v>
                </c:pt>
                <c:pt idx="988">
                  <c:v>0.68541666666662349</c:v>
                </c:pt>
                <c:pt idx="989">
                  <c:v>0.68611111111106748</c:v>
                </c:pt>
                <c:pt idx="990">
                  <c:v>0.68680555555551281</c:v>
                </c:pt>
                <c:pt idx="991">
                  <c:v>0.68749999999995659</c:v>
                </c:pt>
                <c:pt idx="992">
                  <c:v>0.68819444444440181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0.69027777777773358</c:v>
                </c:pt>
                <c:pt idx="996">
                  <c:v>0.6909722222221798</c:v>
                </c:pt>
                <c:pt idx="997">
                  <c:v>0.69166666666662302</c:v>
                </c:pt>
                <c:pt idx="998">
                  <c:v>0.69236111111106657</c:v>
                </c:pt>
                <c:pt idx="999">
                  <c:v>0.69305555555551268</c:v>
                </c:pt>
                <c:pt idx="1000">
                  <c:v>0.69374999999995601</c:v>
                </c:pt>
                <c:pt idx="1001">
                  <c:v>0.69444444444440157</c:v>
                </c:pt>
                <c:pt idx="1002">
                  <c:v>0.69513888888884501</c:v>
                </c:pt>
                <c:pt idx="1003">
                  <c:v>0.69583333333328956</c:v>
                </c:pt>
                <c:pt idx="1004">
                  <c:v>0.69652777777773356</c:v>
                </c:pt>
                <c:pt idx="1005">
                  <c:v>0.69722222222217856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0.69930555555551155</c:v>
                </c:pt>
                <c:pt idx="1009">
                  <c:v>0.69999999999995599</c:v>
                </c:pt>
                <c:pt idx="1010">
                  <c:v>0.70069444444440099</c:v>
                </c:pt>
                <c:pt idx="1011">
                  <c:v>0.70138888888884499</c:v>
                </c:pt>
                <c:pt idx="1012">
                  <c:v>0.70208333333328954</c:v>
                </c:pt>
                <c:pt idx="1013">
                  <c:v>0.70277777777773398</c:v>
                </c:pt>
                <c:pt idx="1014">
                  <c:v>0.70347222222217853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0.70555555555551153</c:v>
                </c:pt>
                <c:pt idx="1018">
                  <c:v>0.70624999999995597</c:v>
                </c:pt>
                <c:pt idx="1019">
                  <c:v>0.70694444444440085</c:v>
                </c:pt>
                <c:pt idx="1020">
                  <c:v>0.70763888888884452</c:v>
                </c:pt>
                <c:pt idx="1021">
                  <c:v>0.70833333333328952</c:v>
                </c:pt>
                <c:pt idx="1022">
                  <c:v>0.70902777777773296</c:v>
                </c:pt>
                <c:pt idx="1023">
                  <c:v>0.70972222222217884</c:v>
                </c:pt>
                <c:pt idx="1024">
                  <c:v>0.71041666666662151</c:v>
                </c:pt>
                <c:pt idx="1025">
                  <c:v>0.71111111111106551</c:v>
                </c:pt>
                <c:pt idx="1026">
                  <c:v>0.71180555555551184</c:v>
                </c:pt>
                <c:pt idx="1027">
                  <c:v>0.7124999999999545</c:v>
                </c:pt>
                <c:pt idx="1028">
                  <c:v>0.71319444444440094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0.71527777777773249</c:v>
                </c:pt>
                <c:pt idx="1032">
                  <c:v>0.71597222222217782</c:v>
                </c:pt>
                <c:pt idx="1033">
                  <c:v>0.71666666666662204</c:v>
                </c:pt>
                <c:pt idx="1034">
                  <c:v>0.71736111111106549</c:v>
                </c:pt>
                <c:pt idx="1035">
                  <c:v>0.71805555555551082</c:v>
                </c:pt>
                <c:pt idx="1036">
                  <c:v>0.71874999999995504</c:v>
                </c:pt>
                <c:pt idx="1037">
                  <c:v>0.71944444444439981</c:v>
                </c:pt>
                <c:pt idx="1038">
                  <c:v>0.72013888888884403</c:v>
                </c:pt>
                <c:pt idx="1039">
                  <c:v>0.72083333333328881</c:v>
                </c:pt>
                <c:pt idx="1040">
                  <c:v>0.72152777777773158</c:v>
                </c:pt>
                <c:pt idx="1041">
                  <c:v>0.7222222222221778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0.72430555555551068</c:v>
                </c:pt>
                <c:pt idx="1045">
                  <c:v>0.72499999999995401</c:v>
                </c:pt>
                <c:pt idx="1046">
                  <c:v>0.72569444444440023</c:v>
                </c:pt>
                <c:pt idx="1047">
                  <c:v>0.72638888888884301</c:v>
                </c:pt>
                <c:pt idx="1048">
                  <c:v>0.72708333333328856</c:v>
                </c:pt>
                <c:pt idx="1049">
                  <c:v>0.727777777777732</c:v>
                </c:pt>
                <c:pt idx="1050">
                  <c:v>0.72847222222217656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0.73055555555551055</c:v>
                </c:pt>
                <c:pt idx="1054">
                  <c:v>0.73124999999995399</c:v>
                </c:pt>
                <c:pt idx="1055">
                  <c:v>0.7319444444443991</c:v>
                </c:pt>
                <c:pt idx="1056">
                  <c:v>0.73263888888884354</c:v>
                </c:pt>
                <c:pt idx="1057">
                  <c:v>0.73333333333328754</c:v>
                </c:pt>
                <c:pt idx="1058">
                  <c:v>0.73402777777773198</c:v>
                </c:pt>
                <c:pt idx="1059">
                  <c:v>0.73472222222217698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0.73680555555550986</c:v>
                </c:pt>
                <c:pt idx="1063">
                  <c:v>0.73749999999995397</c:v>
                </c:pt>
                <c:pt idx="1064">
                  <c:v>0.73819444444439886</c:v>
                </c:pt>
                <c:pt idx="1065">
                  <c:v>0.73888888888884252</c:v>
                </c:pt>
                <c:pt idx="1066">
                  <c:v>0.73958333333328752</c:v>
                </c:pt>
                <c:pt idx="1067">
                  <c:v>0.74027777777773096</c:v>
                </c:pt>
                <c:pt idx="1068">
                  <c:v>0.74097222222217685</c:v>
                </c:pt>
                <c:pt idx="1069">
                  <c:v>0.74166666666662051</c:v>
                </c:pt>
                <c:pt idx="1070">
                  <c:v>0.74236111111106351</c:v>
                </c:pt>
                <c:pt idx="1071">
                  <c:v>0.74305555555550984</c:v>
                </c:pt>
                <c:pt idx="1072">
                  <c:v>0.74374999999995295</c:v>
                </c:pt>
                <c:pt idx="1073">
                  <c:v>0.74444444444439883</c:v>
                </c:pt>
                <c:pt idx="1074">
                  <c:v>0.74513888888884205</c:v>
                </c:pt>
                <c:pt idx="1075">
                  <c:v>0.74583333333328683</c:v>
                </c:pt>
                <c:pt idx="1076">
                  <c:v>0.74652777777773049</c:v>
                </c:pt>
                <c:pt idx="1077">
                  <c:v>0.74722222222217582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0.74930555555550882</c:v>
                </c:pt>
                <c:pt idx="1081">
                  <c:v>0.74999999999995304</c:v>
                </c:pt>
                <c:pt idx="1082">
                  <c:v>0.75069444444439837</c:v>
                </c:pt>
                <c:pt idx="1083">
                  <c:v>0.75138888888884203</c:v>
                </c:pt>
                <c:pt idx="1084">
                  <c:v>0.75208333333328681</c:v>
                </c:pt>
                <c:pt idx="1085">
                  <c:v>0.75277777777773003</c:v>
                </c:pt>
                <c:pt idx="1086">
                  <c:v>0.7534722222221758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0.75555555555550868</c:v>
                </c:pt>
                <c:pt idx="1090">
                  <c:v>0.75624999999995202</c:v>
                </c:pt>
                <c:pt idx="1091">
                  <c:v>0.75694444444439823</c:v>
                </c:pt>
                <c:pt idx="1092">
                  <c:v>0.75763888888884168</c:v>
                </c:pt>
                <c:pt idx="1093">
                  <c:v>0.75833333333328656</c:v>
                </c:pt>
                <c:pt idx="1094">
                  <c:v>0.75902777777773001</c:v>
                </c:pt>
                <c:pt idx="1095">
                  <c:v>0.75972222222217511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0.76180555555550911</c:v>
                </c:pt>
                <c:pt idx="1099">
                  <c:v>0.76249999999995199</c:v>
                </c:pt>
                <c:pt idx="1100">
                  <c:v>0.7631944444443971</c:v>
                </c:pt>
                <c:pt idx="1101">
                  <c:v>0.76388888888884154</c:v>
                </c:pt>
                <c:pt idx="1102">
                  <c:v>0.76458333333328554</c:v>
                </c:pt>
                <c:pt idx="1103">
                  <c:v>0.76527777777772998</c:v>
                </c:pt>
                <c:pt idx="1104">
                  <c:v>0.76597222222217498</c:v>
                </c:pt>
                <c:pt idx="1105">
                  <c:v>0.76666666666661853</c:v>
                </c:pt>
                <c:pt idx="1106">
                  <c:v>0.76736111111106298</c:v>
                </c:pt>
                <c:pt idx="1107">
                  <c:v>0.76805555555550786</c:v>
                </c:pt>
                <c:pt idx="1108">
                  <c:v>0.76874999999995253</c:v>
                </c:pt>
                <c:pt idx="1109">
                  <c:v>0.76944444444439686</c:v>
                </c:pt>
                <c:pt idx="1110">
                  <c:v>0.77013888888884052</c:v>
                </c:pt>
                <c:pt idx="1111">
                  <c:v>0.77083333333328485</c:v>
                </c:pt>
                <c:pt idx="1112">
                  <c:v>0.77152777777772796</c:v>
                </c:pt>
                <c:pt idx="1113">
                  <c:v>0.77222222222217285</c:v>
                </c:pt>
                <c:pt idx="1114">
                  <c:v>0.77291666666661651</c:v>
                </c:pt>
                <c:pt idx="1115">
                  <c:v>0.77361111111106051</c:v>
                </c:pt>
                <c:pt idx="1116">
                  <c:v>0.77430555555550484</c:v>
                </c:pt>
                <c:pt idx="1117">
                  <c:v>0.77499999999994795</c:v>
                </c:pt>
                <c:pt idx="1118">
                  <c:v>0.77569444444439339</c:v>
                </c:pt>
                <c:pt idx="1119">
                  <c:v>0.77638888888883595</c:v>
                </c:pt>
                <c:pt idx="1120">
                  <c:v>0.77708333333328083</c:v>
                </c:pt>
                <c:pt idx="1121">
                  <c:v>0.77777777777772461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0.78124999999994349</c:v>
                </c:pt>
                <c:pt idx="1127">
                  <c:v>0.78194444444438882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0.78402777777771959</c:v>
                </c:pt>
                <c:pt idx="1131">
                  <c:v>0.78472222222216403</c:v>
                </c:pt>
                <c:pt idx="1132">
                  <c:v>0.78541666666660759</c:v>
                </c:pt>
                <c:pt idx="1133">
                  <c:v>0.78611111111105159</c:v>
                </c:pt>
                <c:pt idx="1134">
                  <c:v>0.78680555555549681</c:v>
                </c:pt>
                <c:pt idx="1135">
                  <c:v>0.78749999999993958</c:v>
                </c:pt>
                <c:pt idx="1136">
                  <c:v>0.7881944444443848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0.79027777777771557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0.79236111111104757</c:v>
                </c:pt>
                <c:pt idx="1143">
                  <c:v>0.79305555555549256</c:v>
                </c:pt>
                <c:pt idx="1144">
                  <c:v>0.79374999999993601</c:v>
                </c:pt>
                <c:pt idx="1145">
                  <c:v>0.79444444444438056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0.79652777777771144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0.79930555555548854</c:v>
                </c:pt>
                <c:pt idx="1153">
                  <c:v>0.79999999999993199</c:v>
                </c:pt>
                <c:pt idx="1154">
                  <c:v>0.80069444444437698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0.80416666666659653</c:v>
                </c:pt>
                <c:pt idx="1160">
                  <c:v>0.80486111111103997</c:v>
                </c:pt>
                <c:pt idx="1161">
                  <c:v>0.80555555555548453</c:v>
                </c:pt>
                <c:pt idx="1162">
                  <c:v>0.80624999999992797</c:v>
                </c:pt>
                <c:pt idx="1163">
                  <c:v>0.80694444444437285</c:v>
                </c:pt>
                <c:pt idx="1164">
                  <c:v>0.80763888888881652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0.80972222222214851</c:v>
                </c:pt>
                <c:pt idx="1168">
                  <c:v>0.81041666666659251</c:v>
                </c:pt>
                <c:pt idx="1169">
                  <c:v>0.81111111111103551</c:v>
                </c:pt>
                <c:pt idx="1170">
                  <c:v>0.81180555555548084</c:v>
                </c:pt>
                <c:pt idx="1171">
                  <c:v>0.81249999999992351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0.8145833333332555</c:v>
                </c:pt>
                <c:pt idx="1175">
                  <c:v>0.8152777777776995</c:v>
                </c:pt>
                <c:pt idx="1176">
                  <c:v>0.81597222222214405</c:v>
                </c:pt>
                <c:pt idx="1177">
                  <c:v>0.81666666666658883</c:v>
                </c:pt>
                <c:pt idx="1178">
                  <c:v>0.81736111111103149</c:v>
                </c:pt>
                <c:pt idx="1179">
                  <c:v>0.81805555555547682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0.82152777777769559</c:v>
                </c:pt>
                <c:pt idx="1185">
                  <c:v>0.82222222222214003</c:v>
                </c:pt>
                <c:pt idx="1186">
                  <c:v>0.82291666666658481</c:v>
                </c:pt>
                <c:pt idx="1187">
                  <c:v>0.82361111111102803</c:v>
                </c:pt>
                <c:pt idx="1188">
                  <c:v>0.8243055555554728</c:v>
                </c:pt>
                <c:pt idx="1189">
                  <c:v>0.82499999999991602</c:v>
                </c:pt>
                <c:pt idx="1190">
                  <c:v>0.82569444444436069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0.82916666666658057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0.83194444444435656</c:v>
                </c:pt>
                <c:pt idx="1200">
                  <c:v>0.83263888888880055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0.83472222222213255</c:v>
                </c:pt>
                <c:pt idx="1204">
                  <c:v>0.83541666666657655</c:v>
                </c:pt>
                <c:pt idx="1205">
                  <c:v>0.83611111111101999</c:v>
                </c:pt>
                <c:pt idx="1206">
                  <c:v>0.83680555555546454</c:v>
                </c:pt>
                <c:pt idx="1207">
                  <c:v>0.83749999999990798</c:v>
                </c:pt>
                <c:pt idx="1208">
                  <c:v>0.83819444444435254</c:v>
                </c:pt>
                <c:pt idx="1209">
                  <c:v>0.83888888888879654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0.84097222222212853</c:v>
                </c:pt>
                <c:pt idx="1213">
                  <c:v>0.84166666666657286</c:v>
                </c:pt>
                <c:pt idx="1214">
                  <c:v>0.84236111111101597</c:v>
                </c:pt>
                <c:pt idx="1215">
                  <c:v>0.84305555555546052</c:v>
                </c:pt>
                <c:pt idx="1216">
                  <c:v>0.84374999999990452</c:v>
                </c:pt>
                <c:pt idx="1217">
                  <c:v>0.84444444444434852</c:v>
                </c:pt>
                <c:pt idx="1218">
                  <c:v>0.84513888888879252</c:v>
                </c:pt>
                <c:pt idx="1219">
                  <c:v>0.84583333333323651</c:v>
                </c:pt>
                <c:pt idx="1220">
                  <c:v>0.84652777777767996</c:v>
                </c:pt>
                <c:pt idx="1221">
                  <c:v>0.84722222222212451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0.8499999999999005</c:v>
                </c:pt>
                <c:pt idx="1226">
                  <c:v>0.85069444444434483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0.85624999999989682</c:v>
                </c:pt>
                <c:pt idx="1235">
                  <c:v>0.85694444444434081</c:v>
                </c:pt>
                <c:pt idx="1236">
                  <c:v>0.85763888888878481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0.85972222222211681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0.86180555555544869</c:v>
                </c:pt>
                <c:pt idx="1243">
                  <c:v>0.86249999999989269</c:v>
                </c:pt>
                <c:pt idx="1244">
                  <c:v>0.86319444444433668</c:v>
                </c:pt>
                <c:pt idx="1245">
                  <c:v>0.86388888888878068</c:v>
                </c:pt>
                <c:pt idx="1246">
                  <c:v>0.86458333333322401</c:v>
                </c:pt>
                <c:pt idx="1247">
                  <c:v>0.86527777777766757</c:v>
                </c:pt>
                <c:pt idx="1248">
                  <c:v>0.86597222222211256</c:v>
                </c:pt>
                <c:pt idx="1249">
                  <c:v>0.86666666666655656</c:v>
                </c:pt>
                <c:pt idx="1250">
                  <c:v>0.867361111111</c:v>
                </c:pt>
                <c:pt idx="1251">
                  <c:v>0.86805555555544456</c:v>
                </c:pt>
                <c:pt idx="1252">
                  <c:v>0.86874999999988911</c:v>
                </c:pt>
                <c:pt idx="1253">
                  <c:v>0.86944444444433255</c:v>
                </c:pt>
                <c:pt idx="1254">
                  <c:v>0.87013888888877655</c:v>
                </c:pt>
                <c:pt idx="1255">
                  <c:v>0.87083333333322055</c:v>
                </c:pt>
                <c:pt idx="1256">
                  <c:v>0.87152777777766344</c:v>
                </c:pt>
                <c:pt idx="1257">
                  <c:v>0.87222222222210855</c:v>
                </c:pt>
                <c:pt idx="1258">
                  <c:v>0.87291666666655254</c:v>
                </c:pt>
                <c:pt idx="1259">
                  <c:v>0.87361111111099654</c:v>
                </c:pt>
                <c:pt idx="1260">
                  <c:v>0.87430555555544054</c:v>
                </c:pt>
                <c:pt idx="1261">
                  <c:v>0.87499999999988498</c:v>
                </c:pt>
                <c:pt idx="1262">
                  <c:v>0.87569444444432898</c:v>
                </c:pt>
                <c:pt idx="1263">
                  <c:v>0.87638888888877253</c:v>
                </c:pt>
                <c:pt idx="1264">
                  <c:v>0.87708333333321653</c:v>
                </c:pt>
                <c:pt idx="1265">
                  <c:v>0.87777777777765997</c:v>
                </c:pt>
                <c:pt idx="1266">
                  <c:v>0.87847222222210453</c:v>
                </c:pt>
                <c:pt idx="1267">
                  <c:v>0.87916666666654852</c:v>
                </c:pt>
                <c:pt idx="1268">
                  <c:v>0.87986111111099252</c:v>
                </c:pt>
                <c:pt idx="1269">
                  <c:v>0.88055555555543596</c:v>
                </c:pt>
                <c:pt idx="1270">
                  <c:v>0.88124999999988052</c:v>
                </c:pt>
                <c:pt idx="1271">
                  <c:v>0.88194444444432452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0.88402777777765518</c:v>
                </c:pt>
                <c:pt idx="1275">
                  <c:v>0.88472222222209995</c:v>
                </c:pt>
                <c:pt idx="1276">
                  <c:v>0.88541666666654351</c:v>
                </c:pt>
                <c:pt idx="1277">
                  <c:v>0.8861111111109875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0.8888888888887635</c:v>
                </c:pt>
                <c:pt idx="1282">
                  <c:v>0.88958333333320749</c:v>
                </c:pt>
                <c:pt idx="1283">
                  <c:v>0.89027777777765116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0.89236111111098348</c:v>
                </c:pt>
                <c:pt idx="1287">
                  <c:v>0.89305555555542804</c:v>
                </c:pt>
                <c:pt idx="1288">
                  <c:v>0.89374999999987281</c:v>
                </c:pt>
                <c:pt idx="1289">
                  <c:v>0.89444444444431603</c:v>
                </c:pt>
                <c:pt idx="1290">
                  <c:v>0.89513888888875959</c:v>
                </c:pt>
                <c:pt idx="1291">
                  <c:v>0.89583333333320403</c:v>
                </c:pt>
                <c:pt idx="1292">
                  <c:v>0.89652777777764725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0.90069444444431268</c:v>
                </c:pt>
                <c:pt idx="1299">
                  <c:v>0.90138888888875557</c:v>
                </c:pt>
                <c:pt idx="1300">
                  <c:v>0.90208333333320001</c:v>
                </c:pt>
                <c:pt idx="1301">
                  <c:v>0.90277777777764356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0.90694444444430855</c:v>
                </c:pt>
                <c:pt idx="1308">
                  <c:v>0.90763888888875199</c:v>
                </c:pt>
                <c:pt idx="1309">
                  <c:v>0.90833333333319655</c:v>
                </c:pt>
                <c:pt idx="1310">
                  <c:v>0.90902777777763943</c:v>
                </c:pt>
                <c:pt idx="1311">
                  <c:v>0.90972222222208454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0.91180555555541654</c:v>
                </c:pt>
                <c:pt idx="1315">
                  <c:v>0.91249999999985998</c:v>
                </c:pt>
                <c:pt idx="1316">
                  <c:v>0.91319444444430453</c:v>
                </c:pt>
                <c:pt idx="1317">
                  <c:v>0.91388888888874797</c:v>
                </c:pt>
                <c:pt idx="1318">
                  <c:v>0.91458333333319253</c:v>
                </c:pt>
                <c:pt idx="1319">
                  <c:v>0.9152777777776353</c:v>
                </c:pt>
                <c:pt idx="1320">
                  <c:v>0.91597222222208052</c:v>
                </c:pt>
                <c:pt idx="1321">
                  <c:v>0.91666666666652452</c:v>
                </c:pt>
                <c:pt idx="1322">
                  <c:v>0.91736111111096719</c:v>
                </c:pt>
                <c:pt idx="1323">
                  <c:v>0.91805555555541252</c:v>
                </c:pt>
                <c:pt idx="1324">
                  <c:v>0.91874999999985651</c:v>
                </c:pt>
                <c:pt idx="1325">
                  <c:v>0.91944444444430051</c:v>
                </c:pt>
                <c:pt idx="1326">
                  <c:v>0.92013888888874396</c:v>
                </c:pt>
                <c:pt idx="1327">
                  <c:v>0.92083333333318884</c:v>
                </c:pt>
                <c:pt idx="1328">
                  <c:v>0.92152777777763117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0.9236111111109635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0.92569444444429683</c:v>
                </c:pt>
                <c:pt idx="1335">
                  <c:v>0.92638888888873949</c:v>
                </c:pt>
                <c:pt idx="1336">
                  <c:v>0.92708333333318482</c:v>
                </c:pt>
                <c:pt idx="1337">
                  <c:v>0.92777777777762749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0.92986111111095959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0.93194444444429281</c:v>
                </c:pt>
                <c:pt idx="1344">
                  <c:v>0.93263888888873603</c:v>
                </c:pt>
                <c:pt idx="1345">
                  <c:v>0.9333333333331808</c:v>
                </c:pt>
                <c:pt idx="1346">
                  <c:v>0.93402777777762258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0.93611111111095457</c:v>
                </c:pt>
                <c:pt idx="1350">
                  <c:v>0.93680555555539968</c:v>
                </c:pt>
                <c:pt idx="1351">
                  <c:v>0.93749999999984301</c:v>
                </c:pt>
                <c:pt idx="1352">
                  <c:v>0.93819444444428768</c:v>
                </c:pt>
                <c:pt idx="1353">
                  <c:v>0.93888888888873101</c:v>
                </c:pt>
                <c:pt idx="1354">
                  <c:v>0.93958333333317556</c:v>
                </c:pt>
                <c:pt idx="1355">
                  <c:v>0.94027777777761856</c:v>
                </c:pt>
                <c:pt idx="1356">
                  <c:v>0.940972222222063</c:v>
                </c:pt>
                <c:pt idx="1357">
                  <c:v>0.94166666666650756</c:v>
                </c:pt>
                <c:pt idx="1358">
                  <c:v>0.94236111111095056</c:v>
                </c:pt>
                <c:pt idx="1359">
                  <c:v>0.94305555555539555</c:v>
                </c:pt>
                <c:pt idx="1360">
                  <c:v>0.94374999999983955</c:v>
                </c:pt>
                <c:pt idx="1361">
                  <c:v>0.94444444444428355</c:v>
                </c:pt>
                <c:pt idx="1362">
                  <c:v>0.94513888888872699</c:v>
                </c:pt>
                <c:pt idx="1363">
                  <c:v>0.9458333333331721</c:v>
                </c:pt>
                <c:pt idx="1364">
                  <c:v>0.94652777777761432</c:v>
                </c:pt>
                <c:pt idx="1365">
                  <c:v>0.94722222222205898</c:v>
                </c:pt>
                <c:pt idx="1366">
                  <c:v>0.94791666666650354</c:v>
                </c:pt>
                <c:pt idx="1367">
                  <c:v>0.94861111111094698</c:v>
                </c:pt>
                <c:pt idx="1368">
                  <c:v>0.94930555555539153</c:v>
                </c:pt>
                <c:pt idx="1369">
                  <c:v>0.94999999999983553</c:v>
                </c:pt>
                <c:pt idx="1370">
                  <c:v>0.95069444444427986</c:v>
                </c:pt>
                <c:pt idx="1371">
                  <c:v>0.95138888888872297</c:v>
                </c:pt>
                <c:pt idx="1372">
                  <c:v>0.95208333333316753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0.95416666666649952</c:v>
                </c:pt>
                <c:pt idx="1376">
                  <c:v>0.95486111111094296</c:v>
                </c:pt>
                <c:pt idx="1377">
                  <c:v>0.95555555555538751</c:v>
                </c:pt>
                <c:pt idx="1378">
                  <c:v>0.95624999999983151</c:v>
                </c:pt>
                <c:pt idx="1379">
                  <c:v>0.95694444444427584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0.9590277777776065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0.9611111111109385</c:v>
                </c:pt>
                <c:pt idx="1386">
                  <c:v>0.96180555555538383</c:v>
                </c:pt>
                <c:pt idx="1387">
                  <c:v>0.96249999999982705</c:v>
                </c:pt>
                <c:pt idx="1388">
                  <c:v>0.96319444444427182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0.96527777777760249</c:v>
                </c:pt>
                <c:pt idx="1392">
                  <c:v>0.96597222222204704</c:v>
                </c:pt>
                <c:pt idx="1393">
                  <c:v>0.96666666666649181</c:v>
                </c:pt>
                <c:pt idx="1394">
                  <c:v>0.96736111111093459</c:v>
                </c:pt>
                <c:pt idx="1395">
                  <c:v>0.96805555555537981</c:v>
                </c:pt>
                <c:pt idx="1396">
                  <c:v>0.96874999999982381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0.9708333333331558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0.97291666666648768</c:v>
                </c:pt>
                <c:pt idx="1403">
                  <c:v>0.97361111111093102</c:v>
                </c:pt>
                <c:pt idx="1404">
                  <c:v>0.97430555555537568</c:v>
                </c:pt>
                <c:pt idx="1405">
                  <c:v>0.97499999999981968</c:v>
                </c:pt>
                <c:pt idx="1406">
                  <c:v>0.97569444444426356</c:v>
                </c:pt>
                <c:pt idx="1407">
                  <c:v>0.97638888888870701</c:v>
                </c:pt>
                <c:pt idx="1408">
                  <c:v>0.97708333333315156</c:v>
                </c:pt>
                <c:pt idx="1409">
                  <c:v>0.97777777777759556</c:v>
                </c:pt>
                <c:pt idx="1410">
                  <c:v>0.978472222222039</c:v>
                </c:pt>
                <c:pt idx="1411">
                  <c:v>0.97916666666648355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0.98611111111092231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0.99166666666647552</c:v>
                </c:pt>
                <c:pt idx="1430">
                  <c:v>0.99236111111091818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0.99444444444425051</c:v>
                </c:pt>
                <c:pt idx="1434">
                  <c:v>0.99513888888869451</c:v>
                </c:pt>
                <c:pt idx="1435">
                  <c:v>0.99583333333313895</c:v>
                </c:pt>
                <c:pt idx="1436">
                  <c:v>0.9965277777775825</c:v>
                </c:pt>
                <c:pt idx="1437">
                  <c:v>0.9972222222220265</c:v>
                </c:pt>
                <c:pt idx="1438">
                  <c:v>0.99791666666647105</c:v>
                </c:pt>
                <c:pt idx="1439">
                  <c:v>0.9986111111109145</c:v>
                </c:pt>
                <c:pt idx="1440">
                  <c:v>0.99930555555535849</c:v>
                </c:pt>
              </c:numCache>
            </c:numRef>
          </c:cat>
          <c:val>
            <c:numRef>
              <c:f>'BALANCE SUR CASETA 1'!$K$13:$K$1453</c:f>
              <c:numCache>
                <c:formatCode>General</c:formatCode>
                <c:ptCount val="1441"/>
                <c:pt idx="1">
                  <c:v>11.570576637086381</c:v>
                </c:pt>
                <c:pt idx="2">
                  <c:v>11.61459721048603</c:v>
                </c:pt>
                <c:pt idx="3">
                  <c:v>11.656799731067455</c:v>
                </c:pt>
                <c:pt idx="4">
                  <c:v>11.697067128087944</c:v>
                </c:pt>
                <c:pt idx="5">
                  <c:v>11.735488140785092</c:v>
                </c:pt>
                <c:pt idx="6">
                  <c:v>11.772147439068586</c:v>
                </c:pt>
                <c:pt idx="7">
                  <c:v>11.80712581012796</c:v>
                </c:pt>
                <c:pt idx="8">
                  <c:v>11.840500336483059</c:v>
                </c:pt>
                <c:pt idx="9">
                  <c:v>11.87234456586962</c:v>
                </c:pt>
                <c:pt idx="10">
                  <c:v>11.902728673334304</c:v>
                </c:pt>
                <c:pt idx="11">
                  <c:v>11.931719615896721</c:v>
                </c:pt>
                <c:pt idx="12">
                  <c:v>11.9593812801188</c:v>
                </c:pt>
                <c:pt idx="13">
                  <c:v>11.985774622907302</c:v>
                </c:pt>
                <c:pt idx="14">
                  <c:v>12.010957805859352</c:v>
                </c:pt>
                <c:pt idx="15">
                  <c:v>12.03478565370837</c:v>
                </c:pt>
                <c:pt idx="16">
                  <c:v>12.057721657728029</c:v>
                </c:pt>
                <c:pt idx="17">
                  <c:v>12.079606045589108</c:v>
                </c:pt>
                <c:pt idx="18">
                  <c:v>12.100487041403996</c:v>
                </c:pt>
                <c:pt idx="19">
                  <c:v>12.120410657865104</c:v>
                </c:pt>
                <c:pt idx="20">
                  <c:v>12.139420797654235</c:v>
                </c:pt>
                <c:pt idx="21">
                  <c:v>12.157559350201645</c:v>
                </c:pt>
                <c:pt idx="22">
                  <c:v>12.174866284007956</c:v>
                </c:pt>
                <c:pt idx="23">
                  <c:v>12.191379734732596</c:v>
                </c:pt>
                <c:pt idx="24">
                  <c:v>12.207136089242622</c:v>
                </c:pt>
                <c:pt idx="25">
                  <c:v>12.222170065807271</c:v>
                </c:pt>
                <c:pt idx="26">
                  <c:v>12.236514790615193</c:v>
                </c:pt>
                <c:pt idx="27">
                  <c:v>12.250201870782659</c:v>
                </c:pt>
                <c:pt idx="28">
                  <c:v>12.26326146401388</c:v>
                </c:pt>
                <c:pt idx="29">
                  <c:v>12.275722345066992</c:v>
                </c:pt>
                <c:pt idx="30">
                  <c:v>12.28761196917179</c:v>
                </c:pt>
                <c:pt idx="31">
                  <c:v>12.298956532539831</c:v>
                </c:pt>
                <c:pt idx="32">
                  <c:v>12.309781030099154</c:v>
                </c:pt>
                <c:pt idx="33">
                  <c:v>12.32010931058185</c:v>
                </c:pt>
                <c:pt idx="34">
                  <c:v>12.329964129085294</c:v>
                </c:pt>
                <c:pt idx="35">
                  <c:v>12.339367197223089</c:v>
                </c:pt>
                <c:pt idx="36">
                  <c:v>12.348542912913096</c:v>
                </c:pt>
                <c:pt idx="37">
                  <c:v>12.356489481528508</c:v>
                </c:pt>
                <c:pt idx="38">
                  <c:v>12.364034313428073</c:v>
                </c:pt>
                <c:pt idx="39">
                  <c:v>12.371195831109757</c:v>
                </c:pt>
                <c:pt idx="40">
                  <c:v>12.377991612268422</c:v>
                </c:pt>
                <c:pt idx="41">
                  <c:v>12.38443842853605</c:v>
                </c:pt>
                <c:pt idx="42">
                  <c:v>12.390552282445508</c:v>
                </c:pt>
                <c:pt idx="43">
                  <c:v>12.396348442699201</c:v>
                </c:pt>
                <c:pt idx="44">
                  <c:v>12.401841477820508</c:v>
                </c:pt>
                <c:pt idx="45">
                  <c:v>12.407045288261926</c:v>
                </c:pt>
                <c:pt idx="46">
                  <c:v>12.41197313704089</c:v>
                </c:pt>
                <c:pt idx="47">
                  <c:v>12.416637678970824</c:v>
                </c:pt>
                <c:pt idx="48">
                  <c:v>12.421050988551478</c:v>
                </c:pt>
                <c:pt idx="49">
                  <c:v>12.425224586580622</c:v>
                </c:pt>
                <c:pt idx="50">
                  <c:v>12.429169465545082</c:v>
                </c:pt>
                <c:pt idx="51">
                  <c:v>12.432896113847711</c:v>
                </c:pt>
                <c:pt idx="52">
                  <c:v>12.436414538923122</c:v>
                </c:pt>
                <c:pt idx="53">
                  <c:v>12.439734289293579</c:v>
                </c:pt>
                <c:pt idx="54">
                  <c:v>12.442864475613444</c:v>
                </c:pt>
                <c:pt idx="55">
                  <c:v>12.445813790748451</c:v>
                </c:pt>
                <c:pt idx="56">
                  <c:v>12.448242900068385</c:v>
                </c:pt>
                <c:pt idx="57">
                  <c:v>12.450449856603369</c:v>
                </c:pt>
                <c:pt idx="58">
                  <c:v>12.452465322702928</c:v>
                </c:pt>
                <c:pt idx="59">
                  <c:v>12.454298079571346</c:v>
                </c:pt>
                <c:pt idx="60">
                  <c:v>12.455956505731972</c:v>
                </c:pt>
                <c:pt idx="61">
                  <c:v>12.457448595492927</c:v>
                </c:pt>
                <c:pt idx="62">
                  <c:v>12.458781976566275</c:v>
                </c:pt>
                <c:pt idx="63">
                  <c:v>12.45996392687897</c:v>
                </c:pt>
                <c:pt idx="64">
                  <c:v>12.461001390613037</c:v>
                </c:pt>
                <c:pt idx="65">
                  <c:v>12.461900993510163</c:v>
                </c:pt>
                <c:pt idx="66">
                  <c:v>12.462669057474452</c:v>
                </c:pt>
                <c:pt idx="67">
                  <c:v>12.463311614505489</c:v>
                </c:pt>
                <c:pt idx="68">
                  <c:v>12.463834419992704</c:v>
                </c:pt>
                <c:pt idx="69">
                  <c:v>12.4642429653997</c:v>
                </c:pt>
                <c:pt idx="70">
                  <c:v>12.464542490367327</c:v>
                </c:pt>
                <c:pt idx="71">
                  <c:v>12.464737994261426</c:v>
                </c:pt>
                <c:pt idx="72">
                  <c:v>12.464834247191257</c:v>
                </c:pt>
                <c:pt idx="73">
                  <c:v>12.464835800522437</c:v>
                </c:pt>
                <c:pt idx="74">
                  <c:v>12.464746996908014</c:v>
                </c:pt>
                <c:pt idx="75">
                  <c:v>12.464571979859317</c:v>
                </c:pt>
                <c:pt idx="76">
                  <c:v>12.464314702878141</c:v>
                </c:pt>
                <c:pt idx="77">
                  <c:v>12.463718551650254</c:v>
                </c:pt>
                <c:pt idx="78">
                  <c:v>12.46304352578176</c:v>
                </c:pt>
                <c:pt idx="79">
                  <c:v>12.46229324223831</c:v>
                </c:pt>
                <c:pt idx="80">
                  <c:v>12.461471152121851</c:v>
                </c:pt>
                <c:pt idx="81">
                  <c:v>12.460580548276699</c:v>
                </c:pt>
                <c:pt idx="82">
                  <c:v>12.459624572546653</c:v>
                </c:pt>
                <c:pt idx="83">
                  <c:v>12.458606222699574</c:v>
                </c:pt>
                <c:pt idx="84">
                  <c:v>12.457528359034304</c:v>
                </c:pt>
                <c:pt idx="85">
                  <c:v>12.456393710684464</c:v>
                </c:pt>
                <c:pt idx="86">
                  <c:v>12.45520488163347</c:v>
                </c:pt>
                <c:pt idx="87">
                  <c:v>12.45396435645347</c:v>
                </c:pt>
                <c:pt idx="88">
                  <c:v>12.452674505781237</c:v>
                </c:pt>
                <c:pt idx="89">
                  <c:v>12.451337591542886</c:v>
                </c:pt>
                <c:pt idx="90">
                  <c:v>12.449955771939125</c:v>
                </c:pt>
                <c:pt idx="91">
                  <c:v>12.448531106201719</c:v>
                </c:pt>
                <c:pt idx="92">
                  <c:v>12.44706555913192</c:v>
                </c:pt>
                <c:pt idx="93">
                  <c:v>12.445561005430818</c:v>
                </c:pt>
                <c:pt idx="94">
                  <c:v>12.444019233831105</c:v>
                </c:pt>
                <c:pt idx="95">
                  <c:v>12.442441951039264</c:v>
                </c:pt>
                <c:pt idx="96">
                  <c:v>12.440830785497083</c:v>
                </c:pt>
                <c:pt idx="97">
                  <c:v>12.43907268804786</c:v>
                </c:pt>
                <c:pt idx="98">
                  <c:v>12.437811323853817</c:v>
                </c:pt>
                <c:pt idx="99">
                  <c:v>12.436514886164822</c:v>
                </c:pt>
                <c:pt idx="100">
                  <c:v>12.435184983351105</c:v>
                </c:pt>
                <c:pt idx="101">
                  <c:v>12.433823150027683</c:v>
                </c:pt>
                <c:pt idx="102">
                  <c:v>12.432430850436511</c:v>
                </c:pt>
                <c:pt idx="103">
                  <c:v>12.431009481673541</c:v>
                </c:pt>
                <c:pt idx="104">
                  <c:v>12.429560376768011</c:v>
                </c:pt>
                <c:pt idx="105">
                  <c:v>12.428084807620102</c:v>
                </c:pt>
                <c:pt idx="106">
                  <c:v>12.426583987804399</c:v>
                </c:pt>
                <c:pt idx="107">
                  <c:v>12.425059075244361</c:v>
                </c:pt>
                <c:pt idx="108">
                  <c:v>12.423511174764407</c:v>
                </c:pt>
                <c:pt idx="109">
                  <c:v>12.421941340524869</c:v>
                </c:pt>
                <c:pt idx="110">
                  <c:v>12.420350578345326</c:v>
                </c:pt>
                <c:pt idx="111">
                  <c:v>12.418739847921266</c:v>
                </c:pt>
                <c:pt idx="112">
                  <c:v>12.417110064939335</c:v>
                </c:pt>
                <c:pt idx="113">
                  <c:v>12.415462103095424</c:v>
                </c:pt>
                <c:pt idx="114">
                  <c:v>12.4137967960202</c:v>
                </c:pt>
                <c:pt idx="115">
                  <c:v>12.412114939116403</c:v>
                </c:pt>
                <c:pt idx="116">
                  <c:v>12.410417291311873</c:v>
                </c:pt>
                <c:pt idx="117">
                  <c:v>12.408704576732239</c:v>
                </c:pt>
                <c:pt idx="118">
                  <c:v>12.407173802570648</c:v>
                </c:pt>
                <c:pt idx="119">
                  <c:v>12.405651618195636</c:v>
                </c:pt>
                <c:pt idx="120">
                  <c:v>12.404137629704094</c:v>
                </c:pt>
                <c:pt idx="121">
                  <c:v>12.402631461256226</c:v>
                </c:pt>
                <c:pt idx="122">
                  <c:v>12.401132754247199</c:v>
                </c:pt>
                <c:pt idx="123">
                  <c:v>12.399641166516712</c:v>
                </c:pt>
                <c:pt idx="124">
                  <c:v>12.398156371595016</c:v>
                </c:pt>
                <c:pt idx="125">
                  <c:v>12.39667805798331</c:v>
                </c:pt>
                <c:pt idx="126">
                  <c:v>12.395205928467224</c:v>
                </c:pt>
                <c:pt idx="127">
                  <c:v>12.393739699461802</c:v>
                </c:pt>
                <c:pt idx="128">
                  <c:v>12.392279100386466</c:v>
                </c:pt>
                <c:pt idx="129">
                  <c:v>12.390823873068753</c:v>
                </c:pt>
                <c:pt idx="130">
                  <c:v>12.389373771175153</c:v>
                </c:pt>
                <c:pt idx="131">
                  <c:v>12.387928559668422</c:v>
                </c:pt>
                <c:pt idx="132">
                  <c:v>12.386488014289357</c:v>
                </c:pt>
                <c:pt idx="133">
                  <c:v>12.385051921062647</c:v>
                </c:pt>
                <c:pt idx="134">
                  <c:v>12.383620075825354</c:v>
                </c:pt>
                <c:pt idx="135">
                  <c:v>12.382192283776776</c:v>
                </c:pt>
                <c:pt idx="136">
                  <c:v>12.380768359049309</c:v>
                </c:pt>
                <c:pt idx="137">
                  <c:v>12.379348124298609</c:v>
                </c:pt>
                <c:pt idx="138">
                  <c:v>12.378184541265307</c:v>
                </c:pt>
                <c:pt idx="139">
                  <c:v>12.377027031111083</c:v>
                </c:pt>
                <c:pt idx="140">
                  <c:v>12.375875315351086</c:v>
                </c:pt>
                <c:pt idx="141">
                  <c:v>12.374729128270937</c:v>
                </c:pt>
                <c:pt idx="142">
                  <c:v>12.373588216341195</c:v>
                </c:pt>
                <c:pt idx="143">
                  <c:v>12.372452337658506</c:v>
                </c:pt>
                <c:pt idx="144">
                  <c:v>12.371321261412515</c:v>
                </c:pt>
                <c:pt idx="145">
                  <c:v>12.370194767377287</c:v>
                </c:pt>
                <c:pt idx="146">
                  <c:v>12.369072645425657</c:v>
                </c:pt>
                <c:pt idx="147">
                  <c:v>12.367954695066377</c:v>
                </c:pt>
                <c:pt idx="148">
                  <c:v>12.366840725002136</c:v>
                </c:pt>
                <c:pt idx="149">
                  <c:v>12.365730552708015</c:v>
                </c:pt>
                <c:pt idx="150">
                  <c:v>12.364624004029055</c:v>
                </c:pt>
                <c:pt idx="151">
                  <c:v>12.363520912796675</c:v>
                </c:pt>
                <c:pt idx="152">
                  <c:v>12.362421120462226</c:v>
                </c:pt>
                <c:pt idx="153">
                  <c:v>12.361324475747702</c:v>
                </c:pt>
                <c:pt idx="154">
                  <c:v>12.360230834312231</c:v>
                </c:pt>
                <c:pt idx="155">
                  <c:v>12.359140058434011</c:v>
                </c:pt>
                <c:pt idx="156">
                  <c:v>12.358052016706775</c:v>
                </c:pt>
                <c:pt idx="157">
                  <c:v>12.356966583750166</c:v>
                </c:pt>
                <c:pt idx="158">
                  <c:v>12.355491489394241</c:v>
                </c:pt>
                <c:pt idx="159">
                  <c:v>12.354016823046194</c:v>
                </c:pt>
                <c:pt idx="160">
                  <c:v>12.352542565078826</c:v>
                </c:pt>
                <c:pt idx="161">
                  <c:v>12.351068696764941</c:v>
                </c:pt>
                <c:pt idx="162">
                  <c:v>12.349595200236157</c:v>
                </c:pt>
                <c:pt idx="163">
                  <c:v>12.348122058443483</c:v>
                </c:pt>
                <c:pt idx="164">
                  <c:v>12.346649255119736</c:v>
                </c:pt>
                <c:pt idx="165">
                  <c:v>12.34517677474367</c:v>
                </c:pt>
                <c:pt idx="166">
                  <c:v>12.34370460250585</c:v>
                </c:pt>
                <c:pt idx="167">
                  <c:v>12.342232724275934</c:v>
                </c:pt>
                <c:pt idx="168">
                  <c:v>12.34076112657154</c:v>
                </c:pt>
                <c:pt idx="169">
                  <c:v>12.339289796528623</c:v>
                </c:pt>
                <c:pt idx="170">
                  <c:v>12.337818721872909</c:v>
                </c:pt>
                <c:pt idx="171">
                  <c:v>12.336347890893146</c:v>
                </c:pt>
                <c:pt idx="172">
                  <c:v>12.334877292415014</c:v>
                </c:pt>
                <c:pt idx="173">
                  <c:v>12.333406915776676</c:v>
                </c:pt>
                <c:pt idx="174">
                  <c:v>12.33193675080515</c:v>
                </c:pt>
                <c:pt idx="175">
                  <c:v>12.330466787794032</c:v>
                </c:pt>
                <c:pt idx="176">
                  <c:v>12.328997017482004</c:v>
                </c:pt>
                <c:pt idx="177">
                  <c:v>12.327527431032403</c:v>
                </c:pt>
                <c:pt idx="178">
                  <c:v>12.325806530266508</c:v>
                </c:pt>
                <c:pt idx="179">
                  <c:v>12.325196639802277</c:v>
                </c:pt>
                <c:pt idx="180">
                  <c:v>12.324583073918514</c:v>
                </c:pt>
                <c:pt idx="181">
                  <c:v>12.323966001159501</c:v>
                </c:pt>
                <c:pt idx="182">
                  <c:v>12.323345582340497</c:v>
                </c:pt>
                <c:pt idx="183">
                  <c:v>12.322721970902254</c:v>
                </c:pt>
                <c:pt idx="184">
                  <c:v>12.322095313249179</c:v>
                </c:pt>
                <c:pt idx="185">
                  <c:v>12.321465749071951</c:v>
                </c:pt>
                <c:pt idx="186">
                  <c:v>12.320833411655492</c:v>
                </c:pt>
                <c:pt idx="187">
                  <c:v>12.320198428172617</c:v>
                </c:pt>
                <c:pt idx="188">
                  <c:v>12.319560919964392</c:v>
                </c:pt>
                <c:pt idx="189">
                  <c:v>12.318921002807452</c:v>
                </c:pt>
                <c:pt idx="190">
                  <c:v>12.318278787169364</c:v>
                </c:pt>
                <c:pt idx="191">
                  <c:v>12.317634378451901</c:v>
                </c:pt>
                <c:pt idx="192">
                  <c:v>12.316987877223388</c:v>
                </c:pt>
                <c:pt idx="193">
                  <c:v>12.316339379440407</c:v>
                </c:pt>
                <c:pt idx="194">
                  <c:v>12.315688976659256</c:v>
                </c:pt>
                <c:pt idx="195">
                  <c:v>12.315036756237697</c:v>
                </c:pt>
                <c:pt idx="196">
                  <c:v>12.31438280152752</c:v>
                </c:pt>
                <c:pt idx="197">
                  <c:v>12.313727192058259</c:v>
                </c:pt>
                <c:pt idx="198">
                  <c:v>12.313070003712442</c:v>
                </c:pt>
                <c:pt idx="199">
                  <c:v>12.312625519732686</c:v>
                </c:pt>
                <c:pt idx="200">
                  <c:v>12.312221525661123</c:v>
                </c:pt>
                <c:pt idx="201">
                  <c:v>12.311856164746292</c:v>
                </c:pt>
                <c:pt idx="202">
                  <c:v>12.311527665381966</c:v>
                </c:pt>
                <c:pt idx="203">
                  <c:v>12.311234337202794</c:v>
                </c:pt>
                <c:pt idx="204">
                  <c:v>12.310974567358675</c:v>
                </c:pt>
                <c:pt idx="205">
                  <c:v>12.310746816960298</c:v>
                </c:pt>
                <c:pt idx="206">
                  <c:v>12.310549617687311</c:v>
                </c:pt>
                <c:pt idx="207">
                  <c:v>12.310381568552392</c:v>
                </c:pt>
                <c:pt idx="208">
                  <c:v>12.310241332813533</c:v>
                </c:pt>
                <c:pt idx="209">
                  <c:v>12.31012763502785</c:v>
                </c:pt>
                <c:pt idx="210">
                  <c:v>12.310039258240637</c:v>
                </c:pt>
                <c:pt idx="211">
                  <c:v>12.309975041303204</c:v>
                </c:pt>
                <c:pt idx="212">
                  <c:v>12.309933876313929</c:v>
                </c:pt>
                <c:pt idx="213">
                  <c:v>12.309914706176286</c:v>
                </c:pt>
                <c:pt idx="214">
                  <c:v>12.309916522269267</c:v>
                </c:pt>
                <c:pt idx="215">
                  <c:v>12.309938362224244</c:v>
                </c:pt>
                <c:pt idx="216">
                  <c:v>12.30997930780415</c:v>
                </c:pt>
                <c:pt idx="217">
                  <c:v>12.3100384828796</c:v>
                </c:pt>
                <c:pt idx="218">
                  <c:v>12.310115051498027</c:v>
                </c:pt>
                <c:pt idx="219">
                  <c:v>12.309573031592279</c:v>
                </c:pt>
                <c:pt idx="220">
                  <c:v>12.309023540327274</c:v>
                </c:pt>
                <c:pt idx="221">
                  <c:v>12.308466920318212</c:v>
                </c:pt>
                <c:pt idx="222">
                  <c:v>12.307903498468908</c:v>
                </c:pt>
                <c:pt idx="223">
                  <c:v>12.307333586692323</c:v>
                </c:pt>
                <c:pt idx="224">
                  <c:v>12.306757482597996</c:v>
                </c:pt>
                <c:pt idx="225">
                  <c:v>12.30617547014792</c:v>
                </c:pt>
                <c:pt idx="226">
                  <c:v>12.305587820282422</c:v>
                </c:pt>
                <c:pt idx="227">
                  <c:v>12.30499479151722</c:v>
                </c:pt>
                <c:pt idx="228">
                  <c:v>12.304396630513336</c:v>
                </c:pt>
                <c:pt idx="229">
                  <c:v>12.303793572620554</c:v>
                </c:pt>
                <c:pt idx="230">
                  <c:v>12.303185842396196</c:v>
                </c:pt>
                <c:pt idx="231">
                  <c:v>12.302573654100064</c:v>
                </c:pt>
                <c:pt idx="232">
                  <c:v>12.30195721216657</c:v>
                </c:pt>
                <c:pt idx="233">
                  <c:v>12.30133671165537</c:v>
                </c:pt>
                <c:pt idx="234">
                  <c:v>12.300712338681274</c:v>
                </c:pt>
                <c:pt idx="235">
                  <c:v>12.300084270824334</c:v>
                </c:pt>
                <c:pt idx="236">
                  <c:v>12.299452677521314</c:v>
                </c:pt>
                <c:pt idx="237">
                  <c:v>12.298817720439096</c:v>
                </c:pt>
                <c:pt idx="238">
                  <c:v>12.29817955383103</c:v>
                </c:pt>
                <c:pt idx="239">
                  <c:v>12.297538324876768</c:v>
                </c:pt>
                <c:pt idx="240">
                  <c:v>12.298116166648391</c:v>
                </c:pt>
                <c:pt idx="241">
                  <c:v>12.298697298963775</c:v>
                </c:pt>
                <c:pt idx="242">
                  <c:v>12.299281570928001</c:v>
                </c:pt>
                <c:pt idx="243">
                  <c:v>12.299868838565716</c:v>
                </c:pt>
                <c:pt idx="244">
                  <c:v>12.300458964503926</c:v>
                </c:pt>
                <c:pt idx="245">
                  <c:v>12.301051817669121</c:v>
                </c:pt>
                <c:pt idx="246">
                  <c:v>12.30164727299846</c:v>
                </c:pt>
                <c:pt idx="247">
                  <c:v>12.302245211164138</c:v>
                </c:pt>
                <c:pt idx="248">
                  <c:v>12.302845518310374</c:v>
                </c:pt>
                <c:pt idx="249">
                  <c:v>12.30344808580247</c:v>
                </c:pt>
                <c:pt idx="250">
                  <c:v>12.304052809987455</c:v>
                </c:pt>
                <c:pt idx="251">
                  <c:v>12.304659591965526</c:v>
                </c:pt>
                <c:pt idx="252">
                  <c:v>12.30526833737218</c:v>
                </c:pt>
                <c:pt idx="253">
                  <c:v>12.305878956170202</c:v>
                </c:pt>
                <c:pt idx="254">
                  <c:v>12.30649136245122</c:v>
                </c:pt>
                <c:pt idx="255">
                  <c:v>12.307105474246352</c:v>
                </c:pt>
                <c:pt idx="256">
                  <c:v>12.307721213345594</c:v>
                </c:pt>
                <c:pt idx="257">
                  <c:v>12.308338505125446</c:v>
                </c:pt>
                <c:pt idx="258">
                  <c:v>12.308957278384412</c:v>
                </c:pt>
                <c:pt idx="259">
                  <c:v>12.310269380332768</c:v>
                </c:pt>
                <c:pt idx="260">
                  <c:v>12.311393122558458</c:v>
                </c:pt>
                <c:pt idx="261">
                  <c:v>12.312124682947809</c:v>
                </c:pt>
                <c:pt idx="262">
                  <c:v>12.312737242010726</c:v>
                </c:pt>
                <c:pt idx="263">
                  <c:v>12.313236256808066</c:v>
                </c:pt>
                <c:pt idx="264">
                  <c:v>12.313626934155376</c:v>
                </c:pt>
                <c:pt idx="265">
                  <c:v>12.313914242098637</c:v>
                </c:pt>
                <c:pt idx="266">
                  <c:v>12.31410292086335</c:v>
                </c:pt>
                <c:pt idx="267">
                  <c:v>12.314197493301847</c:v>
                </c:pt>
                <c:pt idx="268">
                  <c:v>12.314202274861396</c:v>
                </c:pt>
                <c:pt idx="269">
                  <c:v>12.314121383095111</c:v>
                </c:pt>
                <c:pt idx="270">
                  <c:v>12.313958746737001</c:v>
                </c:pt>
                <c:pt idx="271">
                  <c:v>12.313718114360444</c:v>
                </c:pt>
                <c:pt idx="272">
                  <c:v>12.313403062640019</c:v>
                </c:pt>
                <c:pt idx="273">
                  <c:v>12.313017004234185</c:v>
                </c:pt>
                <c:pt idx="274">
                  <c:v>12.312563195306694</c:v>
                </c:pt>
                <c:pt idx="275">
                  <c:v>12.312044742702859</c:v>
                </c:pt>
                <c:pt idx="276">
                  <c:v>12.311464610797017</c:v>
                </c:pt>
                <c:pt idx="277">
                  <c:v>12.310509543168564</c:v>
                </c:pt>
                <c:pt idx="278">
                  <c:v>12.3092661964985</c:v>
                </c:pt>
                <c:pt idx="279">
                  <c:v>12.307677941868587</c:v>
                </c:pt>
                <c:pt idx="280">
                  <c:v>12.308614477040772</c:v>
                </c:pt>
                <c:pt idx="281">
                  <c:v>12.309545932832522</c:v>
                </c:pt>
                <c:pt idx="282">
                  <c:v>12.310472542169705</c:v>
                </c:pt>
                <c:pt idx="283">
                  <c:v>12.311394527296864</c:v>
                </c:pt>
                <c:pt idx="284">
                  <c:v>12.312312100267086</c:v>
                </c:pt>
                <c:pt idx="285">
                  <c:v>12.313225463409271</c:v>
                </c:pt>
                <c:pt idx="286">
                  <c:v>12.314134809774115</c:v>
                </c:pt>
                <c:pt idx="287">
                  <c:v>12.315040323559524</c:v>
                </c:pt>
                <c:pt idx="288">
                  <c:v>12.315942180516664</c:v>
                </c:pt>
                <c:pt idx="289">
                  <c:v>12.316840548337236</c:v>
                </c:pt>
                <c:pt idx="290">
                  <c:v>12.317735587023053</c:v>
                </c:pt>
                <c:pt idx="291">
                  <c:v>12.318627449238718</c:v>
                </c:pt>
                <c:pt idx="292">
                  <c:v>12.319516280648124</c:v>
                </c:pt>
                <c:pt idx="293">
                  <c:v>12.320402220235326</c:v>
                </c:pt>
                <c:pt idx="294">
                  <c:v>12.321285400611048</c:v>
                </c:pt>
                <c:pt idx="295">
                  <c:v>12.322165948304875</c:v>
                </c:pt>
                <c:pt idx="296">
                  <c:v>12.32304398404405</c:v>
                </c:pt>
                <c:pt idx="297">
                  <c:v>12.323919623019648</c:v>
                </c:pt>
                <c:pt idx="298">
                  <c:v>12.324792975140374</c:v>
                </c:pt>
                <c:pt idx="299">
                  <c:v>12.325664145274885</c:v>
                </c:pt>
                <c:pt idx="300">
                  <c:v>12.327701546612994</c:v>
                </c:pt>
                <c:pt idx="301">
                  <c:v>12.329187456917801</c:v>
                </c:pt>
                <c:pt idx="302">
                  <c:v>12.330760609971078</c:v>
                </c:pt>
                <c:pt idx="303">
                  <c:v>12.332417005069685</c:v>
                </c:pt>
                <c:pt idx="304">
                  <c:v>12.334152824971214</c:v>
                </c:pt>
                <c:pt idx="305">
                  <c:v>12.335964427481162</c:v>
                </c:pt>
                <c:pt idx="306">
                  <c:v>12.337848337425624</c:v>
                </c:pt>
                <c:pt idx="307">
                  <c:v>12.339801238992251</c:v>
                </c:pt>
                <c:pt idx="308">
                  <c:v>12.341819968422339</c:v>
                </c:pt>
                <c:pt idx="309">
                  <c:v>12.343901507038181</c:v>
                </c:pt>
                <c:pt idx="310">
                  <c:v>12.346042974589976</c:v>
                </c:pt>
                <c:pt idx="311">
                  <c:v>12.348241622907908</c:v>
                </c:pt>
                <c:pt idx="312">
                  <c:v>12.350494829845477</c:v>
                </c:pt>
                <c:pt idx="313">
                  <c:v>12.352800093500198</c:v>
                </c:pt>
                <c:pt idx="314">
                  <c:v>12.355155026699803</c:v>
                </c:pt>
                <c:pt idx="315">
                  <c:v>12.357557351740859</c:v>
                </c:pt>
                <c:pt idx="316">
                  <c:v>12.360004895368943</c:v>
                </c:pt>
                <c:pt idx="317">
                  <c:v>12.362495583988819</c:v>
                </c:pt>
                <c:pt idx="318">
                  <c:v>12.365027439094444</c:v>
                </c:pt>
                <c:pt idx="319">
                  <c:v>12.367598572908422</c:v>
                </c:pt>
                <c:pt idx="320">
                  <c:v>12.370207184221373</c:v>
                </c:pt>
                <c:pt idx="321">
                  <c:v>12.371216838106855</c:v>
                </c:pt>
                <c:pt idx="322">
                  <c:v>12.372200299292714</c:v>
                </c:pt>
                <c:pt idx="323">
                  <c:v>12.373158768901328</c:v>
                </c:pt>
                <c:pt idx="324">
                  <c:v>12.37409339297505</c:v>
                </c:pt>
                <c:pt idx="325">
                  <c:v>12.375005265001965</c:v>
                </c:pt>
                <c:pt idx="326">
                  <c:v>12.375895428325924</c:v>
                </c:pt>
                <c:pt idx="327">
                  <c:v>12.37676487844603</c:v>
                </c:pt>
                <c:pt idx="328">
                  <c:v>12.377614565210616</c:v>
                </c:pt>
                <c:pt idx="329">
                  <c:v>12.37844539491072</c:v>
                </c:pt>
                <c:pt idx="330">
                  <c:v>12.379258232277426</c:v>
                </c:pt>
                <c:pt idx="331">
                  <c:v>12.380053902387752</c:v>
                </c:pt>
                <c:pt idx="332">
                  <c:v>12.380833192483022</c:v>
                </c:pt>
                <c:pt idx="333">
                  <c:v>12.381596853703936</c:v>
                </c:pt>
                <c:pt idx="334">
                  <c:v>12.38234560274598</c:v>
                </c:pt>
                <c:pt idx="335">
                  <c:v>12.3830801234391</c:v>
                </c:pt>
                <c:pt idx="336">
                  <c:v>12.383801068254723</c:v>
                </c:pt>
                <c:pt idx="337">
                  <c:v>12.384509059743818</c:v>
                </c:pt>
                <c:pt idx="338">
                  <c:v>12.385204691908898</c:v>
                </c:pt>
                <c:pt idx="339">
                  <c:v>12.385888531513269</c:v>
                </c:pt>
                <c:pt idx="340">
                  <c:v>12.386561119330052</c:v>
                </c:pt>
                <c:pt idx="341">
                  <c:v>12.387413420627949</c:v>
                </c:pt>
                <c:pt idx="342">
                  <c:v>12.388227115335633</c:v>
                </c:pt>
                <c:pt idx="343">
                  <c:v>12.389003973841056</c:v>
                </c:pt>
                <c:pt idx="344">
                  <c:v>12.389745685347194</c:v>
                </c:pt>
                <c:pt idx="345">
                  <c:v>12.390453861595002</c:v>
                </c:pt>
                <c:pt idx="346">
                  <c:v>12.391130040415634</c:v>
                </c:pt>
                <c:pt idx="347">
                  <c:v>12.391775689119669</c:v>
                </c:pt>
                <c:pt idx="348">
                  <c:v>12.392392207731026</c:v>
                </c:pt>
                <c:pt idx="349">
                  <c:v>12.392980932072527</c:v>
                </c:pt>
                <c:pt idx="350">
                  <c:v>12.393543136709988</c:v>
                </c:pt>
                <c:pt idx="351">
                  <c:v>12.394080037761242</c:v>
                </c:pt>
                <c:pt idx="352">
                  <c:v>12.39459279557645</c:v>
                </c:pt>
                <c:pt idx="353">
                  <c:v>12.395082517295481</c:v>
                </c:pt>
                <c:pt idx="354">
                  <c:v>12.395550259287853</c:v>
                </c:pt>
                <c:pt idx="355">
                  <c:v>12.395997029481025</c:v>
                </c:pt>
                <c:pt idx="356">
                  <c:v>12.396423789581801</c:v>
                </c:pt>
                <c:pt idx="357">
                  <c:v>12.396831457195859</c:v>
                </c:pt>
                <c:pt idx="358">
                  <c:v>12.39722090785007</c:v>
                </c:pt>
                <c:pt idx="359">
                  <c:v>12.397592976922205</c:v>
                </c:pt>
                <c:pt idx="360">
                  <c:v>12.39794846148188</c:v>
                </c:pt>
                <c:pt idx="361">
                  <c:v>12.398679682033933</c:v>
                </c:pt>
                <c:pt idx="362">
                  <c:v>12.399012559526481</c:v>
                </c:pt>
                <c:pt idx="363">
                  <c:v>12.399356920820496</c:v>
                </c:pt>
                <c:pt idx="364">
                  <c:v>12.399712239301685</c:v>
                </c:pt>
                <c:pt idx="365">
                  <c:v>12.400078012504709</c:v>
                </c:pt>
                <c:pt idx="366">
                  <c:v>12.400453761005936</c:v>
                </c:pt>
                <c:pt idx="367">
                  <c:v>12.400839027366688</c:v>
                </c:pt>
                <c:pt idx="368">
                  <c:v>12.401233375125097</c:v>
                </c:pt>
                <c:pt idx="369">
                  <c:v>12.401636387834229</c:v>
                </c:pt>
                <c:pt idx="370">
                  <c:v>12.402047668144194</c:v>
                </c:pt>
                <c:pt idx="371">
                  <c:v>12.402466836926457</c:v>
                </c:pt>
                <c:pt idx="372">
                  <c:v>12.402893532438172</c:v>
                </c:pt>
                <c:pt idx="373">
                  <c:v>12.40332740952508</c:v>
                </c:pt>
                <c:pt idx="374">
                  <c:v>12.40376813886065</c:v>
                </c:pt>
                <c:pt idx="375">
                  <c:v>12.404215406220318</c:v>
                </c:pt>
                <c:pt idx="376">
                  <c:v>12.404668911789004</c:v>
                </c:pt>
                <c:pt idx="377">
                  <c:v>12.40512836950025</c:v>
                </c:pt>
                <c:pt idx="378">
                  <c:v>12.405593506405808</c:v>
                </c:pt>
                <c:pt idx="379">
                  <c:v>12.406064062074035</c:v>
                </c:pt>
                <c:pt idx="380">
                  <c:v>12.406539788015998</c:v>
                </c:pt>
                <c:pt idx="381">
                  <c:v>12.407020447137668</c:v>
                </c:pt>
                <c:pt idx="382">
                  <c:v>12.406659319014176</c:v>
                </c:pt>
                <c:pt idx="383">
                  <c:v>12.406268894051751</c:v>
                </c:pt>
                <c:pt idx="384">
                  <c:v>12.405850515719775</c:v>
                </c:pt>
                <c:pt idx="385">
                  <c:v>12.405405465879852</c:v>
                </c:pt>
                <c:pt idx="386">
                  <c:v>12.404934967611171</c:v>
                </c:pt>
                <c:pt idx="387">
                  <c:v>12.404440187905962</c:v>
                </c:pt>
                <c:pt idx="388">
                  <c:v>12.403922240241505</c:v>
                </c:pt>
                <c:pt idx="389">
                  <c:v>12.403382187034239</c:v>
                </c:pt>
                <c:pt idx="390">
                  <c:v>12.402821041981193</c:v>
                </c:pt>
                <c:pt idx="391">
                  <c:v>12.40223977229415</c:v>
                </c:pt>
                <c:pt idx="392">
                  <c:v>12.401639300831329</c:v>
                </c:pt>
                <c:pt idx="393">
                  <c:v>12.401020508131301</c:v>
                </c:pt>
                <c:pt idx="394">
                  <c:v>12.400384234353673</c:v>
                </c:pt>
                <c:pt idx="395">
                  <c:v>12.399731281130682</c:v>
                </c:pt>
                <c:pt idx="396">
                  <c:v>12.39906241333407</c:v>
                </c:pt>
                <c:pt idx="397">
                  <c:v>12.398378360760692</c:v>
                </c:pt>
                <c:pt idx="398">
                  <c:v>12.397679819741068</c:v>
                </c:pt>
                <c:pt idx="399">
                  <c:v>12.396967454673883</c:v>
                </c:pt>
                <c:pt idx="400">
                  <c:v>12.396241899490507</c:v>
                </c:pt>
                <c:pt idx="401">
                  <c:v>12.395503759051977</c:v>
                </c:pt>
                <c:pt idx="402">
                  <c:v>12.394735927944231</c:v>
                </c:pt>
                <c:pt idx="403">
                  <c:v>12.39393929037317</c:v>
                </c:pt>
                <c:pt idx="404">
                  <c:v>12.393115167320916</c:v>
                </c:pt>
                <c:pt idx="405">
                  <c:v>12.392264819193107</c:v>
                </c:pt>
                <c:pt idx="406">
                  <c:v>12.391389448596744</c:v>
                </c:pt>
                <c:pt idx="407">
                  <c:v>12.390490202990787</c:v>
                </c:pt>
                <c:pt idx="408">
                  <c:v>12.389568177214922</c:v>
                </c:pt>
                <c:pt idx="409">
                  <c:v>12.388624415902692</c:v>
                </c:pt>
                <c:pt idx="410">
                  <c:v>12.387659915783672</c:v>
                </c:pt>
                <c:pt idx="411">
                  <c:v>12.386675627880274</c:v>
                </c:pt>
                <c:pt idx="412">
                  <c:v>12.385672459603782</c:v>
                </c:pt>
                <c:pt idx="413">
                  <c:v>12.384651276754139</c:v>
                </c:pt>
                <c:pt idx="414">
                  <c:v>12.383612905428228</c:v>
                </c:pt>
                <c:pt idx="415">
                  <c:v>12.382558133840424</c:v>
                </c:pt>
                <c:pt idx="416">
                  <c:v>12.381487714059915</c:v>
                </c:pt>
                <c:pt idx="417">
                  <c:v>12.380402363668079</c:v>
                </c:pt>
                <c:pt idx="418">
                  <c:v>12.379302767340102</c:v>
                </c:pt>
                <c:pt idx="419">
                  <c:v>12.378189578353936</c:v>
                </c:pt>
                <c:pt idx="420">
                  <c:v>12.377063420030002</c:v>
                </c:pt>
                <c:pt idx="421">
                  <c:v>12.375924887105137</c:v>
                </c:pt>
                <c:pt idx="422">
                  <c:v>12.374774547043126</c:v>
                </c:pt>
                <c:pt idx="423">
                  <c:v>12.372297266435153</c:v>
                </c:pt>
                <c:pt idx="424">
                  <c:v>12.369797336696307</c:v>
                </c:pt>
                <c:pt idx="425">
                  <c:v>12.367275796450988</c:v>
                </c:pt>
                <c:pt idx="426">
                  <c:v>12.364733636695336</c:v>
                </c:pt>
                <c:pt idx="427">
                  <c:v>12.362171802981136</c:v>
                </c:pt>
                <c:pt idx="428">
                  <c:v>12.359591197499956</c:v>
                </c:pt>
                <c:pt idx="429">
                  <c:v>12.35699268107135</c:v>
                </c:pt>
                <c:pt idx="430">
                  <c:v>12.354377075040222</c:v>
                </c:pt>
                <c:pt idx="431">
                  <c:v>12.351745163086923</c:v>
                </c:pt>
                <c:pt idx="432">
                  <c:v>12.349097692954423</c:v>
                </c:pt>
                <c:pt idx="433">
                  <c:v>12.346435378096409</c:v>
                </c:pt>
                <c:pt idx="434">
                  <c:v>12.343758899249547</c:v>
                </c:pt>
                <c:pt idx="435">
                  <c:v>12.341068905933891</c:v>
                </c:pt>
                <c:pt idx="436">
                  <c:v>12.338366017884416</c:v>
                </c:pt>
                <c:pt idx="437">
                  <c:v>12.335650826416726</c:v>
                </c:pt>
                <c:pt idx="438">
                  <c:v>12.332923895730447</c:v>
                </c:pt>
                <c:pt idx="439">
                  <c:v>12.33018576415259</c:v>
                </c:pt>
                <c:pt idx="440">
                  <c:v>12.327436945324077</c:v>
                </c:pt>
                <c:pt idx="441">
                  <c:v>12.324677929331632</c:v>
                </c:pt>
                <c:pt idx="442">
                  <c:v>12.321200555715139</c:v>
                </c:pt>
                <c:pt idx="443">
                  <c:v>12.317313144517341</c:v>
                </c:pt>
                <c:pt idx="444">
                  <c:v>12.313340213175916</c:v>
                </c:pt>
                <c:pt idx="445">
                  <c:v>12.330382812521018</c:v>
                </c:pt>
                <c:pt idx="446">
                  <c:v>12.362040598802681</c:v>
                </c:pt>
                <c:pt idx="447">
                  <c:v>12.407019339521403</c:v>
                </c:pt>
                <c:pt idx="448">
                  <c:v>12.464213522352223</c:v>
                </c:pt>
                <c:pt idx="449">
                  <c:v>12.532664251603537</c:v>
                </c:pt>
                <c:pt idx="450">
                  <c:v>12.611529229697863</c:v>
                </c:pt>
                <c:pt idx="451">
                  <c:v>12.700060782164027</c:v>
                </c:pt>
                <c:pt idx="452">
                  <c:v>12.797589391591362</c:v>
                </c:pt>
                <c:pt idx="453">
                  <c:v>12.903511100828542</c:v>
                </c:pt>
                <c:pt idx="454">
                  <c:v>13.017277695223868</c:v>
                </c:pt>
                <c:pt idx="455">
                  <c:v>13.138388921285415</c:v>
                </c:pt>
                <c:pt idx="456">
                  <c:v>13.266386224835241</c:v>
                </c:pt>
                <c:pt idx="457">
                  <c:v>13.400847641755096</c:v>
                </c:pt>
                <c:pt idx="458">
                  <c:v>13.541383576270295</c:v>
                </c:pt>
                <c:pt idx="459">
                  <c:v>13.687633272189457</c:v>
                </c:pt>
                <c:pt idx="460">
                  <c:v>13.839261832135328</c:v>
                </c:pt>
                <c:pt idx="461">
                  <c:v>13.991971217889528</c:v>
                </c:pt>
                <c:pt idx="462">
                  <c:v>14.145688100985861</c:v>
                </c:pt>
                <c:pt idx="463">
                  <c:v>14.28417342789076</c:v>
                </c:pt>
                <c:pt idx="464">
                  <c:v>14.41000724851432</c:v>
                </c:pt>
                <c:pt idx="465">
                  <c:v>14.523646409591986</c:v>
                </c:pt>
                <c:pt idx="466">
                  <c:v>14.625539270879198</c:v>
                </c:pt>
                <c:pt idx="467">
                  <c:v>14.716124469698983</c:v>
                </c:pt>
                <c:pt idx="468">
                  <c:v>14.79582999852437</c:v>
                </c:pt>
                <c:pt idx="469">
                  <c:v>14.865072534175198</c:v>
                </c:pt>
                <c:pt idx="470">
                  <c:v>14.924256969807251</c:v>
                </c:pt>
                <c:pt idx="471">
                  <c:v>14.973776110634326</c:v>
                </c:pt>
                <c:pt idx="472">
                  <c:v>15.014010501953397</c:v>
                </c:pt>
                <c:pt idx="473">
                  <c:v>15.045328364048572</c:v>
                </c:pt>
                <c:pt idx="474">
                  <c:v>15.068085613311602</c:v>
                </c:pt>
                <c:pt idx="475">
                  <c:v>15.082625952715496</c:v>
                </c:pt>
                <c:pt idx="476">
                  <c:v>15.088794011490187</c:v>
                </c:pt>
                <c:pt idx="477">
                  <c:v>15.087001319403004</c:v>
                </c:pt>
                <c:pt idx="478">
                  <c:v>15.077638355623659</c:v>
                </c:pt>
                <c:pt idx="479">
                  <c:v>15.061075737533518</c:v>
                </c:pt>
                <c:pt idx="480">
                  <c:v>15.037665327083468</c:v>
                </c:pt>
                <c:pt idx="481">
                  <c:v>15.007741262569334</c:v>
                </c:pt>
                <c:pt idx="482">
                  <c:v>14.971620922651955</c:v>
                </c:pt>
                <c:pt idx="483">
                  <c:v>14.92869537202758</c:v>
                </c:pt>
                <c:pt idx="484">
                  <c:v>14.883161801964922</c:v>
                </c:pt>
                <c:pt idx="485">
                  <c:v>14.83875898363919</c:v>
                </c:pt>
                <c:pt idx="486">
                  <c:v>14.795438589052864</c:v>
                </c:pt>
                <c:pt idx="487">
                  <c:v>14.753154281389298</c:v>
                </c:pt>
                <c:pt idx="488">
                  <c:v>14.711861642453131</c:v>
                </c:pt>
                <c:pt idx="489">
                  <c:v>14.671518101524891</c:v>
                </c:pt>
                <c:pt idx="490">
                  <c:v>14.63208286579405</c:v>
                </c:pt>
                <c:pt idx="491">
                  <c:v>14.59312200169556</c:v>
                </c:pt>
                <c:pt idx="492">
                  <c:v>14.554632970302475</c:v>
                </c:pt>
                <c:pt idx="493">
                  <c:v>14.516612164313511</c:v>
                </c:pt>
                <c:pt idx="494">
                  <c:v>14.479055052493974</c:v>
                </c:pt>
                <c:pt idx="495">
                  <c:v>14.441956308070818</c:v>
                </c:pt>
                <c:pt idx="496">
                  <c:v>14.405309922912592</c:v>
                </c:pt>
                <c:pt idx="497">
                  <c:v>14.369109309094876</c:v>
                </c:pt>
                <c:pt idx="498">
                  <c:v>14.333347389254863</c:v>
                </c:pt>
                <c:pt idx="499">
                  <c:v>14.29801667696867</c:v>
                </c:pt>
                <c:pt idx="500">
                  <c:v>14.263109348237784</c:v>
                </c:pt>
                <c:pt idx="501">
                  <c:v>14.228617305043818</c:v>
                </c:pt>
                <c:pt idx="502">
                  <c:v>14.194532231819307</c:v>
                </c:pt>
                <c:pt idx="503">
                  <c:v>14.160845645586146</c:v>
                </c:pt>
                <c:pt idx="504">
                  <c:v>14.136043742709868</c:v>
                </c:pt>
                <c:pt idx="505">
                  <c:v>14.118119063982098</c:v>
                </c:pt>
                <c:pt idx="506">
                  <c:v>14.106611272896535</c:v>
                </c:pt>
                <c:pt idx="507">
                  <c:v>14.101188535014849</c:v>
                </c:pt>
                <c:pt idx="508">
                  <c:v>14.10153600379809</c:v>
                </c:pt>
                <c:pt idx="509">
                  <c:v>14.107354932024087</c:v>
                </c:pt>
                <c:pt idx="510">
                  <c:v>14.118361832297298</c:v>
                </c:pt>
                <c:pt idx="511">
                  <c:v>14.134287683648369</c:v>
                </c:pt>
                <c:pt idx="512">
                  <c:v>14.154877181436738</c:v>
                </c:pt>
                <c:pt idx="513">
                  <c:v>14.179888027965553</c:v>
                </c:pt>
                <c:pt idx="514">
                  <c:v>14.209090261398005</c:v>
                </c:pt>
                <c:pt idx="515">
                  <c:v>14.242265620728698</c:v>
                </c:pt>
                <c:pt idx="516">
                  <c:v>14.279206944714296</c:v>
                </c:pt>
                <c:pt idx="517">
                  <c:v>14.319717602806616</c:v>
                </c:pt>
                <c:pt idx="518">
                  <c:v>14.363610956259079</c:v>
                </c:pt>
                <c:pt idx="519">
                  <c:v>14.410709847695029</c:v>
                </c:pt>
                <c:pt idx="520">
                  <c:v>14.460846117535429</c:v>
                </c:pt>
                <c:pt idx="521">
                  <c:v>14.514110731568325</c:v>
                </c:pt>
                <c:pt idx="522">
                  <c:v>14.570678727188868</c:v>
                </c:pt>
                <c:pt idx="523">
                  <c:v>14.630072478320088</c:v>
                </c:pt>
                <c:pt idx="524">
                  <c:v>14.699484059431265</c:v>
                </c:pt>
                <c:pt idx="525">
                  <c:v>14.778161844390644</c:v>
                </c:pt>
                <c:pt idx="526">
                  <c:v>14.865619585074073</c:v>
                </c:pt>
                <c:pt idx="527">
                  <c:v>14.961395557255305</c:v>
                </c:pt>
                <c:pt idx="528">
                  <c:v>15.065051329572075</c:v>
                </c:pt>
                <c:pt idx="529">
                  <c:v>15.176170595230344</c:v>
                </c:pt>
                <c:pt idx="530">
                  <c:v>15.294358063129707</c:v>
                </c:pt>
                <c:pt idx="531">
                  <c:v>15.419238405280316</c:v>
                </c:pt>
                <c:pt idx="532">
                  <c:v>15.550455257557209</c:v>
                </c:pt>
                <c:pt idx="533">
                  <c:v>15.687670271003279</c:v>
                </c:pt>
                <c:pt idx="534">
                  <c:v>15.830562211046653</c:v>
                </c:pt>
                <c:pt idx="535">
                  <c:v>15.978826102142849</c:v>
                </c:pt>
                <c:pt idx="536">
                  <c:v>16.132070572299927</c:v>
                </c:pt>
                <c:pt idx="537">
                  <c:v>16.290019898938219</c:v>
                </c:pt>
                <c:pt idx="538">
                  <c:v>16.452412455495246</c:v>
                </c:pt>
                <c:pt idx="539">
                  <c:v>16.619000006214034</c:v>
                </c:pt>
                <c:pt idx="540">
                  <c:v>16.789547036217659</c:v>
                </c:pt>
                <c:pt idx="541">
                  <c:v>16.963830115076764</c:v>
                </c:pt>
                <c:pt idx="542">
                  <c:v>17.141637292169364</c:v>
                </c:pt>
                <c:pt idx="543">
                  <c:v>17.322767522224726</c:v>
                </c:pt>
                <c:pt idx="544">
                  <c:v>17.495881194844717</c:v>
                </c:pt>
                <c:pt idx="545">
                  <c:v>17.66127147127753</c:v>
                </c:pt>
                <c:pt idx="546">
                  <c:v>17.819312717871693</c:v>
                </c:pt>
                <c:pt idx="547">
                  <c:v>17.97036156622746</c:v>
                </c:pt>
                <c:pt idx="548">
                  <c:v>18.114757747520091</c:v>
                </c:pt>
                <c:pt idx="549">
                  <c:v>18.252824887595199</c:v>
                </c:pt>
                <c:pt idx="550">
                  <c:v>18.384871264688638</c:v>
                </c:pt>
                <c:pt idx="551">
                  <c:v>18.510975306757022</c:v>
                </c:pt>
                <c:pt idx="552">
                  <c:v>18.631429514471844</c:v>
                </c:pt>
                <c:pt idx="553">
                  <c:v>18.746512466729911</c:v>
                </c:pt>
                <c:pt idx="554">
                  <c:v>18.856489476159553</c:v>
                </c:pt>
                <c:pt idx="555">
                  <c:v>18.961613213854896</c:v>
                </c:pt>
                <c:pt idx="556">
                  <c:v>19.062124304785069</c:v>
                </c:pt>
                <c:pt idx="557">
                  <c:v>19.158251895255567</c:v>
                </c:pt>
                <c:pt idx="558">
                  <c:v>19.250214193735328</c:v>
                </c:pt>
                <c:pt idx="559">
                  <c:v>19.338218986300902</c:v>
                </c:pt>
                <c:pt idx="560">
                  <c:v>19.422464127888347</c:v>
                </c:pt>
                <c:pt idx="561">
                  <c:v>19.503138010490293</c:v>
                </c:pt>
                <c:pt idx="562">
                  <c:v>19.580420009379022</c:v>
                </c:pt>
                <c:pt idx="563">
                  <c:v>19.654480908387793</c:v>
                </c:pt>
                <c:pt idx="564">
                  <c:v>19.725483305232022</c:v>
                </c:pt>
                <c:pt idx="565">
                  <c:v>19.806672686973766</c:v>
                </c:pt>
                <c:pt idx="566">
                  <c:v>19.897360230651433</c:v>
                </c:pt>
                <c:pt idx="567">
                  <c:v>19.9970689295487</c:v>
                </c:pt>
                <c:pt idx="568">
                  <c:v>20.10534458603501</c:v>
                </c:pt>
                <c:pt idx="569">
                  <c:v>20.221754737698145</c:v>
                </c:pt>
                <c:pt idx="570">
                  <c:v>20.345887633754408</c:v>
                </c:pt>
                <c:pt idx="571">
                  <c:v>20.477351259386388</c:v>
                </c:pt>
                <c:pt idx="572">
                  <c:v>20.615772405766162</c:v>
                </c:pt>
                <c:pt idx="573">
                  <c:v>20.76079578362841</c:v>
                </c:pt>
                <c:pt idx="574">
                  <c:v>20.912083178357129</c:v>
                </c:pt>
                <c:pt idx="575">
                  <c:v>21.069312644645432</c:v>
                </c:pt>
                <c:pt idx="576">
                  <c:v>21.232177738878114</c:v>
                </c:pt>
                <c:pt idx="577">
                  <c:v>21.400386787474027</c:v>
                </c:pt>
                <c:pt idx="578">
                  <c:v>21.573662189507289</c:v>
                </c:pt>
                <c:pt idx="579">
                  <c:v>21.751739752004987</c:v>
                </c:pt>
                <c:pt idx="580">
                  <c:v>21.934368056394195</c:v>
                </c:pt>
                <c:pt idx="581">
                  <c:v>22.12167245233849</c:v>
                </c:pt>
                <c:pt idx="582">
                  <c:v>22.313415259586495</c:v>
                </c:pt>
                <c:pt idx="583">
                  <c:v>22.509370102320833</c:v>
                </c:pt>
                <c:pt idx="584">
                  <c:v>22.709321381411762</c:v>
                </c:pt>
                <c:pt idx="585">
                  <c:v>22.9073642616858</c:v>
                </c:pt>
                <c:pt idx="586">
                  <c:v>23.103618786627532</c:v>
                </c:pt>
                <c:pt idx="587">
                  <c:v>23.298161494409545</c:v>
                </c:pt>
                <c:pt idx="588">
                  <c:v>23.491065506018895</c:v>
                </c:pt>
                <c:pt idx="589">
                  <c:v>23.682400679879688</c:v>
                </c:pt>
                <c:pt idx="590">
                  <c:v>23.872233759443272</c:v>
                </c:pt>
                <c:pt idx="591">
                  <c:v>24.060628514066131</c:v>
                </c:pt>
                <c:pt idx="592">
                  <c:v>24.247645873482298</c:v>
                </c:pt>
                <c:pt idx="593">
                  <c:v>24.433344056161186</c:v>
                </c:pt>
                <c:pt idx="594">
                  <c:v>24.617778691830448</c:v>
                </c:pt>
                <c:pt idx="595">
                  <c:v>24.801002938428912</c:v>
                </c:pt>
                <c:pt idx="596">
                  <c:v>24.983112632574343</c:v>
                </c:pt>
                <c:pt idx="597">
                  <c:v>25.164153455642737</c:v>
                </c:pt>
                <c:pt idx="598">
                  <c:v>25.344169071677637</c:v>
                </c:pt>
                <c:pt idx="599">
                  <c:v>25.523201218432437</c:v>
                </c:pt>
                <c:pt idx="600">
                  <c:v>25.701289794270821</c:v>
                </c:pt>
                <c:pt idx="601">
                  <c:v>25.878472941116872</c:v>
                </c:pt>
                <c:pt idx="602">
                  <c:v>26.054787123633524</c:v>
                </c:pt>
                <c:pt idx="603">
                  <c:v>26.230267204801887</c:v>
                </c:pt>
                <c:pt idx="604">
                  <c:v>26.404946518065859</c:v>
                </c:pt>
                <c:pt idx="605">
                  <c:v>26.567327290127849</c:v>
                </c:pt>
                <c:pt idx="606">
                  <c:v>26.71801217598663</c:v>
                </c:pt>
                <c:pt idx="607">
                  <c:v>26.857556878294233</c:v>
                </c:pt>
                <c:pt idx="608">
                  <c:v>26.986491352954427</c:v>
                </c:pt>
                <c:pt idx="609">
                  <c:v>27.105320994565925</c:v>
                </c:pt>
                <c:pt idx="610">
                  <c:v>27.214527767397165</c:v>
                </c:pt>
                <c:pt idx="611">
                  <c:v>27.31453049546543</c:v>
                </c:pt>
                <c:pt idx="612">
                  <c:v>27.405769875630146</c:v>
                </c:pt>
                <c:pt idx="613">
                  <c:v>27.488666162831201</c:v>
                </c:pt>
                <c:pt idx="614">
                  <c:v>27.563620111360972</c:v>
                </c:pt>
                <c:pt idx="615">
                  <c:v>27.631013872892932</c:v>
                </c:pt>
                <c:pt idx="616">
                  <c:v>27.691211853250998</c:v>
                </c:pt>
                <c:pt idx="617">
                  <c:v>27.744561529814195</c:v>
                </c:pt>
                <c:pt idx="618">
                  <c:v>27.791394231363135</c:v>
                </c:pt>
                <c:pt idx="619">
                  <c:v>27.832025882093028</c:v>
                </c:pt>
                <c:pt idx="620">
                  <c:v>27.866757711437284</c:v>
                </c:pt>
                <c:pt idx="621">
                  <c:v>27.895876931272433</c:v>
                </c:pt>
                <c:pt idx="622">
                  <c:v>27.919657382000821</c:v>
                </c:pt>
                <c:pt idx="623">
                  <c:v>27.938360148940333</c:v>
                </c:pt>
                <c:pt idx="624">
                  <c:v>27.952234150384328</c:v>
                </c:pt>
                <c:pt idx="625">
                  <c:v>27.961516698632209</c:v>
                </c:pt>
                <c:pt idx="626">
                  <c:v>27.98571910872727</c:v>
                </c:pt>
                <c:pt idx="627">
                  <c:v>28.024129481900317</c:v>
                </c:pt>
                <c:pt idx="628">
                  <c:v>28.076068848064697</c:v>
                </c:pt>
                <c:pt idx="629">
                  <c:v>28.140889651965189</c:v>
                </c:pt>
                <c:pt idx="630">
                  <c:v>28.217974308807616</c:v>
                </c:pt>
                <c:pt idx="631">
                  <c:v>28.306733826186587</c:v>
                </c:pt>
                <c:pt idx="632">
                  <c:v>28.406606489270587</c:v>
                </c:pt>
                <c:pt idx="633">
                  <c:v>28.517056606341097</c:v>
                </c:pt>
                <c:pt idx="634">
                  <c:v>28.637573311918107</c:v>
                </c:pt>
                <c:pt idx="635">
                  <c:v>28.767669424829251</c:v>
                </c:pt>
                <c:pt idx="636">
                  <c:v>28.906880358702505</c:v>
                </c:pt>
                <c:pt idx="637">
                  <c:v>29.054763082476271</c:v>
                </c:pt>
                <c:pt idx="638">
                  <c:v>29.210895128633485</c:v>
                </c:pt>
                <c:pt idx="639">
                  <c:v>29.374873646968794</c:v>
                </c:pt>
                <c:pt idx="640">
                  <c:v>29.546314501801003</c:v>
                </c:pt>
                <c:pt idx="641">
                  <c:v>29.725093072150909</c:v>
                </c:pt>
                <c:pt idx="642">
                  <c:v>29.910855576572011</c:v>
                </c:pt>
                <c:pt idx="643">
                  <c:v>30.103264586572983</c:v>
                </c:pt>
                <c:pt idx="644">
                  <c:v>30.301998275427326</c:v>
                </c:pt>
                <c:pt idx="645">
                  <c:v>30.506749701446353</c:v>
                </c:pt>
                <c:pt idx="646">
                  <c:v>30.713719813311364</c:v>
                </c:pt>
                <c:pt idx="647">
                  <c:v>30.922491920137013</c:v>
                </c:pt>
                <c:pt idx="648">
                  <c:v>31.132973276559106</c:v>
                </c:pt>
                <c:pt idx="649">
                  <c:v>31.34507546487092</c:v>
                </c:pt>
                <c:pt idx="650">
                  <c:v>31.558714195836775</c:v>
                </c:pt>
                <c:pt idx="651">
                  <c:v>31.773809118648735</c:v>
                </c:pt>
                <c:pt idx="652">
                  <c:v>31.990283639606702</c:v>
                </c:pt>
                <c:pt idx="653">
                  <c:v>32.2080647491224</c:v>
                </c:pt>
                <c:pt idx="654">
                  <c:v>32.427082856664754</c:v>
                </c:pt>
                <c:pt idx="655">
                  <c:v>32.647271633282784</c:v>
                </c:pt>
                <c:pt idx="656">
                  <c:v>32.868503587668322</c:v>
                </c:pt>
                <c:pt idx="657">
                  <c:v>33.090720089657125</c:v>
                </c:pt>
                <c:pt idx="658">
                  <c:v>33.313865267882441</c:v>
                </c:pt>
                <c:pt idx="659">
                  <c:v>33.53788588265764</c:v>
                </c:pt>
                <c:pt idx="660">
                  <c:v>33.762731204693573</c:v>
                </c:pt>
                <c:pt idx="661">
                  <c:v>33.988352899385063</c:v>
                </c:pt>
                <c:pt idx="662">
                  <c:v>34.214704916409637</c:v>
                </c:pt>
                <c:pt idx="663">
                  <c:v>34.441743384395494</c:v>
                </c:pt>
                <c:pt idx="664">
                  <c:v>34.669426510425502</c:v>
                </c:pt>
                <c:pt idx="665">
                  <c:v>34.897714484156104</c:v>
                </c:pt>
                <c:pt idx="666">
                  <c:v>35.106143557918536</c:v>
                </c:pt>
                <c:pt idx="667">
                  <c:v>35.295487489086533</c:v>
                </c:pt>
                <c:pt idx="668">
                  <c:v>35.466636835249524</c:v>
                </c:pt>
                <c:pt idx="669">
                  <c:v>35.620441217964505</c:v>
                </c:pt>
                <c:pt idx="670">
                  <c:v>35.757711200790595</c:v>
                </c:pt>
                <c:pt idx="671">
                  <c:v>35.879488774714886</c:v>
                </c:pt>
                <c:pt idx="672">
                  <c:v>35.986492643409584</c:v>
                </c:pt>
                <c:pt idx="673">
                  <c:v>36.079408518069627</c:v>
                </c:pt>
                <c:pt idx="674">
                  <c:v>36.158890630548626</c:v>
                </c:pt>
                <c:pt idx="675">
                  <c:v>36.225563177104924</c:v>
                </c:pt>
                <c:pt idx="676">
                  <c:v>36.280021695940007</c:v>
                </c:pt>
                <c:pt idx="677">
                  <c:v>36.322834381566551</c:v>
                </c:pt>
                <c:pt idx="678">
                  <c:v>36.354543338900697</c:v>
                </c:pt>
                <c:pt idx="679">
                  <c:v>36.375665779844745</c:v>
                </c:pt>
                <c:pt idx="680">
                  <c:v>36.386695164996745</c:v>
                </c:pt>
                <c:pt idx="681">
                  <c:v>36.388102293002575</c:v>
                </c:pt>
                <c:pt idx="682">
                  <c:v>36.380336339952962</c:v>
                </c:pt>
                <c:pt idx="683">
                  <c:v>36.363825851114754</c:v>
                </c:pt>
                <c:pt idx="684">
                  <c:v>36.338979687183546</c:v>
                </c:pt>
                <c:pt idx="685">
                  <c:v>36.306187927142084</c:v>
                </c:pt>
                <c:pt idx="686">
                  <c:v>36.265765537652008</c:v>
                </c:pt>
                <c:pt idx="687">
                  <c:v>36.237363911801438</c:v>
                </c:pt>
                <c:pt idx="688">
                  <c:v>36.220424127868803</c:v>
                </c:pt>
                <c:pt idx="689">
                  <c:v>36.214412921055057</c:v>
                </c:pt>
                <c:pt idx="690">
                  <c:v>36.218821506815345</c:v>
                </c:pt>
                <c:pt idx="691">
                  <c:v>36.233164458144927</c:v>
                </c:pt>
                <c:pt idx="692">
                  <c:v>36.256978634349473</c:v>
                </c:pt>
                <c:pt idx="693">
                  <c:v>36.289822158940325</c:v>
                </c:pt>
                <c:pt idx="694">
                  <c:v>36.331273444400885</c:v>
                </c:pt>
                <c:pt idx="695">
                  <c:v>36.38093026167504</c:v>
                </c:pt>
                <c:pt idx="696">
                  <c:v>36.438408852327079</c:v>
                </c:pt>
                <c:pt idx="697">
                  <c:v>36.50334308141592</c:v>
                </c:pt>
                <c:pt idx="698">
                  <c:v>36.575383629216795</c:v>
                </c:pt>
                <c:pt idx="699">
                  <c:v>36.65419722000896</c:v>
                </c:pt>
                <c:pt idx="700">
                  <c:v>36.739465886229567</c:v>
                </c:pt>
                <c:pt idx="701">
                  <c:v>36.831054704555072</c:v>
                </c:pt>
                <c:pt idx="702">
                  <c:v>36.928669223619927</c:v>
                </c:pt>
                <c:pt idx="703">
                  <c:v>37.032028504149139</c:v>
                </c:pt>
                <c:pt idx="704">
                  <c:v>37.140864499306957</c:v>
                </c:pt>
                <c:pt idx="705">
                  <c:v>37.254921463461407</c:v>
                </c:pt>
                <c:pt idx="706">
                  <c:v>37.373955388060665</c:v>
                </c:pt>
                <c:pt idx="707">
                  <c:v>37.481656470710561</c:v>
                </c:pt>
                <c:pt idx="708">
                  <c:v>37.577768732044838</c:v>
                </c:pt>
                <c:pt idx="709">
                  <c:v>37.662828872889271</c:v>
                </c:pt>
                <c:pt idx="710">
                  <c:v>37.737348971855795</c:v>
                </c:pt>
                <c:pt idx="711">
                  <c:v>37.80181761447524</c:v>
                </c:pt>
                <c:pt idx="712">
                  <c:v>37.856700970551621</c:v>
                </c:pt>
                <c:pt idx="713">
                  <c:v>37.902443822111564</c:v>
                </c:pt>
                <c:pt idx="714">
                  <c:v>37.939470544215204</c:v>
                </c:pt>
                <c:pt idx="715">
                  <c:v>37.968186040789632</c:v>
                </c:pt>
                <c:pt idx="716">
                  <c:v>37.989212331001973</c:v>
                </c:pt>
                <c:pt idx="717">
                  <c:v>38.002902019886761</c:v>
                </c:pt>
                <c:pt idx="718">
                  <c:v>38.009591543019255</c:v>
                </c:pt>
                <c:pt idx="719">
                  <c:v>38.009601908000384</c:v>
                </c:pt>
                <c:pt idx="720">
                  <c:v>38.003239401939624</c:v>
                </c:pt>
                <c:pt idx="721">
                  <c:v>37.990796266494769</c:v>
                </c:pt>
                <c:pt idx="722">
                  <c:v>37.972551341956162</c:v>
                </c:pt>
                <c:pt idx="723">
                  <c:v>37.948770681795054</c:v>
                </c:pt>
                <c:pt idx="724">
                  <c:v>37.919708139030753</c:v>
                </c:pt>
                <c:pt idx="725">
                  <c:v>37.885605925708326</c:v>
                </c:pt>
                <c:pt idx="726">
                  <c:v>37.846695146720528</c:v>
                </c:pt>
                <c:pt idx="727">
                  <c:v>37.819285136188405</c:v>
                </c:pt>
                <c:pt idx="728">
                  <c:v>37.802458025545285</c:v>
                </c:pt>
                <c:pt idx="729">
                  <c:v>37.795728513239112</c:v>
                </c:pt>
                <c:pt idx="730">
                  <c:v>37.79863355226037</c:v>
                </c:pt>
                <c:pt idx="731">
                  <c:v>37.810954558492924</c:v>
                </c:pt>
                <c:pt idx="732">
                  <c:v>37.832264693437835</c:v>
                </c:pt>
                <c:pt idx="733">
                  <c:v>37.862156702178268</c:v>
                </c:pt>
                <c:pt idx="734">
                  <c:v>37.900242015359254</c:v>
                </c:pt>
                <c:pt idx="735">
                  <c:v>37.946149892348807</c:v>
                </c:pt>
                <c:pt idx="736">
                  <c:v>37.999526603689993</c:v>
                </c:pt>
                <c:pt idx="737">
                  <c:v>38.060034651044518</c:v>
                </c:pt>
                <c:pt idx="738">
                  <c:v>38.127352022907459</c:v>
                </c:pt>
                <c:pt idx="739">
                  <c:v>38.201171484451912</c:v>
                </c:pt>
                <c:pt idx="740">
                  <c:v>38.281199899941186</c:v>
                </c:pt>
                <c:pt idx="741">
                  <c:v>38.36715758621164</c:v>
                </c:pt>
                <c:pt idx="742">
                  <c:v>38.458777695804145</c:v>
                </c:pt>
                <c:pt idx="743">
                  <c:v>38.555805628382636</c:v>
                </c:pt>
                <c:pt idx="744">
                  <c:v>38.657998469144253</c:v>
                </c:pt>
                <c:pt idx="745">
                  <c:v>38.765124452981972</c:v>
                </c:pt>
                <c:pt idx="746">
                  <c:v>38.877138228021273</c:v>
                </c:pt>
                <c:pt idx="747">
                  <c:v>38.993824565865509</c:v>
                </c:pt>
                <c:pt idx="748">
                  <c:v>39.088684044694745</c:v>
                </c:pt>
                <c:pt idx="749">
                  <c:v>39.1627060640729</c:v>
                </c:pt>
                <c:pt idx="750">
                  <c:v>39.216834613269121</c:v>
                </c:pt>
                <c:pt idx="751">
                  <c:v>39.251970353458191</c:v>
                </c:pt>
                <c:pt idx="752">
                  <c:v>39.268972604442673</c:v>
                </c:pt>
                <c:pt idx="753">
                  <c:v>39.268661240269999</c:v>
                </c:pt>
                <c:pt idx="754">
                  <c:v>39.251818497919949</c:v>
                </c:pt>
                <c:pt idx="755">
                  <c:v>39.219190703050636</c:v>
                </c:pt>
                <c:pt idx="756">
                  <c:v>39.171489916604905</c:v>
                </c:pt>
                <c:pt idx="757">
                  <c:v>39.109395505907628</c:v>
                </c:pt>
                <c:pt idx="758">
                  <c:v>39.033555643715502</c:v>
                </c:pt>
                <c:pt idx="759">
                  <c:v>38.944588738523912</c:v>
                </c:pt>
                <c:pt idx="760">
                  <c:v>38.843084799282686</c:v>
                </c:pt>
                <c:pt idx="761">
                  <c:v>38.729550204932309</c:v>
                </c:pt>
                <c:pt idx="762">
                  <c:v>38.604526594113494</c:v>
                </c:pt>
                <c:pt idx="763">
                  <c:v>38.468530725696255</c:v>
                </c:pt>
                <c:pt idx="764">
                  <c:v>38.322055619462546</c:v>
                </c:pt>
                <c:pt idx="765">
                  <c:v>38.165571644479996</c:v>
                </c:pt>
                <c:pt idx="766">
                  <c:v>37.999527557563503</c:v>
                </c:pt>
                <c:pt idx="767">
                  <c:v>37.824351494115952</c:v>
                </c:pt>
                <c:pt idx="768">
                  <c:v>37.680479035701644</c:v>
                </c:pt>
                <c:pt idx="769">
                  <c:v>37.567347479450071</c:v>
                </c:pt>
                <c:pt idx="770">
                  <c:v>37.483562849224455</c:v>
                </c:pt>
                <c:pt idx="771">
                  <c:v>37.427795158675188</c:v>
                </c:pt>
                <c:pt idx="772">
                  <c:v>37.398775477221591</c:v>
                </c:pt>
                <c:pt idx="773">
                  <c:v>37.395293130581663</c:v>
                </c:pt>
                <c:pt idx="774">
                  <c:v>37.416193029680294</c:v>
                </c:pt>
                <c:pt idx="775">
                  <c:v>37.460373122048956</c:v>
                </c:pt>
                <c:pt idx="776">
                  <c:v>37.527035514024568</c:v>
                </c:pt>
                <c:pt idx="777">
                  <c:v>37.615177725733624</c:v>
                </c:pt>
                <c:pt idx="778">
                  <c:v>37.723843429913828</c:v>
                </c:pt>
                <c:pt idx="779">
                  <c:v>37.852120337036474</c:v>
                </c:pt>
                <c:pt idx="780">
                  <c:v>37.999138177427312</c:v>
                </c:pt>
                <c:pt idx="781">
                  <c:v>38.164066775938196</c:v>
                </c:pt>
                <c:pt idx="782">
                  <c:v>38.346114214926288</c:v>
                </c:pt>
                <c:pt idx="783">
                  <c:v>38.544525081490171</c:v>
                </c:pt>
                <c:pt idx="784">
                  <c:v>38.758578795100973</c:v>
                </c:pt>
                <c:pt idx="785">
                  <c:v>38.98758801194009</c:v>
                </c:pt>
                <c:pt idx="786">
                  <c:v>39.230897102428983</c:v>
                </c:pt>
                <c:pt idx="787">
                  <c:v>39.487880698590999</c:v>
                </c:pt>
                <c:pt idx="788">
                  <c:v>39.723644573241003</c:v>
                </c:pt>
                <c:pt idx="789">
                  <c:v>39.939580823282824</c:v>
                </c:pt>
                <c:pt idx="790">
                  <c:v>40.136589074103981</c:v>
                </c:pt>
                <c:pt idx="791">
                  <c:v>40.315453401491986</c:v>
                </c:pt>
                <c:pt idx="792">
                  <c:v>40.476997364552254</c:v>
                </c:pt>
                <c:pt idx="793">
                  <c:v>40.622006694275512</c:v>
                </c:pt>
                <c:pt idx="794">
                  <c:v>40.751231027620044</c:v>
                </c:pt>
                <c:pt idx="795">
                  <c:v>40.865385562065832</c:v>
                </c:pt>
                <c:pt idx="796">
                  <c:v>40.96515263428779</c:v>
                </c:pt>
                <c:pt idx="797">
                  <c:v>41.051183226428201</c:v>
                </c:pt>
                <c:pt idx="798">
                  <c:v>41.124098403288286</c:v>
                </c:pt>
                <c:pt idx="799">
                  <c:v>41.184490683605688</c:v>
                </c:pt>
                <c:pt idx="800">
                  <c:v>41.232925348441569</c:v>
                </c:pt>
                <c:pt idx="801">
                  <c:v>41.269941689560142</c:v>
                </c:pt>
                <c:pt idx="802">
                  <c:v>41.296054200554046</c:v>
                </c:pt>
                <c:pt idx="803">
                  <c:v>41.311753713337801</c:v>
                </c:pt>
                <c:pt idx="804">
                  <c:v>41.31750848251847</c:v>
                </c:pt>
                <c:pt idx="805">
                  <c:v>41.313765220029865</c:v>
                </c:pt>
                <c:pt idx="806">
                  <c:v>41.301248251481987</c:v>
                </c:pt>
                <c:pt idx="807">
                  <c:v>41.280347642762578</c:v>
                </c:pt>
                <c:pt idx="808">
                  <c:v>41.251435450861997</c:v>
                </c:pt>
                <c:pt idx="809">
                  <c:v>41.240012807676237</c:v>
                </c:pt>
                <c:pt idx="810">
                  <c:v>41.245314077489965</c:v>
                </c:pt>
                <c:pt idx="811">
                  <c:v>41.266609098575415</c:v>
                </c:pt>
                <c:pt idx="812">
                  <c:v>41.303201561340735</c:v>
                </c:pt>
                <c:pt idx="813">
                  <c:v>41.354427460925017</c:v>
                </c:pt>
                <c:pt idx="814">
                  <c:v>41.419653620835426</c:v>
                </c:pt>
                <c:pt idx="815">
                  <c:v>41.498276284372302</c:v>
                </c:pt>
                <c:pt idx="816">
                  <c:v>41.589719770734227</c:v>
                </c:pt>
                <c:pt idx="817">
                  <c:v>41.69343519283877</c:v>
                </c:pt>
                <c:pt idx="818">
                  <c:v>41.808899234030676</c:v>
                </c:pt>
                <c:pt idx="819">
                  <c:v>41.935612980980046</c:v>
                </c:pt>
                <c:pt idx="820">
                  <c:v>42.073100810193182</c:v>
                </c:pt>
                <c:pt idx="821">
                  <c:v>42.22096173979557</c:v>
                </c:pt>
                <c:pt idx="822">
                  <c:v>42.378764323550357</c:v>
                </c:pt>
                <c:pt idx="823">
                  <c:v>42.546097433058307</c:v>
                </c:pt>
                <c:pt idx="824">
                  <c:v>42.722569334635935</c:v>
                </c:pt>
                <c:pt idx="825">
                  <c:v>42.907806808698389</c:v>
                </c:pt>
                <c:pt idx="826">
                  <c:v>43.101454309705304</c:v>
                </c:pt>
                <c:pt idx="827">
                  <c:v>43.303173164808932</c:v>
                </c:pt>
                <c:pt idx="828">
                  <c:v>43.512640809439475</c:v>
                </c:pt>
                <c:pt idx="829">
                  <c:v>43.709799352498855</c:v>
                </c:pt>
                <c:pt idx="830">
                  <c:v>43.895347053818227</c:v>
                </c:pt>
                <c:pt idx="831">
                  <c:v>44.069816825506983</c:v>
                </c:pt>
                <c:pt idx="832">
                  <c:v>44.233717147748386</c:v>
                </c:pt>
                <c:pt idx="833">
                  <c:v>44.387533189277249</c:v>
                </c:pt>
                <c:pt idx="834">
                  <c:v>44.531727876477085</c:v>
                </c:pt>
                <c:pt idx="835">
                  <c:v>44.666742913453511</c:v>
                </c:pt>
                <c:pt idx="836">
                  <c:v>44.792921004987612</c:v>
                </c:pt>
                <c:pt idx="837">
                  <c:v>44.910668715048892</c:v>
                </c:pt>
                <c:pt idx="838">
                  <c:v>45.020373981906211</c:v>
                </c:pt>
                <c:pt idx="839">
                  <c:v>45.122406972581629</c:v>
                </c:pt>
                <c:pt idx="840">
                  <c:v>45.217120898130013</c:v>
                </c:pt>
                <c:pt idx="841">
                  <c:v>45.304852791539751</c:v>
                </c:pt>
                <c:pt idx="842">
                  <c:v>45.38592424996903</c:v>
                </c:pt>
                <c:pt idx="843">
                  <c:v>45.460642142953965</c:v>
                </c:pt>
                <c:pt idx="844">
                  <c:v>45.529299288148543</c:v>
                </c:pt>
                <c:pt idx="845">
                  <c:v>45.592175096086464</c:v>
                </c:pt>
                <c:pt idx="846">
                  <c:v>45.64953618538415</c:v>
                </c:pt>
                <c:pt idx="847">
                  <c:v>45.701636969742594</c:v>
                </c:pt>
                <c:pt idx="848">
                  <c:v>45.748720218040113</c:v>
                </c:pt>
                <c:pt idx="849">
                  <c:v>45.782311769550162</c:v>
                </c:pt>
                <c:pt idx="850">
                  <c:v>45.803237250758052</c:v>
                </c:pt>
                <c:pt idx="851">
                  <c:v>45.812149604340483</c:v>
                </c:pt>
                <c:pt idx="852">
                  <c:v>45.80958861199484</c:v>
                </c:pt>
                <c:pt idx="853">
                  <c:v>45.796069118663773</c:v>
                </c:pt>
                <c:pt idx="854">
                  <c:v>45.772082171980713</c:v>
                </c:pt>
                <c:pt idx="855">
                  <c:v>45.738096109349257</c:v>
                </c:pt>
                <c:pt idx="856">
                  <c:v>45.694557595054739</c:v>
                </c:pt>
                <c:pt idx="857">
                  <c:v>45.641892609694821</c:v>
                </c:pt>
                <c:pt idx="858">
                  <c:v>45.58050739411204</c:v>
                </c:pt>
                <c:pt idx="859">
                  <c:v>45.510789349909516</c:v>
                </c:pt>
                <c:pt idx="860">
                  <c:v>45.433107898537521</c:v>
                </c:pt>
                <c:pt idx="861">
                  <c:v>45.347815300844935</c:v>
                </c:pt>
                <c:pt idx="862">
                  <c:v>45.255247438904355</c:v>
                </c:pt>
                <c:pt idx="863">
                  <c:v>45.155724561835569</c:v>
                </c:pt>
                <c:pt idx="864">
                  <c:v>45.049551997273305</c:v>
                </c:pt>
                <c:pt idx="865">
                  <c:v>44.937020830048674</c:v>
                </c:pt>
                <c:pt idx="866">
                  <c:v>44.819090779135294</c:v>
                </c:pt>
                <c:pt idx="867">
                  <c:v>44.695994137579284</c:v>
                </c:pt>
                <c:pt idx="868">
                  <c:v>44.567952223222356</c:v>
                </c:pt>
                <c:pt idx="869">
                  <c:v>44.443015945723552</c:v>
                </c:pt>
                <c:pt idx="870">
                  <c:v>44.321129593184402</c:v>
                </c:pt>
                <c:pt idx="871">
                  <c:v>44.202164044921609</c:v>
                </c:pt>
                <c:pt idx="872">
                  <c:v>44.08599633483886</c:v>
                </c:pt>
                <c:pt idx="873">
                  <c:v>43.972509376012674</c:v>
                </c:pt>
                <c:pt idx="874">
                  <c:v>43.861591698157781</c:v>
                </c:pt>
                <c:pt idx="875">
                  <c:v>43.753137197393244</c:v>
                </c:pt>
                <c:pt idx="876">
                  <c:v>43.647044897757674</c:v>
                </c:pt>
                <c:pt idx="877">
                  <c:v>43.543218723946055</c:v>
                </c:pt>
                <c:pt idx="878">
                  <c:v>43.441567284766904</c:v>
                </c:pt>
                <c:pt idx="879">
                  <c:v>43.342003666842736</c:v>
                </c:pt>
                <c:pt idx="880">
                  <c:v>43.244445238096702</c:v>
                </c:pt>
                <c:pt idx="881">
                  <c:v>43.148372203760253</c:v>
                </c:pt>
                <c:pt idx="882">
                  <c:v>43.053727959540304</c:v>
                </c:pt>
                <c:pt idx="883">
                  <c:v>42.960458768784051</c:v>
                </c:pt>
                <c:pt idx="884">
                  <c:v>42.868513639609112</c:v>
                </c:pt>
                <c:pt idx="885">
                  <c:v>42.777844208014628</c:v>
                </c:pt>
                <c:pt idx="886">
                  <c:v>42.688404626714224</c:v>
                </c:pt>
                <c:pt idx="887">
                  <c:v>42.600151459445826</c:v>
                </c:pt>
                <c:pt idx="888">
                  <c:v>42.513043580527345</c:v>
                </c:pt>
                <c:pt idx="889">
                  <c:v>42.42704207943612</c:v>
                </c:pt>
                <c:pt idx="890">
                  <c:v>42.334369983981148</c:v>
                </c:pt>
                <c:pt idx="891">
                  <c:v>42.235316432085639</c:v>
                </c:pt>
                <c:pt idx="892">
                  <c:v>42.130156876624113</c:v>
                </c:pt>
                <c:pt idx="893">
                  <c:v>42.019153698412993</c:v>
                </c:pt>
                <c:pt idx="894">
                  <c:v>41.902556790465162</c:v>
                </c:pt>
                <c:pt idx="895">
                  <c:v>41.780604114792155</c:v>
                </c:pt>
                <c:pt idx="896">
                  <c:v>41.653049216576065</c:v>
                </c:pt>
                <c:pt idx="897">
                  <c:v>41.520134822334846</c:v>
                </c:pt>
                <c:pt idx="898">
                  <c:v>41.382092129554913</c:v>
                </c:pt>
                <c:pt idx="899">
                  <c:v>41.23914132031755</c:v>
                </c:pt>
                <c:pt idx="900">
                  <c:v>41.091492050652846</c:v>
                </c:pt>
                <c:pt idx="901">
                  <c:v>40.939343916693304</c:v>
                </c:pt>
                <c:pt idx="902">
                  <c:v>40.782886898646055</c:v>
                </c:pt>
                <c:pt idx="903">
                  <c:v>40.622301783553972</c:v>
                </c:pt>
                <c:pt idx="904">
                  <c:v>40.45776056776603</c:v>
                </c:pt>
                <c:pt idx="905">
                  <c:v>40.289426839996644</c:v>
                </c:pt>
                <c:pt idx="906">
                  <c:v>40.117456145800574</c:v>
                </c:pt>
                <c:pt idx="907">
                  <c:v>39.941996334259073</c:v>
                </c:pt>
                <c:pt idx="908">
                  <c:v>39.76318788762191</c:v>
                </c:pt>
                <c:pt idx="909">
                  <c:v>39.581164234617333</c:v>
                </c:pt>
                <c:pt idx="910">
                  <c:v>39.396367239091454</c:v>
                </c:pt>
                <c:pt idx="911">
                  <c:v>39.208088075804064</c:v>
                </c:pt>
                <c:pt idx="912">
                  <c:v>39.016468514285393</c:v>
                </c:pt>
                <c:pt idx="913">
                  <c:v>38.821643209835557</c:v>
                </c:pt>
                <c:pt idx="914">
                  <c:v>38.62374000146167</c:v>
                </c:pt>
                <c:pt idx="915">
                  <c:v>38.422880194500529</c:v>
                </c:pt>
                <c:pt idx="916">
                  <c:v>38.219178828512064</c:v>
                </c:pt>
                <c:pt idx="917">
                  <c:v>38.012744930991353</c:v>
                </c:pt>
                <c:pt idx="918">
                  <c:v>37.803681757412996</c:v>
                </c:pt>
                <c:pt idx="919">
                  <c:v>37.592087018084491</c:v>
                </c:pt>
                <c:pt idx="920">
                  <c:v>37.378053092250127</c:v>
                </c:pt>
                <c:pt idx="921">
                  <c:v>37.161667229856242</c:v>
                </c:pt>
                <c:pt idx="922">
                  <c:v>36.943011741348151</c:v>
                </c:pt>
                <c:pt idx="923">
                  <c:v>36.722164175839261</c:v>
                </c:pt>
                <c:pt idx="924">
                  <c:v>36.499197487956764</c:v>
                </c:pt>
                <c:pt idx="925">
                  <c:v>36.274180193632795</c:v>
                </c:pt>
                <c:pt idx="926">
                  <c:v>36.046602345114763</c:v>
                </c:pt>
                <c:pt idx="927">
                  <c:v>35.81655809179319</c:v>
                </c:pt>
                <c:pt idx="928">
                  <c:v>35.584136304744753</c:v>
                </c:pt>
                <c:pt idx="929">
                  <c:v>35.349420765137467</c:v>
                </c:pt>
                <c:pt idx="930">
                  <c:v>35.119468621805595</c:v>
                </c:pt>
                <c:pt idx="931">
                  <c:v>34.893780231134066</c:v>
                </c:pt>
                <c:pt idx="932">
                  <c:v>34.672174712929085</c:v>
                </c:pt>
                <c:pt idx="933">
                  <c:v>34.454480130995876</c:v>
                </c:pt>
                <c:pt idx="934">
                  <c:v>34.24053312196255</c:v>
                </c:pt>
                <c:pt idx="935">
                  <c:v>34.030178544091662</c:v>
                </c:pt>
                <c:pt idx="936">
                  <c:v>33.823269145440399</c:v>
                </c:pt>
                <c:pt idx="937">
                  <c:v>33.6196652507872</c:v>
                </c:pt>
                <c:pt idx="938">
                  <c:v>33.41923446680304</c:v>
                </c:pt>
                <c:pt idx="939">
                  <c:v>33.221851405011044</c:v>
                </c:pt>
                <c:pt idx="940">
                  <c:v>33.02739742213916</c:v>
                </c:pt>
                <c:pt idx="941">
                  <c:v>32.835167568518614</c:v>
                </c:pt>
                <c:pt idx="942">
                  <c:v>32.645076934705124</c:v>
                </c:pt>
                <c:pt idx="943">
                  <c:v>32.457045393881096</c:v>
                </c:pt>
                <c:pt idx="944">
                  <c:v>32.270997445302122</c:v>
                </c:pt>
                <c:pt idx="945">
                  <c:v>32.086862070560365</c:v>
                </c:pt>
                <c:pt idx="946">
                  <c:v>31.904572602697929</c:v>
                </c:pt>
                <c:pt idx="947">
                  <c:v>31.724066608279962</c:v>
                </c:pt>
                <c:pt idx="948">
                  <c:v>31.545285782626451</c:v>
                </c:pt>
                <c:pt idx="949">
                  <c:v>31.368175858499157</c:v>
                </c:pt>
                <c:pt idx="950">
                  <c:v>31.192686528651823</c:v>
                </c:pt>
                <c:pt idx="951">
                  <c:v>31.011808044069436</c:v>
                </c:pt>
                <c:pt idx="952">
                  <c:v>30.825755241684892</c:v>
                </c:pt>
                <c:pt idx="953">
                  <c:v>30.634731073499861</c:v>
                </c:pt>
                <c:pt idx="954">
                  <c:v>30.438926977268121</c:v>
                </c:pt>
                <c:pt idx="955">
                  <c:v>30.238523211091714</c:v>
                </c:pt>
                <c:pt idx="956">
                  <c:v>30.03182248343839</c:v>
                </c:pt>
                <c:pt idx="957">
                  <c:v>29.819106281903967</c:v>
                </c:pt>
                <c:pt idx="958">
                  <c:v>29.60064272162996</c:v>
                </c:pt>
                <c:pt idx="959">
                  <c:v>29.376687118156688</c:v>
                </c:pt>
                <c:pt idx="960">
                  <c:v>29.147482529522474</c:v>
                </c:pt>
                <c:pt idx="961">
                  <c:v>28.913260268406933</c:v>
                </c:pt>
                <c:pt idx="962">
                  <c:v>28.674240384980113</c:v>
                </c:pt>
                <c:pt idx="963">
                  <c:v>28.43063212097184</c:v>
                </c:pt>
                <c:pt idx="964">
                  <c:v>28.182634335309366</c:v>
                </c:pt>
                <c:pt idx="965">
                  <c:v>27.93043590148541</c:v>
                </c:pt>
                <c:pt idx="966">
                  <c:v>27.674216076607028</c:v>
                </c:pt>
                <c:pt idx="967">
                  <c:v>27.414144841829813</c:v>
                </c:pt>
                <c:pt idx="968">
                  <c:v>27.15038321359312</c:v>
                </c:pt>
                <c:pt idx="969">
                  <c:v>26.883083524731116</c:v>
                </c:pt>
                <c:pt idx="970">
                  <c:v>26.612389674123957</c:v>
                </c:pt>
                <c:pt idx="971">
                  <c:v>26.352654817950608</c:v>
                </c:pt>
                <c:pt idx="972">
                  <c:v>26.103805268862114</c:v>
                </c:pt>
                <c:pt idx="973">
                  <c:v>25.865311198043806</c:v>
                </c:pt>
                <c:pt idx="974">
                  <c:v>25.636664421212725</c:v>
                </c:pt>
                <c:pt idx="975">
                  <c:v>25.417377091147312</c:v>
                </c:pt>
                <c:pt idx="976">
                  <c:v>25.206980401999555</c:v>
                </c:pt>
                <c:pt idx="977">
                  <c:v>25.005023295724715</c:v>
                </c:pt>
                <c:pt idx="978">
                  <c:v>24.81107115932911</c:v>
                </c:pt>
                <c:pt idx="979">
                  <c:v>24.624704499509328</c:v>
                </c:pt>
                <c:pt idx="980">
                  <c:v>24.445517578496105</c:v>
                </c:pt>
                <c:pt idx="981">
                  <c:v>24.273116991299627</c:v>
                </c:pt>
                <c:pt idx="982">
                  <c:v>24.107120159802975</c:v>
                </c:pt>
                <c:pt idx="983">
                  <c:v>23.947153712849964</c:v>
                </c:pt>
                <c:pt idx="984">
                  <c:v>23.79285171305883</c:v>
                </c:pt>
                <c:pt idx="985">
                  <c:v>23.643853679741387</c:v>
                </c:pt>
                <c:pt idx="986">
                  <c:v>23.495383512304272</c:v>
                </c:pt>
                <c:pt idx="987">
                  <c:v>23.346940808083026</c:v>
                </c:pt>
                <c:pt idx="988">
                  <c:v>23.197987244262247</c:v>
                </c:pt>
                <c:pt idx="989">
                  <c:v>23.047937481787088</c:v>
                </c:pt>
                <c:pt idx="990">
                  <c:v>22.896147963178127</c:v>
                </c:pt>
                <c:pt idx="991">
                  <c:v>22.741391726570225</c:v>
                </c:pt>
                <c:pt idx="992">
                  <c:v>22.583115310556973</c:v>
                </c:pt>
                <c:pt idx="993">
                  <c:v>22.420412947875096</c:v>
                </c:pt>
                <c:pt idx="994">
                  <c:v>22.252237151859593</c:v>
                </c:pt>
                <c:pt idx="995">
                  <c:v>22.077360710431538</c:v>
                </c:pt>
                <c:pt idx="996">
                  <c:v>21.894326039234084</c:v>
                </c:pt>
                <c:pt idx="997">
                  <c:v>21.701376509615866</c:v>
                </c:pt>
                <c:pt idx="998">
                  <c:v>21.496361514888996</c:v>
                </c:pt>
                <c:pt idx="999">
                  <c:v>21.276602328656423</c:v>
                </c:pt>
                <c:pt idx="1000">
                  <c:v>21.038697767242081</c:v>
                </c:pt>
                <c:pt idx="1001">
                  <c:v>20.768259116568736</c:v>
                </c:pt>
                <c:pt idx="1002">
                  <c:v>20.509460989325273</c:v>
                </c:pt>
                <c:pt idx="1003">
                  <c:v>20.261769584365794</c:v>
                </c:pt>
                <c:pt idx="1004">
                  <c:v>20.024675579139913</c:v>
                </c:pt>
                <c:pt idx="1005">
                  <c:v>19.797693007174086</c:v>
                </c:pt>
                <c:pt idx="1006">
                  <c:v>19.580358187028793</c:v>
                </c:pt>
                <c:pt idx="1007">
                  <c:v>19.372228700370567</c:v>
                </c:pt>
                <c:pt idx="1008">
                  <c:v>19.172882416906667</c:v>
                </c:pt>
                <c:pt idx="1009">
                  <c:v>18.981916564033416</c:v>
                </c:pt>
                <c:pt idx="1010">
                  <c:v>18.798946839148034</c:v>
                </c:pt>
                <c:pt idx="1011">
                  <c:v>18.623606562667117</c:v>
                </c:pt>
                <c:pt idx="1012">
                  <c:v>18.454888318864867</c:v>
                </c:pt>
                <c:pt idx="1013">
                  <c:v>18.292488440242632</c:v>
                </c:pt>
                <c:pt idx="1014">
                  <c:v>18.136117184625807</c:v>
                </c:pt>
                <c:pt idx="1015">
                  <c:v>17.985498096587943</c:v>
                </c:pt>
                <c:pt idx="1016">
                  <c:v>17.840367398158744</c:v>
                </c:pt>
                <c:pt idx="1017">
                  <c:v>17.700473407471762</c:v>
                </c:pt>
                <c:pt idx="1018">
                  <c:v>17.565575984071973</c:v>
                </c:pt>
                <c:pt idx="1019">
                  <c:v>17.435445999659567</c:v>
                </c:pt>
                <c:pt idx="1020">
                  <c:v>17.309864833103763</c:v>
                </c:pt>
                <c:pt idx="1021">
                  <c:v>17.188623888614277</c:v>
                </c:pt>
                <c:pt idx="1022">
                  <c:v>17.071524136007863</c:v>
                </c:pt>
                <c:pt idx="1023">
                  <c:v>16.958375672056658</c:v>
                </c:pt>
                <c:pt idx="1024">
                  <c:v>16.848997301952359</c:v>
                </c:pt>
                <c:pt idx="1025">
                  <c:v>16.743216139962819</c:v>
                </c:pt>
                <c:pt idx="1026">
                  <c:v>16.640867228401721</c:v>
                </c:pt>
                <c:pt idx="1027">
                  <c:v>16.541793174070726</c:v>
                </c:pt>
                <c:pt idx="1028">
                  <c:v>16.445843801374032</c:v>
                </c:pt>
                <c:pt idx="1029">
                  <c:v>16.352875821339644</c:v>
                </c:pt>
                <c:pt idx="1030">
                  <c:v>16.26275251581821</c:v>
                </c:pt>
                <c:pt idx="1031">
                  <c:v>16.175343436164273</c:v>
                </c:pt>
                <c:pt idx="1032">
                  <c:v>16.091072115734491</c:v>
                </c:pt>
                <c:pt idx="1033">
                  <c:v>16.009508951570087</c:v>
                </c:pt>
                <c:pt idx="1034">
                  <c:v>15.930529755362405</c:v>
                </c:pt>
                <c:pt idx="1035">
                  <c:v>15.854016033723674</c:v>
                </c:pt>
                <c:pt idx="1036">
                  <c:v>15.779854727034346</c:v>
                </c:pt>
                <c:pt idx="1037">
                  <c:v>15.707937960266069</c:v>
                </c:pt>
                <c:pt idx="1038">
                  <c:v>15.638162805231017</c:v>
                </c:pt>
                <c:pt idx="1039">
                  <c:v>15.570431053734024</c:v>
                </c:pt>
                <c:pt idx="1040">
                  <c:v>15.504649001127097</c:v>
                </c:pt>
                <c:pt idx="1041">
                  <c:v>15.440727239789716</c:v>
                </c:pt>
                <c:pt idx="1042">
                  <c:v>15.378580462079364</c:v>
                </c:pt>
                <c:pt idx="1043">
                  <c:v>15.318127272318312</c:v>
                </c:pt>
                <c:pt idx="1044">
                  <c:v>15.25929000740202</c:v>
                </c:pt>
                <c:pt idx="1045">
                  <c:v>15.201994565634021</c:v>
                </c:pt>
                <c:pt idx="1046">
                  <c:v>15.146170243409967</c:v>
                </c:pt>
                <c:pt idx="1047">
                  <c:v>15.091749579390756</c:v>
                </c:pt>
                <c:pt idx="1048">
                  <c:v>15.038668205821558</c:v>
                </c:pt>
                <c:pt idx="1049">
                  <c:v>14.986864706668921</c:v>
                </c:pt>
                <c:pt idx="1050">
                  <c:v>14.936280482263108</c:v>
                </c:pt>
                <c:pt idx="1051">
                  <c:v>14.886859620147929</c:v>
                </c:pt>
                <c:pt idx="1052">
                  <c:v>14.838316622192718</c:v>
                </c:pt>
                <c:pt idx="1053">
                  <c:v>14.790468374912448</c:v>
                </c:pt>
                <c:pt idx="1054">
                  <c:v>14.74328301902618</c:v>
                </c:pt>
                <c:pt idx="1055">
                  <c:v>14.696730156228549</c:v>
                </c:pt>
                <c:pt idx="1056">
                  <c:v>14.650780782193614</c:v>
                </c:pt>
                <c:pt idx="1057">
                  <c:v>14.605407222651007</c:v>
                </c:pt>
                <c:pt idx="1058">
                  <c:v>14.560583072393266</c:v>
                </c:pt>
                <c:pt idx="1059">
                  <c:v>14.516283137080327</c:v>
                </c:pt>
                <c:pt idx="1060">
                  <c:v>14.472483377712615</c:v>
                </c:pt>
                <c:pt idx="1061">
                  <c:v>14.429160857650302</c:v>
                </c:pt>
                <c:pt idx="1062">
                  <c:v>14.386293692062422</c:v>
                </c:pt>
                <c:pt idx="1063">
                  <c:v>14.343860999693781</c:v>
                </c:pt>
                <c:pt idx="1064">
                  <c:v>14.301842856843912</c:v>
                </c:pt>
                <c:pt idx="1065">
                  <c:v>14.260220253456264</c:v>
                </c:pt>
                <c:pt idx="1066">
                  <c:v>14.218975051221248</c:v>
                </c:pt>
                <c:pt idx="1067">
                  <c:v>14.178089943600304</c:v>
                </c:pt>
                <c:pt idx="1068">
                  <c:v>14.13754841768325</c:v>
                </c:pt>
                <c:pt idx="1069">
                  <c:v>14.097334717794812</c:v>
                </c:pt>
                <c:pt idx="1070">
                  <c:v>14.057433810769989</c:v>
                </c:pt>
                <c:pt idx="1071">
                  <c:v>14.017831352821684</c:v>
                </c:pt>
                <c:pt idx="1072">
                  <c:v>13.978513657928024</c:v>
                </c:pt>
                <c:pt idx="1073">
                  <c:v>13.939629103043059</c:v>
                </c:pt>
                <c:pt idx="1074">
                  <c:v>13.901157825603534</c:v>
                </c:pt>
                <c:pt idx="1075">
                  <c:v>13.863080873886609</c:v>
                </c:pt>
                <c:pt idx="1076">
                  <c:v>13.825380165241251</c:v>
                </c:pt>
                <c:pt idx="1077">
                  <c:v>13.788038446235191</c:v>
                </c:pt>
                <c:pt idx="1078">
                  <c:v>13.75103925462931</c:v>
                </c:pt>
                <c:pt idx="1079">
                  <c:v>13.71436688309559</c:v>
                </c:pt>
                <c:pt idx="1080">
                  <c:v>13.678006344599378</c:v>
                </c:pt>
                <c:pt idx="1081">
                  <c:v>13.641943339368487</c:v>
                </c:pt>
                <c:pt idx="1082">
                  <c:v>13.606164223377467</c:v>
                </c:pt>
                <c:pt idx="1083">
                  <c:v>13.570655978276896</c:v>
                </c:pt>
                <c:pt idx="1084">
                  <c:v>13.535406182701657</c:v>
                </c:pt>
                <c:pt idx="1085">
                  <c:v>13.500402984894922</c:v>
                </c:pt>
                <c:pt idx="1086">
                  <c:v>13.465635076587638</c:v>
                </c:pt>
                <c:pt idx="1087">
                  <c:v>13.43109166807554</c:v>
                </c:pt>
                <c:pt idx="1088">
                  <c:v>13.396762464439535</c:v>
                </c:pt>
                <c:pt idx="1089">
                  <c:v>13.362637642855988</c:v>
                </c:pt>
                <c:pt idx="1090">
                  <c:v>13.328707830947897</c:v>
                </c:pt>
                <c:pt idx="1091">
                  <c:v>13.29496408612872</c:v>
                </c:pt>
                <c:pt idx="1092">
                  <c:v>13.261397875893421</c:v>
                </c:pt>
                <c:pt idx="1093">
                  <c:v>13.228764987584617</c:v>
                </c:pt>
                <c:pt idx="1094">
                  <c:v>13.196965478868259</c:v>
                </c:pt>
                <c:pt idx="1095">
                  <c:v>13.165961133337325</c:v>
                </c:pt>
                <c:pt idx="1096">
                  <c:v>13.135715487080018</c:v>
                </c:pt>
                <c:pt idx="1097">
                  <c:v>13.106193748315368</c:v>
                </c:pt>
                <c:pt idx="1098">
                  <c:v>13.077362720714067</c:v>
                </c:pt>
                <c:pt idx="1099">
                  <c:v>13.049190730235646</c:v>
                </c:pt>
                <c:pt idx="1100">
                  <c:v>13.021647555320579</c:v>
                </c:pt>
                <c:pt idx="1101">
                  <c:v>12.994704360283759</c:v>
                </c:pt>
                <c:pt idx="1102">
                  <c:v>12.968333631762199</c:v>
                </c:pt>
                <c:pt idx="1103">
                  <c:v>12.942509118077139</c:v>
                </c:pt>
                <c:pt idx="1104">
                  <c:v>12.917205771376761</c:v>
                </c:pt>
                <c:pt idx="1105">
                  <c:v>12.892399692432226</c:v>
                </c:pt>
                <c:pt idx="1106">
                  <c:v>12.868068077965004</c:v>
                </c:pt>
                <c:pt idx="1107">
                  <c:v>12.844189170389772</c:v>
                </c:pt>
                <c:pt idx="1108">
                  <c:v>12.820742209861939</c:v>
                </c:pt>
                <c:pt idx="1109">
                  <c:v>12.797707388523994</c:v>
                </c:pt>
                <c:pt idx="1110">
                  <c:v>12.775065806850277</c:v>
                </c:pt>
                <c:pt idx="1111">
                  <c:v>12.752799431993321</c:v>
                </c:pt>
                <c:pt idx="1112">
                  <c:v>12.730891058040498</c:v>
                </c:pt>
                <c:pt idx="1113">
                  <c:v>12.709443053807524</c:v>
                </c:pt>
                <c:pt idx="1114">
                  <c:v>12.688405736625802</c:v>
                </c:pt>
                <c:pt idx="1115">
                  <c:v>12.667760273560555</c:v>
                </c:pt>
                <c:pt idx="1116">
                  <c:v>12.647488695301583</c:v>
                </c:pt>
                <c:pt idx="1117">
                  <c:v>12.627573856559922</c:v>
                </c:pt>
                <c:pt idx="1118">
                  <c:v>12.607999398280553</c:v>
                </c:pt>
                <c:pt idx="1119">
                  <c:v>12.588749711588004</c:v>
                </c:pt>
                <c:pt idx="1120">
                  <c:v>12.569809903385208</c:v>
                </c:pt>
                <c:pt idx="1121">
                  <c:v>12.551165763529985</c:v>
                </c:pt>
                <c:pt idx="1122">
                  <c:v>12.532803733516705</c:v>
                </c:pt>
                <c:pt idx="1123">
                  <c:v>12.514710876594034</c:v>
                </c:pt>
                <c:pt idx="1124">
                  <c:v>12.496874849253102</c:v>
                </c:pt>
                <c:pt idx="1125">
                  <c:v>12.479283874023102</c:v>
                </c:pt>
                <c:pt idx="1126">
                  <c:v>12.461926713514339</c:v>
                </c:pt>
                <c:pt idx="1127">
                  <c:v>12.444792645651768</c:v>
                </c:pt>
                <c:pt idx="1128">
                  <c:v>12.427871440044044</c:v>
                </c:pt>
                <c:pt idx="1129">
                  <c:v>12.411153335436344</c:v>
                </c:pt>
                <c:pt idx="1130">
                  <c:v>12.394629018197072</c:v>
                </c:pt>
                <c:pt idx="1131">
                  <c:v>12.378289601791202</c:v>
                </c:pt>
                <c:pt idx="1132">
                  <c:v>12.362126607194806</c:v>
                </c:pt>
                <c:pt idx="1133">
                  <c:v>12.34613194420775</c:v>
                </c:pt>
                <c:pt idx="1134">
                  <c:v>12.330117250766257</c:v>
                </c:pt>
                <c:pt idx="1135">
                  <c:v>12.314083445409704</c:v>
                </c:pt>
                <c:pt idx="1136">
                  <c:v>12.298031404555941</c:v>
                </c:pt>
                <c:pt idx="1137">
                  <c:v>12.281961964432739</c:v>
                </c:pt>
                <c:pt idx="1138">
                  <c:v>12.265875922920936</c:v>
                </c:pt>
                <c:pt idx="1139">
                  <c:v>12.249774041312719</c:v>
                </c:pt>
                <c:pt idx="1140">
                  <c:v>12.2336570459897</c:v>
                </c:pt>
                <c:pt idx="1141">
                  <c:v>12.217525630023625</c:v>
                </c:pt>
                <c:pt idx="1142">
                  <c:v>12.201380454703996</c:v>
                </c:pt>
                <c:pt idx="1143">
                  <c:v>12.185222150995449</c:v>
                </c:pt>
                <c:pt idx="1144">
                  <c:v>12.1690513209284</c:v>
                </c:pt>
                <c:pt idx="1145">
                  <c:v>12.15286853892586</c:v>
                </c:pt>
                <c:pt idx="1146">
                  <c:v>12.13667435306942</c:v>
                </c:pt>
                <c:pt idx="1147">
                  <c:v>12.120469286307273</c:v>
                </c:pt>
                <c:pt idx="1148">
                  <c:v>12.104253837606626</c:v>
                </c:pt>
                <c:pt idx="1149">
                  <c:v>12.088028483053527</c:v>
                </c:pt>
                <c:pt idx="1150">
                  <c:v>12.07179367690212</c:v>
                </c:pt>
                <c:pt idx="1151">
                  <c:v>12.055549852575654</c:v>
                </c:pt>
                <c:pt idx="1152">
                  <c:v>12.039297423621823</c:v>
                </c:pt>
                <c:pt idx="1153">
                  <c:v>12.023036784624352</c:v>
                </c:pt>
                <c:pt idx="1154">
                  <c:v>12.007330312072312</c:v>
                </c:pt>
                <c:pt idx="1155">
                  <c:v>11.992152593475879</c:v>
                </c:pt>
                <c:pt idx="1156">
                  <c:v>11.977479381689372</c:v>
                </c:pt>
                <c:pt idx="1157">
                  <c:v>11.963287541471926</c:v>
                </c:pt>
                <c:pt idx="1158">
                  <c:v>11.949554998498753</c:v>
                </c:pt>
                <c:pt idx="1159">
                  <c:v>11.93626069071046</c:v>
                </c:pt>
                <c:pt idx="1160">
                  <c:v>11.923384521893636</c:v>
                </c:pt>
                <c:pt idx="1161">
                  <c:v>11.910907317389691</c:v>
                </c:pt>
                <c:pt idx="1162">
                  <c:v>11.898810781835111</c:v>
                </c:pt>
                <c:pt idx="1163">
                  <c:v>11.887077458839569</c:v>
                </c:pt>
                <c:pt idx="1164">
                  <c:v>11.875690692512819</c:v>
                </c:pt>
                <c:pt idx="1165">
                  <c:v>11.864634590756191</c:v>
                </c:pt>
                <c:pt idx="1166">
                  <c:v>11.853893990237255</c:v>
                </c:pt>
                <c:pt idx="1167">
                  <c:v>11.843454422970678</c:v>
                </c:pt>
                <c:pt idx="1168">
                  <c:v>11.833302084431621</c:v>
                </c:pt>
                <c:pt idx="1169">
                  <c:v>11.823423803131286</c:v>
                </c:pt>
                <c:pt idx="1170">
                  <c:v>11.813807011587732</c:v>
                </c:pt>
                <c:pt idx="1171">
                  <c:v>11.804439718627819</c:v>
                </c:pt>
                <c:pt idx="1172">
                  <c:v>11.795310482959318</c:v>
                </c:pt>
                <c:pt idx="1173">
                  <c:v>11.786408387955078</c:v>
                </c:pt>
                <c:pt idx="1174">
                  <c:v>11.775538469974114</c:v>
                </c:pt>
                <c:pt idx="1175">
                  <c:v>11.762638586803424</c:v>
                </c:pt>
                <c:pt idx="1176">
                  <c:v>11.747801826846697</c:v>
                </c:pt>
                <c:pt idx="1177">
                  <c:v>11.731117009739418</c:v>
                </c:pt>
                <c:pt idx="1178">
                  <c:v>11.712668882102347</c:v>
                </c:pt>
                <c:pt idx="1179">
                  <c:v>11.692538304318354</c:v>
                </c:pt>
                <c:pt idx="1180">
                  <c:v>11.670802428744155</c:v>
                </c:pt>
                <c:pt idx="1181">
                  <c:v>11.647534869749872</c:v>
                </c:pt>
                <c:pt idx="1182">
                  <c:v>11.622805865960887</c:v>
                </c:pt>
                <c:pt idx="1183">
                  <c:v>11.596682435059956</c:v>
                </c:pt>
                <c:pt idx="1184">
                  <c:v>11.569228521490317</c:v>
                </c:pt>
                <c:pt idx="1185">
                  <c:v>11.540505137385809</c:v>
                </c:pt>
                <c:pt idx="1186">
                  <c:v>11.510570497038096</c:v>
                </c:pt>
                <c:pt idx="1187">
                  <c:v>11.479480145197762</c:v>
                </c:pt>
                <c:pt idx="1188">
                  <c:v>11.447287079491803</c:v>
                </c:pt>
                <c:pt idx="1189">
                  <c:v>11.414041867227519</c:v>
                </c:pt>
                <c:pt idx="1190">
                  <c:v>11.379792756839935</c:v>
                </c:pt>
                <c:pt idx="1191">
                  <c:v>11.34458578422867</c:v>
                </c:pt>
                <c:pt idx="1192">
                  <c:v>11.308464874218599</c:v>
                </c:pt>
                <c:pt idx="1193">
                  <c:v>11.271471937367545</c:v>
                </c:pt>
                <c:pt idx="1194">
                  <c:v>11.236187343287334</c:v>
                </c:pt>
                <c:pt idx="1195">
                  <c:v>11.202266085592798</c:v>
                </c:pt>
                <c:pt idx="1196">
                  <c:v>11.169645645572546</c:v>
                </c:pt>
                <c:pt idx="1197">
                  <c:v>11.138266371444649</c:v>
                </c:pt>
                <c:pt idx="1198">
                  <c:v>11.108071346887463</c:v>
                </c:pt>
                <c:pt idx="1199">
                  <c:v>11.079006265599288</c:v>
                </c:pt>
                <c:pt idx="1200">
                  <c:v>11.051019311610155</c:v>
                </c:pt>
                <c:pt idx="1201">
                  <c:v>11.024061045082519</c:v>
                </c:pt>
                <c:pt idx="1202">
                  <c:v>10.998084293348546</c:v>
                </c:pt>
                <c:pt idx="1203">
                  <c:v>10.973044046944064</c:v>
                </c:pt>
                <c:pt idx="1204">
                  <c:v>10.948897360410395</c:v>
                </c:pt>
                <c:pt idx="1205">
                  <c:v>10.925603257644964</c:v>
                </c:pt>
                <c:pt idx="1206">
                  <c:v>10.903122641592013</c:v>
                </c:pt>
                <c:pt idx="1207">
                  <c:v>10.881418208075226</c:v>
                </c:pt>
                <c:pt idx="1208">
                  <c:v>10.860454363581145</c:v>
                </c:pt>
                <c:pt idx="1209">
                  <c:v>10.84019714681312</c:v>
                </c:pt>
                <c:pt idx="1210">
                  <c:v>10.820614153842637</c:v>
                </c:pt>
                <c:pt idx="1211">
                  <c:v>10.801674466692633</c:v>
                </c:pt>
                <c:pt idx="1212">
                  <c:v>10.783348585196228</c:v>
                </c:pt>
                <c:pt idx="1213">
                  <c:v>10.765608361979869</c:v>
                </c:pt>
                <c:pt idx="1214">
                  <c:v>10.748523130904339</c:v>
                </c:pt>
                <c:pt idx="1215">
                  <c:v>10.731967617806236</c:v>
                </c:pt>
                <c:pt idx="1216">
                  <c:v>10.715917531332568</c:v>
                </c:pt>
                <c:pt idx="1217">
                  <c:v>10.700349694062446</c:v>
                </c:pt>
                <c:pt idx="1218">
                  <c:v>10.685241991425229</c:v>
                </c:pt>
                <c:pt idx="1219">
                  <c:v>10.670573322961323</c:v>
                </c:pt>
                <c:pt idx="1220">
                  <c:v>10.656323555817936</c:v>
                </c:pt>
                <c:pt idx="1221">
                  <c:v>10.642473480377348</c:v>
                </c:pt>
                <c:pt idx="1222">
                  <c:v>10.62900476792008</c:v>
                </c:pt>
                <c:pt idx="1223">
                  <c:v>10.615899930229308</c:v>
                </c:pt>
                <c:pt idx="1224">
                  <c:v>10.603142281047855</c:v>
                </c:pt>
                <c:pt idx="1225">
                  <c:v>10.590715899302696</c:v>
                </c:pt>
                <c:pt idx="1226">
                  <c:v>10.57860559401565</c:v>
                </c:pt>
                <c:pt idx="1227">
                  <c:v>10.566796870823445</c:v>
                </c:pt>
                <c:pt idx="1228">
                  <c:v>10.555275900032838</c:v>
                </c:pt>
                <c:pt idx="1229">
                  <c:v>10.544029486140868</c:v>
                </c:pt>
                <c:pt idx="1230">
                  <c:v>10.53304503875265</c:v>
                </c:pt>
                <c:pt idx="1231">
                  <c:v>10.522310544832719</c:v>
                </c:pt>
                <c:pt idx="1232">
                  <c:v>10.511814542229242</c:v>
                </c:pt>
                <c:pt idx="1233">
                  <c:v>10.5015460944118</c:v>
                </c:pt>
                <c:pt idx="1234">
                  <c:v>10.491557848000745</c:v>
                </c:pt>
                <c:pt idx="1235">
                  <c:v>10.481773144236326</c:v>
                </c:pt>
                <c:pt idx="1236">
                  <c:v>10.472182649234366</c:v>
                </c:pt>
                <c:pt idx="1237">
                  <c:v>10.462777457135834</c:v>
                </c:pt>
                <c:pt idx="1238">
                  <c:v>10.453549070479069</c:v>
                </c:pt>
                <c:pt idx="1239">
                  <c:v>10.44448938147162</c:v>
                </c:pt>
                <c:pt idx="1240">
                  <c:v>10.435590654121329</c:v>
                </c:pt>
                <c:pt idx="1241">
                  <c:v>10.426845507186458</c:v>
                </c:pt>
                <c:pt idx="1242">
                  <c:v>10.418246897907975</c:v>
                </c:pt>
                <c:pt idx="1243">
                  <c:v>10.409788106487623</c:v>
                </c:pt>
                <c:pt idx="1244">
                  <c:v>10.401462721277907</c:v>
                </c:pt>
                <c:pt idx="1245">
                  <c:v>10.393264624651183</c:v>
                </c:pt>
                <c:pt idx="1246">
                  <c:v>10.385187979516727</c:v>
                </c:pt>
                <c:pt idx="1247">
                  <c:v>10.37722721645607</c:v>
                </c:pt>
                <c:pt idx="1248">
                  <c:v>10.369377021448416</c:v>
                </c:pt>
                <c:pt idx="1249">
                  <c:v>10.361632324158776</c:v>
                </c:pt>
                <c:pt idx="1250">
                  <c:v>10.353988286763224</c:v>
                </c:pt>
                <c:pt idx="1251">
                  <c:v>10.346440293286589</c:v>
                </c:pt>
                <c:pt idx="1252">
                  <c:v>10.338983939429175</c:v>
                </c:pt>
                <c:pt idx="1253">
                  <c:v>10.331615022859877</c:v>
                </c:pt>
                <c:pt idx="1254">
                  <c:v>10.324329533954497</c:v>
                </c:pt>
                <c:pt idx="1255">
                  <c:v>10.31723092587025</c:v>
                </c:pt>
                <c:pt idx="1256">
                  <c:v>10.310310628786652</c:v>
                </c:pt>
                <c:pt idx="1257">
                  <c:v>10.303560465870669</c:v>
                </c:pt>
                <c:pt idx="1258">
                  <c:v>10.296972635255477</c:v>
                </c:pt>
                <c:pt idx="1259">
                  <c:v>10.290539692845597</c:v>
                </c:pt>
                <c:pt idx="1260">
                  <c:v>10.284254535910419</c:v>
                </c:pt>
                <c:pt idx="1261">
                  <c:v>10.278110387430344</c:v>
                </c:pt>
                <c:pt idx="1262">
                  <c:v>10.272100781160518</c:v>
                </c:pt>
                <c:pt idx="1263">
                  <c:v>10.26621954737956</c:v>
                </c:pt>
                <c:pt idx="1264">
                  <c:v>10.26046079929192</c:v>
                </c:pt>
                <c:pt idx="1265">
                  <c:v>10.254818920053648</c:v>
                </c:pt>
                <c:pt idx="1266">
                  <c:v>10.249288550393253</c:v>
                </c:pt>
                <c:pt idx="1267">
                  <c:v>10.243864576800066</c:v>
                </c:pt>
                <c:pt idx="1268">
                  <c:v>10.238542120254431</c:v>
                </c:pt>
                <c:pt idx="1269">
                  <c:v>10.233316525474628</c:v>
                </c:pt>
                <c:pt idx="1270">
                  <c:v>10.228183350656781</c:v>
                </c:pt>
                <c:pt idx="1271">
                  <c:v>10.223138357685531</c:v>
                </c:pt>
                <c:pt idx="1272">
                  <c:v>10.218177502793306</c:v>
                </c:pt>
                <c:pt idx="1273">
                  <c:v>10.213296927648241</c:v>
                </c:pt>
                <c:pt idx="1274">
                  <c:v>10.208492950850447</c:v>
                </c:pt>
                <c:pt idx="1275">
                  <c:v>10.203762059818617</c:v>
                </c:pt>
                <c:pt idx="1276">
                  <c:v>10.198907501687792</c:v>
                </c:pt>
                <c:pt idx="1277">
                  <c:v>10.193934947477794</c:v>
                </c:pt>
                <c:pt idx="1278">
                  <c:v>10.188849808151664</c:v>
                </c:pt>
                <c:pt idx="1279">
                  <c:v>10.183657246541166</c:v>
                </c:pt>
                <c:pt idx="1280">
                  <c:v>10.178362188725329</c:v>
                </c:pt>
                <c:pt idx="1281">
                  <c:v>10.172969334887322</c:v>
                </c:pt>
                <c:pt idx="1282">
                  <c:v>10.167483169673249</c:v>
                </c:pt>
                <c:pt idx="1283">
                  <c:v>10.161907972076232</c:v>
                </c:pt>
                <c:pt idx="1284">
                  <c:v>10.156247824867004</c:v>
                </c:pt>
                <c:pt idx="1285">
                  <c:v>10.150506623592022</c:v>
                </c:pt>
                <c:pt idx="1286">
                  <c:v>10.144688085159176</c:v>
                </c:pt>
                <c:pt idx="1287">
                  <c:v>10.13879575602958</c:v>
                </c:pt>
                <c:pt idx="1288">
                  <c:v>10.132833020033749</c:v>
                </c:pt>
                <c:pt idx="1289">
                  <c:v>10.126803105829397</c:v>
                </c:pt>
                <c:pt idx="1290">
                  <c:v>10.120709094017236</c:v>
                </c:pt>
                <c:pt idx="1291">
                  <c:v>10.114553923930401</c:v>
                </c:pt>
                <c:pt idx="1292">
                  <c:v>10.108340400112661</c:v>
                </c:pt>
                <c:pt idx="1293">
                  <c:v>10.102071198499393</c:v>
                </c:pt>
                <c:pt idx="1294">
                  <c:v>10.095748872315196</c:v>
                </c:pt>
                <c:pt idx="1295">
                  <c:v>10.089375857701119</c:v>
                </c:pt>
                <c:pt idx="1296">
                  <c:v>10.082954479083744</c:v>
                </c:pt>
                <c:pt idx="1297">
                  <c:v>10.076641444093932</c:v>
                </c:pt>
                <c:pt idx="1298">
                  <c:v>10.07043178440254</c:v>
                </c:pt>
                <c:pt idx="1299">
                  <c:v>10.064320759513731</c:v>
                </c:pt>
                <c:pt idx="1300">
                  <c:v>10.058303846317273</c:v>
                </c:pt>
                <c:pt idx="1301">
                  <c:v>10.052376729119842</c:v>
                </c:pt>
                <c:pt idx="1302">
                  <c:v>10.046535290133487</c:v>
                </c:pt>
                <c:pt idx="1303">
                  <c:v>10.040775600400242</c:v>
                </c:pt>
                <c:pt idx="1304">
                  <c:v>10.035093911132925</c:v>
                </c:pt>
                <c:pt idx="1305">
                  <c:v>10.029486645453041</c:v>
                </c:pt>
                <c:pt idx="1306">
                  <c:v>10.02395039050748</c:v>
                </c:pt>
                <c:pt idx="1307">
                  <c:v>10.01848188994688</c:v>
                </c:pt>
                <c:pt idx="1308">
                  <c:v>10.013078036748722</c:v>
                </c:pt>
                <c:pt idx="1309">
                  <c:v>10.00773586636968</c:v>
                </c:pt>
                <c:pt idx="1310">
                  <c:v>10.002452550211888</c:v>
                </c:pt>
                <c:pt idx="1311">
                  <c:v>9.997225389388916</c:v>
                </c:pt>
                <c:pt idx="1312">
                  <c:v>9.9920518087775694</c:v>
                </c:pt>
                <c:pt idx="1313">
                  <c:v>9.98692935134242</c:v>
                </c:pt>
                <c:pt idx="1314">
                  <c:v>9.9818556727206751</c:v>
                </c:pt>
                <c:pt idx="1315">
                  <c:v>9.9768285360553204</c:v>
                </c:pt>
                <c:pt idx="1316">
                  <c:v>9.9718458070652183</c:v>
                </c:pt>
                <c:pt idx="1317">
                  <c:v>9.9668272180487563</c:v>
                </c:pt>
                <c:pt idx="1318">
                  <c:v>9.9617686787503672</c:v>
                </c:pt>
                <c:pt idx="1319">
                  <c:v>9.956672021175871</c:v>
                </c:pt>
                <c:pt idx="1320">
                  <c:v>9.9515389933205007</c:v>
                </c:pt>
                <c:pt idx="1321">
                  <c:v>9.946371263021387</c:v>
                </c:pt>
                <c:pt idx="1322">
                  <c:v>9.941170421633478</c:v>
                </c:pt>
                <c:pt idx="1323">
                  <c:v>9.9359379875367235</c:v>
                </c:pt>
                <c:pt idx="1324">
                  <c:v>9.9306754094824434</c:v>
                </c:pt>
                <c:pt idx="1325">
                  <c:v>9.9253840697864248</c:v>
                </c:pt>
                <c:pt idx="1326">
                  <c:v>9.920065287375369</c:v>
                </c:pt>
                <c:pt idx="1327">
                  <c:v>9.9147203206937959</c:v>
                </c:pt>
                <c:pt idx="1328">
                  <c:v>9.9093503704775312</c:v>
                </c:pt>
                <c:pt idx="1329">
                  <c:v>9.9039565824001006</c:v>
                </c:pt>
                <c:pt idx="1330">
                  <c:v>9.8985400495977007</c:v>
                </c:pt>
                <c:pt idx="1331">
                  <c:v>9.8931018150784276</c:v>
                </c:pt>
                <c:pt idx="1332">
                  <c:v>9.8876428740210383</c:v>
                </c:pt>
                <c:pt idx="1333">
                  <c:v>9.8821641759681746</c:v>
                </c:pt>
                <c:pt idx="1334">
                  <c:v>9.8766666269192314</c:v>
                </c:pt>
                <c:pt idx="1335">
                  <c:v>9.8711510913270022</c:v>
                </c:pt>
                <c:pt idx="1336">
                  <c:v>9.8656183940030058</c:v>
                </c:pt>
                <c:pt idx="1337">
                  <c:v>9.8600693219351836</c:v>
                </c:pt>
                <c:pt idx="1338">
                  <c:v>9.8536052144579127</c:v>
                </c:pt>
                <c:pt idx="1339">
                  <c:v>9.8462680324806406</c:v>
                </c:pt>
                <c:pt idx="1340">
                  <c:v>9.8380978127054846</c:v>
                </c:pt>
                <c:pt idx="1341">
                  <c:v>9.8291327558657411</c:v>
                </c:pt>
                <c:pt idx="1342">
                  <c:v>9.8194093109182212</c:v>
                </c:pt>
                <c:pt idx="1343">
                  <c:v>9.8089622553746967</c:v>
                </c:pt>
                <c:pt idx="1344">
                  <c:v>9.7978247719496849</c:v>
                </c:pt>
                <c:pt idx="1345">
                  <c:v>9.7860285216931491</c:v>
                </c:pt>
                <c:pt idx="1346">
                  <c:v>9.7736037137698357</c:v>
                </c:pt>
                <c:pt idx="1347">
                  <c:v>9.7605791720384172</c:v>
                </c:pt>
                <c:pt idx="1348">
                  <c:v>9.7469823985778259</c:v>
                </c:pt>
                <c:pt idx="1349">
                  <c:v>9.7328396343002268</c:v>
                </c:pt>
                <c:pt idx="1350">
                  <c:v>9.7181759167844657</c:v>
                </c:pt>
                <c:pt idx="1351">
                  <c:v>9.7030151354576759</c:v>
                </c:pt>
                <c:pt idx="1352">
                  <c:v>9.6873800842460032</c:v>
                </c:pt>
                <c:pt idx="1353">
                  <c:v>9.6712925118113233</c:v>
                </c:pt>
                <c:pt idx="1354">
                  <c:v>9.6547731694839989</c:v>
                </c:pt>
                <c:pt idx="1355">
                  <c:v>9.6378418569976958</c:v>
                </c:pt>
                <c:pt idx="1356">
                  <c:v>9.6205174661268309</c:v>
                </c:pt>
                <c:pt idx="1357">
                  <c:v>9.6028180223230457</c:v>
                </c:pt>
                <c:pt idx="1358">
                  <c:v>9.5855623672994046</c:v>
                </c:pt>
                <c:pt idx="1359">
                  <c:v>9.5687872930275706</c:v>
                </c:pt>
                <c:pt idx="1360">
                  <c:v>9.5524707614473368</c:v>
                </c:pt>
                <c:pt idx="1361">
                  <c:v>9.5365917451009921</c:v>
                </c:pt>
                <c:pt idx="1362">
                  <c:v>9.5211301807899638</c:v>
                </c:pt>
                <c:pt idx="1363">
                  <c:v>9.5060669253566275</c:v>
                </c:pt>
                <c:pt idx="1364">
                  <c:v>9.4913837134938639</c:v>
                </c:pt>
                <c:pt idx="1365">
                  <c:v>9.4770631174894042</c:v>
                </c:pt>
                <c:pt idx="1366">
                  <c:v>9.4630885088160053</c:v>
                </c:pt>
                <c:pt idx="1367">
                  <c:v>9.4494440214831794</c:v>
                </c:pt>
                <c:pt idx="1368">
                  <c:v>9.4361145170694911</c:v>
                </c:pt>
                <c:pt idx="1369">
                  <c:v>9.4230855513581862</c:v>
                </c:pt>
                <c:pt idx="1370">
                  <c:v>9.4103433425030705</c:v>
                </c:pt>
                <c:pt idx="1371">
                  <c:v>9.397874740654041</c:v>
                </c:pt>
                <c:pt idx="1372">
                  <c:v>9.3856671989755167</c:v>
                </c:pt>
                <c:pt idx="1373">
                  <c:v>9.3737087459939534</c:v>
                </c:pt>
                <c:pt idx="1374">
                  <c:v>9.3619879592134065</c:v>
                </c:pt>
                <c:pt idx="1375">
                  <c:v>9.3504939399409608</c:v>
                </c:pt>
                <c:pt idx="1376">
                  <c:v>9.3392162892665471</c:v>
                </c:pt>
                <c:pt idx="1377">
                  <c:v>9.3281450851444916</c:v>
                </c:pt>
                <c:pt idx="1378">
                  <c:v>9.317733615627807</c:v>
                </c:pt>
                <c:pt idx="1379">
                  <c:v>9.3079801986009798</c:v>
                </c:pt>
                <c:pt idx="1380">
                  <c:v>9.298854657657003</c:v>
                </c:pt>
                <c:pt idx="1381">
                  <c:v>9.2903282001926293</c:v>
                </c:pt>
                <c:pt idx="1382">
                  <c:v>9.2823733539511686</c:v>
                </c:pt>
                <c:pt idx="1383">
                  <c:v>9.2749639064751168</c:v>
                </c:pt>
                <c:pt idx="1384">
                  <c:v>9.2680748473353685</c:v>
                </c:pt>
                <c:pt idx="1385">
                  <c:v>9.2616823130096559</c:v>
                </c:pt>
                <c:pt idx="1386">
                  <c:v>9.2557635342886115</c:v>
                </c:pt>
                <c:pt idx="1387">
                  <c:v>9.2502967860938039</c:v>
                </c:pt>
                <c:pt idx="1388">
                  <c:v>9.2452613395968335</c:v>
                </c:pt>
                <c:pt idx="1389">
                  <c:v>9.2406374165341383</c:v>
                </c:pt>
                <c:pt idx="1390">
                  <c:v>9.2364061456167779</c:v>
                </c:pt>
                <c:pt idx="1391">
                  <c:v>9.2325495209392532</c:v>
                </c:pt>
                <c:pt idx="1392">
                  <c:v>9.2290503622953839</c:v>
                </c:pt>
                <c:pt idx="1393">
                  <c:v>9.2258922773142551</c:v>
                </c:pt>
                <c:pt idx="1394">
                  <c:v>9.2230596253321231</c:v>
                </c:pt>
                <c:pt idx="1395">
                  <c:v>9.2205374829215199</c:v>
                </c:pt>
                <c:pt idx="1396">
                  <c:v>9.218311611000642</c:v>
                </c:pt>
                <c:pt idx="1397">
                  <c:v>9.2163684234513106</c:v>
                </c:pt>
                <c:pt idx="1398">
                  <c:v>9.2146949571759507</c:v>
                </c:pt>
                <c:pt idx="1399">
                  <c:v>9.2128405169969234</c:v>
                </c:pt>
                <c:pt idx="1400">
                  <c:v>9.21081340186036</c:v>
                </c:pt>
                <c:pt idx="1401">
                  <c:v>9.2086215301465089</c:v>
                </c:pt>
                <c:pt idx="1402">
                  <c:v>9.2062724571212584</c:v>
                </c:pt>
                <c:pt idx="1403">
                  <c:v>9.2037733915875819</c:v>
                </c:pt>
                <c:pt idx="1404">
                  <c:v>9.201131211773383</c:v>
                </c:pt>
                <c:pt idx="1405">
                  <c:v>9.1983524804906462</c:v>
                </c:pt>
                <c:pt idx="1406">
                  <c:v>9.1954434595996268</c:v>
                </c:pt>
                <c:pt idx="1407">
                  <c:v>9.1924101238094504</c:v>
                </c:pt>
                <c:pt idx="1408">
                  <c:v>9.1892581738462127</c:v>
                </c:pt>
                <c:pt idx="1409">
                  <c:v>9.1859930490170107</c:v>
                </c:pt>
                <c:pt idx="1410">
                  <c:v>9.1826199391978367</c:v>
                </c:pt>
                <c:pt idx="1411">
                  <c:v>9.1791437962717914</c:v>
                </c:pt>
                <c:pt idx="1412">
                  <c:v>9.1755693450427973</c:v>
                </c:pt>
                <c:pt idx="1413">
                  <c:v>9.1719010936487155</c:v>
                </c:pt>
                <c:pt idx="1414">
                  <c:v>9.1681433434971389</c:v>
                </c:pt>
                <c:pt idx="1415">
                  <c:v>9.1643001987453729</c:v>
                </c:pt>
                <c:pt idx="1416">
                  <c:v>9.1603755753457961</c:v>
                </c:pt>
                <c:pt idx="1417">
                  <c:v>9.1563732096763992</c:v>
                </c:pt>
                <c:pt idx="1418">
                  <c:v>9.1522966667755554</c:v>
                </c:pt>
                <c:pt idx="1419">
                  <c:v>9.1481722529610572</c:v>
                </c:pt>
                <c:pt idx="1420">
                  <c:v>9.1438688301229281</c:v>
                </c:pt>
                <c:pt idx="1421">
                  <c:v>9.1393946071035099</c:v>
                </c:pt>
                <c:pt idx="1422">
                  <c:v>9.134757416311114</c:v>
                </c:pt>
                <c:pt idx="1423">
                  <c:v>9.1299647309822198</c:v>
                </c:pt>
                <c:pt idx="1424">
                  <c:v>9.1250236816519639</c:v>
                </c:pt>
                <c:pt idx="1425">
                  <c:v>9.1199410718695688</c:v>
                </c:pt>
                <c:pt idx="1426">
                  <c:v>9.1147233931929073</c:v>
                </c:pt>
                <c:pt idx="1427">
                  <c:v>9.109376839495571</c:v>
                </c:pt>
                <c:pt idx="1428">
                  <c:v>9.1039073206177736</c:v>
                </c:pt>
                <c:pt idx="1429">
                  <c:v>9.09832047539137</c:v>
                </c:pt>
                <c:pt idx="1430">
                  <c:v>9.0926216840675149</c:v>
                </c:pt>
                <c:pt idx="1431">
                  <c:v>9.0868160801743532</c:v>
                </c:pt>
                <c:pt idx="1432">
                  <c:v>9.0809085618311389</c:v>
                </c:pt>
                <c:pt idx="1433">
                  <c:v>9.0749038025433961</c:v>
                </c:pt>
                <c:pt idx="1434">
                  <c:v>9.0688062615029867</c:v>
                </c:pt>
                <c:pt idx="1435">
                  <c:v>9.0626201934160004</c:v>
                </c:pt>
                <c:pt idx="1436">
                  <c:v>9.0563496578798528</c:v>
                </c:pt>
                <c:pt idx="1437">
                  <c:v>9.0499985283304305</c:v>
                </c:pt>
                <c:pt idx="1438">
                  <c:v>9.0444205106372468</c:v>
                </c:pt>
                <c:pt idx="1439">
                  <c:v>9.0419425313562947</c:v>
                </c:pt>
                <c:pt idx="1440">
                  <c:v>9.0395847329310701</c:v>
                </c:pt>
              </c:numCache>
            </c:numRef>
          </c:val>
        </c:ser>
        <c:marker val="1"/>
        <c:axId val="78268672"/>
        <c:axId val="78282752"/>
      </c:lineChart>
      <c:catAx>
        <c:axId val="782686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8282752"/>
        <c:crosses val="autoZero"/>
        <c:auto val="1"/>
        <c:lblAlgn val="ctr"/>
        <c:lblOffset val="100"/>
      </c:catAx>
      <c:valAx>
        <c:axId val="7828275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8268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75454545454565"/>
          <c:y val="0.39836468253968332"/>
          <c:w val="0.22372525252525266"/>
          <c:h val="0.18311190476190489"/>
        </c:manualLayout>
      </c:layout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s-ES"/>
        </a:p>
      </c:txPr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'BALANCE SUR CASETA 2'!$J$12</c:f>
              <c:strCache>
                <c:ptCount val="1"/>
                <c:pt idx="0">
                  <c:v>T2S2</c:v>
                </c:pt>
              </c:strCache>
            </c:strRef>
          </c:tx>
          <c:marker>
            <c:symbol val="none"/>
          </c:marker>
          <c:cat>
            <c:numRef>
              <c:f>'BALANCE SUR CASETA 2'!$A$13:$A$1453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6.9444444444444501E-4</c:v>
                </c:pt>
                <c:pt idx="3">
                  <c:v>1.3888888888888905E-3</c:v>
                </c:pt>
                <c:pt idx="4">
                  <c:v>2.0833333333333316E-3</c:v>
                </c:pt>
                <c:pt idx="5">
                  <c:v>2.7777777777777744E-3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5.5555555555555471E-3</c:v>
                </c:pt>
                <c:pt idx="10">
                  <c:v>6.2500000000000029E-3</c:v>
                </c:pt>
                <c:pt idx="11" formatCode="h:mm:ss">
                  <c:v>6.9444444444444493E-3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1.1805555555555612E-2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1.3888888888888808E-2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1.666666666666641E-2</c:v>
                </c:pt>
                <c:pt idx="26">
                  <c:v>1.736111111111081E-2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2.1527777777777216E-2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2.3611111111110413E-2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2.7777777777776833E-2</c:v>
                </c:pt>
                <c:pt idx="42">
                  <c:v>2.8472222222221216E-2</c:v>
                </c:pt>
                <c:pt idx="43">
                  <c:v>2.9166666666665599E-2</c:v>
                </c:pt>
                <c:pt idx="44">
                  <c:v>2.9861111111110013E-2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3.4027777777776422E-2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3.6805555555554023E-2</c:v>
                </c:pt>
                <c:pt idx="55">
                  <c:v>3.7499999999998403E-2</c:v>
                </c:pt>
                <c:pt idx="56">
                  <c:v>3.8194444444442782E-2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4.0277777777775969E-2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4.2361111111109226E-2</c:v>
                </c:pt>
                <c:pt idx="63">
                  <c:v>4.3055555555553571E-2</c:v>
                </c:pt>
                <c:pt idx="64">
                  <c:v>4.3749999999997999E-2</c:v>
                </c:pt>
                <c:pt idx="65">
                  <c:v>4.4444444444442427E-2</c:v>
                </c:pt>
                <c:pt idx="66">
                  <c:v>4.51388888888868E-2</c:v>
                </c:pt>
                <c:pt idx="67">
                  <c:v>4.5833333333331269E-2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4.999999999999765E-2</c:v>
                </c:pt>
                <c:pt idx="74">
                  <c:v>5.069444444444203E-2</c:v>
                </c:pt>
                <c:pt idx="75">
                  <c:v>5.1388888888886403E-2</c:v>
                </c:pt>
                <c:pt idx="76">
                  <c:v>5.2083333333330838E-2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5.4861111111108439E-2</c:v>
                </c:pt>
                <c:pt idx="81">
                  <c:v>5.555555555555277E-2</c:v>
                </c:pt>
                <c:pt idx="82">
                  <c:v>5.624999999999717E-2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5.8333333333330441E-2</c:v>
                </c:pt>
                <c:pt idx="86">
                  <c:v>5.9027777777774799E-2</c:v>
                </c:pt>
                <c:pt idx="87">
                  <c:v>5.9722222222219248E-2</c:v>
                </c:pt>
                <c:pt idx="88">
                  <c:v>6.0416666666663628E-2</c:v>
                </c:pt>
                <c:pt idx="89">
                  <c:v>6.1111111111108014E-2</c:v>
                </c:pt>
                <c:pt idx="90">
                  <c:v>6.1805555555552373E-2</c:v>
                </c:pt>
                <c:pt idx="91">
                  <c:v>6.2499999999996857E-2</c:v>
                </c:pt>
                <c:pt idx="92">
                  <c:v>6.319444444444125E-2</c:v>
                </c:pt>
                <c:pt idx="93">
                  <c:v>6.3888888888885595E-2</c:v>
                </c:pt>
                <c:pt idx="94">
                  <c:v>6.4583333333330037E-2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6.7361111111107638E-2</c:v>
                </c:pt>
                <c:pt idx="99">
                  <c:v>6.8055555555551997E-2</c:v>
                </c:pt>
                <c:pt idx="100">
                  <c:v>6.8749999999996439E-2</c:v>
                </c:pt>
                <c:pt idx="101">
                  <c:v>6.9444444444440839E-2</c:v>
                </c:pt>
                <c:pt idx="102">
                  <c:v>7.0138888888885198E-2</c:v>
                </c:pt>
                <c:pt idx="103">
                  <c:v>7.083333333332964E-2</c:v>
                </c:pt>
                <c:pt idx="104">
                  <c:v>7.1527777777773999E-2</c:v>
                </c:pt>
                <c:pt idx="105">
                  <c:v>7.2222222222218441E-2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7.4999999999996042E-2</c:v>
                </c:pt>
                <c:pt idx="110">
                  <c:v>7.5694444444440442E-2</c:v>
                </c:pt>
                <c:pt idx="111">
                  <c:v>7.6388888888884801E-2</c:v>
                </c:pt>
                <c:pt idx="112">
                  <c:v>7.7083333333329243E-2</c:v>
                </c:pt>
                <c:pt idx="113">
                  <c:v>7.7777777777773643E-2</c:v>
                </c:pt>
                <c:pt idx="114">
                  <c:v>7.8472222222218044E-2</c:v>
                </c:pt>
                <c:pt idx="115">
                  <c:v>7.9166666666662402E-2</c:v>
                </c:pt>
                <c:pt idx="116">
                  <c:v>7.9861111111106844E-2</c:v>
                </c:pt>
                <c:pt idx="117">
                  <c:v>8.05555555555513E-2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8.2638888888884474E-2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8.4722222222217675E-2</c:v>
                </c:pt>
                <c:pt idx="124">
                  <c:v>8.5416666666662047E-2</c:v>
                </c:pt>
                <c:pt idx="125">
                  <c:v>8.611111111110635E-2</c:v>
                </c:pt>
                <c:pt idx="126">
                  <c:v>8.6805555555550862E-2</c:v>
                </c:pt>
                <c:pt idx="127">
                  <c:v>8.7499999999995193E-2</c:v>
                </c:pt>
                <c:pt idx="128">
                  <c:v>8.819444444443969E-2</c:v>
                </c:pt>
                <c:pt idx="129">
                  <c:v>8.8888888888884049E-2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9.1666666666661678E-2</c:v>
                </c:pt>
                <c:pt idx="134">
                  <c:v>9.2361111111105898E-2</c:v>
                </c:pt>
                <c:pt idx="135">
                  <c:v>9.3055555555550534E-2</c:v>
                </c:pt>
                <c:pt idx="136">
                  <c:v>9.3749999999994865E-2</c:v>
                </c:pt>
                <c:pt idx="137">
                  <c:v>9.4444444444439252E-2</c:v>
                </c:pt>
                <c:pt idx="138">
                  <c:v>9.513888888888368E-2</c:v>
                </c:pt>
                <c:pt idx="139">
                  <c:v>9.5833333333327997E-2</c:v>
                </c:pt>
                <c:pt idx="140">
                  <c:v>9.652777777777248E-2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9.8611111111105543E-2</c:v>
                </c:pt>
                <c:pt idx="144">
                  <c:v>9.9305555555550082E-2</c:v>
                </c:pt>
                <c:pt idx="145">
                  <c:v>9.9999999999994482E-2</c:v>
                </c:pt>
                <c:pt idx="146">
                  <c:v>0.10069444444443909</c:v>
                </c:pt>
                <c:pt idx="147">
                  <c:v>0.10138888888888301</c:v>
                </c:pt>
                <c:pt idx="148">
                  <c:v>0.10208333333332796</c:v>
                </c:pt>
                <c:pt idx="149">
                  <c:v>0.10277777777777204</c:v>
                </c:pt>
                <c:pt idx="150">
                  <c:v>0.10347222222221608</c:v>
                </c:pt>
                <c:pt idx="151">
                  <c:v>0.10416666666666106</c:v>
                </c:pt>
                <c:pt idx="152">
                  <c:v>0.10486111111110499</c:v>
                </c:pt>
                <c:pt idx="153">
                  <c:v>0.10555555555555005</c:v>
                </c:pt>
                <c:pt idx="154">
                  <c:v>0.10624999999999396</c:v>
                </c:pt>
                <c:pt idx="155">
                  <c:v>0.10694444444443804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0.10902777777777208</c:v>
                </c:pt>
                <c:pt idx="159">
                  <c:v>0.10972222222221614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0.11249999999999394</c:v>
                </c:pt>
                <c:pt idx="164">
                  <c:v>0.11319444444443807</c:v>
                </c:pt>
                <c:pt idx="165">
                  <c:v>0.11388888888888198</c:v>
                </c:pt>
                <c:pt idx="166">
                  <c:v>0.11458333333332696</c:v>
                </c:pt>
                <c:pt idx="167">
                  <c:v>0.11527777777777104</c:v>
                </c:pt>
                <c:pt idx="168">
                  <c:v>0.11597222222221606</c:v>
                </c:pt>
                <c:pt idx="169">
                  <c:v>0.11666666666666005</c:v>
                </c:pt>
                <c:pt idx="170">
                  <c:v>0.11736111111110402</c:v>
                </c:pt>
                <c:pt idx="171">
                  <c:v>0.11805555555554904</c:v>
                </c:pt>
                <c:pt idx="172">
                  <c:v>0.11874999999999296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0.12152777777777105</c:v>
                </c:pt>
                <c:pt idx="177">
                  <c:v>0.12222222222221513</c:v>
                </c:pt>
                <c:pt idx="178">
                  <c:v>0.12291666666666004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0.12569444444443709</c:v>
                </c:pt>
                <c:pt idx="183">
                  <c:v>0.126388888888882</c:v>
                </c:pt>
                <c:pt idx="184">
                  <c:v>0.12708333333332608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0.12916666666665885</c:v>
                </c:pt>
                <c:pt idx="188">
                  <c:v>0.12986111111110399</c:v>
                </c:pt>
                <c:pt idx="189">
                  <c:v>0.1305555555555479</c:v>
                </c:pt>
                <c:pt idx="190">
                  <c:v>0.13124999999999212</c:v>
                </c:pt>
                <c:pt idx="191">
                  <c:v>0.1319444444444372</c:v>
                </c:pt>
                <c:pt idx="192">
                  <c:v>0.13263888888888101</c:v>
                </c:pt>
                <c:pt idx="193">
                  <c:v>0.13333333333332609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0.13680555555554791</c:v>
                </c:pt>
                <c:pt idx="199">
                  <c:v>0.13749999999999213</c:v>
                </c:pt>
                <c:pt idx="200">
                  <c:v>0.13819444444443613</c:v>
                </c:pt>
                <c:pt idx="201">
                  <c:v>0.13888888888888101</c:v>
                </c:pt>
                <c:pt idx="202">
                  <c:v>0.13958333333332512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0.14166666666665792</c:v>
                </c:pt>
                <c:pt idx="206">
                  <c:v>0.14236111111110208</c:v>
                </c:pt>
                <c:pt idx="207">
                  <c:v>0.143055555555547</c:v>
                </c:pt>
                <c:pt idx="208">
                  <c:v>0.14374999999999116</c:v>
                </c:pt>
                <c:pt idx="209">
                  <c:v>0.14444444444443622</c:v>
                </c:pt>
                <c:pt idx="210">
                  <c:v>0.14513888888887999</c:v>
                </c:pt>
                <c:pt idx="211">
                  <c:v>0.14583333333332413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0.14861111111110209</c:v>
                </c:pt>
                <c:pt idx="216">
                  <c:v>0.149305555555546</c:v>
                </c:pt>
                <c:pt idx="217">
                  <c:v>0.14999999999999117</c:v>
                </c:pt>
                <c:pt idx="218">
                  <c:v>0.15069444444443517</c:v>
                </c:pt>
                <c:pt idx="219">
                  <c:v>0.15138888888888008</c:v>
                </c:pt>
                <c:pt idx="220">
                  <c:v>0.15208333333332413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0.1541666666666569</c:v>
                </c:pt>
                <c:pt idx="224">
                  <c:v>0.15486111111110212</c:v>
                </c:pt>
                <c:pt idx="225">
                  <c:v>0.15555555555554601</c:v>
                </c:pt>
                <c:pt idx="226">
                  <c:v>0.1562499999999902</c:v>
                </c:pt>
                <c:pt idx="227">
                  <c:v>0.15694444444443528</c:v>
                </c:pt>
                <c:pt idx="228">
                  <c:v>0.15763888888887909</c:v>
                </c:pt>
                <c:pt idx="229">
                  <c:v>0.15833333333332417</c:v>
                </c:pt>
                <c:pt idx="230">
                  <c:v>0.15902777777776808</c:v>
                </c:pt>
                <c:pt idx="231">
                  <c:v>0.15972222222221208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0.1618055555555459</c:v>
                </c:pt>
                <c:pt idx="235">
                  <c:v>0.16249999999999012</c:v>
                </c:pt>
                <c:pt idx="236">
                  <c:v>0.16319444444443412</c:v>
                </c:pt>
                <c:pt idx="237">
                  <c:v>0.16388888888887901</c:v>
                </c:pt>
                <c:pt idx="238">
                  <c:v>0.16458333333332309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0.16666666666665589</c:v>
                </c:pt>
                <c:pt idx="242">
                  <c:v>0.16736111111110108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0.16944444444443418</c:v>
                </c:pt>
                <c:pt idx="246">
                  <c:v>0.17013888888887799</c:v>
                </c:pt>
                <c:pt idx="247">
                  <c:v>0.17083333333332312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0.17361111111110009</c:v>
                </c:pt>
                <c:pt idx="252">
                  <c:v>0.174305555555545</c:v>
                </c:pt>
                <c:pt idx="253">
                  <c:v>0.17499999999998908</c:v>
                </c:pt>
                <c:pt idx="254">
                  <c:v>0.17569444444443413</c:v>
                </c:pt>
                <c:pt idx="255">
                  <c:v>0.17638888888887799</c:v>
                </c:pt>
                <c:pt idx="256">
                  <c:v>0.17708333333332213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0.17916666666665593</c:v>
                </c:pt>
                <c:pt idx="260">
                  <c:v>0.17986111111110009</c:v>
                </c:pt>
                <c:pt idx="261">
                  <c:v>0.18055555555554401</c:v>
                </c:pt>
                <c:pt idx="262">
                  <c:v>0.18124999999998909</c:v>
                </c:pt>
                <c:pt idx="263">
                  <c:v>0.18194444444443328</c:v>
                </c:pt>
                <c:pt idx="264">
                  <c:v>0.18263888888887808</c:v>
                </c:pt>
                <c:pt idx="265">
                  <c:v>0.18333333333332216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0.18611111111110012</c:v>
                </c:pt>
                <c:pt idx="270">
                  <c:v>0.18680555555554401</c:v>
                </c:pt>
                <c:pt idx="271">
                  <c:v>0.18749999999998812</c:v>
                </c:pt>
                <c:pt idx="272">
                  <c:v>0.1881944444444332</c:v>
                </c:pt>
                <c:pt idx="273">
                  <c:v>0.18888888888887709</c:v>
                </c:pt>
                <c:pt idx="274">
                  <c:v>0.18958333333332217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0.19166666666665486</c:v>
                </c:pt>
                <c:pt idx="278">
                  <c:v>0.19236111111109899</c:v>
                </c:pt>
                <c:pt idx="279">
                  <c:v>0.19305555555554391</c:v>
                </c:pt>
                <c:pt idx="280">
                  <c:v>0.19374999999998799</c:v>
                </c:pt>
                <c:pt idx="281">
                  <c:v>0.19444444444443224</c:v>
                </c:pt>
                <c:pt idx="282">
                  <c:v>0.19513888888887701</c:v>
                </c:pt>
                <c:pt idx="283">
                  <c:v>0.19583333333332109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0.19861111111109908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0.20069444444443213</c:v>
                </c:pt>
                <c:pt idx="291">
                  <c:v>0.20138888888887599</c:v>
                </c:pt>
                <c:pt idx="292">
                  <c:v>0.20208333333332112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0.20416666666665392</c:v>
                </c:pt>
                <c:pt idx="296">
                  <c:v>0.20486111111109809</c:v>
                </c:pt>
                <c:pt idx="297">
                  <c:v>0.205555555555543</c:v>
                </c:pt>
                <c:pt idx="298">
                  <c:v>0.20624999999998708</c:v>
                </c:pt>
                <c:pt idx="299">
                  <c:v>0.20694444444443225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0.21111111111109812</c:v>
                </c:pt>
                <c:pt idx="306">
                  <c:v>0.21180555555554201</c:v>
                </c:pt>
                <c:pt idx="307">
                  <c:v>0.21249999999998709</c:v>
                </c:pt>
                <c:pt idx="308">
                  <c:v>0.21319444444443117</c:v>
                </c:pt>
                <c:pt idx="309">
                  <c:v>0.21388888888887608</c:v>
                </c:pt>
                <c:pt idx="310">
                  <c:v>0.21458333333332016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0.21666666666665291</c:v>
                </c:pt>
                <c:pt idx="314">
                  <c:v>0.21736111111109813</c:v>
                </c:pt>
                <c:pt idx="315">
                  <c:v>0.21805555555554201</c:v>
                </c:pt>
                <c:pt idx="316">
                  <c:v>0.21874999999998612</c:v>
                </c:pt>
                <c:pt idx="317">
                  <c:v>0.21944444444443129</c:v>
                </c:pt>
                <c:pt idx="318">
                  <c:v>0.22013888888887501</c:v>
                </c:pt>
                <c:pt idx="319">
                  <c:v>0.22083333333332009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0.22430555555554191</c:v>
                </c:pt>
                <c:pt idx="325">
                  <c:v>0.22499999999998599</c:v>
                </c:pt>
                <c:pt idx="326">
                  <c:v>0.22569444444443007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0.22916666666665292</c:v>
                </c:pt>
                <c:pt idx="332">
                  <c:v>0.22986111111109708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0.23194444444443021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0.23611111111109609</c:v>
                </c:pt>
                <c:pt idx="342">
                  <c:v>0.236805555555541</c:v>
                </c:pt>
                <c:pt idx="343">
                  <c:v>0.23749999999998508</c:v>
                </c:pt>
                <c:pt idx="344">
                  <c:v>0.23819444444443016</c:v>
                </c:pt>
                <c:pt idx="345">
                  <c:v>0.23888888888887408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0.24166666666665193</c:v>
                </c:pt>
                <c:pt idx="350">
                  <c:v>0.24236111111109612</c:v>
                </c:pt>
                <c:pt idx="351">
                  <c:v>0.24305555555554101</c:v>
                </c:pt>
                <c:pt idx="352">
                  <c:v>0.24374999999998509</c:v>
                </c:pt>
                <c:pt idx="353">
                  <c:v>0.24444444444442928</c:v>
                </c:pt>
                <c:pt idx="354">
                  <c:v>0.24513888888887408</c:v>
                </c:pt>
                <c:pt idx="355">
                  <c:v>0.24583333333331808</c:v>
                </c:pt>
                <c:pt idx="356">
                  <c:v>0.24652777777776308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0.24861111111109613</c:v>
                </c:pt>
                <c:pt idx="360">
                  <c:v>0.24930555555553999</c:v>
                </c:pt>
                <c:pt idx="361">
                  <c:v>0.24999999999998412</c:v>
                </c:pt>
                <c:pt idx="362">
                  <c:v>0.25069444444442884</c:v>
                </c:pt>
                <c:pt idx="363">
                  <c:v>0.2513888888888734</c:v>
                </c:pt>
                <c:pt idx="364">
                  <c:v>0.252083333333318</c:v>
                </c:pt>
                <c:pt idx="365">
                  <c:v>0.25277777777776217</c:v>
                </c:pt>
                <c:pt idx="366">
                  <c:v>0.25347222222220717</c:v>
                </c:pt>
                <c:pt idx="367">
                  <c:v>0.25416666666665116</c:v>
                </c:pt>
                <c:pt idx="368">
                  <c:v>0.254861111111095</c:v>
                </c:pt>
                <c:pt idx="369">
                  <c:v>0.25555555555553977</c:v>
                </c:pt>
                <c:pt idx="370">
                  <c:v>0.25624999999998416</c:v>
                </c:pt>
                <c:pt idx="371">
                  <c:v>0.25694444444442899</c:v>
                </c:pt>
                <c:pt idx="372">
                  <c:v>0.25763888888887315</c:v>
                </c:pt>
                <c:pt idx="373">
                  <c:v>0.25833333333331693</c:v>
                </c:pt>
                <c:pt idx="374">
                  <c:v>0.25902777777776226</c:v>
                </c:pt>
                <c:pt idx="375">
                  <c:v>0.25972222222220598</c:v>
                </c:pt>
                <c:pt idx="376">
                  <c:v>0.26041666666665125</c:v>
                </c:pt>
                <c:pt idx="377">
                  <c:v>0.26111111111109481</c:v>
                </c:pt>
                <c:pt idx="378">
                  <c:v>0.26180555555553903</c:v>
                </c:pt>
                <c:pt idx="379">
                  <c:v>0.26249999999998425</c:v>
                </c:pt>
                <c:pt idx="380">
                  <c:v>0.26319444444442786</c:v>
                </c:pt>
                <c:pt idx="381">
                  <c:v>0.26388888888887241</c:v>
                </c:pt>
                <c:pt idx="382">
                  <c:v>0.26458333333331702</c:v>
                </c:pt>
                <c:pt idx="383">
                  <c:v>0.26527777777776124</c:v>
                </c:pt>
                <c:pt idx="384">
                  <c:v>0.26597222222220618</c:v>
                </c:pt>
                <c:pt idx="385">
                  <c:v>0.26666666666665018</c:v>
                </c:pt>
                <c:pt idx="386">
                  <c:v>0.26736111111109501</c:v>
                </c:pt>
                <c:pt idx="387">
                  <c:v>0.26805555555553884</c:v>
                </c:pt>
                <c:pt idx="388">
                  <c:v>0.26874999999998317</c:v>
                </c:pt>
                <c:pt idx="389">
                  <c:v>0.269444444444428</c:v>
                </c:pt>
                <c:pt idx="390">
                  <c:v>0.27013888888887216</c:v>
                </c:pt>
                <c:pt idx="391">
                  <c:v>0.27083333333331699</c:v>
                </c:pt>
                <c:pt idx="392">
                  <c:v>0.27152777777776133</c:v>
                </c:pt>
                <c:pt idx="393">
                  <c:v>0.27222222222220516</c:v>
                </c:pt>
                <c:pt idx="394">
                  <c:v>0.27291666666665032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0.27499999999998326</c:v>
                </c:pt>
                <c:pt idx="398">
                  <c:v>0.27569444444442681</c:v>
                </c:pt>
                <c:pt idx="399">
                  <c:v>0.27638888888887242</c:v>
                </c:pt>
                <c:pt idx="400">
                  <c:v>0.27708333333331597</c:v>
                </c:pt>
                <c:pt idx="401">
                  <c:v>0.27777777777776136</c:v>
                </c:pt>
                <c:pt idx="402">
                  <c:v>0.27847222222220525</c:v>
                </c:pt>
                <c:pt idx="403">
                  <c:v>0.27916666666664924</c:v>
                </c:pt>
                <c:pt idx="404">
                  <c:v>0.27986111111109402</c:v>
                </c:pt>
                <c:pt idx="405">
                  <c:v>0.28055555555553785</c:v>
                </c:pt>
                <c:pt idx="406">
                  <c:v>0.28124999999998318</c:v>
                </c:pt>
                <c:pt idx="407">
                  <c:v>0.28194444444442701</c:v>
                </c:pt>
                <c:pt idx="408">
                  <c:v>0.28263888888887118</c:v>
                </c:pt>
                <c:pt idx="409">
                  <c:v>0.28333333333331601</c:v>
                </c:pt>
                <c:pt idx="410">
                  <c:v>0.28402777777776039</c:v>
                </c:pt>
                <c:pt idx="411">
                  <c:v>0.28472222222220517</c:v>
                </c:pt>
                <c:pt idx="412">
                  <c:v>0.28541666666664933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0.28749999999998233</c:v>
                </c:pt>
                <c:pt idx="416">
                  <c:v>0.28819444444442699</c:v>
                </c:pt>
                <c:pt idx="417">
                  <c:v>0.28888888888887143</c:v>
                </c:pt>
                <c:pt idx="418">
                  <c:v>0.28958333333331515</c:v>
                </c:pt>
                <c:pt idx="419">
                  <c:v>0.29027777777776026</c:v>
                </c:pt>
                <c:pt idx="420">
                  <c:v>0.29097222222220426</c:v>
                </c:pt>
                <c:pt idx="421">
                  <c:v>0.29166666666664925</c:v>
                </c:pt>
                <c:pt idx="422">
                  <c:v>0.29236111111109298</c:v>
                </c:pt>
                <c:pt idx="423">
                  <c:v>0.29305555555553681</c:v>
                </c:pt>
                <c:pt idx="424">
                  <c:v>0.29374999999998236</c:v>
                </c:pt>
                <c:pt idx="425">
                  <c:v>0.29444444444442602</c:v>
                </c:pt>
                <c:pt idx="426">
                  <c:v>0.29513888888887124</c:v>
                </c:pt>
                <c:pt idx="427">
                  <c:v>0.29583333333331502</c:v>
                </c:pt>
                <c:pt idx="428">
                  <c:v>0.29652777777775946</c:v>
                </c:pt>
                <c:pt idx="429">
                  <c:v>0.29722222222220418</c:v>
                </c:pt>
                <c:pt idx="430">
                  <c:v>0.2979166666666484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0.29999999999998139</c:v>
                </c:pt>
                <c:pt idx="434">
                  <c:v>0.300694444444426</c:v>
                </c:pt>
                <c:pt idx="435">
                  <c:v>0.3013888888888705</c:v>
                </c:pt>
                <c:pt idx="436">
                  <c:v>0.30208333333331516</c:v>
                </c:pt>
                <c:pt idx="437">
                  <c:v>0.30277777777775933</c:v>
                </c:pt>
                <c:pt idx="438">
                  <c:v>0.30347222222220332</c:v>
                </c:pt>
                <c:pt idx="439">
                  <c:v>0.30416666666664832</c:v>
                </c:pt>
                <c:pt idx="440">
                  <c:v>0.30486111111109215</c:v>
                </c:pt>
                <c:pt idx="441">
                  <c:v>0.30555555555553693</c:v>
                </c:pt>
                <c:pt idx="442">
                  <c:v>0.30624999999998126</c:v>
                </c:pt>
                <c:pt idx="443">
                  <c:v>0.30694444444442498</c:v>
                </c:pt>
                <c:pt idx="444">
                  <c:v>0.30763888888887025</c:v>
                </c:pt>
                <c:pt idx="445">
                  <c:v>0.30833333333331397</c:v>
                </c:pt>
                <c:pt idx="446">
                  <c:v>0.30902777777775947</c:v>
                </c:pt>
                <c:pt idx="447">
                  <c:v>0.30972222222220336</c:v>
                </c:pt>
                <c:pt idx="448">
                  <c:v>0.31041666666664741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0.31249999999998146</c:v>
                </c:pt>
                <c:pt idx="452">
                  <c:v>0.31319444444442501</c:v>
                </c:pt>
                <c:pt idx="453">
                  <c:v>0.31388888888886951</c:v>
                </c:pt>
                <c:pt idx="454">
                  <c:v>0.31458333333331417</c:v>
                </c:pt>
                <c:pt idx="455">
                  <c:v>0.31527777777775839</c:v>
                </c:pt>
                <c:pt idx="456">
                  <c:v>0.31597222222220339</c:v>
                </c:pt>
                <c:pt idx="457">
                  <c:v>0.31666666666664733</c:v>
                </c:pt>
                <c:pt idx="458">
                  <c:v>0.31736111111109117</c:v>
                </c:pt>
                <c:pt idx="459">
                  <c:v>0.318055555555536</c:v>
                </c:pt>
                <c:pt idx="460">
                  <c:v>0.31874999999998033</c:v>
                </c:pt>
                <c:pt idx="461">
                  <c:v>0.31944444444442516</c:v>
                </c:pt>
                <c:pt idx="462">
                  <c:v>0.32013888888886932</c:v>
                </c:pt>
                <c:pt idx="463">
                  <c:v>0.32083333333331315</c:v>
                </c:pt>
                <c:pt idx="464">
                  <c:v>0.32152777777775843</c:v>
                </c:pt>
                <c:pt idx="465">
                  <c:v>0.32222222222220226</c:v>
                </c:pt>
                <c:pt idx="466">
                  <c:v>0.32291666666664742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0.32499999999998047</c:v>
                </c:pt>
                <c:pt idx="470">
                  <c:v>0.32569444444442402</c:v>
                </c:pt>
                <c:pt idx="471">
                  <c:v>0.32638888888886958</c:v>
                </c:pt>
                <c:pt idx="472">
                  <c:v>0.32708333333331324</c:v>
                </c:pt>
                <c:pt idx="473">
                  <c:v>0.32777777777775741</c:v>
                </c:pt>
                <c:pt idx="474">
                  <c:v>0.32847222222220246</c:v>
                </c:pt>
                <c:pt idx="475">
                  <c:v>0.3291666666666464</c:v>
                </c:pt>
                <c:pt idx="476">
                  <c:v>0.32986111111109118</c:v>
                </c:pt>
                <c:pt idx="477">
                  <c:v>0.33055555555553501</c:v>
                </c:pt>
                <c:pt idx="478">
                  <c:v>0.33124999999997939</c:v>
                </c:pt>
                <c:pt idx="479">
                  <c:v>0.33194444444442417</c:v>
                </c:pt>
                <c:pt idx="480">
                  <c:v>0.33263888888886833</c:v>
                </c:pt>
                <c:pt idx="481">
                  <c:v>0.33333333333331316</c:v>
                </c:pt>
                <c:pt idx="482">
                  <c:v>0.3340277777777575</c:v>
                </c:pt>
                <c:pt idx="483">
                  <c:v>0.33472222222220133</c:v>
                </c:pt>
                <c:pt idx="484">
                  <c:v>0.33541666666664643</c:v>
                </c:pt>
                <c:pt idx="485">
                  <c:v>0.33611111111109016</c:v>
                </c:pt>
                <c:pt idx="486">
                  <c:v>0.33680555555553515</c:v>
                </c:pt>
                <c:pt idx="487">
                  <c:v>0.33749999999997943</c:v>
                </c:pt>
                <c:pt idx="488">
                  <c:v>0.33819444444442298</c:v>
                </c:pt>
                <c:pt idx="489">
                  <c:v>0.33888888888886853</c:v>
                </c:pt>
                <c:pt idx="490">
                  <c:v>0.33958333333331225</c:v>
                </c:pt>
                <c:pt idx="491">
                  <c:v>0.34027777777775725</c:v>
                </c:pt>
                <c:pt idx="492">
                  <c:v>0.34097222222220136</c:v>
                </c:pt>
                <c:pt idx="493">
                  <c:v>0.34166666666664525</c:v>
                </c:pt>
                <c:pt idx="494">
                  <c:v>0.34236111111109002</c:v>
                </c:pt>
                <c:pt idx="495">
                  <c:v>0.34305555555553385</c:v>
                </c:pt>
                <c:pt idx="496">
                  <c:v>0.34374999999997924</c:v>
                </c:pt>
                <c:pt idx="497">
                  <c:v>0.34444444444442301</c:v>
                </c:pt>
                <c:pt idx="498">
                  <c:v>0.34513888888886718</c:v>
                </c:pt>
                <c:pt idx="499">
                  <c:v>0.34583333333331201</c:v>
                </c:pt>
                <c:pt idx="500">
                  <c:v>0.3465277777777564</c:v>
                </c:pt>
                <c:pt idx="501">
                  <c:v>0.34722222222220117</c:v>
                </c:pt>
                <c:pt idx="502">
                  <c:v>0.34791666666664534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0.34999999999997833</c:v>
                </c:pt>
                <c:pt idx="506">
                  <c:v>0.35069444444442299</c:v>
                </c:pt>
                <c:pt idx="507">
                  <c:v>0.35138888888886743</c:v>
                </c:pt>
                <c:pt idx="508">
                  <c:v>0.35208333333331115</c:v>
                </c:pt>
                <c:pt idx="509">
                  <c:v>0.35277777777775632</c:v>
                </c:pt>
                <c:pt idx="510">
                  <c:v>0.35347222222219998</c:v>
                </c:pt>
                <c:pt idx="511">
                  <c:v>0.35416666666664526</c:v>
                </c:pt>
                <c:pt idx="512">
                  <c:v>0.35486111111108898</c:v>
                </c:pt>
                <c:pt idx="513">
                  <c:v>0.35555555555553281</c:v>
                </c:pt>
                <c:pt idx="514">
                  <c:v>0.35624999999997825</c:v>
                </c:pt>
                <c:pt idx="515">
                  <c:v>0.35694444444442208</c:v>
                </c:pt>
                <c:pt idx="516">
                  <c:v>0.35763888888886725</c:v>
                </c:pt>
                <c:pt idx="517">
                  <c:v>0.35833333333331102</c:v>
                </c:pt>
                <c:pt idx="518">
                  <c:v>0.35902777777775541</c:v>
                </c:pt>
                <c:pt idx="519">
                  <c:v>0.35972222222220024</c:v>
                </c:pt>
                <c:pt idx="520">
                  <c:v>0.36041666666664446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0.3624999999999774</c:v>
                </c:pt>
                <c:pt idx="524">
                  <c:v>0.363194444444422</c:v>
                </c:pt>
                <c:pt idx="525">
                  <c:v>0.3638888888888665</c:v>
                </c:pt>
                <c:pt idx="526">
                  <c:v>0.36458333333331117</c:v>
                </c:pt>
                <c:pt idx="527">
                  <c:v>0.36527777777775533</c:v>
                </c:pt>
                <c:pt idx="528">
                  <c:v>0.36597222222219916</c:v>
                </c:pt>
                <c:pt idx="529">
                  <c:v>0.36666666666664433</c:v>
                </c:pt>
                <c:pt idx="530">
                  <c:v>0.36736111111108816</c:v>
                </c:pt>
                <c:pt idx="531">
                  <c:v>0.36805555555553299</c:v>
                </c:pt>
                <c:pt idx="532">
                  <c:v>0.36874999999997732</c:v>
                </c:pt>
                <c:pt idx="533">
                  <c:v>0.36944444444442098</c:v>
                </c:pt>
                <c:pt idx="534">
                  <c:v>0.37013888888886626</c:v>
                </c:pt>
                <c:pt idx="535">
                  <c:v>0.37083333333330998</c:v>
                </c:pt>
                <c:pt idx="536">
                  <c:v>0.37152777777775542</c:v>
                </c:pt>
                <c:pt idx="537">
                  <c:v>0.37222222222219897</c:v>
                </c:pt>
                <c:pt idx="538">
                  <c:v>0.37291666666664347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0.37499999999997741</c:v>
                </c:pt>
                <c:pt idx="542">
                  <c:v>0.37569444444442102</c:v>
                </c:pt>
                <c:pt idx="543">
                  <c:v>0.37638888888886551</c:v>
                </c:pt>
                <c:pt idx="544">
                  <c:v>0.37708333333331018</c:v>
                </c:pt>
                <c:pt idx="545">
                  <c:v>0.3777777777777544</c:v>
                </c:pt>
                <c:pt idx="546">
                  <c:v>0.37847222222219917</c:v>
                </c:pt>
                <c:pt idx="547">
                  <c:v>0.37916666666664339</c:v>
                </c:pt>
                <c:pt idx="548">
                  <c:v>0.37986111111108717</c:v>
                </c:pt>
                <c:pt idx="549">
                  <c:v>0.380555555555532</c:v>
                </c:pt>
                <c:pt idx="550">
                  <c:v>0.38124999999997633</c:v>
                </c:pt>
                <c:pt idx="551">
                  <c:v>0.38194444444442116</c:v>
                </c:pt>
                <c:pt idx="552">
                  <c:v>0.38263888888886533</c:v>
                </c:pt>
                <c:pt idx="553">
                  <c:v>0.38333333333330916</c:v>
                </c:pt>
                <c:pt idx="554">
                  <c:v>0.38402777777775443</c:v>
                </c:pt>
                <c:pt idx="555">
                  <c:v>0.38472222222219798</c:v>
                </c:pt>
                <c:pt idx="556">
                  <c:v>0.38541666666664343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0.38749999999997642</c:v>
                </c:pt>
                <c:pt idx="560">
                  <c:v>0.38819444444441997</c:v>
                </c:pt>
                <c:pt idx="561">
                  <c:v>0.38888888888886564</c:v>
                </c:pt>
                <c:pt idx="562">
                  <c:v>0.38958333333330925</c:v>
                </c:pt>
                <c:pt idx="563">
                  <c:v>0.39027777777775341</c:v>
                </c:pt>
                <c:pt idx="564">
                  <c:v>0.39097222222219824</c:v>
                </c:pt>
                <c:pt idx="565">
                  <c:v>0.39166666666664246</c:v>
                </c:pt>
                <c:pt idx="566">
                  <c:v>0.39236111111108718</c:v>
                </c:pt>
                <c:pt idx="567">
                  <c:v>0.39305555555553101</c:v>
                </c:pt>
                <c:pt idx="568">
                  <c:v>0.3937499999999754</c:v>
                </c:pt>
                <c:pt idx="569">
                  <c:v>0.39444444444442017</c:v>
                </c:pt>
                <c:pt idx="570">
                  <c:v>0.39513888888886439</c:v>
                </c:pt>
                <c:pt idx="571">
                  <c:v>0.39583333333330917</c:v>
                </c:pt>
                <c:pt idx="572">
                  <c:v>0.3965277777777535</c:v>
                </c:pt>
                <c:pt idx="573">
                  <c:v>0.39722222222219716</c:v>
                </c:pt>
                <c:pt idx="574">
                  <c:v>0.39791666666664249</c:v>
                </c:pt>
                <c:pt idx="575">
                  <c:v>0.39861111111108616</c:v>
                </c:pt>
                <c:pt idx="576">
                  <c:v>0.39930555555553116</c:v>
                </c:pt>
                <c:pt idx="577">
                  <c:v>0.39999999999997543</c:v>
                </c:pt>
                <c:pt idx="578">
                  <c:v>0.40069444444441893</c:v>
                </c:pt>
                <c:pt idx="579">
                  <c:v>0.40138888888886443</c:v>
                </c:pt>
                <c:pt idx="580">
                  <c:v>0.40208333333330798</c:v>
                </c:pt>
                <c:pt idx="581">
                  <c:v>0.40277777777775325</c:v>
                </c:pt>
                <c:pt idx="582">
                  <c:v>0.40347222222219697</c:v>
                </c:pt>
                <c:pt idx="583">
                  <c:v>0.40416666666664125</c:v>
                </c:pt>
                <c:pt idx="584">
                  <c:v>0.40486111111108608</c:v>
                </c:pt>
                <c:pt idx="585">
                  <c:v>0.40555555555552986</c:v>
                </c:pt>
                <c:pt idx="586">
                  <c:v>0.40624999999997524</c:v>
                </c:pt>
                <c:pt idx="587">
                  <c:v>0.40694444444441902</c:v>
                </c:pt>
                <c:pt idx="588">
                  <c:v>0.40763888888886324</c:v>
                </c:pt>
                <c:pt idx="589">
                  <c:v>0.40833333333330801</c:v>
                </c:pt>
                <c:pt idx="590">
                  <c:v>0.4090277777777524</c:v>
                </c:pt>
                <c:pt idx="591">
                  <c:v>0.40972222222219701</c:v>
                </c:pt>
                <c:pt idx="592">
                  <c:v>0.41041666666664139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0.41249999999997433</c:v>
                </c:pt>
                <c:pt idx="596">
                  <c:v>0.413194444444419</c:v>
                </c:pt>
                <c:pt idx="597">
                  <c:v>0.41388888888886349</c:v>
                </c:pt>
                <c:pt idx="598">
                  <c:v>0.41458333333330716</c:v>
                </c:pt>
                <c:pt idx="599">
                  <c:v>0.41527777777775232</c:v>
                </c:pt>
                <c:pt idx="600">
                  <c:v>0.41597222222219615</c:v>
                </c:pt>
                <c:pt idx="601">
                  <c:v>0.41666666666664126</c:v>
                </c:pt>
                <c:pt idx="602">
                  <c:v>0.41736111111108498</c:v>
                </c:pt>
                <c:pt idx="603">
                  <c:v>0.41805555555552881</c:v>
                </c:pt>
                <c:pt idx="604">
                  <c:v>0.41874999999997425</c:v>
                </c:pt>
                <c:pt idx="605">
                  <c:v>0.41944444444441797</c:v>
                </c:pt>
                <c:pt idx="606">
                  <c:v>0.42013888888886336</c:v>
                </c:pt>
                <c:pt idx="607">
                  <c:v>0.42083333333330702</c:v>
                </c:pt>
                <c:pt idx="608">
                  <c:v>0.42152777777775141</c:v>
                </c:pt>
                <c:pt idx="609">
                  <c:v>0.42222222222219602</c:v>
                </c:pt>
                <c:pt idx="610">
                  <c:v>0.42291666666664041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0.4249999999999734</c:v>
                </c:pt>
                <c:pt idx="614">
                  <c:v>0.42569444444441801</c:v>
                </c:pt>
                <c:pt idx="615">
                  <c:v>0.42638888888886251</c:v>
                </c:pt>
                <c:pt idx="616">
                  <c:v>0.42708333333330717</c:v>
                </c:pt>
                <c:pt idx="617">
                  <c:v>0.42777777777775133</c:v>
                </c:pt>
                <c:pt idx="618">
                  <c:v>0.42847222222219516</c:v>
                </c:pt>
                <c:pt idx="619">
                  <c:v>0.42916666666664033</c:v>
                </c:pt>
                <c:pt idx="620">
                  <c:v>0.42986111111108416</c:v>
                </c:pt>
                <c:pt idx="621">
                  <c:v>0.43055555555552899</c:v>
                </c:pt>
                <c:pt idx="622">
                  <c:v>0.43124999999997332</c:v>
                </c:pt>
                <c:pt idx="623">
                  <c:v>0.43194444444441715</c:v>
                </c:pt>
                <c:pt idx="624">
                  <c:v>0.43263888888886226</c:v>
                </c:pt>
                <c:pt idx="625">
                  <c:v>0.43333333333330598</c:v>
                </c:pt>
                <c:pt idx="626">
                  <c:v>0.43402777777775142</c:v>
                </c:pt>
                <c:pt idx="627">
                  <c:v>0.43472222222219498</c:v>
                </c:pt>
                <c:pt idx="628">
                  <c:v>0.43541666666663925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0.43749999999997341</c:v>
                </c:pt>
                <c:pt idx="632">
                  <c:v>0.43819444444441702</c:v>
                </c:pt>
                <c:pt idx="633">
                  <c:v>0.43888888888886152</c:v>
                </c:pt>
                <c:pt idx="634">
                  <c:v>0.43958333333330624</c:v>
                </c:pt>
                <c:pt idx="635">
                  <c:v>0.44027777777775018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0.44305555555552784</c:v>
                </c:pt>
                <c:pt idx="640">
                  <c:v>0.44374999999997217</c:v>
                </c:pt>
                <c:pt idx="641">
                  <c:v>0.444444444444417</c:v>
                </c:pt>
                <c:pt idx="642">
                  <c:v>0.44513888888886116</c:v>
                </c:pt>
                <c:pt idx="643">
                  <c:v>0.44583333333330499</c:v>
                </c:pt>
                <c:pt idx="644">
                  <c:v>0.44652777777775032</c:v>
                </c:pt>
                <c:pt idx="645">
                  <c:v>0.44722222222219399</c:v>
                </c:pt>
                <c:pt idx="646">
                  <c:v>0.44791666666663915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0.44999999999997226</c:v>
                </c:pt>
                <c:pt idx="650">
                  <c:v>0.45069444444441581</c:v>
                </c:pt>
                <c:pt idx="651">
                  <c:v>0.45138888888886136</c:v>
                </c:pt>
                <c:pt idx="652">
                  <c:v>0.45208333333330508</c:v>
                </c:pt>
                <c:pt idx="653">
                  <c:v>0.45277777777774925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0.45555555555552685</c:v>
                </c:pt>
                <c:pt idx="658">
                  <c:v>0.45624999999997118</c:v>
                </c:pt>
                <c:pt idx="659">
                  <c:v>0.45694444444441601</c:v>
                </c:pt>
                <c:pt idx="660">
                  <c:v>0.45763888888886017</c:v>
                </c:pt>
                <c:pt idx="661">
                  <c:v>0.458333333333305</c:v>
                </c:pt>
                <c:pt idx="662">
                  <c:v>0.45902777777774934</c:v>
                </c:pt>
                <c:pt idx="663">
                  <c:v>0.459722222222193</c:v>
                </c:pt>
                <c:pt idx="664">
                  <c:v>0.46041666666663816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0.46249999999997132</c:v>
                </c:pt>
                <c:pt idx="668">
                  <c:v>0.46319444444441499</c:v>
                </c:pt>
                <c:pt idx="669">
                  <c:v>0.46388888888886043</c:v>
                </c:pt>
                <c:pt idx="670">
                  <c:v>0.46458333333330398</c:v>
                </c:pt>
                <c:pt idx="671">
                  <c:v>0.46527777777774926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0.46874999999997125</c:v>
                </c:pt>
                <c:pt idx="677">
                  <c:v>0.46944444444441502</c:v>
                </c:pt>
                <c:pt idx="678">
                  <c:v>0.47013888888885924</c:v>
                </c:pt>
                <c:pt idx="679">
                  <c:v>0.47083333333330402</c:v>
                </c:pt>
                <c:pt idx="680">
                  <c:v>0.4715277777777484</c:v>
                </c:pt>
                <c:pt idx="681">
                  <c:v>0.47222222222219301</c:v>
                </c:pt>
                <c:pt idx="682">
                  <c:v>0.47291666666663718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0.47499999999997033</c:v>
                </c:pt>
                <c:pt idx="686">
                  <c:v>0.475694444444415</c:v>
                </c:pt>
                <c:pt idx="687">
                  <c:v>0.4763888888888595</c:v>
                </c:pt>
                <c:pt idx="688">
                  <c:v>0.47708333333330316</c:v>
                </c:pt>
                <c:pt idx="689">
                  <c:v>0.47777777777774832</c:v>
                </c:pt>
                <c:pt idx="690">
                  <c:v>0.47847222222219216</c:v>
                </c:pt>
                <c:pt idx="691">
                  <c:v>0.47916666666663715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0.48124999999997026</c:v>
                </c:pt>
                <c:pt idx="695">
                  <c:v>0.48194444444441398</c:v>
                </c:pt>
                <c:pt idx="696">
                  <c:v>0.48263888888885925</c:v>
                </c:pt>
                <c:pt idx="697">
                  <c:v>0.48333333333330297</c:v>
                </c:pt>
                <c:pt idx="698">
                  <c:v>0.48402777777774747</c:v>
                </c:pt>
                <c:pt idx="699">
                  <c:v>0.48472222222219202</c:v>
                </c:pt>
                <c:pt idx="700">
                  <c:v>0.48541666666663624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0.4874999999999694</c:v>
                </c:pt>
                <c:pt idx="704">
                  <c:v>0.48819444444441401</c:v>
                </c:pt>
                <c:pt idx="705">
                  <c:v>0.48888888888885851</c:v>
                </c:pt>
                <c:pt idx="706">
                  <c:v>0.48958333333330317</c:v>
                </c:pt>
                <c:pt idx="707">
                  <c:v>0.49027777777774739</c:v>
                </c:pt>
                <c:pt idx="708">
                  <c:v>0.49097222222219117</c:v>
                </c:pt>
                <c:pt idx="709">
                  <c:v>0.49166666666663617</c:v>
                </c:pt>
                <c:pt idx="710">
                  <c:v>0.49236111111108016</c:v>
                </c:pt>
                <c:pt idx="711">
                  <c:v>0.49305555555552499</c:v>
                </c:pt>
                <c:pt idx="712">
                  <c:v>0.49374999999996932</c:v>
                </c:pt>
                <c:pt idx="713">
                  <c:v>0.49444444444441316</c:v>
                </c:pt>
                <c:pt idx="714">
                  <c:v>0.49513888888885832</c:v>
                </c:pt>
                <c:pt idx="715">
                  <c:v>0.49583333333330198</c:v>
                </c:pt>
                <c:pt idx="716">
                  <c:v>0.49652777777774743</c:v>
                </c:pt>
                <c:pt idx="717">
                  <c:v>0.49722222222219098</c:v>
                </c:pt>
                <c:pt idx="718">
                  <c:v>0.49791666666663525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0.49999999999996941</c:v>
                </c:pt>
                <c:pt idx="722">
                  <c:v>0.50069444444441336</c:v>
                </c:pt>
                <c:pt idx="723">
                  <c:v>0.50138888888885669</c:v>
                </c:pt>
                <c:pt idx="724">
                  <c:v>0.50208333333330202</c:v>
                </c:pt>
                <c:pt idx="725">
                  <c:v>0.50277777777774568</c:v>
                </c:pt>
                <c:pt idx="726">
                  <c:v>0.50347222222219101</c:v>
                </c:pt>
                <c:pt idx="727">
                  <c:v>0.50416666666663468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0.50624999999996767</c:v>
                </c:pt>
                <c:pt idx="731">
                  <c:v>0.50694444444441333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0.50902777777774566</c:v>
                </c:pt>
                <c:pt idx="735">
                  <c:v>0.50972222222219032</c:v>
                </c:pt>
                <c:pt idx="736">
                  <c:v>0.51041666666663466</c:v>
                </c:pt>
                <c:pt idx="737">
                  <c:v>0.51111111111107899</c:v>
                </c:pt>
                <c:pt idx="738">
                  <c:v>0.51180555555552332</c:v>
                </c:pt>
                <c:pt idx="739">
                  <c:v>0.51249999999996765</c:v>
                </c:pt>
                <c:pt idx="740">
                  <c:v>0.51319444444441231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0.51527777777774453</c:v>
                </c:pt>
                <c:pt idx="744">
                  <c:v>0.5159722222221903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0.51805555555552329</c:v>
                </c:pt>
                <c:pt idx="748">
                  <c:v>0.51874999999996696</c:v>
                </c:pt>
                <c:pt idx="749">
                  <c:v>0.51944444444441229</c:v>
                </c:pt>
                <c:pt idx="750">
                  <c:v>0.52013888888885562</c:v>
                </c:pt>
                <c:pt idx="751">
                  <c:v>0.52083333333330095</c:v>
                </c:pt>
                <c:pt idx="752">
                  <c:v>0.52152777777774439</c:v>
                </c:pt>
                <c:pt idx="753">
                  <c:v>0.52222222222218895</c:v>
                </c:pt>
                <c:pt idx="754">
                  <c:v>0.52291666666663361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0.52499999999996672</c:v>
                </c:pt>
                <c:pt idx="758">
                  <c:v>0.5256944444444116</c:v>
                </c:pt>
                <c:pt idx="759">
                  <c:v>0.52638888888885571</c:v>
                </c:pt>
                <c:pt idx="760">
                  <c:v>0.52708333333330004</c:v>
                </c:pt>
                <c:pt idx="761">
                  <c:v>0.52777777777774471</c:v>
                </c:pt>
                <c:pt idx="762">
                  <c:v>0.52847222222218904</c:v>
                </c:pt>
                <c:pt idx="763">
                  <c:v>0.5291666666666327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0.53124999999996669</c:v>
                </c:pt>
                <c:pt idx="767">
                  <c:v>0.53194444444441136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0.53402777777774368</c:v>
                </c:pt>
                <c:pt idx="771">
                  <c:v>0.53472222222218935</c:v>
                </c:pt>
                <c:pt idx="772">
                  <c:v>0.53541666666663268</c:v>
                </c:pt>
                <c:pt idx="773">
                  <c:v>0.53611111111107701</c:v>
                </c:pt>
                <c:pt idx="774">
                  <c:v>0.53680555555552234</c:v>
                </c:pt>
                <c:pt idx="775">
                  <c:v>0.53749999999996567</c:v>
                </c:pt>
                <c:pt idx="776">
                  <c:v>0.53819444444441134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0.54027777777774366</c:v>
                </c:pt>
                <c:pt idx="780">
                  <c:v>0.54097222222218833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0.54305555555552132</c:v>
                </c:pt>
                <c:pt idx="784">
                  <c:v>0.54374999999996598</c:v>
                </c:pt>
                <c:pt idx="785">
                  <c:v>0.54444444444441031</c:v>
                </c:pt>
                <c:pt idx="786">
                  <c:v>0.54513888888885498</c:v>
                </c:pt>
                <c:pt idx="787">
                  <c:v>0.54583333333329931</c:v>
                </c:pt>
                <c:pt idx="788">
                  <c:v>0.54652777777774253</c:v>
                </c:pt>
                <c:pt idx="789">
                  <c:v>0.5472222222221883</c:v>
                </c:pt>
                <c:pt idx="790">
                  <c:v>0.54791666666663197</c:v>
                </c:pt>
                <c:pt idx="791">
                  <c:v>0.5486111111110773</c:v>
                </c:pt>
                <c:pt idx="792">
                  <c:v>0.5493055555555213</c:v>
                </c:pt>
                <c:pt idx="793">
                  <c:v>0.54999999999996496</c:v>
                </c:pt>
                <c:pt idx="794">
                  <c:v>0.55069444444441062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0.55277777777774262</c:v>
                </c:pt>
                <c:pt idx="798">
                  <c:v>0.55347222222218695</c:v>
                </c:pt>
                <c:pt idx="799">
                  <c:v>0.55416666666663161</c:v>
                </c:pt>
                <c:pt idx="800">
                  <c:v>0.55486111111107639</c:v>
                </c:pt>
                <c:pt idx="801">
                  <c:v>0.55555555555552105</c:v>
                </c:pt>
                <c:pt idx="802">
                  <c:v>0.55624999999996472</c:v>
                </c:pt>
                <c:pt idx="803">
                  <c:v>0.5569444444444096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0.55902777777774271</c:v>
                </c:pt>
                <c:pt idx="807">
                  <c:v>0.55972222222218748</c:v>
                </c:pt>
                <c:pt idx="808">
                  <c:v>0.5604166666666317</c:v>
                </c:pt>
                <c:pt idx="809">
                  <c:v>0.56111111111107603</c:v>
                </c:pt>
                <c:pt idx="810">
                  <c:v>0.56180555555552036</c:v>
                </c:pt>
                <c:pt idx="811">
                  <c:v>0.56249999999996469</c:v>
                </c:pt>
                <c:pt idx="812">
                  <c:v>0.56319444444440936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0.56527777777774169</c:v>
                </c:pt>
                <c:pt idx="816">
                  <c:v>0.56597222222218735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0.56805555555552034</c:v>
                </c:pt>
                <c:pt idx="820">
                  <c:v>0.56874999999996401</c:v>
                </c:pt>
                <c:pt idx="821">
                  <c:v>0.56944444444440934</c:v>
                </c:pt>
                <c:pt idx="822">
                  <c:v>0.570138888888853</c:v>
                </c:pt>
                <c:pt idx="823">
                  <c:v>0.57083333333329733</c:v>
                </c:pt>
                <c:pt idx="824">
                  <c:v>0.57152777777774166</c:v>
                </c:pt>
                <c:pt idx="825">
                  <c:v>0.57222222222218633</c:v>
                </c:pt>
                <c:pt idx="826">
                  <c:v>0.57291666666663099</c:v>
                </c:pt>
                <c:pt idx="827">
                  <c:v>0.57361111111107532</c:v>
                </c:pt>
                <c:pt idx="828">
                  <c:v>0.57430555555551932</c:v>
                </c:pt>
                <c:pt idx="829">
                  <c:v>0.57499999999996398</c:v>
                </c:pt>
                <c:pt idx="830">
                  <c:v>0.57569444444440865</c:v>
                </c:pt>
                <c:pt idx="831">
                  <c:v>0.57638888888885298</c:v>
                </c:pt>
                <c:pt idx="832">
                  <c:v>0.57708333333329731</c:v>
                </c:pt>
                <c:pt idx="833">
                  <c:v>0.57777777777774098</c:v>
                </c:pt>
                <c:pt idx="834">
                  <c:v>0.57847222222218631</c:v>
                </c:pt>
                <c:pt idx="835">
                  <c:v>0.57916666666662997</c:v>
                </c:pt>
                <c:pt idx="836">
                  <c:v>0.5798611111110753</c:v>
                </c:pt>
                <c:pt idx="837">
                  <c:v>0.58055555555551897</c:v>
                </c:pt>
                <c:pt idx="838">
                  <c:v>0.58124999999996241</c:v>
                </c:pt>
                <c:pt idx="839">
                  <c:v>0.58194444444440829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0.5840277777777404</c:v>
                </c:pt>
                <c:pt idx="843">
                  <c:v>0.58472222222218495</c:v>
                </c:pt>
                <c:pt idx="844">
                  <c:v>0.58541666666662939</c:v>
                </c:pt>
                <c:pt idx="845">
                  <c:v>0.58611111111107361</c:v>
                </c:pt>
                <c:pt idx="846">
                  <c:v>0.58680555555551905</c:v>
                </c:pt>
                <c:pt idx="847">
                  <c:v>0.58749999999996239</c:v>
                </c:pt>
                <c:pt idx="848">
                  <c:v>0.58819444444440705</c:v>
                </c:pt>
                <c:pt idx="849">
                  <c:v>0.58888888888885171</c:v>
                </c:pt>
                <c:pt idx="850">
                  <c:v>0.58958333333329571</c:v>
                </c:pt>
                <c:pt idx="851">
                  <c:v>0.59027777777774038</c:v>
                </c:pt>
                <c:pt idx="852">
                  <c:v>0.59097222222218504</c:v>
                </c:pt>
                <c:pt idx="853">
                  <c:v>0.5916666666666297</c:v>
                </c:pt>
                <c:pt idx="854">
                  <c:v>0.5923611111110737</c:v>
                </c:pt>
                <c:pt idx="855">
                  <c:v>0.59305555555551803</c:v>
                </c:pt>
                <c:pt idx="856">
                  <c:v>0.5937499999999627</c:v>
                </c:pt>
                <c:pt idx="857">
                  <c:v>0.59444444444440703</c:v>
                </c:pt>
                <c:pt idx="858">
                  <c:v>0.59513888888885169</c:v>
                </c:pt>
                <c:pt idx="859">
                  <c:v>0.59583333333329602</c:v>
                </c:pt>
                <c:pt idx="860">
                  <c:v>0.59652777777773947</c:v>
                </c:pt>
                <c:pt idx="861">
                  <c:v>0.59722222222218502</c:v>
                </c:pt>
                <c:pt idx="862">
                  <c:v>0.59791666666662868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0.59999999999996168</c:v>
                </c:pt>
                <c:pt idx="866">
                  <c:v>0.60069444444440767</c:v>
                </c:pt>
                <c:pt idx="867">
                  <c:v>0.601388888888851</c:v>
                </c:pt>
                <c:pt idx="868">
                  <c:v>0.60208333333329533</c:v>
                </c:pt>
                <c:pt idx="869">
                  <c:v>0.60277777777774</c:v>
                </c:pt>
                <c:pt idx="870">
                  <c:v>0.60347222222218433</c:v>
                </c:pt>
                <c:pt idx="871">
                  <c:v>0.60416666666662899</c:v>
                </c:pt>
                <c:pt idx="872">
                  <c:v>0.60486111111107332</c:v>
                </c:pt>
                <c:pt idx="873">
                  <c:v>0.60555555555551732</c:v>
                </c:pt>
                <c:pt idx="874">
                  <c:v>0.60624999999996199</c:v>
                </c:pt>
                <c:pt idx="875">
                  <c:v>0.60694444444440665</c:v>
                </c:pt>
                <c:pt idx="876">
                  <c:v>0.60763888888885131</c:v>
                </c:pt>
                <c:pt idx="877">
                  <c:v>0.60833333333329531</c:v>
                </c:pt>
                <c:pt idx="878">
                  <c:v>0.60902777777773898</c:v>
                </c:pt>
                <c:pt idx="879">
                  <c:v>0.60972222222218464</c:v>
                </c:pt>
                <c:pt idx="880">
                  <c:v>0.61041666666662797</c:v>
                </c:pt>
                <c:pt idx="881">
                  <c:v>0.6111111111110733</c:v>
                </c:pt>
                <c:pt idx="882">
                  <c:v>0.61180555555551763</c:v>
                </c:pt>
                <c:pt idx="883">
                  <c:v>0.61249999999996096</c:v>
                </c:pt>
                <c:pt idx="884">
                  <c:v>0.61319444444440663</c:v>
                </c:pt>
                <c:pt idx="885">
                  <c:v>0.61388888888885029</c:v>
                </c:pt>
                <c:pt idx="886">
                  <c:v>0.61458333333329529</c:v>
                </c:pt>
                <c:pt idx="887">
                  <c:v>0.61527777777773862</c:v>
                </c:pt>
                <c:pt idx="888">
                  <c:v>0.61597222222218451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0.6180555555555175</c:v>
                </c:pt>
                <c:pt idx="892">
                  <c:v>0.61874999999996105</c:v>
                </c:pt>
                <c:pt idx="893">
                  <c:v>0.61944444444440661</c:v>
                </c:pt>
                <c:pt idx="894">
                  <c:v>0.62013888888885005</c:v>
                </c:pt>
                <c:pt idx="895">
                  <c:v>0.6208333333332946</c:v>
                </c:pt>
                <c:pt idx="896">
                  <c:v>0.62152777777773871</c:v>
                </c:pt>
                <c:pt idx="897">
                  <c:v>0.62222222222218349</c:v>
                </c:pt>
                <c:pt idx="898">
                  <c:v>0.62291666666662804</c:v>
                </c:pt>
                <c:pt idx="899">
                  <c:v>0.62361111111107248</c:v>
                </c:pt>
                <c:pt idx="900">
                  <c:v>0.62430555555551648</c:v>
                </c:pt>
                <c:pt idx="901">
                  <c:v>0.62499999999996103</c:v>
                </c:pt>
                <c:pt idx="902">
                  <c:v>0.62569444444440581</c:v>
                </c:pt>
                <c:pt idx="903">
                  <c:v>0.62638888888885003</c:v>
                </c:pt>
                <c:pt idx="904">
                  <c:v>0.62708333333329436</c:v>
                </c:pt>
                <c:pt idx="905">
                  <c:v>0.62777777777773802</c:v>
                </c:pt>
                <c:pt idx="906">
                  <c:v>0.62847222222218335</c:v>
                </c:pt>
                <c:pt idx="907">
                  <c:v>0.62916666666662702</c:v>
                </c:pt>
                <c:pt idx="908">
                  <c:v>0.62986111111107135</c:v>
                </c:pt>
                <c:pt idx="909">
                  <c:v>0.63055555555551634</c:v>
                </c:pt>
                <c:pt idx="910">
                  <c:v>0.63124999999996001</c:v>
                </c:pt>
                <c:pt idx="911">
                  <c:v>0.63194444444440567</c:v>
                </c:pt>
                <c:pt idx="912">
                  <c:v>0.63263888888884934</c:v>
                </c:pt>
                <c:pt idx="913">
                  <c:v>0.63333333333329334</c:v>
                </c:pt>
                <c:pt idx="914">
                  <c:v>0.634027777777738</c:v>
                </c:pt>
                <c:pt idx="915">
                  <c:v>0.63472222222218266</c:v>
                </c:pt>
                <c:pt idx="916">
                  <c:v>0.63541666666662699</c:v>
                </c:pt>
                <c:pt idx="917">
                  <c:v>0.63611111111107133</c:v>
                </c:pt>
                <c:pt idx="918">
                  <c:v>0.63680555555551566</c:v>
                </c:pt>
                <c:pt idx="919">
                  <c:v>0.63749999999995999</c:v>
                </c:pt>
                <c:pt idx="920">
                  <c:v>0.63819444444440465</c:v>
                </c:pt>
                <c:pt idx="921">
                  <c:v>0.63888888888884932</c:v>
                </c:pt>
                <c:pt idx="922">
                  <c:v>0.63958333333329331</c:v>
                </c:pt>
                <c:pt idx="923">
                  <c:v>0.64027777777773698</c:v>
                </c:pt>
                <c:pt idx="924">
                  <c:v>0.64097222222218264</c:v>
                </c:pt>
                <c:pt idx="925">
                  <c:v>0.64166666666662631</c:v>
                </c:pt>
                <c:pt idx="926">
                  <c:v>0.6423611111110713</c:v>
                </c:pt>
                <c:pt idx="927">
                  <c:v>0.64305555555551563</c:v>
                </c:pt>
                <c:pt idx="928">
                  <c:v>0.6437499999999593</c:v>
                </c:pt>
                <c:pt idx="929">
                  <c:v>0.64444444444440463</c:v>
                </c:pt>
                <c:pt idx="930">
                  <c:v>0.64513888888884829</c:v>
                </c:pt>
                <c:pt idx="931">
                  <c:v>0.64583333333329362</c:v>
                </c:pt>
                <c:pt idx="932">
                  <c:v>0.64652777777773696</c:v>
                </c:pt>
                <c:pt idx="933">
                  <c:v>0.64722222222218251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0.6493055555555155</c:v>
                </c:pt>
                <c:pt idx="937">
                  <c:v>0.64999999999995905</c:v>
                </c:pt>
                <c:pt idx="938">
                  <c:v>0.65069444444440483</c:v>
                </c:pt>
                <c:pt idx="939">
                  <c:v>0.65138888888884805</c:v>
                </c:pt>
                <c:pt idx="940">
                  <c:v>0.6520833333332926</c:v>
                </c:pt>
                <c:pt idx="941">
                  <c:v>0.65277777777773704</c:v>
                </c:pt>
                <c:pt idx="942">
                  <c:v>0.65347222222218149</c:v>
                </c:pt>
                <c:pt idx="943">
                  <c:v>0.65416666666662604</c:v>
                </c:pt>
                <c:pt idx="944">
                  <c:v>0.65486111111107048</c:v>
                </c:pt>
                <c:pt idx="945">
                  <c:v>0.65555555555551448</c:v>
                </c:pt>
                <c:pt idx="946">
                  <c:v>0.65624999999995903</c:v>
                </c:pt>
                <c:pt idx="947">
                  <c:v>0.65694444444440381</c:v>
                </c:pt>
                <c:pt idx="948">
                  <c:v>0.65763888888884836</c:v>
                </c:pt>
                <c:pt idx="949">
                  <c:v>0.65833333333329236</c:v>
                </c:pt>
                <c:pt idx="950">
                  <c:v>0.65902777777773602</c:v>
                </c:pt>
                <c:pt idx="951">
                  <c:v>0.6597222222221818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0.66180555555551479</c:v>
                </c:pt>
                <c:pt idx="955">
                  <c:v>0.66249999999995801</c:v>
                </c:pt>
                <c:pt idx="956">
                  <c:v>0.66319444444440367</c:v>
                </c:pt>
                <c:pt idx="957">
                  <c:v>0.66388888888884734</c:v>
                </c:pt>
                <c:pt idx="958">
                  <c:v>0.66458333333329134</c:v>
                </c:pt>
                <c:pt idx="959">
                  <c:v>0.665277777777736</c:v>
                </c:pt>
                <c:pt idx="960">
                  <c:v>0.66597222222218067</c:v>
                </c:pt>
                <c:pt idx="961">
                  <c:v>0.66666666666662533</c:v>
                </c:pt>
                <c:pt idx="962">
                  <c:v>0.66736111111106899</c:v>
                </c:pt>
                <c:pt idx="963">
                  <c:v>0.66805555555551366</c:v>
                </c:pt>
                <c:pt idx="964">
                  <c:v>0.66874999999995832</c:v>
                </c:pt>
                <c:pt idx="965">
                  <c:v>0.66944444444440265</c:v>
                </c:pt>
                <c:pt idx="966">
                  <c:v>0.67013888888884732</c:v>
                </c:pt>
                <c:pt idx="967">
                  <c:v>0.67083333333329165</c:v>
                </c:pt>
                <c:pt idx="968">
                  <c:v>0.67152777777773598</c:v>
                </c:pt>
                <c:pt idx="969">
                  <c:v>0.67222222222218064</c:v>
                </c:pt>
                <c:pt idx="970">
                  <c:v>0.67291666666662431</c:v>
                </c:pt>
                <c:pt idx="971">
                  <c:v>0.67361111111106931</c:v>
                </c:pt>
                <c:pt idx="972">
                  <c:v>0.67430555555551364</c:v>
                </c:pt>
                <c:pt idx="973">
                  <c:v>0.6749999999999583</c:v>
                </c:pt>
                <c:pt idx="974">
                  <c:v>0.67569444444440285</c:v>
                </c:pt>
                <c:pt idx="975">
                  <c:v>0.6763888888888463</c:v>
                </c:pt>
                <c:pt idx="976">
                  <c:v>0.67708333333329163</c:v>
                </c:pt>
                <c:pt idx="977">
                  <c:v>0.67777777777773529</c:v>
                </c:pt>
                <c:pt idx="978">
                  <c:v>0.67847222222218051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0.68124999999995661</c:v>
                </c:pt>
                <c:pt idx="983">
                  <c:v>0.68194444444440261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0.68402777777773471</c:v>
                </c:pt>
                <c:pt idx="987">
                  <c:v>0.6847222222221796</c:v>
                </c:pt>
                <c:pt idx="988">
                  <c:v>0.68541666666662371</c:v>
                </c:pt>
                <c:pt idx="989">
                  <c:v>0.68611111111106771</c:v>
                </c:pt>
                <c:pt idx="990">
                  <c:v>0.68680555555551248</c:v>
                </c:pt>
                <c:pt idx="991">
                  <c:v>0.6874999999999567</c:v>
                </c:pt>
                <c:pt idx="992">
                  <c:v>0.68819444444440137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0.69027777777773369</c:v>
                </c:pt>
                <c:pt idx="996">
                  <c:v>0.69097222222217936</c:v>
                </c:pt>
                <c:pt idx="997">
                  <c:v>0.69166666666662302</c:v>
                </c:pt>
                <c:pt idx="998">
                  <c:v>0.69236111111106668</c:v>
                </c:pt>
                <c:pt idx="999">
                  <c:v>0.69305555555551235</c:v>
                </c:pt>
                <c:pt idx="1000">
                  <c:v>0.69374999999995601</c:v>
                </c:pt>
                <c:pt idx="1001">
                  <c:v>0.69444444444440134</c:v>
                </c:pt>
                <c:pt idx="1002">
                  <c:v>0.69513888888884501</c:v>
                </c:pt>
                <c:pt idx="1003">
                  <c:v>0.69583333333328934</c:v>
                </c:pt>
                <c:pt idx="1004">
                  <c:v>0.69652777777773367</c:v>
                </c:pt>
                <c:pt idx="1005">
                  <c:v>0.69722222222217833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0.69930555555551133</c:v>
                </c:pt>
                <c:pt idx="1009">
                  <c:v>0.69999999999995599</c:v>
                </c:pt>
                <c:pt idx="1010">
                  <c:v>0.70069444444440065</c:v>
                </c:pt>
                <c:pt idx="1011">
                  <c:v>0.70138888888884499</c:v>
                </c:pt>
                <c:pt idx="1012">
                  <c:v>0.70208333333328932</c:v>
                </c:pt>
                <c:pt idx="1013">
                  <c:v>0.70277777777773398</c:v>
                </c:pt>
                <c:pt idx="1014">
                  <c:v>0.70347222222217831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0.7055555555555113</c:v>
                </c:pt>
                <c:pt idx="1018">
                  <c:v>0.70624999999995597</c:v>
                </c:pt>
                <c:pt idx="1019">
                  <c:v>0.70694444444440063</c:v>
                </c:pt>
                <c:pt idx="1020">
                  <c:v>0.7076388888888443</c:v>
                </c:pt>
                <c:pt idx="1021">
                  <c:v>0.70833333333328929</c:v>
                </c:pt>
                <c:pt idx="1022">
                  <c:v>0.70902777777773296</c:v>
                </c:pt>
                <c:pt idx="1023">
                  <c:v>0.70972222222217862</c:v>
                </c:pt>
                <c:pt idx="1024">
                  <c:v>0.71041666666662162</c:v>
                </c:pt>
                <c:pt idx="1025">
                  <c:v>0.71111111111106562</c:v>
                </c:pt>
                <c:pt idx="1026">
                  <c:v>0.7118055555555115</c:v>
                </c:pt>
                <c:pt idx="1027">
                  <c:v>0.71249999999995461</c:v>
                </c:pt>
                <c:pt idx="1028">
                  <c:v>0.71319444444440072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0.71527777777773272</c:v>
                </c:pt>
                <c:pt idx="1032">
                  <c:v>0.7159722222221776</c:v>
                </c:pt>
                <c:pt idx="1033">
                  <c:v>0.71666666666662204</c:v>
                </c:pt>
                <c:pt idx="1034">
                  <c:v>0.71736111111106571</c:v>
                </c:pt>
                <c:pt idx="1035">
                  <c:v>0.71805555555551048</c:v>
                </c:pt>
                <c:pt idx="1036">
                  <c:v>0.71874999999995504</c:v>
                </c:pt>
                <c:pt idx="1037">
                  <c:v>0.71944444444439948</c:v>
                </c:pt>
                <c:pt idx="1038">
                  <c:v>0.72013888888884403</c:v>
                </c:pt>
                <c:pt idx="1039">
                  <c:v>0.72083333333328836</c:v>
                </c:pt>
                <c:pt idx="1040">
                  <c:v>0.72152777777773169</c:v>
                </c:pt>
                <c:pt idx="1041">
                  <c:v>0.72222222222217736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0.72430555555551035</c:v>
                </c:pt>
                <c:pt idx="1045">
                  <c:v>0.72499999999995401</c:v>
                </c:pt>
                <c:pt idx="1046">
                  <c:v>0.72569444444439979</c:v>
                </c:pt>
                <c:pt idx="1047">
                  <c:v>0.72638888888884301</c:v>
                </c:pt>
                <c:pt idx="1048">
                  <c:v>0.72708333333328834</c:v>
                </c:pt>
                <c:pt idx="1049">
                  <c:v>0.727777777777732</c:v>
                </c:pt>
                <c:pt idx="1050">
                  <c:v>0.72847222222217634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0.73055555555551033</c:v>
                </c:pt>
                <c:pt idx="1054">
                  <c:v>0.73124999999995399</c:v>
                </c:pt>
                <c:pt idx="1055">
                  <c:v>0.73194444444439866</c:v>
                </c:pt>
                <c:pt idx="1056">
                  <c:v>0.73263888888884332</c:v>
                </c:pt>
                <c:pt idx="1057">
                  <c:v>0.73333333333328732</c:v>
                </c:pt>
                <c:pt idx="1058">
                  <c:v>0.73402777777773198</c:v>
                </c:pt>
                <c:pt idx="1059">
                  <c:v>0.73472222222217665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0.73680555555550964</c:v>
                </c:pt>
                <c:pt idx="1063">
                  <c:v>0.73749999999995397</c:v>
                </c:pt>
                <c:pt idx="1064">
                  <c:v>0.73819444444439863</c:v>
                </c:pt>
                <c:pt idx="1065">
                  <c:v>0.7388888888888423</c:v>
                </c:pt>
                <c:pt idx="1066">
                  <c:v>0.7395833333332873</c:v>
                </c:pt>
                <c:pt idx="1067">
                  <c:v>0.74027777777773096</c:v>
                </c:pt>
                <c:pt idx="1068">
                  <c:v>0.74097222222217662</c:v>
                </c:pt>
                <c:pt idx="1069">
                  <c:v>0.74166666666662029</c:v>
                </c:pt>
                <c:pt idx="1070">
                  <c:v>0.74236111111106362</c:v>
                </c:pt>
                <c:pt idx="1071">
                  <c:v>0.74305555555550951</c:v>
                </c:pt>
                <c:pt idx="1072">
                  <c:v>0.74374999999995295</c:v>
                </c:pt>
                <c:pt idx="1073">
                  <c:v>0.7444444444443985</c:v>
                </c:pt>
                <c:pt idx="1074">
                  <c:v>0.74513888888884205</c:v>
                </c:pt>
                <c:pt idx="1075">
                  <c:v>0.74583333333328661</c:v>
                </c:pt>
                <c:pt idx="1076">
                  <c:v>0.74652777777773072</c:v>
                </c:pt>
                <c:pt idx="1077">
                  <c:v>0.7472222222221756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0.74930555555550848</c:v>
                </c:pt>
                <c:pt idx="1081">
                  <c:v>0.74999999999995304</c:v>
                </c:pt>
                <c:pt idx="1082">
                  <c:v>0.75069444444439792</c:v>
                </c:pt>
                <c:pt idx="1083">
                  <c:v>0.75138888888884203</c:v>
                </c:pt>
                <c:pt idx="1084">
                  <c:v>0.75208333333328636</c:v>
                </c:pt>
                <c:pt idx="1085">
                  <c:v>0.75277777777773003</c:v>
                </c:pt>
                <c:pt idx="1086">
                  <c:v>0.75347222222217536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0.75555555555550835</c:v>
                </c:pt>
                <c:pt idx="1090">
                  <c:v>0.75624999999995202</c:v>
                </c:pt>
                <c:pt idx="1091">
                  <c:v>0.75694444444439779</c:v>
                </c:pt>
                <c:pt idx="1092">
                  <c:v>0.75763888888884134</c:v>
                </c:pt>
                <c:pt idx="1093">
                  <c:v>0.75833333333328634</c:v>
                </c:pt>
                <c:pt idx="1094">
                  <c:v>0.75902777777773001</c:v>
                </c:pt>
                <c:pt idx="1095">
                  <c:v>0.75972222222217467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0.76180555555550866</c:v>
                </c:pt>
                <c:pt idx="1099">
                  <c:v>0.76249999999995199</c:v>
                </c:pt>
                <c:pt idx="1100">
                  <c:v>0.76319444444439666</c:v>
                </c:pt>
                <c:pt idx="1101">
                  <c:v>0.76388888888884132</c:v>
                </c:pt>
                <c:pt idx="1102">
                  <c:v>0.76458333333328532</c:v>
                </c:pt>
                <c:pt idx="1103">
                  <c:v>0.76527777777772998</c:v>
                </c:pt>
                <c:pt idx="1104">
                  <c:v>0.76597222222217465</c:v>
                </c:pt>
                <c:pt idx="1105">
                  <c:v>0.76666666666661831</c:v>
                </c:pt>
                <c:pt idx="1106">
                  <c:v>0.76736111111106298</c:v>
                </c:pt>
                <c:pt idx="1107">
                  <c:v>0.76805555555550764</c:v>
                </c:pt>
                <c:pt idx="1108">
                  <c:v>0.7687499999999523</c:v>
                </c:pt>
                <c:pt idx="1109">
                  <c:v>0.76944444444439664</c:v>
                </c:pt>
                <c:pt idx="1110">
                  <c:v>0.7701388888888403</c:v>
                </c:pt>
                <c:pt idx="1111">
                  <c:v>0.77083333333328463</c:v>
                </c:pt>
                <c:pt idx="1112">
                  <c:v>0.77152777777772796</c:v>
                </c:pt>
                <c:pt idx="1113">
                  <c:v>0.77222222222217263</c:v>
                </c:pt>
                <c:pt idx="1114">
                  <c:v>0.77291666666661629</c:v>
                </c:pt>
                <c:pt idx="1115">
                  <c:v>0.77361111111106029</c:v>
                </c:pt>
                <c:pt idx="1116">
                  <c:v>0.77430555555550451</c:v>
                </c:pt>
                <c:pt idx="1117">
                  <c:v>0.77499999999994795</c:v>
                </c:pt>
                <c:pt idx="1118">
                  <c:v>0.77569444444439284</c:v>
                </c:pt>
                <c:pt idx="1119">
                  <c:v>0.77638888888883595</c:v>
                </c:pt>
                <c:pt idx="1120">
                  <c:v>0.7770833333332805</c:v>
                </c:pt>
                <c:pt idx="1121">
                  <c:v>0.77777777777772439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0.78124999999994371</c:v>
                </c:pt>
                <c:pt idx="1127">
                  <c:v>0.78194444444438849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0.7840277777777197</c:v>
                </c:pt>
                <c:pt idx="1131">
                  <c:v>0.78472222222216403</c:v>
                </c:pt>
                <c:pt idx="1132">
                  <c:v>0.7854166666666077</c:v>
                </c:pt>
                <c:pt idx="1133">
                  <c:v>0.7861111111110517</c:v>
                </c:pt>
                <c:pt idx="1134">
                  <c:v>0.78680555555549636</c:v>
                </c:pt>
                <c:pt idx="1135">
                  <c:v>0.78749999999993969</c:v>
                </c:pt>
                <c:pt idx="1136">
                  <c:v>0.78819444444438436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0.79027777777771568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0.79236111111104768</c:v>
                </c:pt>
                <c:pt idx="1143">
                  <c:v>0.79305555555549234</c:v>
                </c:pt>
                <c:pt idx="1144">
                  <c:v>0.79374999999993601</c:v>
                </c:pt>
                <c:pt idx="1145">
                  <c:v>0.79444444444438034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0.79652777777771167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0.79930555555548832</c:v>
                </c:pt>
                <c:pt idx="1153">
                  <c:v>0.79999999999993199</c:v>
                </c:pt>
                <c:pt idx="1154">
                  <c:v>0.80069444444437665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0.80416666666659631</c:v>
                </c:pt>
                <c:pt idx="1160">
                  <c:v>0.80486111111103997</c:v>
                </c:pt>
                <c:pt idx="1161">
                  <c:v>0.8055555555554843</c:v>
                </c:pt>
                <c:pt idx="1162">
                  <c:v>0.80624999999992797</c:v>
                </c:pt>
                <c:pt idx="1163">
                  <c:v>0.80694444444437263</c:v>
                </c:pt>
                <c:pt idx="1164">
                  <c:v>0.8076388888888163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0.80972222222214829</c:v>
                </c:pt>
                <c:pt idx="1168">
                  <c:v>0.81041666666659229</c:v>
                </c:pt>
                <c:pt idx="1169">
                  <c:v>0.81111111111103562</c:v>
                </c:pt>
                <c:pt idx="1170">
                  <c:v>0.81180555555548051</c:v>
                </c:pt>
                <c:pt idx="1171">
                  <c:v>0.81249999999992362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0.81458333333325572</c:v>
                </c:pt>
                <c:pt idx="1175">
                  <c:v>0.81527777777769972</c:v>
                </c:pt>
                <c:pt idx="1176">
                  <c:v>0.81597222222214405</c:v>
                </c:pt>
                <c:pt idx="1177">
                  <c:v>0.8166666666665886</c:v>
                </c:pt>
                <c:pt idx="1178">
                  <c:v>0.81736111111103171</c:v>
                </c:pt>
                <c:pt idx="1179">
                  <c:v>0.81805555555547649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0.8215277777776957</c:v>
                </c:pt>
                <c:pt idx="1185">
                  <c:v>0.82222222222214003</c:v>
                </c:pt>
                <c:pt idx="1186">
                  <c:v>0.82291666666658436</c:v>
                </c:pt>
                <c:pt idx="1187">
                  <c:v>0.82361111111102803</c:v>
                </c:pt>
                <c:pt idx="1188">
                  <c:v>0.82430555555547236</c:v>
                </c:pt>
                <c:pt idx="1189">
                  <c:v>0.82499999999991602</c:v>
                </c:pt>
                <c:pt idx="1190">
                  <c:v>0.82569444444436035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0.82916666666658034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0.83194444444435633</c:v>
                </c:pt>
                <c:pt idx="1200">
                  <c:v>0.83263888888880033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0.83472222222213233</c:v>
                </c:pt>
                <c:pt idx="1204">
                  <c:v>0.83541666666657632</c:v>
                </c:pt>
                <c:pt idx="1205">
                  <c:v>0.83611111111101999</c:v>
                </c:pt>
                <c:pt idx="1206">
                  <c:v>0.83680555555546432</c:v>
                </c:pt>
                <c:pt idx="1207">
                  <c:v>0.83749999999990798</c:v>
                </c:pt>
                <c:pt idx="1208">
                  <c:v>0.83819444444435232</c:v>
                </c:pt>
                <c:pt idx="1209">
                  <c:v>0.83888888888879631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0.84097222222212831</c:v>
                </c:pt>
                <c:pt idx="1213">
                  <c:v>0.84166666666657264</c:v>
                </c:pt>
                <c:pt idx="1214">
                  <c:v>0.84236111111101597</c:v>
                </c:pt>
                <c:pt idx="1215">
                  <c:v>0.8430555555554603</c:v>
                </c:pt>
                <c:pt idx="1216">
                  <c:v>0.8437499999999043</c:v>
                </c:pt>
                <c:pt idx="1217">
                  <c:v>0.8444444444443483</c:v>
                </c:pt>
                <c:pt idx="1218">
                  <c:v>0.84513888888879229</c:v>
                </c:pt>
                <c:pt idx="1219">
                  <c:v>0.84583333333323629</c:v>
                </c:pt>
                <c:pt idx="1220">
                  <c:v>0.84652777777767996</c:v>
                </c:pt>
                <c:pt idx="1221">
                  <c:v>0.84722222222212429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0.84999999999990028</c:v>
                </c:pt>
                <c:pt idx="1226">
                  <c:v>0.8506944444443445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0.85624999999989648</c:v>
                </c:pt>
                <c:pt idx="1235">
                  <c:v>0.85694444444434048</c:v>
                </c:pt>
                <c:pt idx="1236">
                  <c:v>0.85763888888878448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0.85972222222211636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0.86180555555544835</c:v>
                </c:pt>
                <c:pt idx="1243">
                  <c:v>0.86249999999989235</c:v>
                </c:pt>
                <c:pt idx="1244">
                  <c:v>0.86319444444433635</c:v>
                </c:pt>
                <c:pt idx="1245">
                  <c:v>0.86388888888878035</c:v>
                </c:pt>
                <c:pt idx="1246">
                  <c:v>0.86458333333322401</c:v>
                </c:pt>
                <c:pt idx="1247">
                  <c:v>0.86527777777766768</c:v>
                </c:pt>
                <c:pt idx="1248">
                  <c:v>0.86597222222211234</c:v>
                </c:pt>
                <c:pt idx="1249">
                  <c:v>0.86666666666655634</c:v>
                </c:pt>
                <c:pt idx="1250">
                  <c:v>0.867361111111</c:v>
                </c:pt>
                <c:pt idx="1251">
                  <c:v>0.86805555555544434</c:v>
                </c:pt>
                <c:pt idx="1252">
                  <c:v>0.86874999999988867</c:v>
                </c:pt>
                <c:pt idx="1253">
                  <c:v>0.86944444444433233</c:v>
                </c:pt>
                <c:pt idx="1254">
                  <c:v>0.87013888888877633</c:v>
                </c:pt>
                <c:pt idx="1255">
                  <c:v>0.87083333333322033</c:v>
                </c:pt>
                <c:pt idx="1256">
                  <c:v>0.87152777777766366</c:v>
                </c:pt>
                <c:pt idx="1257">
                  <c:v>0.87222222222210832</c:v>
                </c:pt>
                <c:pt idx="1258">
                  <c:v>0.87291666666655232</c:v>
                </c:pt>
                <c:pt idx="1259">
                  <c:v>0.87361111111099632</c:v>
                </c:pt>
                <c:pt idx="1260">
                  <c:v>0.87430555555544032</c:v>
                </c:pt>
                <c:pt idx="1261">
                  <c:v>0.87499999999988465</c:v>
                </c:pt>
                <c:pt idx="1262">
                  <c:v>0.87569444444432865</c:v>
                </c:pt>
                <c:pt idx="1263">
                  <c:v>0.87638888888877231</c:v>
                </c:pt>
                <c:pt idx="1264">
                  <c:v>0.87708333333321631</c:v>
                </c:pt>
                <c:pt idx="1265">
                  <c:v>0.87777777777765997</c:v>
                </c:pt>
                <c:pt idx="1266">
                  <c:v>0.8784722222221043</c:v>
                </c:pt>
                <c:pt idx="1267">
                  <c:v>0.8791666666665483</c:v>
                </c:pt>
                <c:pt idx="1268">
                  <c:v>0.8798611111109923</c:v>
                </c:pt>
                <c:pt idx="1269">
                  <c:v>0.88055555555543596</c:v>
                </c:pt>
                <c:pt idx="1270">
                  <c:v>0.8812499999998803</c:v>
                </c:pt>
                <c:pt idx="1271">
                  <c:v>0.88194444444432429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0.8840277777776554</c:v>
                </c:pt>
                <c:pt idx="1275">
                  <c:v>0.88472222222209995</c:v>
                </c:pt>
                <c:pt idx="1276">
                  <c:v>0.88541666666654362</c:v>
                </c:pt>
                <c:pt idx="1277">
                  <c:v>0.88611111111098761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0.88888888888876372</c:v>
                </c:pt>
                <c:pt idx="1282">
                  <c:v>0.88958333333320772</c:v>
                </c:pt>
                <c:pt idx="1283">
                  <c:v>0.89027777777765138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0.89236111111098371</c:v>
                </c:pt>
                <c:pt idx="1287">
                  <c:v>0.89305555555542804</c:v>
                </c:pt>
                <c:pt idx="1288">
                  <c:v>0.89374999999987248</c:v>
                </c:pt>
                <c:pt idx="1289">
                  <c:v>0.89444444444431603</c:v>
                </c:pt>
                <c:pt idx="1290">
                  <c:v>0.8951388888887597</c:v>
                </c:pt>
                <c:pt idx="1291">
                  <c:v>0.89583333333320403</c:v>
                </c:pt>
                <c:pt idx="1292">
                  <c:v>0.89652777777764747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0.90069444444431235</c:v>
                </c:pt>
                <c:pt idx="1299">
                  <c:v>0.90138888888875568</c:v>
                </c:pt>
                <c:pt idx="1300">
                  <c:v>0.90208333333320001</c:v>
                </c:pt>
                <c:pt idx="1301">
                  <c:v>0.90277777777764368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0.90694444444430833</c:v>
                </c:pt>
                <c:pt idx="1308">
                  <c:v>0.90763888888875199</c:v>
                </c:pt>
                <c:pt idx="1309">
                  <c:v>0.90833333333319632</c:v>
                </c:pt>
                <c:pt idx="1310">
                  <c:v>0.90902777777763966</c:v>
                </c:pt>
                <c:pt idx="1311">
                  <c:v>0.90972222222208432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0.91180555555541631</c:v>
                </c:pt>
                <c:pt idx="1315">
                  <c:v>0.91249999999985998</c:v>
                </c:pt>
                <c:pt idx="1316">
                  <c:v>0.91319444444430431</c:v>
                </c:pt>
                <c:pt idx="1317">
                  <c:v>0.91388888888874797</c:v>
                </c:pt>
                <c:pt idx="1318">
                  <c:v>0.91458333333319231</c:v>
                </c:pt>
                <c:pt idx="1319">
                  <c:v>0.91527777777763553</c:v>
                </c:pt>
                <c:pt idx="1320">
                  <c:v>0.9159722222220803</c:v>
                </c:pt>
                <c:pt idx="1321">
                  <c:v>0.9166666666665243</c:v>
                </c:pt>
                <c:pt idx="1322">
                  <c:v>0.91736111111096741</c:v>
                </c:pt>
                <c:pt idx="1323">
                  <c:v>0.91805555555541229</c:v>
                </c:pt>
                <c:pt idx="1324">
                  <c:v>0.91874999999985629</c:v>
                </c:pt>
                <c:pt idx="1325">
                  <c:v>0.91944444444430029</c:v>
                </c:pt>
                <c:pt idx="1326">
                  <c:v>0.92013888888874396</c:v>
                </c:pt>
                <c:pt idx="1327">
                  <c:v>0.92083333333318851</c:v>
                </c:pt>
                <c:pt idx="1328">
                  <c:v>0.9215277777776314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0.92361111111096361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0.9256944444442966</c:v>
                </c:pt>
                <c:pt idx="1335">
                  <c:v>0.92638888888873971</c:v>
                </c:pt>
                <c:pt idx="1336">
                  <c:v>0.9270833333331846</c:v>
                </c:pt>
                <c:pt idx="1337">
                  <c:v>0.92777777777762771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0.9298611111109597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0.93194444444429236</c:v>
                </c:pt>
                <c:pt idx="1344">
                  <c:v>0.93263888888873603</c:v>
                </c:pt>
                <c:pt idx="1345">
                  <c:v>0.93333333333318036</c:v>
                </c:pt>
                <c:pt idx="1346">
                  <c:v>0.93402777777762269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0.93611111111095469</c:v>
                </c:pt>
                <c:pt idx="1350">
                  <c:v>0.93680555555539935</c:v>
                </c:pt>
                <c:pt idx="1351">
                  <c:v>0.93749999999984301</c:v>
                </c:pt>
                <c:pt idx="1352">
                  <c:v>0.93819444444428735</c:v>
                </c:pt>
                <c:pt idx="1353">
                  <c:v>0.93888888888873101</c:v>
                </c:pt>
                <c:pt idx="1354">
                  <c:v>0.93958333333317534</c:v>
                </c:pt>
                <c:pt idx="1355">
                  <c:v>0.94027777777761867</c:v>
                </c:pt>
                <c:pt idx="1356">
                  <c:v>0.940972222222063</c:v>
                </c:pt>
                <c:pt idx="1357">
                  <c:v>0.94166666666650733</c:v>
                </c:pt>
                <c:pt idx="1358">
                  <c:v>0.94236111111095067</c:v>
                </c:pt>
                <c:pt idx="1359">
                  <c:v>0.94305555555539533</c:v>
                </c:pt>
                <c:pt idx="1360">
                  <c:v>0.94374999999983933</c:v>
                </c:pt>
                <c:pt idx="1361">
                  <c:v>0.94444444444428333</c:v>
                </c:pt>
                <c:pt idx="1362">
                  <c:v>0.94513888888872699</c:v>
                </c:pt>
                <c:pt idx="1363">
                  <c:v>0.94583333333317166</c:v>
                </c:pt>
                <c:pt idx="1364">
                  <c:v>0.94652777777761465</c:v>
                </c:pt>
                <c:pt idx="1365">
                  <c:v>0.94722222222205898</c:v>
                </c:pt>
                <c:pt idx="1366">
                  <c:v>0.94791666666650332</c:v>
                </c:pt>
                <c:pt idx="1367">
                  <c:v>0.94861111111094698</c:v>
                </c:pt>
                <c:pt idx="1368">
                  <c:v>0.94930555555539131</c:v>
                </c:pt>
                <c:pt idx="1369">
                  <c:v>0.94999999999983531</c:v>
                </c:pt>
                <c:pt idx="1370">
                  <c:v>0.95069444444427964</c:v>
                </c:pt>
                <c:pt idx="1371">
                  <c:v>0.95138888888872297</c:v>
                </c:pt>
                <c:pt idx="1372">
                  <c:v>0.9520833333331673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0.9541666666664993</c:v>
                </c:pt>
                <c:pt idx="1376">
                  <c:v>0.95486111111094296</c:v>
                </c:pt>
                <c:pt idx="1377">
                  <c:v>0.95555555555538729</c:v>
                </c:pt>
                <c:pt idx="1378">
                  <c:v>0.95624999999983129</c:v>
                </c:pt>
                <c:pt idx="1379">
                  <c:v>0.95694444444427562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0.95902777777760662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0.96111111111093872</c:v>
                </c:pt>
                <c:pt idx="1386">
                  <c:v>0.96180555555538361</c:v>
                </c:pt>
                <c:pt idx="1387">
                  <c:v>0.96249999999982705</c:v>
                </c:pt>
                <c:pt idx="1388">
                  <c:v>0.9631944444442716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0.96527777777760271</c:v>
                </c:pt>
                <c:pt idx="1392">
                  <c:v>0.96597222222204704</c:v>
                </c:pt>
                <c:pt idx="1393">
                  <c:v>0.96666666666649148</c:v>
                </c:pt>
                <c:pt idx="1394">
                  <c:v>0.9673611111109347</c:v>
                </c:pt>
                <c:pt idx="1395">
                  <c:v>0.96805555555537937</c:v>
                </c:pt>
                <c:pt idx="1396">
                  <c:v>0.96874999999982336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0.97083333333315536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0.97291666666648735</c:v>
                </c:pt>
                <c:pt idx="1403">
                  <c:v>0.97361111111093102</c:v>
                </c:pt>
                <c:pt idx="1404">
                  <c:v>0.97430555555537535</c:v>
                </c:pt>
                <c:pt idx="1405">
                  <c:v>0.97499999999981934</c:v>
                </c:pt>
                <c:pt idx="1406">
                  <c:v>0.97569444444426334</c:v>
                </c:pt>
                <c:pt idx="1407">
                  <c:v>0.97638888888870701</c:v>
                </c:pt>
                <c:pt idx="1408">
                  <c:v>0.97708333333315134</c:v>
                </c:pt>
                <c:pt idx="1409">
                  <c:v>0.97777777777759534</c:v>
                </c:pt>
                <c:pt idx="1410">
                  <c:v>0.978472222222039</c:v>
                </c:pt>
                <c:pt idx="1411">
                  <c:v>0.97916666666648333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0.98611111111092264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0.99166666666647529</c:v>
                </c:pt>
                <c:pt idx="1430">
                  <c:v>0.9923611111109184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0.99444444444425062</c:v>
                </c:pt>
                <c:pt idx="1434">
                  <c:v>0.99513888888869462</c:v>
                </c:pt>
                <c:pt idx="1435">
                  <c:v>0.99583333333313895</c:v>
                </c:pt>
                <c:pt idx="1436">
                  <c:v>0.99652777777758261</c:v>
                </c:pt>
                <c:pt idx="1437">
                  <c:v>0.99722222222202672</c:v>
                </c:pt>
                <c:pt idx="1438">
                  <c:v>0.99791666666647105</c:v>
                </c:pt>
                <c:pt idx="1439">
                  <c:v>0.99861111111091472</c:v>
                </c:pt>
                <c:pt idx="1440">
                  <c:v>0.99930555555535872</c:v>
                </c:pt>
              </c:numCache>
            </c:numRef>
          </c:cat>
          <c:val>
            <c:numRef>
              <c:f>'BALANCE SUR CASETA 2'!$J$13:$J$1453</c:f>
              <c:numCache>
                <c:formatCode>General</c:formatCode>
                <c:ptCount val="1441"/>
                <c:pt idx="1">
                  <c:v>11.570078207527752</c:v>
                </c:pt>
                <c:pt idx="2">
                  <c:v>11.57007804899898</c:v>
                </c:pt>
                <c:pt idx="3">
                  <c:v>11.570077890470207</c:v>
                </c:pt>
                <c:pt idx="4">
                  <c:v>11.570077731941435</c:v>
                </c:pt>
                <c:pt idx="5">
                  <c:v>11.570077573412664</c:v>
                </c:pt>
                <c:pt idx="6">
                  <c:v>11.57007741488389</c:v>
                </c:pt>
                <c:pt idx="7">
                  <c:v>11.57007725635512</c:v>
                </c:pt>
                <c:pt idx="8">
                  <c:v>11.570077097826349</c:v>
                </c:pt>
                <c:pt idx="9">
                  <c:v>11.570076939297572</c:v>
                </c:pt>
                <c:pt idx="10">
                  <c:v>11.570076780768799</c:v>
                </c:pt>
                <c:pt idx="11">
                  <c:v>11.570076622240027</c:v>
                </c:pt>
                <c:pt idx="12">
                  <c:v>11.570076463711255</c:v>
                </c:pt>
                <c:pt idx="13">
                  <c:v>11.570076305182482</c:v>
                </c:pt>
                <c:pt idx="14">
                  <c:v>11.57007614665371</c:v>
                </c:pt>
                <c:pt idx="15">
                  <c:v>11.570075988124939</c:v>
                </c:pt>
                <c:pt idx="16">
                  <c:v>11.570075829596165</c:v>
                </c:pt>
                <c:pt idx="17">
                  <c:v>11.570075671067396</c:v>
                </c:pt>
                <c:pt idx="18">
                  <c:v>11.570075512538622</c:v>
                </c:pt>
                <c:pt idx="19">
                  <c:v>11.57007535400985</c:v>
                </c:pt>
                <c:pt idx="20">
                  <c:v>11.570075195481071</c:v>
                </c:pt>
                <c:pt idx="21">
                  <c:v>11.570075036952302</c:v>
                </c:pt>
                <c:pt idx="22">
                  <c:v>11.570074878423529</c:v>
                </c:pt>
                <c:pt idx="23">
                  <c:v>11.570074719894757</c:v>
                </c:pt>
                <c:pt idx="24">
                  <c:v>11.57007456136599</c:v>
                </c:pt>
                <c:pt idx="25">
                  <c:v>11.570074402837212</c:v>
                </c:pt>
                <c:pt idx="26">
                  <c:v>11.570074244308445</c:v>
                </c:pt>
                <c:pt idx="27">
                  <c:v>11.57007408577967</c:v>
                </c:pt>
                <c:pt idx="28">
                  <c:v>11.57007392725089</c:v>
                </c:pt>
                <c:pt idx="29">
                  <c:v>11.570073768722118</c:v>
                </c:pt>
                <c:pt idx="30">
                  <c:v>11.570073610193351</c:v>
                </c:pt>
                <c:pt idx="31">
                  <c:v>11.570073451664573</c:v>
                </c:pt>
                <c:pt idx="32">
                  <c:v>11.570073293135803</c:v>
                </c:pt>
                <c:pt idx="33">
                  <c:v>11.570073134607034</c:v>
                </c:pt>
                <c:pt idx="34">
                  <c:v>11.570072976078265</c:v>
                </c:pt>
                <c:pt idx="35">
                  <c:v>11.570072817549494</c:v>
                </c:pt>
                <c:pt idx="36">
                  <c:v>11.551387787470262</c:v>
                </c:pt>
                <c:pt idx="37">
                  <c:v>11.549928628072951</c:v>
                </c:pt>
                <c:pt idx="38">
                  <c:v>11.548469468675648</c:v>
                </c:pt>
                <c:pt idx="39">
                  <c:v>11.547010309278351</c:v>
                </c:pt>
                <c:pt idx="40">
                  <c:v>11.545551149881046</c:v>
                </c:pt>
                <c:pt idx="41">
                  <c:v>11.544091990483743</c:v>
                </c:pt>
                <c:pt idx="42">
                  <c:v>11.542632831086449</c:v>
                </c:pt>
                <c:pt idx="43">
                  <c:v>11.54117367168913</c:v>
                </c:pt>
                <c:pt idx="44">
                  <c:v>11.539714512291832</c:v>
                </c:pt>
                <c:pt idx="45">
                  <c:v>11.538255352894517</c:v>
                </c:pt>
                <c:pt idx="46">
                  <c:v>11.536796193497224</c:v>
                </c:pt>
                <c:pt idx="47">
                  <c:v>11.535337034099925</c:v>
                </c:pt>
                <c:pt idx="48">
                  <c:v>11.533877874702616</c:v>
                </c:pt>
                <c:pt idx="49">
                  <c:v>11.532418715305317</c:v>
                </c:pt>
                <c:pt idx="50">
                  <c:v>11.530959555908014</c:v>
                </c:pt>
                <c:pt idx="51">
                  <c:v>11.529500396510706</c:v>
                </c:pt>
                <c:pt idx="52">
                  <c:v>11.528041237113401</c:v>
                </c:pt>
                <c:pt idx="53">
                  <c:v>11.526582077716105</c:v>
                </c:pt>
                <c:pt idx="54">
                  <c:v>11.525122918318798</c:v>
                </c:pt>
                <c:pt idx="55">
                  <c:v>11.52366375892149</c:v>
                </c:pt>
                <c:pt idx="56">
                  <c:v>11.535916666666672</c:v>
                </c:pt>
                <c:pt idx="57">
                  <c:v>11.535166666666672</c:v>
                </c:pt>
                <c:pt idx="58">
                  <c:v>11.534416666666672</c:v>
                </c:pt>
                <c:pt idx="59">
                  <c:v>11.533666666666672</c:v>
                </c:pt>
                <c:pt idx="60">
                  <c:v>11.53291666666667</c:v>
                </c:pt>
                <c:pt idx="61">
                  <c:v>11.53216666666667</c:v>
                </c:pt>
                <c:pt idx="62">
                  <c:v>11.53141666666667</c:v>
                </c:pt>
                <c:pt idx="63">
                  <c:v>11.53066666666667</c:v>
                </c:pt>
                <c:pt idx="64">
                  <c:v>11.52991666666667</c:v>
                </c:pt>
                <c:pt idx="65">
                  <c:v>11.52916666666667</c:v>
                </c:pt>
                <c:pt idx="66">
                  <c:v>11.52841666666667</c:v>
                </c:pt>
                <c:pt idx="67">
                  <c:v>11.52766666666667</c:v>
                </c:pt>
                <c:pt idx="68">
                  <c:v>11.52691666666667</c:v>
                </c:pt>
                <c:pt idx="69">
                  <c:v>11.52616666666667</c:v>
                </c:pt>
                <c:pt idx="70">
                  <c:v>11.525416666666674</c:v>
                </c:pt>
                <c:pt idx="71">
                  <c:v>11.52466666666667</c:v>
                </c:pt>
                <c:pt idx="72">
                  <c:v>11.52391666666667</c:v>
                </c:pt>
                <c:pt idx="73">
                  <c:v>11.52316666666667</c:v>
                </c:pt>
                <c:pt idx="74">
                  <c:v>11.522416666666674</c:v>
                </c:pt>
                <c:pt idx="75">
                  <c:v>11.52166666666667</c:v>
                </c:pt>
                <c:pt idx="76">
                  <c:v>11.477866772402853</c:v>
                </c:pt>
                <c:pt idx="77">
                  <c:v>11.474666931007144</c:v>
                </c:pt>
                <c:pt idx="78">
                  <c:v>11.471467089611419</c:v>
                </c:pt>
                <c:pt idx="79">
                  <c:v>11.468267248215701</c:v>
                </c:pt>
                <c:pt idx="80">
                  <c:v>11.465067406819989</c:v>
                </c:pt>
                <c:pt idx="81">
                  <c:v>11.461867565424271</c:v>
                </c:pt>
                <c:pt idx="82">
                  <c:v>11.458667724028549</c:v>
                </c:pt>
                <c:pt idx="83">
                  <c:v>11.455467882632837</c:v>
                </c:pt>
                <c:pt idx="84">
                  <c:v>11.452268041237113</c:v>
                </c:pt>
                <c:pt idx="85">
                  <c:v>11.449068199841395</c:v>
                </c:pt>
                <c:pt idx="86">
                  <c:v>11.445868358445679</c:v>
                </c:pt>
                <c:pt idx="87">
                  <c:v>11.44266851704997</c:v>
                </c:pt>
                <c:pt idx="88">
                  <c:v>11.439468675654247</c:v>
                </c:pt>
                <c:pt idx="89">
                  <c:v>11.43626883425852</c:v>
                </c:pt>
                <c:pt idx="90">
                  <c:v>11.433068992862808</c:v>
                </c:pt>
                <c:pt idx="91">
                  <c:v>11.429869151467095</c:v>
                </c:pt>
                <c:pt idx="92">
                  <c:v>11.426669310071372</c:v>
                </c:pt>
                <c:pt idx="93">
                  <c:v>11.423469468675654</c:v>
                </c:pt>
                <c:pt idx="94">
                  <c:v>11.420269627279939</c:v>
                </c:pt>
                <c:pt idx="95">
                  <c:v>11.41706978588422</c:v>
                </c:pt>
                <c:pt idx="96">
                  <c:v>11.413869944488502</c:v>
                </c:pt>
                <c:pt idx="97">
                  <c:v>11.457668517049973</c:v>
                </c:pt>
                <c:pt idx="98">
                  <c:v>11.455919904837438</c:v>
                </c:pt>
                <c:pt idx="99">
                  <c:v>11.454171292624904</c:v>
                </c:pt>
                <c:pt idx="100">
                  <c:v>11.452422680412374</c:v>
                </c:pt>
                <c:pt idx="101">
                  <c:v>11.450674068199849</c:v>
                </c:pt>
                <c:pt idx="102">
                  <c:v>11.448925455987315</c:v>
                </c:pt>
                <c:pt idx="103">
                  <c:v>11.447176843774781</c:v>
                </c:pt>
                <c:pt idx="104">
                  <c:v>11.445428231562261</c:v>
                </c:pt>
                <c:pt idx="105">
                  <c:v>11.44367961934973</c:v>
                </c:pt>
                <c:pt idx="106">
                  <c:v>11.441931007137191</c:v>
                </c:pt>
                <c:pt idx="107">
                  <c:v>11.440182394924671</c:v>
                </c:pt>
                <c:pt idx="108">
                  <c:v>11.43843378271213</c:v>
                </c:pt>
                <c:pt idx="109">
                  <c:v>11.436685170499606</c:v>
                </c:pt>
                <c:pt idx="110">
                  <c:v>11.434936558287081</c:v>
                </c:pt>
                <c:pt idx="111">
                  <c:v>11.433187946074547</c:v>
                </c:pt>
                <c:pt idx="112">
                  <c:v>11.431439333862023</c:v>
                </c:pt>
                <c:pt idx="113">
                  <c:v>11.429690721649489</c:v>
                </c:pt>
                <c:pt idx="114">
                  <c:v>11.427942109436957</c:v>
                </c:pt>
                <c:pt idx="115">
                  <c:v>11.426193497224428</c:v>
                </c:pt>
                <c:pt idx="116">
                  <c:v>11.424444885011903</c:v>
                </c:pt>
                <c:pt idx="117">
                  <c:v>11.427666666666672</c:v>
                </c:pt>
                <c:pt idx="118">
                  <c:v>11.42866666666667</c:v>
                </c:pt>
                <c:pt idx="119">
                  <c:v>11.429666666666675</c:v>
                </c:pt>
                <c:pt idx="120">
                  <c:v>11.430666666666673</c:v>
                </c:pt>
                <c:pt idx="121">
                  <c:v>11.43166666666667</c:v>
                </c:pt>
                <c:pt idx="122">
                  <c:v>11.432666666666675</c:v>
                </c:pt>
                <c:pt idx="123">
                  <c:v>11.433666666666673</c:v>
                </c:pt>
                <c:pt idx="124">
                  <c:v>11.43466666666667</c:v>
                </c:pt>
                <c:pt idx="125">
                  <c:v>11.435666666666675</c:v>
                </c:pt>
                <c:pt idx="126">
                  <c:v>11.436666666666673</c:v>
                </c:pt>
                <c:pt idx="127">
                  <c:v>11.43766666666667</c:v>
                </c:pt>
                <c:pt idx="128">
                  <c:v>11.43866666666667</c:v>
                </c:pt>
                <c:pt idx="129">
                  <c:v>11.439666666666675</c:v>
                </c:pt>
                <c:pt idx="130">
                  <c:v>11.440666666666672</c:v>
                </c:pt>
                <c:pt idx="131">
                  <c:v>11.44166666666667</c:v>
                </c:pt>
                <c:pt idx="132">
                  <c:v>11.442666666666675</c:v>
                </c:pt>
                <c:pt idx="133">
                  <c:v>11.443666666666672</c:v>
                </c:pt>
                <c:pt idx="134">
                  <c:v>11.44466666666667</c:v>
                </c:pt>
                <c:pt idx="135">
                  <c:v>11.445666666666675</c:v>
                </c:pt>
                <c:pt idx="136">
                  <c:v>11.446666666666673</c:v>
                </c:pt>
                <c:pt idx="137">
                  <c:v>11.428500000000001</c:v>
                </c:pt>
                <c:pt idx="138">
                  <c:v>11.427000000000001</c:v>
                </c:pt>
                <c:pt idx="139">
                  <c:v>11.425500000000007</c:v>
                </c:pt>
                <c:pt idx="140">
                  <c:v>11.424000000000001</c:v>
                </c:pt>
                <c:pt idx="141">
                  <c:v>11.422500000000007</c:v>
                </c:pt>
                <c:pt idx="142">
                  <c:v>11.421000000000001</c:v>
                </c:pt>
                <c:pt idx="143">
                  <c:v>11.419500000000006</c:v>
                </c:pt>
                <c:pt idx="144">
                  <c:v>11.418000000000001</c:v>
                </c:pt>
                <c:pt idx="145">
                  <c:v>11.416500000000006</c:v>
                </c:pt>
                <c:pt idx="146">
                  <c:v>11.415000000000004</c:v>
                </c:pt>
                <c:pt idx="147">
                  <c:v>11.413500000000004</c:v>
                </c:pt>
                <c:pt idx="148">
                  <c:v>11.412000000000004</c:v>
                </c:pt>
                <c:pt idx="149">
                  <c:v>11.410500000000004</c:v>
                </c:pt>
                <c:pt idx="150">
                  <c:v>11.409000000000002</c:v>
                </c:pt>
                <c:pt idx="151">
                  <c:v>11.407500000000002</c:v>
                </c:pt>
                <c:pt idx="152">
                  <c:v>11.406000000000002</c:v>
                </c:pt>
                <c:pt idx="153">
                  <c:v>11.404500000000002</c:v>
                </c:pt>
                <c:pt idx="154">
                  <c:v>11.403</c:v>
                </c:pt>
                <c:pt idx="155">
                  <c:v>11.4015</c:v>
                </c:pt>
                <c:pt idx="156">
                  <c:v>11.4</c:v>
                </c:pt>
                <c:pt idx="157">
                  <c:v>11.400476190476192</c:v>
                </c:pt>
                <c:pt idx="158">
                  <c:v>11.400952380952383</c:v>
                </c:pt>
                <c:pt idx="159">
                  <c:v>11.401428571428573</c:v>
                </c:pt>
                <c:pt idx="160">
                  <c:v>11.401904761904763</c:v>
                </c:pt>
                <c:pt idx="161">
                  <c:v>11.402380952380959</c:v>
                </c:pt>
                <c:pt idx="162">
                  <c:v>11.402857142857144</c:v>
                </c:pt>
                <c:pt idx="163">
                  <c:v>11.403333333333334</c:v>
                </c:pt>
                <c:pt idx="164">
                  <c:v>11.403809523809526</c:v>
                </c:pt>
                <c:pt idx="165">
                  <c:v>11.40428571428572</c:v>
                </c:pt>
                <c:pt idx="166">
                  <c:v>11.404761904761907</c:v>
                </c:pt>
                <c:pt idx="167">
                  <c:v>11.405238095238103</c:v>
                </c:pt>
                <c:pt idx="168">
                  <c:v>11.405714285714295</c:v>
                </c:pt>
                <c:pt idx="169">
                  <c:v>11.406190476190478</c:v>
                </c:pt>
                <c:pt idx="170">
                  <c:v>11.406666666666675</c:v>
                </c:pt>
                <c:pt idx="171">
                  <c:v>11.407142857142864</c:v>
                </c:pt>
                <c:pt idx="172">
                  <c:v>11.40761904761905</c:v>
                </c:pt>
                <c:pt idx="173">
                  <c:v>11.408095238095246</c:v>
                </c:pt>
                <c:pt idx="174">
                  <c:v>11.408571428571422</c:v>
                </c:pt>
                <c:pt idx="175">
                  <c:v>11.40904761904763</c:v>
                </c:pt>
                <c:pt idx="176">
                  <c:v>11.409523809523817</c:v>
                </c:pt>
                <c:pt idx="177">
                  <c:v>11.410000000000002</c:v>
                </c:pt>
                <c:pt idx="178">
                  <c:v>11.408000000000003</c:v>
                </c:pt>
                <c:pt idx="179">
                  <c:v>11.406000000000002</c:v>
                </c:pt>
                <c:pt idx="180">
                  <c:v>11.404000000000002</c:v>
                </c:pt>
                <c:pt idx="181">
                  <c:v>11.402000000000006</c:v>
                </c:pt>
                <c:pt idx="182">
                  <c:v>11.400000000000002</c:v>
                </c:pt>
                <c:pt idx="183">
                  <c:v>11.398</c:v>
                </c:pt>
                <c:pt idx="184">
                  <c:v>11.396000000000004</c:v>
                </c:pt>
                <c:pt idx="185">
                  <c:v>11.394000000000002</c:v>
                </c:pt>
                <c:pt idx="186">
                  <c:v>11.392000000000007</c:v>
                </c:pt>
                <c:pt idx="187">
                  <c:v>11.390000000000002</c:v>
                </c:pt>
                <c:pt idx="188">
                  <c:v>11.388</c:v>
                </c:pt>
                <c:pt idx="189">
                  <c:v>11.386000000000006</c:v>
                </c:pt>
                <c:pt idx="190">
                  <c:v>11.384</c:v>
                </c:pt>
                <c:pt idx="191">
                  <c:v>11.382000000000007</c:v>
                </c:pt>
                <c:pt idx="192">
                  <c:v>11.380000000000004</c:v>
                </c:pt>
                <c:pt idx="193">
                  <c:v>11.378</c:v>
                </c:pt>
                <c:pt idx="194">
                  <c:v>11.376000000000007</c:v>
                </c:pt>
                <c:pt idx="195">
                  <c:v>11.374000000000002</c:v>
                </c:pt>
                <c:pt idx="196">
                  <c:v>11.372000000000007</c:v>
                </c:pt>
                <c:pt idx="197">
                  <c:v>11.370000000000005</c:v>
                </c:pt>
                <c:pt idx="198">
                  <c:v>11.375166666666676</c:v>
                </c:pt>
                <c:pt idx="199">
                  <c:v>11.373666666666674</c:v>
                </c:pt>
                <c:pt idx="200">
                  <c:v>11.372166666666674</c:v>
                </c:pt>
                <c:pt idx="201">
                  <c:v>11.370666666666674</c:v>
                </c:pt>
                <c:pt idx="202">
                  <c:v>11.369166666666674</c:v>
                </c:pt>
                <c:pt idx="203">
                  <c:v>11.367666666666675</c:v>
                </c:pt>
                <c:pt idx="204">
                  <c:v>11.366166666666674</c:v>
                </c:pt>
                <c:pt idx="205">
                  <c:v>11.364666666666675</c:v>
                </c:pt>
                <c:pt idx="206">
                  <c:v>11.363166666666674</c:v>
                </c:pt>
                <c:pt idx="207">
                  <c:v>11.361666666666675</c:v>
                </c:pt>
                <c:pt idx="208">
                  <c:v>11.360166666666673</c:v>
                </c:pt>
                <c:pt idx="209">
                  <c:v>11.358666666666675</c:v>
                </c:pt>
                <c:pt idx="210">
                  <c:v>11.357166666666675</c:v>
                </c:pt>
                <c:pt idx="211">
                  <c:v>11.35566666666668</c:v>
                </c:pt>
                <c:pt idx="212">
                  <c:v>11.354166666666675</c:v>
                </c:pt>
                <c:pt idx="213">
                  <c:v>11.35266666666668</c:v>
                </c:pt>
                <c:pt idx="214">
                  <c:v>11.351166666666675</c:v>
                </c:pt>
                <c:pt idx="215">
                  <c:v>11.349666666666673</c:v>
                </c:pt>
                <c:pt idx="216">
                  <c:v>11.348166666666669</c:v>
                </c:pt>
                <c:pt idx="217">
                  <c:v>11.346666666666673</c:v>
                </c:pt>
                <c:pt idx="218">
                  <c:v>11.348571428571422</c:v>
                </c:pt>
                <c:pt idx="219">
                  <c:v>11.347142857142865</c:v>
                </c:pt>
                <c:pt idx="220">
                  <c:v>11.345714285714294</c:v>
                </c:pt>
                <c:pt idx="221">
                  <c:v>11.344285714285716</c:v>
                </c:pt>
                <c:pt idx="222">
                  <c:v>11.342857142857143</c:v>
                </c:pt>
                <c:pt idx="223">
                  <c:v>11.341428571428573</c:v>
                </c:pt>
                <c:pt idx="224">
                  <c:v>11.34</c:v>
                </c:pt>
                <c:pt idx="225">
                  <c:v>11.338571428571422</c:v>
                </c:pt>
                <c:pt idx="226">
                  <c:v>11.337142857142863</c:v>
                </c:pt>
                <c:pt idx="227">
                  <c:v>11.335714285714294</c:v>
                </c:pt>
                <c:pt idx="228">
                  <c:v>11.334285714285716</c:v>
                </c:pt>
                <c:pt idx="229">
                  <c:v>11.332857142857144</c:v>
                </c:pt>
                <c:pt idx="230">
                  <c:v>11.331428571428575</c:v>
                </c:pt>
                <c:pt idx="231">
                  <c:v>11.330000000000002</c:v>
                </c:pt>
                <c:pt idx="232">
                  <c:v>11.328571428571422</c:v>
                </c:pt>
                <c:pt idx="233">
                  <c:v>11.327142857142864</c:v>
                </c:pt>
                <c:pt idx="234">
                  <c:v>11.325714285714295</c:v>
                </c:pt>
                <c:pt idx="235">
                  <c:v>11.32428571428572</c:v>
                </c:pt>
                <c:pt idx="236">
                  <c:v>11.322857142857144</c:v>
                </c:pt>
                <c:pt idx="237">
                  <c:v>11.321428571428575</c:v>
                </c:pt>
                <c:pt idx="238">
                  <c:v>11.320000000000002</c:v>
                </c:pt>
                <c:pt idx="239">
                  <c:v>11.321500000000002</c:v>
                </c:pt>
                <c:pt idx="240">
                  <c:v>11.323</c:v>
                </c:pt>
                <c:pt idx="241">
                  <c:v>11.324500000000002</c:v>
                </c:pt>
                <c:pt idx="242">
                  <c:v>11.326000000000002</c:v>
                </c:pt>
                <c:pt idx="243">
                  <c:v>11.327500000000002</c:v>
                </c:pt>
                <c:pt idx="244">
                  <c:v>11.329000000000002</c:v>
                </c:pt>
                <c:pt idx="245">
                  <c:v>11.330500000000002</c:v>
                </c:pt>
                <c:pt idx="246">
                  <c:v>11.332000000000004</c:v>
                </c:pt>
                <c:pt idx="247">
                  <c:v>11.333500000000004</c:v>
                </c:pt>
                <c:pt idx="248">
                  <c:v>11.335000000000004</c:v>
                </c:pt>
                <c:pt idx="249">
                  <c:v>11.336500000000004</c:v>
                </c:pt>
                <c:pt idx="250">
                  <c:v>11.338000000000001</c:v>
                </c:pt>
                <c:pt idx="251">
                  <c:v>11.339500000000006</c:v>
                </c:pt>
                <c:pt idx="252">
                  <c:v>11.341000000000001</c:v>
                </c:pt>
                <c:pt idx="253">
                  <c:v>11.342500000000006</c:v>
                </c:pt>
                <c:pt idx="254">
                  <c:v>11.344000000000001</c:v>
                </c:pt>
                <c:pt idx="255">
                  <c:v>11.345500000000007</c:v>
                </c:pt>
                <c:pt idx="256">
                  <c:v>11.347</c:v>
                </c:pt>
                <c:pt idx="257">
                  <c:v>11.348500000000001</c:v>
                </c:pt>
                <c:pt idx="258">
                  <c:v>11.350000000000005</c:v>
                </c:pt>
                <c:pt idx="259">
                  <c:v>11.387333333333332</c:v>
                </c:pt>
                <c:pt idx="260">
                  <c:v>11.391333333333328</c:v>
                </c:pt>
                <c:pt idx="261">
                  <c:v>11.395333333333337</c:v>
                </c:pt>
                <c:pt idx="262">
                  <c:v>11.399333333333329</c:v>
                </c:pt>
                <c:pt idx="263">
                  <c:v>11.403333333333332</c:v>
                </c:pt>
                <c:pt idx="264">
                  <c:v>11.40733333333333</c:v>
                </c:pt>
                <c:pt idx="265">
                  <c:v>11.411333333333333</c:v>
                </c:pt>
                <c:pt idx="266">
                  <c:v>11.415333333333329</c:v>
                </c:pt>
                <c:pt idx="267">
                  <c:v>11.419333333333334</c:v>
                </c:pt>
                <c:pt idx="268">
                  <c:v>11.42333333333333</c:v>
                </c:pt>
                <c:pt idx="269">
                  <c:v>11.427333333333328</c:v>
                </c:pt>
                <c:pt idx="270">
                  <c:v>11.431333333333331</c:v>
                </c:pt>
                <c:pt idx="271">
                  <c:v>11.435333333333329</c:v>
                </c:pt>
                <c:pt idx="272">
                  <c:v>11.439333333333332</c:v>
                </c:pt>
                <c:pt idx="273">
                  <c:v>11.44333333333333</c:v>
                </c:pt>
                <c:pt idx="274">
                  <c:v>11.447333333333333</c:v>
                </c:pt>
                <c:pt idx="275">
                  <c:v>11.451333333333332</c:v>
                </c:pt>
                <c:pt idx="276">
                  <c:v>11.455333333333339</c:v>
                </c:pt>
                <c:pt idx="277">
                  <c:v>11.459333333333337</c:v>
                </c:pt>
                <c:pt idx="278">
                  <c:v>11.463333333333329</c:v>
                </c:pt>
                <c:pt idx="279">
                  <c:v>11.475238095238103</c:v>
                </c:pt>
                <c:pt idx="280">
                  <c:v>11.470476190476196</c:v>
                </c:pt>
                <c:pt idx="281">
                  <c:v>11.465714285714299</c:v>
                </c:pt>
                <c:pt idx="282">
                  <c:v>11.460952380952387</c:v>
                </c:pt>
                <c:pt idx="283">
                  <c:v>11.456190476190478</c:v>
                </c:pt>
                <c:pt idx="284">
                  <c:v>11.451428571428576</c:v>
                </c:pt>
                <c:pt idx="285">
                  <c:v>11.446666666666673</c:v>
                </c:pt>
                <c:pt idx="286">
                  <c:v>11.441904761904761</c:v>
                </c:pt>
                <c:pt idx="287">
                  <c:v>11.437142857142868</c:v>
                </c:pt>
                <c:pt idx="288">
                  <c:v>11.43238095238096</c:v>
                </c:pt>
                <c:pt idx="289">
                  <c:v>11.427619047619054</c:v>
                </c:pt>
                <c:pt idx="290">
                  <c:v>11.422857142857145</c:v>
                </c:pt>
                <c:pt idx="291">
                  <c:v>11.418095238095251</c:v>
                </c:pt>
                <c:pt idx="292">
                  <c:v>11.413333333333334</c:v>
                </c:pt>
                <c:pt idx="293">
                  <c:v>11.408571428571426</c:v>
                </c:pt>
                <c:pt idx="294">
                  <c:v>11.403809523809537</c:v>
                </c:pt>
                <c:pt idx="295">
                  <c:v>11.399047619047634</c:v>
                </c:pt>
                <c:pt idx="296">
                  <c:v>11.394285714285722</c:v>
                </c:pt>
                <c:pt idx="297">
                  <c:v>11.389523809523817</c:v>
                </c:pt>
                <c:pt idx="298">
                  <c:v>11.384761904761914</c:v>
                </c:pt>
                <c:pt idx="299">
                  <c:v>11.380000000000004</c:v>
                </c:pt>
                <c:pt idx="300">
                  <c:v>11.381000000000002</c:v>
                </c:pt>
                <c:pt idx="301">
                  <c:v>11.382000000000005</c:v>
                </c:pt>
                <c:pt idx="302">
                  <c:v>11.383000000000004</c:v>
                </c:pt>
                <c:pt idx="303">
                  <c:v>11.384000000000002</c:v>
                </c:pt>
                <c:pt idx="304">
                  <c:v>11.385000000000005</c:v>
                </c:pt>
                <c:pt idx="305">
                  <c:v>11.386000000000006</c:v>
                </c:pt>
                <c:pt idx="306">
                  <c:v>11.387000000000002</c:v>
                </c:pt>
                <c:pt idx="307">
                  <c:v>11.388000000000002</c:v>
                </c:pt>
                <c:pt idx="308">
                  <c:v>11.389000000000005</c:v>
                </c:pt>
                <c:pt idx="309">
                  <c:v>11.390000000000002</c:v>
                </c:pt>
                <c:pt idx="310">
                  <c:v>11.391</c:v>
                </c:pt>
                <c:pt idx="311">
                  <c:v>11.392000000000005</c:v>
                </c:pt>
                <c:pt idx="312">
                  <c:v>11.393000000000002</c:v>
                </c:pt>
                <c:pt idx="313">
                  <c:v>11.394000000000002</c:v>
                </c:pt>
                <c:pt idx="314">
                  <c:v>11.395000000000005</c:v>
                </c:pt>
                <c:pt idx="315">
                  <c:v>11.396000000000004</c:v>
                </c:pt>
                <c:pt idx="316">
                  <c:v>11.397000000000002</c:v>
                </c:pt>
                <c:pt idx="317">
                  <c:v>11.398</c:v>
                </c:pt>
                <c:pt idx="318">
                  <c:v>11.399000000000004</c:v>
                </c:pt>
                <c:pt idx="319">
                  <c:v>11.400000000000002</c:v>
                </c:pt>
                <c:pt idx="320">
                  <c:v>11.415333333333336</c:v>
                </c:pt>
                <c:pt idx="321">
                  <c:v>11.417333333333332</c:v>
                </c:pt>
                <c:pt idx="322">
                  <c:v>11.419333333333332</c:v>
                </c:pt>
                <c:pt idx="323">
                  <c:v>11.421333333333331</c:v>
                </c:pt>
                <c:pt idx="324">
                  <c:v>11.423333333333334</c:v>
                </c:pt>
                <c:pt idx="325">
                  <c:v>11.425333333333334</c:v>
                </c:pt>
                <c:pt idx="326">
                  <c:v>11.427333333333333</c:v>
                </c:pt>
                <c:pt idx="327">
                  <c:v>11.429333333333332</c:v>
                </c:pt>
                <c:pt idx="328">
                  <c:v>11.431333333333331</c:v>
                </c:pt>
                <c:pt idx="329">
                  <c:v>11.433333333333332</c:v>
                </c:pt>
                <c:pt idx="330">
                  <c:v>11.435333333333332</c:v>
                </c:pt>
                <c:pt idx="331">
                  <c:v>11.437333333333333</c:v>
                </c:pt>
                <c:pt idx="332">
                  <c:v>11.439333333333332</c:v>
                </c:pt>
                <c:pt idx="333">
                  <c:v>11.441333333333333</c:v>
                </c:pt>
                <c:pt idx="334">
                  <c:v>11.443333333333332</c:v>
                </c:pt>
                <c:pt idx="335">
                  <c:v>11.445333333333334</c:v>
                </c:pt>
                <c:pt idx="336">
                  <c:v>11.447333333333333</c:v>
                </c:pt>
                <c:pt idx="337">
                  <c:v>11.449333333333332</c:v>
                </c:pt>
                <c:pt idx="338">
                  <c:v>11.451333333333332</c:v>
                </c:pt>
                <c:pt idx="339">
                  <c:v>11.453333333333337</c:v>
                </c:pt>
                <c:pt idx="340">
                  <c:v>11.457619047619056</c:v>
                </c:pt>
                <c:pt idx="341">
                  <c:v>11.455238095238105</c:v>
                </c:pt>
                <c:pt idx="342">
                  <c:v>11.452857142857146</c:v>
                </c:pt>
                <c:pt idx="343">
                  <c:v>11.4504761904762</c:v>
                </c:pt>
                <c:pt idx="344">
                  <c:v>11.448095238095249</c:v>
                </c:pt>
                <c:pt idx="345">
                  <c:v>11.445714285714294</c:v>
                </c:pt>
                <c:pt idx="346">
                  <c:v>11.443333333333339</c:v>
                </c:pt>
                <c:pt idx="347">
                  <c:v>11.440952380952378</c:v>
                </c:pt>
                <c:pt idx="348">
                  <c:v>11.438571428571423</c:v>
                </c:pt>
                <c:pt idx="349">
                  <c:v>11.436190476190474</c:v>
                </c:pt>
                <c:pt idx="350">
                  <c:v>11.433809523809527</c:v>
                </c:pt>
                <c:pt idx="351">
                  <c:v>11.431428571428571</c:v>
                </c:pt>
                <c:pt idx="352">
                  <c:v>11.429047619047632</c:v>
                </c:pt>
                <c:pt idx="353">
                  <c:v>11.426666666666677</c:v>
                </c:pt>
                <c:pt idx="354">
                  <c:v>11.42428571428572</c:v>
                </c:pt>
                <c:pt idx="355">
                  <c:v>11.421904761904765</c:v>
                </c:pt>
                <c:pt idx="356">
                  <c:v>11.419523809523819</c:v>
                </c:pt>
                <c:pt idx="357">
                  <c:v>11.417142857142867</c:v>
                </c:pt>
                <c:pt idx="358">
                  <c:v>11.414761904761907</c:v>
                </c:pt>
                <c:pt idx="359">
                  <c:v>11.412380952380964</c:v>
                </c:pt>
                <c:pt idx="360">
                  <c:v>11.410000000000002</c:v>
                </c:pt>
                <c:pt idx="361">
                  <c:v>11.408000000000005</c:v>
                </c:pt>
                <c:pt idx="362">
                  <c:v>11.406000000000006</c:v>
                </c:pt>
                <c:pt idx="363">
                  <c:v>11.404000000000003</c:v>
                </c:pt>
                <c:pt idx="364">
                  <c:v>11.402000000000006</c:v>
                </c:pt>
                <c:pt idx="365">
                  <c:v>11.400000000000004</c:v>
                </c:pt>
                <c:pt idx="366">
                  <c:v>11.398000000000005</c:v>
                </c:pt>
                <c:pt idx="367">
                  <c:v>11.396000000000004</c:v>
                </c:pt>
                <c:pt idx="368">
                  <c:v>11.394000000000005</c:v>
                </c:pt>
                <c:pt idx="369">
                  <c:v>11.392000000000008</c:v>
                </c:pt>
                <c:pt idx="370">
                  <c:v>11.390000000000004</c:v>
                </c:pt>
                <c:pt idx="371">
                  <c:v>11.388000000000005</c:v>
                </c:pt>
                <c:pt idx="372">
                  <c:v>11.386000000000006</c:v>
                </c:pt>
                <c:pt idx="373">
                  <c:v>11.384000000000004</c:v>
                </c:pt>
                <c:pt idx="374">
                  <c:v>11.382000000000009</c:v>
                </c:pt>
                <c:pt idx="375">
                  <c:v>11.380000000000004</c:v>
                </c:pt>
                <c:pt idx="376">
                  <c:v>11.378000000000004</c:v>
                </c:pt>
                <c:pt idx="377">
                  <c:v>11.37600000000001</c:v>
                </c:pt>
                <c:pt idx="378">
                  <c:v>11.374000000000006</c:v>
                </c:pt>
                <c:pt idx="379">
                  <c:v>11.372000000000009</c:v>
                </c:pt>
                <c:pt idx="380">
                  <c:v>11.370000000000006</c:v>
                </c:pt>
                <c:pt idx="381">
                  <c:v>11.371583333333341</c:v>
                </c:pt>
                <c:pt idx="382">
                  <c:v>11.369833333333348</c:v>
                </c:pt>
                <c:pt idx="383">
                  <c:v>11.368083333333336</c:v>
                </c:pt>
                <c:pt idx="384">
                  <c:v>11.366333333333344</c:v>
                </c:pt>
                <c:pt idx="385">
                  <c:v>11.364583333333341</c:v>
                </c:pt>
                <c:pt idx="386">
                  <c:v>11.362833333333345</c:v>
                </c:pt>
                <c:pt idx="387">
                  <c:v>11.361083333333344</c:v>
                </c:pt>
                <c:pt idx="388">
                  <c:v>11.359333333333344</c:v>
                </c:pt>
                <c:pt idx="389">
                  <c:v>11.357583333333348</c:v>
                </c:pt>
                <c:pt idx="390">
                  <c:v>11.355833333333347</c:v>
                </c:pt>
                <c:pt idx="391">
                  <c:v>11.354083333333344</c:v>
                </c:pt>
                <c:pt idx="392">
                  <c:v>11.352333333333345</c:v>
                </c:pt>
                <c:pt idx="393">
                  <c:v>11.350583333333345</c:v>
                </c:pt>
                <c:pt idx="394">
                  <c:v>11.348833333333339</c:v>
                </c:pt>
                <c:pt idx="395">
                  <c:v>11.347083333333337</c:v>
                </c:pt>
                <c:pt idx="396">
                  <c:v>11.345333333333343</c:v>
                </c:pt>
                <c:pt idx="397">
                  <c:v>11.343583333333342</c:v>
                </c:pt>
                <c:pt idx="398">
                  <c:v>11.341833333333337</c:v>
                </c:pt>
                <c:pt idx="399">
                  <c:v>11.340083333333336</c:v>
                </c:pt>
                <c:pt idx="400">
                  <c:v>11.338333333333335</c:v>
                </c:pt>
                <c:pt idx="401">
                  <c:v>11.341904761904754</c:v>
                </c:pt>
                <c:pt idx="402">
                  <c:v>11.34380952380952</c:v>
                </c:pt>
                <c:pt idx="403">
                  <c:v>11.345714285714287</c:v>
                </c:pt>
                <c:pt idx="404">
                  <c:v>11.347619047619046</c:v>
                </c:pt>
                <c:pt idx="405">
                  <c:v>11.349523809523806</c:v>
                </c:pt>
                <c:pt idx="406">
                  <c:v>11.351428571428572</c:v>
                </c:pt>
                <c:pt idx="407">
                  <c:v>11.353333333333335</c:v>
                </c:pt>
                <c:pt idx="408">
                  <c:v>11.355238095238102</c:v>
                </c:pt>
                <c:pt idx="409">
                  <c:v>11.357142857142861</c:v>
                </c:pt>
                <c:pt idx="410">
                  <c:v>11.359047619047629</c:v>
                </c:pt>
                <c:pt idx="411">
                  <c:v>11.360952380952378</c:v>
                </c:pt>
                <c:pt idx="412">
                  <c:v>11.362857142857139</c:v>
                </c:pt>
                <c:pt idx="413">
                  <c:v>11.364761904761902</c:v>
                </c:pt>
                <c:pt idx="414">
                  <c:v>11.366666666666672</c:v>
                </c:pt>
                <c:pt idx="415">
                  <c:v>11.368571428571421</c:v>
                </c:pt>
                <c:pt idx="416">
                  <c:v>11.370476190476186</c:v>
                </c:pt>
                <c:pt idx="417">
                  <c:v>11.372380952380958</c:v>
                </c:pt>
                <c:pt idx="418">
                  <c:v>11.374285714285717</c:v>
                </c:pt>
                <c:pt idx="419">
                  <c:v>11.376190476190471</c:v>
                </c:pt>
                <c:pt idx="420">
                  <c:v>11.378095238095241</c:v>
                </c:pt>
                <c:pt idx="421">
                  <c:v>11.380000000000004</c:v>
                </c:pt>
                <c:pt idx="422">
                  <c:v>11.377000000000006</c:v>
                </c:pt>
                <c:pt idx="423">
                  <c:v>11.374000000000009</c:v>
                </c:pt>
                <c:pt idx="424">
                  <c:v>11.371000000000006</c:v>
                </c:pt>
                <c:pt idx="425">
                  <c:v>11.368000000000007</c:v>
                </c:pt>
                <c:pt idx="426">
                  <c:v>11.365000000000011</c:v>
                </c:pt>
                <c:pt idx="427">
                  <c:v>11.362000000000014</c:v>
                </c:pt>
                <c:pt idx="428">
                  <c:v>11.359000000000016</c:v>
                </c:pt>
                <c:pt idx="429">
                  <c:v>11.356000000000014</c:v>
                </c:pt>
                <c:pt idx="430">
                  <c:v>11.353000000000014</c:v>
                </c:pt>
                <c:pt idx="431">
                  <c:v>11.350000000000012</c:v>
                </c:pt>
                <c:pt idx="432">
                  <c:v>11.347000000000008</c:v>
                </c:pt>
                <c:pt idx="433">
                  <c:v>11.344000000000005</c:v>
                </c:pt>
                <c:pt idx="434">
                  <c:v>11.341000000000008</c:v>
                </c:pt>
                <c:pt idx="435">
                  <c:v>11.338000000000005</c:v>
                </c:pt>
                <c:pt idx="436">
                  <c:v>11.335000000000013</c:v>
                </c:pt>
                <c:pt idx="437">
                  <c:v>11.332000000000015</c:v>
                </c:pt>
                <c:pt idx="438">
                  <c:v>11.329000000000006</c:v>
                </c:pt>
                <c:pt idx="439">
                  <c:v>11.326000000000009</c:v>
                </c:pt>
                <c:pt idx="440">
                  <c:v>11.323000000000006</c:v>
                </c:pt>
                <c:pt idx="441">
                  <c:v>11.320000000000007</c:v>
                </c:pt>
                <c:pt idx="442">
                  <c:v>10.951500000000047</c:v>
                </c:pt>
                <c:pt idx="443">
                  <c:v>10.92300000000006</c:v>
                </c:pt>
                <c:pt idx="444">
                  <c:v>10.894500000000079</c:v>
                </c:pt>
                <c:pt idx="445">
                  <c:v>10.866000000000062</c:v>
                </c:pt>
                <c:pt idx="446">
                  <c:v>10.837500000000075</c:v>
                </c:pt>
                <c:pt idx="447">
                  <c:v>10.809000000000054</c:v>
                </c:pt>
                <c:pt idx="448">
                  <c:v>10.780500000000071</c:v>
                </c:pt>
                <c:pt idx="449">
                  <c:v>10.75200000000005</c:v>
                </c:pt>
                <c:pt idx="450">
                  <c:v>10.723500000000065</c:v>
                </c:pt>
                <c:pt idx="451">
                  <c:v>10.695000000000046</c:v>
                </c:pt>
                <c:pt idx="452">
                  <c:v>10.666500000000067</c:v>
                </c:pt>
                <c:pt idx="453">
                  <c:v>10.638000000000073</c:v>
                </c:pt>
                <c:pt idx="454">
                  <c:v>10.609500000000057</c:v>
                </c:pt>
                <c:pt idx="455">
                  <c:v>10.581000000000071</c:v>
                </c:pt>
                <c:pt idx="456">
                  <c:v>10.552500000000057</c:v>
                </c:pt>
                <c:pt idx="457">
                  <c:v>10.524000000000068</c:v>
                </c:pt>
                <c:pt idx="458">
                  <c:v>10.495500000000055</c:v>
                </c:pt>
                <c:pt idx="459">
                  <c:v>10.467000000000066</c:v>
                </c:pt>
                <c:pt idx="460">
                  <c:v>10.438500000000044</c:v>
                </c:pt>
                <c:pt idx="461">
                  <c:v>10.410000000000062</c:v>
                </c:pt>
                <c:pt idx="462">
                  <c:v>10.15952380952403</c:v>
                </c:pt>
                <c:pt idx="463">
                  <c:v>10.079047619047772</c:v>
                </c:pt>
                <c:pt idx="464">
                  <c:v>9.9985714285716192</c:v>
                </c:pt>
                <c:pt idx="465">
                  <c:v>9.9180952380953755</c:v>
                </c:pt>
                <c:pt idx="466">
                  <c:v>9.8376190476192367</c:v>
                </c:pt>
                <c:pt idx="467">
                  <c:v>9.7571428571429859</c:v>
                </c:pt>
                <c:pt idx="468">
                  <c:v>9.6766666666668453</c:v>
                </c:pt>
                <c:pt idx="469">
                  <c:v>9.5961904761905839</c:v>
                </c:pt>
                <c:pt idx="470">
                  <c:v>9.5157142857144468</c:v>
                </c:pt>
                <c:pt idx="471">
                  <c:v>9.4352380952383168</c:v>
                </c:pt>
                <c:pt idx="472">
                  <c:v>9.3547619047620572</c:v>
                </c:pt>
                <c:pt idx="473">
                  <c:v>9.2742857142859165</c:v>
                </c:pt>
                <c:pt idx="474">
                  <c:v>9.1938095238096675</c:v>
                </c:pt>
                <c:pt idx="475">
                  <c:v>9.113333333333518</c:v>
                </c:pt>
                <c:pt idx="476">
                  <c:v>9.0328571428572673</c:v>
                </c:pt>
                <c:pt idx="477">
                  <c:v>8.9523809523811391</c:v>
                </c:pt>
                <c:pt idx="478">
                  <c:v>8.8719047619049967</c:v>
                </c:pt>
                <c:pt idx="479">
                  <c:v>8.7914285714287388</c:v>
                </c:pt>
                <c:pt idx="480">
                  <c:v>8.7109523809525893</c:v>
                </c:pt>
                <c:pt idx="481">
                  <c:v>8.6304761904763438</c:v>
                </c:pt>
                <c:pt idx="482">
                  <c:v>8.5500000000002068</c:v>
                </c:pt>
                <c:pt idx="483">
                  <c:v>8.5265000000000466</c:v>
                </c:pt>
                <c:pt idx="484">
                  <c:v>8.5030000000000623</c:v>
                </c:pt>
                <c:pt idx="485">
                  <c:v>8.4795000000000478</c:v>
                </c:pt>
                <c:pt idx="486">
                  <c:v>8.4560000000000564</c:v>
                </c:pt>
                <c:pt idx="487">
                  <c:v>8.432500000000072</c:v>
                </c:pt>
                <c:pt idx="488">
                  <c:v>8.4090000000000522</c:v>
                </c:pt>
                <c:pt idx="489">
                  <c:v>8.385500000000075</c:v>
                </c:pt>
                <c:pt idx="490">
                  <c:v>8.3620000000000552</c:v>
                </c:pt>
                <c:pt idx="491">
                  <c:v>8.3385000000000637</c:v>
                </c:pt>
                <c:pt idx="492">
                  <c:v>8.315000000000051</c:v>
                </c:pt>
                <c:pt idx="493">
                  <c:v>8.2915000000000543</c:v>
                </c:pt>
                <c:pt idx="494">
                  <c:v>8.2680000000000415</c:v>
                </c:pt>
                <c:pt idx="495">
                  <c:v>8.2445000000000519</c:v>
                </c:pt>
                <c:pt idx="496">
                  <c:v>8.2210000000000658</c:v>
                </c:pt>
                <c:pt idx="497">
                  <c:v>8.1975000000000531</c:v>
                </c:pt>
                <c:pt idx="498">
                  <c:v>8.174000000000067</c:v>
                </c:pt>
                <c:pt idx="499">
                  <c:v>8.1505000000000525</c:v>
                </c:pt>
                <c:pt idx="500">
                  <c:v>8.1270000000000611</c:v>
                </c:pt>
                <c:pt idx="501">
                  <c:v>8.1035000000000448</c:v>
                </c:pt>
                <c:pt idx="502">
                  <c:v>8.0800000000000587</c:v>
                </c:pt>
                <c:pt idx="503">
                  <c:v>8.2643333333333473</c:v>
                </c:pt>
                <c:pt idx="504">
                  <c:v>8.2553333333333541</c:v>
                </c:pt>
                <c:pt idx="505">
                  <c:v>8.2463333333333555</c:v>
                </c:pt>
                <c:pt idx="506">
                  <c:v>8.2373333333333481</c:v>
                </c:pt>
                <c:pt idx="507">
                  <c:v>8.2283333333333513</c:v>
                </c:pt>
                <c:pt idx="508">
                  <c:v>8.2193333333333509</c:v>
                </c:pt>
                <c:pt idx="509">
                  <c:v>8.2103333333333559</c:v>
                </c:pt>
                <c:pt idx="510">
                  <c:v>8.2013333333333485</c:v>
                </c:pt>
                <c:pt idx="511">
                  <c:v>8.1923333333333552</c:v>
                </c:pt>
                <c:pt idx="512">
                  <c:v>8.183333333333362</c:v>
                </c:pt>
                <c:pt idx="513">
                  <c:v>8.174333333333351</c:v>
                </c:pt>
                <c:pt idx="514">
                  <c:v>8.1653333333333595</c:v>
                </c:pt>
                <c:pt idx="515">
                  <c:v>8.1563333333333521</c:v>
                </c:pt>
                <c:pt idx="516">
                  <c:v>8.1473333333333517</c:v>
                </c:pt>
                <c:pt idx="517">
                  <c:v>8.1383333333333479</c:v>
                </c:pt>
                <c:pt idx="518">
                  <c:v>8.1293333333333511</c:v>
                </c:pt>
                <c:pt idx="519">
                  <c:v>8.1203333333333507</c:v>
                </c:pt>
                <c:pt idx="520">
                  <c:v>8.1113333333333539</c:v>
                </c:pt>
                <c:pt idx="521">
                  <c:v>8.1023333333333607</c:v>
                </c:pt>
                <c:pt idx="522">
                  <c:v>8.0933333333333533</c:v>
                </c:pt>
                <c:pt idx="523">
                  <c:v>10.248749999999561</c:v>
                </c:pt>
                <c:pt idx="524">
                  <c:v>10.397499999999692</c:v>
                </c:pt>
                <c:pt idx="525">
                  <c:v>10.546249999999588</c:v>
                </c:pt>
                <c:pt idx="526">
                  <c:v>10.6949999999997</c:v>
                </c:pt>
                <c:pt idx="527">
                  <c:v>10.843749999999607</c:v>
                </c:pt>
                <c:pt idx="528">
                  <c:v>10.992499999999518</c:v>
                </c:pt>
                <c:pt idx="529">
                  <c:v>11.14124999999963</c:v>
                </c:pt>
                <c:pt idx="530">
                  <c:v>11.289999999999537</c:v>
                </c:pt>
                <c:pt idx="531">
                  <c:v>11.438749999999663</c:v>
                </c:pt>
                <c:pt idx="532">
                  <c:v>11.58749999999957</c:v>
                </c:pt>
                <c:pt idx="533">
                  <c:v>11.736249999999686</c:v>
                </c:pt>
                <c:pt idx="534">
                  <c:v>11.884999999999598</c:v>
                </c:pt>
                <c:pt idx="535">
                  <c:v>12.033749999999705</c:v>
                </c:pt>
                <c:pt idx="536">
                  <c:v>12.182499999999617</c:v>
                </c:pt>
                <c:pt idx="537">
                  <c:v>12.331249999999514</c:v>
                </c:pt>
                <c:pt idx="538">
                  <c:v>12.479999999999642</c:v>
                </c:pt>
                <c:pt idx="539">
                  <c:v>12.628749999999542</c:v>
                </c:pt>
                <c:pt idx="540">
                  <c:v>12.777499999999655</c:v>
                </c:pt>
                <c:pt idx="541">
                  <c:v>12.926249999999555</c:v>
                </c:pt>
                <c:pt idx="542">
                  <c:v>13.074999999999676</c:v>
                </c:pt>
                <c:pt idx="543">
                  <c:v>14.303809523808757</c:v>
                </c:pt>
                <c:pt idx="544">
                  <c:v>14.5776190476185</c:v>
                </c:pt>
                <c:pt idx="545">
                  <c:v>14.851428571427853</c:v>
                </c:pt>
                <c:pt idx="546">
                  <c:v>15.125238095237194</c:v>
                </c:pt>
                <c:pt idx="547">
                  <c:v>15.399047619046954</c:v>
                </c:pt>
                <c:pt idx="548">
                  <c:v>15.672857142856287</c:v>
                </c:pt>
                <c:pt idx="549">
                  <c:v>15.946666666666038</c:v>
                </c:pt>
                <c:pt idx="550">
                  <c:v>16.22047619047537</c:v>
                </c:pt>
                <c:pt idx="551">
                  <c:v>16.49428571428513</c:v>
                </c:pt>
                <c:pt idx="552">
                  <c:v>16.768095238094475</c:v>
                </c:pt>
                <c:pt idx="553">
                  <c:v>17.04190476190383</c:v>
                </c:pt>
                <c:pt idx="554">
                  <c:v>17.315714285713586</c:v>
                </c:pt>
                <c:pt idx="555">
                  <c:v>17.589523809522916</c:v>
                </c:pt>
                <c:pt idx="556">
                  <c:v>17.863333333332676</c:v>
                </c:pt>
                <c:pt idx="557">
                  <c:v>18.137142857142027</c:v>
                </c:pt>
                <c:pt idx="558">
                  <c:v>18.410952380951752</c:v>
                </c:pt>
                <c:pt idx="559">
                  <c:v>18.684761904761121</c:v>
                </c:pt>
                <c:pt idx="560">
                  <c:v>18.958571428570849</c:v>
                </c:pt>
                <c:pt idx="561">
                  <c:v>19.232380952380186</c:v>
                </c:pt>
                <c:pt idx="562">
                  <c:v>19.506190476189534</c:v>
                </c:pt>
                <c:pt idx="563">
                  <c:v>19.779999999999287</c:v>
                </c:pt>
                <c:pt idx="564">
                  <c:v>19.91299999999957</c:v>
                </c:pt>
                <c:pt idx="565">
                  <c:v>20.04599999999968</c:v>
                </c:pt>
                <c:pt idx="566">
                  <c:v>20.17899999999959</c:v>
                </c:pt>
                <c:pt idx="567">
                  <c:v>20.31199999999971</c:v>
                </c:pt>
                <c:pt idx="568">
                  <c:v>20.444999999999609</c:v>
                </c:pt>
                <c:pt idx="569">
                  <c:v>20.577999999999729</c:v>
                </c:pt>
                <c:pt idx="570">
                  <c:v>20.710999999999633</c:v>
                </c:pt>
                <c:pt idx="571">
                  <c:v>20.843999999999539</c:v>
                </c:pt>
                <c:pt idx="572">
                  <c:v>20.976999999999649</c:v>
                </c:pt>
                <c:pt idx="573">
                  <c:v>21.109999999999584</c:v>
                </c:pt>
                <c:pt idx="574">
                  <c:v>21.242999999999657</c:v>
                </c:pt>
                <c:pt idx="575">
                  <c:v>21.375999999999593</c:v>
                </c:pt>
                <c:pt idx="576">
                  <c:v>21.508999999999702</c:v>
                </c:pt>
                <c:pt idx="577">
                  <c:v>21.64199999999963</c:v>
                </c:pt>
                <c:pt idx="578">
                  <c:v>21.774999999999537</c:v>
                </c:pt>
                <c:pt idx="579">
                  <c:v>21.907999999999646</c:v>
                </c:pt>
                <c:pt idx="580">
                  <c:v>22.040999999999556</c:v>
                </c:pt>
                <c:pt idx="581">
                  <c:v>22.173999999999676</c:v>
                </c:pt>
                <c:pt idx="582">
                  <c:v>22.306999999999586</c:v>
                </c:pt>
                <c:pt idx="583">
                  <c:v>22.439999999999685</c:v>
                </c:pt>
                <c:pt idx="584">
                  <c:v>21.591166666666489</c:v>
                </c:pt>
                <c:pt idx="585">
                  <c:v>21.65566666666653</c:v>
                </c:pt>
                <c:pt idx="586">
                  <c:v>21.72016666666649</c:v>
                </c:pt>
                <c:pt idx="587">
                  <c:v>21.784666666666443</c:v>
                </c:pt>
                <c:pt idx="588">
                  <c:v>21.849166666666495</c:v>
                </c:pt>
                <c:pt idx="589">
                  <c:v>21.913666666666455</c:v>
                </c:pt>
                <c:pt idx="590">
                  <c:v>21.978166666666507</c:v>
                </c:pt>
                <c:pt idx="591">
                  <c:v>22.042666666666467</c:v>
                </c:pt>
                <c:pt idx="592">
                  <c:v>22.107166666666537</c:v>
                </c:pt>
                <c:pt idx="593">
                  <c:v>22.171666666666486</c:v>
                </c:pt>
                <c:pt idx="594">
                  <c:v>22.236166666666531</c:v>
                </c:pt>
                <c:pt idx="595">
                  <c:v>22.300666666666491</c:v>
                </c:pt>
                <c:pt idx="596">
                  <c:v>22.365166666666443</c:v>
                </c:pt>
                <c:pt idx="597">
                  <c:v>22.429666666666492</c:v>
                </c:pt>
                <c:pt idx="598">
                  <c:v>22.494166666666448</c:v>
                </c:pt>
                <c:pt idx="599">
                  <c:v>22.558666666666507</c:v>
                </c:pt>
                <c:pt idx="600">
                  <c:v>22.623166666666478</c:v>
                </c:pt>
                <c:pt idx="601">
                  <c:v>22.68766666666653</c:v>
                </c:pt>
                <c:pt idx="602">
                  <c:v>22.752166666666483</c:v>
                </c:pt>
                <c:pt idx="603">
                  <c:v>22.816666666666443</c:v>
                </c:pt>
                <c:pt idx="604">
                  <c:v>22.690952380951444</c:v>
                </c:pt>
                <c:pt idx="605">
                  <c:v>23.021904761903624</c:v>
                </c:pt>
                <c:pt idx="606">
                  <c:v>23.352857142856248</c:v>
                </c:pt>
                <c:pt idx="607">
                  <c:v>23.683809523808417</c:v>
                </c:pt>
                <c:pt idx="608">
                  <c:v>24.014761904761059</c:v>
                </c:pt>
                <c:pt idx="609">
                  <c:v>24.345714285713207</c:v>
                </c:pt>
                <c:pt idx="610">
                  <c:v>24.676666666665881</c:v>
                </c:pt>
                <c:pt idx="611">
                  <c:v>25.00761904761805</c:v>
                </c:pt>
                <c:pt idx="612">
                  <c:v>25.33857142857023</c:v>
                </c:pt>
                <c:pt idx="613">
                  <c:v>25.669523809522854</c:v>
                </c:pt>
                <c:pt idx="614">
                  <c:v>26.00047619047503</c:v>
                </c:pt>
                <c:pt idx="615">
                  <c:v>26.331428571427654</c:v>
                </c:pt>
                <c:pt idx="616">
                  <c:v>26.66238095237982</c:v>
                </c:pt>
                <c:pt idx="617">
                  <c:v>26.993333333332476</c:v>
                </c:pt>
                <c:pt idx="618">
                  <c:v>27.324285714284677</c:v>
                </c:pt>
                <c:pt idx="619">
                  <c:v>27.655238095237298</c:v>
                </c:pt>
                <c:pt idx="620">
                  <c:v>27.986190476189467</c:v>
                </c:pt>
                <c:pt idx="621">
                  <c:v>28.317142857141672</c:v>
                </c:pt>
                <c:pt idx="622">
                  <c:v>28.648095238094328</c:v>
                </c:pt>
                <c:pt idx="623">
                  <c:v>28.979047619046497</c:v>
                </c:pt>
                <c:pt idx="624">
                  <c:v>29.309999999999121</c:v>
                </c:pt>
                <c:pt idx="625">
                  <c:v>29.453499999999529</c:v>
                </c:pt>
                <c:pt idx="626">
                  <c:v>29.596999999999646</c:v>
                </c:pt>
                <c:pt idx="627">
                  <c:v>29.740499999999539</c:v>
                </c:pt>
                <c:pt idx="628">
                  <c:v>29.883999999999666</c:v>
                </c:pt>
                <c:pt idx="629">
                  <c:v>30.02749999999957</c:v>
                </c:pt>
                <c:pt idx="630">
                  <c:v>30.170999999999484</c:v>
                </c:pt>
                <c:pt idx="631">
                  <c:v>30.31449999999959</c:v>
                </c:pt>
                <c:pt idx="632">
                  <c:v>30.457999999999494</c:v>
                </c:pt>
                <c:pt idx="633">
                  <c:v>30.601499999999611</c:v>
                </c:pt>
                <c:pt idx="634">
                  <c:v>30.744999999999514</c:v>
                </c:pt>
                <c:pt idx="635">
                  <c:v>30.888499999999617</c:v>
                </c:pt>
                <c:pt idx="636">
                  <c:v>31.031999999999535</c:v>
                </c:pt>
                <c:pt idx="637">
                  <c:v>31.175499999999452</c:v>
                </c:pt>
                <c:pt idx="638">
                  <c:v>31.318999999999555</c:v>
                </c:pt>
                <c:pt idx="639">
                  <c:v>31.462499999999462</c:v>
                </c:pt>
                <c:pt idx="640">
                  <c:v>31.605999999999575</c:v>
                </c:pt>
                <c:pt idx="641">
                  <c:v>31.749499999999486</c:v>
                </c:pt>
                <c:pt idx="642">
                  <c:v>31.892999999999596</c:v>
                </c:pt>
                <c:pt idx="643">
                  <c:v>32.036499999999506</c:v>
                </c:pt>
                <c:pt idx="644">
                  <c:v>32.17999999999963</c:v>
                </c:pt>
                <c:pt idx="645">
                  <c:v>31.506499999999722</c:v>
                </c:pt>
                <c:pt idx="646">
                  <c:v>31.592999999999666</c:v>
                </c:pt>
                <c:pt idx="647">
                  <c:v>31.679499999999727</c:v>
                </c:pt>
                <c:pt idx="648">
                  <c:v>31.765999999999682</c:v>
                </c:pt>
                <c:pt idx="649">
                  <c:v>31.852499999999736</c:v>
                </c:pt>
                <c:pt idx="650">
                  <c:v>31.938999999999687</c:v>
                </c:pt>
                <c:pt idx="651">
                  <c:v>32.025499999999795</c:v>
                </c:pt>
                <c:pt idx="652">
                  <c:v>32.111999999999711</c:v>
                </c:pt>
                <c:pt idx="653">
                  <c:v>32.198499999999804</c:v>
                </c:pt>
                <c:pt idx="654">
                  <c:v>32.284999999999712</c:v>
                </c:pt>
                <c:pt idx="655">
                  <c:v>32.371499999999635</c:v>
                </c:pt>
                <c:pt idx="656">
                  <c:v>32.457999999999728</c:v>
                </c:pt>
                <c:pt idx="657">
                  <c:v>32.544499999999651</c:v>
                </c:pt>
                <c:pt idx="658">
                  <c:v>32.630999999999773</c:v>
                </c:pt>
                <c:pt idx="659">
                  <c:v>32.717499999999674</c:v>
                </c:pt>
                <c:pt idx="660">
                  <c:v>32.80399999999976</c:v>
                </c:pt>
                <c:pt idx="661">
                  <c:v>32.890499999999712</c:v>
                </c:pt>
                <c:pt idx="662">
                  <c:v>32.976999999999798</c:v>
                </c:pt>
                <c:pt idx="663">
                  <c:v>33.063499999999742</c:v>
                </c:pt>
                <c:pt idx="664">
                  <c:v>33.149999999999665</c:v>
                </c:pt>
                <c:pt idx="665">
                  <c:v>32.865714285713985</c:v>
                </c:pt>
                <c:pt idx="666">
                  <c:v>32.9614285714282</c:v>
                </c:pt>
                <c:pt idx="667">
                  <c:v>33.057142857142537</c:v>
                </c:pt>
                <c:pt idx="668">
                  <c:v>33.152857142856803</c:v>
                </c:pt>
                <c:pt idx="669">
                  <c:v>33.248571428571196</c:v>
                </c:pt>
                <c:pt idx="670">
                  <c:v>33.34428571428537</c:v>
                </c:pt>
                <c:pt idx="671">
                  <c:v>33.439999999999614</c:v>
                </c:pt>
                <c:pt idx="672">
                  <c:v>33.535714285713979</c:v>
                </c:pt>
                <c:pt idx="673">
                  <c:v>33.631428571428195</c:v>
                </c:pt>
                <c:pt idx="674">
                  <c:v>33.727142857142546</c:v>
                </c:pt>
                <c:pt idx="675">
                  <c:v>33.822857142856812</c:v>
                </c:pt>
                <c:pt idx="676">
                  <c:v>33.918571428571163</c:v>
                </c:pt>
                <c:pt idx="677">
                  <c:v>34.014285714285357</c:v>
                </c:pt>
                <c:pt idx="678">
                  <c:v>34.109999999999758</c:v>
                </c:pt>
                <c:pt idx="679">
                  <c:v>34.205714285713952</c:v>
                </c:pt>
                <c:pt idx="680">
                  <c:v>34.301428571428147</c:v>
                </c:pt>
                <c:pt idx="681">
                  <c:v>34.397142857142519</c:v>
                </c:pt>
                <c:pt idx="682">
                  <c:v>34.492857142856785</c:v>
                </c:pt>
                <c:pt idx="683">
                  <c:v>34.58857142857115</c:v>
                </c:pt>
                <c:pt idx="684">
                  <c:v>34.684285714285345</c:v>
                </c:pt>
                <c:pt idx="685">
                  <c:v>34.779999999999745</c:v>
                </c:pt>
                <c:pt idx="686">
                  <c:v>34.970999999999293</c:v>
                </c:pt>
                <c:pt idx="687">
                  <c:v>35.161999999999182</c:v>
                </c:pt>
                <c:pt idx="688">
                  <c:v>35.352999999999327</c:v>
                </c:pt>
                <c:pt idx="689">
                  <c:v>35.543999999999215</c:v>
                </c:pt>
                <c:pt idx="690">
                  <c:v>35.734999999999388</c:v>
                </c:pt>
                <c:pt idx="691">
                  <c:v>35.925999999999263</c:v>
                </c:pt>
                <c:pt idx="692">
                  <c:v>36.116999999999422</c:v>
                </c:pt>
                <c:pt idx="693">
                  <c:v>36.307999999999275</c:v>
                </c:pt>
                <c:pt idx="694">
                  <c:v>36.498999999999448</c:v>
                </c:pt>
                <c:pt idx="695">
                  <c:v>36.689999999999316</c:v>
                </c:pt>
                <c:pt idx="696">
                  <c:v>36.880999999999204</c:v>
                </c:pt>
                <c:pt idx="697">
                  <c:v>37.071999999999349</c:v>
                </c:pt>
                <c:pt idx="698">
                  <c:v>37.262999999999266</c:v>
                </c:pt>
                <c:pt idx="699">
                  <c:v>37.453999999999375</c:v>
                </c:pt>
                <c:pt idx="700">
                  <c:v>37.644999999999271</c:v>
                </c:pt>
                <c:pt idx="701">
                  <c:v>37.835999999999416</c:v>
                </c:pt>
                <c:pt idx="702">
                  <c:v>38.026999999999283</c:v>
                </c:pt>
                <c:pt idx="703">
                  <c:v>38.217999999999449</c:v>
                </c:pt>
                <c:pt idx="704">
                  <c:v>38.40899999999931</c:v>
                </c:pt>
                <c:pt idx="705">
                  <c:v>38.599999999999213</c:v>
                </c:pt>
                <c:pt idx="706">
                  <c:v>38.697833333332674</c:v>
                </c:pt>
                <c:pt idx="707">
                  <c:v>38.882333333332575</c:v>
                </c:pt>
                <c:pt idx="708">
                  <c:v>39.06683333333271</c:v>
                </c:pt>
                <c:pt idx="709">
                  <c:v>39.251333333332596</c:v>
                </c:pt>
                <c:pt idx="710">
                  <c:v>39.435833333332738</c:v>
                </c:pt>
                <c:pt idx="711">
                  <c:v>39.620333333332638</c:v>
                </c:pt>
                <c:pt idx="712">
                  <c:v>39.804833333332503</c:v>
                </c:pt>
                <c:pt idx="713">
                  <c:v>39.989333333332645</c:v>
                </c:pt>
                <c:pt idx="714">
                  <c:v>40.173833333332546</c:v>
                </c:pt>
                <c:pt idx="715">
                  <c:v>40.358333333332695</c:v>
                </c:pt>
                <c:pt idx="716">
                  <c:v>40.542833333332595</c:v>
                </c:pt>
                <c:pt idx="717">
                  <c:v>40.727333333332744</c:v>
                </c:pt>
                <c:pt idx="718">
                  <c:v>40.911833333332588</c:v>
                </c:pt>
                <c:pt idx="719">
                  <c:v>41.096333333332772</c:v>
                </c:pt>
                <c:pt idx="720">
                  <c:v>41.280833333332644</c:v>
                </c:pt>
                <c:pt idx="721">
                  <c:v>41.465333333332531</c:v>
                </c:pt>
                <c:pt idx="722">
                  <c:v>41.649833333332658</c:v>
                </c:pt>
                <c:pt idx="723">
                  <c:v>41.834333333332545</c:v>
                </c:pt>
                <c:pt idx="724">
                  <c:v>42.018833333332708</c:v>
                </c:pt>
                <c:pt idx="725">
                  <c:v>42.20333333333258</c:v>
                </c:pt>
                <c:pt idx="726">
                  <c:v>42.106666666666797</c:v>
                </c:pt>
                <c:pt idx="727">
                  <c:v>42.053333333333526</c:v>
                </c:pt>
                <c:pt idx="728">
                  <c:v>42.000000000000149</c:v>
                </c:pt>
                <c:pt idx="729">
                  <c:v>41.946666666666808</c:v>
                </c:pt>
                <c:pt idx="730">
                  <c:v>41.893333333333551</c:v>
                </c:pt>
                <c:pt idx="731">
                  <c:v>41.840000000000174</c:v>
                </c:pt>
                <c:pt idx="732">
                  <c:v>41.786666666666846</c:v>
                </c:pt>
                <c:pt idx="733">
                  <c:v>41.733333333333512</c:v>
                </c:pt>
                <c:pt idx="734">
                  <c:v>41.680000000000199</c:v>
                </c:pt>
                <c:pt idx="735">
                  <c:v>41.626666666666807</c:v>
                </c:pt>
                <c:pt idx="736">
                  <c:v>41.57333333333353</c:v>
                </c:pt>
                <c:pt idx="737">
                  <c:v>41.520000000000152</c:v>
                </c:pt>
                <c:pt idx="738">
                  <c:v>41.466666666666818</c:v>
                </c:pt>
                <c:pt idx="739">
                  <c:v>41.413333333333554</c:v>
                </c:pt>
                <c:pt idx="740">
                  <c:v>41.360000000000177</c:v>
                </c:pt>
                <c:pt idx="741">
                  <c:v>41.306666666666835</c:v>
                </c:pt>
                <c:pt idx="742">
                  <c:v>41.253333333333501</c:v>
                </c:pt>
                <c:pt idx="743">
                  <c:v>41.200000000000202</c:v>
                </c:pt>
                <c:pt idx="744">
                  <c:v>41.146666666666789</c:v>
                </c:pt>
                <c:pt idx="745">
                  <c:v>41.093333333333611</c:v>
                </c:pt>
                <c:pt idx="746">
                  <c:v>41.040000000000298</c:v>
                </c:pt>
                <c:pt idx="747">
                  <c:v>40.811500000001146</c:v>
                </c:pt>
                <c:pt idx="748">
                  <c:v>40.583000000001306</c:v>
                </c:pt>
                <c:pt idx="749">
                  <c:v>40.354500000001096</c:v>
                </c:pt>
                <c:pt idx="750">
                  <c:v>40.126000000001262</c:v>
                </c:pt>
                <c:pt idx="751">
                  <c:v>39.897500000001088</c:v>
                </c:pt>
                <c:pt idx="752">
                  <c:v>39.669000000001233</c:v>
                </c:pt>
                <c:pt idx="753">
                  <c:v>39.440500000001038</c:v>
                </c:pt>
                <c:pt idx="754">
                  <c:v>39.212000000000891</c:v>
                </c:pt>
                <c:pt idx="755">
                  <c:v>38.983500000001015</c:v>
                </c:pt>
                <c:pt idx="756">
                  <c:v>38.755000000000862</c:v>
                </c:pt>
                <c:pt idx="757">
                  <c:v>38.526500000001015</c:v>
                </c:pt>
                <c:pt idx="758">
                  <c:v>38.298000000000826</c:v>
                </c:pt>
                <c:pt idx="759">
                  <c:v>38.069500000000964</c:v>
                </c:pt>
                <c:pt idx="760">
                  <c:v>37.841000000000776</c:v>
                </c:pt>
                <c:pt idx="761">
                  <c:v>37.612500000000942</c:v>
                </c:pt>
                <c:pt idx="762">
                  <c:v>37.384000000001045</c:v>
                </c:pt>
                <c:pt idx="763">
                  <c:v>37.155500000000913</c:v>
                </c:pt>
                <c:pt idx="764">
                  <c:v>36.927000000001051</c:v>
                </c:pt>
                <c:pt idx="765">
                  <c:v>36.698500000000884</c:v>
                </c:pt>
                <c:pt idx="766">
                  <c:v>36.470000000001001</c:v>
                </c:pt>
                <c:pt idx="767">
                  <c:v>38.710416666666845</c:v>
                </c:pt>
                <c:pt idx="768">
                  <c:v>38.654166666666839</c:v>
                </c:pt>
                <c:pt idx="769">
                  <c:v>38.597916666666841</c:v>
                </c:pt>
                <c:pt idx="770">
                  <c:v>38.541666666666828</c:v>
                </c:pt>
                <c:pt idx="771">
                  <c:v>38.485416666666893</c:v>
                </c:pt>
                <c:pt idx="772">
                  <c:v>38.429166666666845</c:v>
                </c:pt>
                <c:pt idx="773">
                  <c:v>38.372916666666896</c:v>
                </c:pt>
                <c:pt idx="774">
                  <c:v>38.316666666666812</c:v>
                </c:pt>
                <c:pt idx="775">
                  <c:v>38.260416666666899</c:v>
                </c:pt>
                <c:pt idx="776">
                  <c:v>38.204166666666829</c:v>
                </c:pt>
                <c:pt idx="777">
                  <c:v>38.147916666666866</c:v>
                </c:pt>
                <c:pt idx="778">
                  <c:v>38.091666666666818</c:v>
                </c:pt>
                <c:pt idx="779">
                  <c:v>38.035416666666876</c:v>
                </c:pt>
                <c:pt idx="780">
                  <c:v>37.979166666666885</c:v>
                </c:pt>
                <c:pt idx="781">
                  <c:v>37.922916666666872</c:v>
                </c:pt>
                <c:pt idx="782">
                  <c:v>37.866666666666873</c:v>
                </c:pt>
                <c:pt idx="783">
                  <c:v>37.810416666666825</c:v>
                </c:pt>
                <c:pt idx="784">
                  <c:v>37.754166666666869</c:v>
                </c:pt>
                <c:pt idx="785">
                  <c:v>37.697916666666856</c:v>
                </c:pt>
                <c:pt idx="786">
                  <c:v>37.64166666666685</c:v>
                </c:pt>
                <c:pt idx="787">
                  <c:v>38.827142857142725</c:v>
                </c:pt>
                <c:pt idx="788">
                  <c:v>38.864285714285543</c:v>
                </c:pt>
                <c:pt idx="789">
                  <c:v>38.901428571428369</c:v>
                </c:pt>
                <c:pt idx="790">
                  <c:v>38.938571428571265</c:v>
                </c:pt>
                <c:pt idx="791">
                  <c:v>38.975714285714055</c:v>
                </c:pt>
                <c:pt idx="792">
                  <c:v>39.012857142856959</c:v>
                </c:pt>
                <c:pt idx="793">
                  <c:v>39.049999999999812</c:v>
                </c:pt>
                <c:pt idx="794">
                  <c:v>39.087142857142638</c:v>
                </c:pt>
                <c:pt idx="795">
                  <c:v>39.124285714285506</c:v>
                </c:pt>
                <c:pt idx="796">
                  <c:v>39.161428571428395</c:v>
                </c:pt>
                <c:pt idx="797">
                  <c:v>39.19857142857127</c:v>
                </c:pt>
                <c:pt idx="798">
                  <c:v>39.235714285714117</c:v>
                </c:pt>
                <c:pt idx="799">
                  <c:v>39.272857142857013</c:v>
                </c:pt>
                <c:pt idx="800">
                  <c:v>39.309999999999839</c:v>
                </c:pt>
                <c:pt idx="801">
                  <c:v>39.347142857142707</c:v>
                </c:pt>
                <c:pt idx="802">
                  <c:v>39.384285714285525</c:v>
                </c:pt>
                <c:pt idx="803">
                  <c:v>39.421428571428429</c:v>
                </c:pt>
                <c:pt idx="804">
                  <c:v>39.458571428571283</c:v>
                </c:pt>
                <c:pt idx="805">
                  <c:v>39.495714285714115</c:v>
                </c:pt>
                <c:pt idx="806">
                  <c:v>39.532857142857011</c:v>
                </c:pt>
                <c:pt idx="807">
                  <c:v>39.569999999999865</c:v>
                </c:pt>
                <c:pt idx="808">
                  <c:v>39.63399999999978</c:v>
                </c:pt>
                <c:pt idx="809">
                  <c:v>39.697999999999737</c:v>
                </c:pt>
                <c:pt idx="810">
                  <c:v>39.761999999999787</c:v>
                </c:pt>
                <c:pt idx="811">
                  <c:v>39.825999999999745</c:v>
                </c:pt>
                <c:pt idx="812">
                  <c:v>39.889999999999674</c:v>
                </c:pt>
                <c:pt idx="813">
                  <c:v>39.953999999999738</c:v>
                </c:pt>
                <c:pt idx="814">
                  <c:v>40.017999999999695</c:v>
                </c:pt>
                <c:pt idx="815">
                  <c:v>40.081999999999752</c:v>
                </c:pt>
                <c:pt idx="816">
                  <c:v>40.145999999999724</c:v>
                </c:pt>
                <c:pt idx="817">
                  <c:v>40.209999999999773</c:v>
                </c:pt>
                <c:pt idx="818">
                  <c:v>40.273999999999738</c:v>
                </c:pt>
                <c:pt idx="819">
                  <c:v>40.337999999999766</c:v>
                </c:pt>
                <c:pt idx="820">
                  <c:v>40.401999999999731</c:v>
                </c:pt>
                <c:pt idx="821">
                  <c:v>40.465999999999681</c:v>
                </c:pt>
                <c:pt idx="822">
                  <c:v>40.52999999999976</c:v>
                </c:pt>
                <c:pt idx="823">
                  <c:v>40.593999999999689</c:v>
                </c:pt>
                <c:pt idx="824">
                  <c:v>40.657999999999738</c:v>
                </c:pt>
                <c:pt idx="825">
                  <c:v>40.721999999999717</c:v>
                </c:pt>
                <c:pt idx="826">
                  <c:v>40.785999999999774</c:v>
                </c:pt>
                <c:pt idx="827">
                  <c:v>40.84999999999971</c:v>
                </c:pt>
                <c:pt idx="828">
                  <c:v>39.83183333333335</c:v>
                </c:pt>
                <c:pt idx="829">
                  <c:v>39.82033333333338</c:v>
                </c:pt>
                <c:pt idx="830">
                  <c:v>39.808833333333375</c:v>
                </c:pt>
                <c:pt idx="831">
                  <c:v>39.797333333333398</c:v>
                </c:pt>
                <c:pt idx="832">
                  <c:v>39.785833333333386</c:v>
                </c:pt>
                <c:pt idx="833">
                  <c:v>39.774333333333381</c:v>
                </c:pt>
                <c:pt idx="834">
                  <c:v>39.762833333333383</c:v>
                </c:pt>
                <c:pt idx="835">
                  <c:v>39.751333333333392</c:v>
                </c:pt>
                <c:pt idx="836">
                  <c:v>39.739833333333401</c:v>
                </c:pt>
                <c:pt idx="837">
                  <c:v>39.728333333333417</c:v>
                </c:pt>
                <c:pt idx="838">
                  <c:v>39.716833333333398</c:v>
                </c:pt>
                <c:pt idx="839">
                  <c:v>39.705333333333421</c:v>
                </c:pt>
                <c:pt idx="840">
                  <c:v>39.693833333333401</c:v>
                </c:pt>
                <c:pt idx="841">
                  <c:v>39.682333333333403</c:v>
                </c:pt>
                <c:pt idx="842">
                  <c:v>39.670833333333391</c:v>
                </c:pt>
                <c:pt idx="843">
                  <c:v>39.659333333333386</c:v>
                </c:pt>
                <c:pt idx="844">
                  <c:v>39.647833333333374</c:v>
                </c:pt>
                <c:pt idx="845">
                  <c:v>39.636333333333383</c:v>
                </c:pt>
                <c:pt idx="846">
                  <c:v>39.624833333333392</c:v>
                </c:pt>
                <c:pt idx="847">
                  <c:v>39.613333333333379</c:v>
                </c:pt>
                <c:pt idx="848">
                  <c:v>39.779083333333496</c:v>
                </c:pt>
                <c:pt idx="849">
                  <c:v>39.744833333333474</c:v>
                </c:pt>
                <c:pt idx="850">
                  <c:v>39.710583333333496</c:v>
                </c:pt>
                <c:pt idx="851">
                  <c:v>39.676333333333467</c:v>
                </c:pt>
                <c:pt idx="852">
                  <c:v>39.642083333333474</c:v>
                </c:pt>
                <c:pt idx="853">
                  <c:v>39.607833333333446</c:v>
                </c:pt>
                <c:pt idx="854">
                  <c:v>39.573583333333474</c:v>
                </c:pt>
                <c:pt idx="855">
                  <c:v>39.539333333333502</c:v>
                </c:pt>
                <c:pt idx="856">
                  <c:v>39.505083333333474</c:v>
                </c:pt>
                <c:pt idx="857">
                  <c:v>39.470833333333495</c:v>
                </c:pt>
                <c:pt idx="858">
                  <c:v>39.436583333333452</c:v>
                </c:pt>
                <c:pt idx="859">
                  <c:v>39.402333333333502</c:v>
                </c:pt>
                <c:pt idx="860">
                  <c:v>39.368083333333445</c:v>
                </c:pt>
                <c:pt idx="861">
                  <c:v>39.333833333333466</c:v>
                </c:pt>
                <c:pt idx="862">
                  <c:v>39.299583333333459</c:v>
                </c:pt>
                <c:pt idx="863">
                  <c:v>39.265333333333515</c:v>
                </c:pt>
                <c:pt idx="864">
                  <c:v>39.231083333333494</c:v>
                </c:pt>
                <c:pt idx="865">
                  <c:v>39.196833333333473</c:v>
                </c:pt>
                <c:pt idx="866">
                  <c:v>39.162583333333501</c:v>
                </c:pt>
                <c:pt idx="867">
                  <c:v>39.128333333333494</c:v>
                </c:pt>
                <c:pt idx="868">
                  <c:v>39.170476190477721</c:v>
                </c:pt>
                <c:pt idx="869">
                  <c:v>38.860952380953698</c:v>
                </c:pt>
                <c:pt idx="870">
                  <c:v>38.551428571430009</c:v>
                </c:pt>
                <c:pt idx="871">
                  <c:v>38.241904761905971</c:v>
                </c:pt>
                <c:pt idx="872">
                  <c:v>37.932380952382395</c:v>
                </c:pt>
                <c:pt idx="873">
                  <c:v>37.62285714285882</c:v>
                </c:pt>
                <c:pt idx="874">
                  <c:v>37.313333333334697</c:v>
                </c:pt>
                <c:pt idx="875">
                  <c:v>37.003809523811107</c:v>
                </c:pt>
                <c:pt idx="876">
                  <c:v>36.694285714287048</c:v>
                </c:pt>
                <c:pt idx="877">
                  <c:v>36.384761904763387</c:v>
                </c:pt>
                <c:pt idx="878">
                  <c:v>36.075238095239399</c:v>
                </c:pt>
                <c:pt idx="879">
                  <c:v>35.765714285715809</c:v>
                </c:pt>
                <c:pt idx="880">
                  <c:v>35.456190476192567</c:v>
                </c:pt>
                <c:pt idx="881">
                  <c:v>35.146666666668487</c:v>
                </c:pt>
                <c:pt idx="882">
                  <c:v>34.837142857144897</c:v>
                </c:pt>
                <c:pt idx="883">
                  <c:v>34.527619047620881</c:v>
                </c:pt>
                <c:pt idx="884">
                  <c:v>34.218095238097263</c:v>
                </c:pt>
                <c:pt idx="885">
                  <c:v>33.908571428573168</c:v>
                </c:pt>
                <c:pt idx="886">
                  <c:v>33.599047619049578</c:v>
                </c:pt>
                <c:pt idx="887">
                  <c:v>33.289523809525519</c:v>
                </c:pt>
                <c:pt idx="888">
                  <c:v>32.980000000001425</c:v>
                </c:pt>
                <c:pt idx="889">
                  <c:v>32.956000000000095</c:v>
                </c:pt>
                <c:pt idx="890">
                  <c:v>32.932000000000102</c:v>
                </c:pt>
                <c:pt idx="891">
                  <c:v>32.908000000000115</c:v>
                </c:pt>
                <c:pt idx="892">
                  <c:v>32.884000000000079</c:v>
                </c:pt>
                <c:pt idx="893">
                  <c:v>32.860000000000106</c:v>
                </c:pt>
                <c:pt idx="894">
                  <c:v>32.836000000000098</c:v>
                </c:pt>
                <c:pt idx="895">
                  <c:v>32.812000000000104</c:v>
                </c:pt>
                <c:pt idx="896">
                  <c:v>32.788000000000132</c:v>
                </c:pt>
                <c:pt idx="897">
                  <c:v>32.764000000000109</c:v>
                </c:pt>
                <c:pt idx="898">
                  <c:v>32.740000000000123</c:v>
                </c:pt>
                <c:pt idx="899">
                  <c:v>32.716000000000101</c:v>
                </c:pt>
                <c:pt idx="900">
                  <c:v>32.692000000000142</c:v>
                </c:pt>
                <c:pt idx="901">
                  <c:v>32.668000000000113</c:v>
                </c:pt>
                <c:pt idx="902">
                  <c:v>32.644000000000105</c:v>
                </c:pt>
                <c:pt idx="903">
                  <c:v>32.620000000000111</c:v>
                </c:pt>
                <c:pt idx="904">
                  <c:v>32.59600000000011</c:v>
                </c:pt>
                <c:pt idx="905">
                  <c:v>32.572000000000131</c:v>
                </c:pt>
                <c:pt idx="906">
                  <c:v>32.548000000000108</c:v>
                </c:pt>
                <c:pt idx="907">
                  <c:v>32.524000000000122</c:v>
                </c:pt>
                <c:pt idx="908">
                  <c:v>32.500000000000099</c:v>
                </c:pt>
                <c:pt idx="909">
                  <c:v>32.848666666666588</c:v>
                </c:pt>
                <c:pt idx="910">
                  <c:v>32.850666666666584</c:v>
                </c:pt>
                <c:pt idx="911">
                  <c:v>32.852666666666593</c:v>
                </c:pt>
                <c:pt idx="912">
                  <c:v>32.854666666666574</c:v>
                </c:pt>
                <c:pt idx="913">
                  <c:v>32.856666666666584</c:v>
                </c:pt>
                <c:pt idx="914">
                  <c:v>32.858666666666593</c:v>
                </c:pt>
                <c:pt idx="915">
                  <c:v>32.860666666666596</c:v>
                </c:pt>
                <c:pt idx="916">
                  <c:v>32.862666666666613</c:v>
                </c:pt>
                <c:pt idx="917">
                  <c:v>32.864666666666594</c:v>
                </c:pt>
                <c:pt idx="918">
                  <c:v>32.866666666666589</c:v>
                </c:pt>
                <c:pt idx="919">
                  <c:v>32.868666666666613</c:v>
                </c:pt>
                <c:pt idx="920">
                  <c:v>32.870666666666594</c:v>
                </c:pt>
                <c:pt idx="921">
                  <c:v>32.872666666666596</c:v>
                </c:pt>
                <c:pt idx="922">
                  <c:v>32.874666666666585</c:v>
                </c:pt>
                <c:pt idx="923">
                  <c:v>32.876666666666594</c:v>
                </c:pt>
                <c:pt idx="924">
                  <c:v>32.878666666666597</c:v>
                </c:pt>
                <c:pt idx="925">
                  <c:v>32.880666666666585</c:v>
                </c:pt>
                <c:pt idx="926">
                  <c:v>32.882666666666594</c:v>
                </c:pt>
                <c:pt idx="927">
                  <c:v>32.884666666666583</c:v>
                </c:pt>
                <c:pt idx="928">
                  <c:v>32.886666666666585</c:v>
                </c:pt>
                <c:pt idx="929">
                  <c:v>32.780952380954176</c:v>
                </c:pt>
                <c:pt idx="930">
                  <c:v>32.501904761906268</c:v>
                </c:pt>
                <c:pt idx="931">
                  <c:v>32.222857142858899</c:v>
                </c:pt>
                <c:pt idx="932">
                  <c:v>31.94380952381141</c:v>
                </c:pt>
                <c:pt idx="933">
                  <c:v>31.664761904763157</c:v>
                </c:pt>
                <c:pt idx="934">
                  <c:v>31.3857142857157</c:v>
                </c:pt>
                <c:pt idx="935">
                  <c:v>31.106666666667877</c:v>
                </c:pt>
                <c:pt idx="936">
                  <c:v>30.827619047620427</c:v>
                </c:pt>
                <c:pt idx="937">
                  <c:v>30.54857142857259</c:v>
                </c:pt>
                <c:pt idx="938">
                  <c:v>30.269523809525172</c:v>
                </c:pt>
                <c:pt idx="939">
                  <c:v>29.990476190477739</c:v>
                </c:pt>
                <c:pt idx="940">
                  <c:v>29.711428571429895</c:v>
                </c:pt>
                <c:pt idx="941">
                  <c:v>29.432380952382459</c:v>
                </c:pt>
                <c:pt idx="942">
                  <c:v>29.153333333334604</c:v>
                </c:pt>
                <c:pt idx="943">
                  <c:v>28.87428571428719</c:v>
                </c:pt>
                <c:pt idx="944">
                  <c:v>28.595238095239313</c:v>
                </c:pt>
                <c:pt idx="945">
                  <c:v>28.316190476191878</c:v>
                </c:pt>
                <c:pt idx="946">
                  <c:v>28.037142857144488</c:v>
                </c:pt>
                <c:pt idx="947">
                  <c:v>27.758095238096644</c:v>
                </c:pt>
                <c:pt idx="948">
                  <c:v>27.479047619049187</c:v>
                </c:pt>
                <c:pt idx="949">
                  <c:v>27.200000000001342</c:v>
                </c:pt>
                <c:pt idx="950">
                  <c:v>27.055500000000563</c:v>
                </c:pt>
                <c:pt idx="951">
                  <c:v>26.911000000000467</c:v>
                </c:pt>
                <c:pt idx="952">
                  <c:v>26.766500000000331</c:v>
                </c:pt>
                <c:pt idx="953">
                  <c:v>26.622000000000231</c:v>
                </c:pt>
                <c:pt idx="954">
                  <c:v>26.477500000000106</c:v>
                </c:pt>
                <c:pt idx="955">
                  <c:v>26.332999999999988</c:v>
                </c:pt>
                <c:pt idx="956">
                  <c:v>26.188499999999877</c:v>
                </c:pt>
                <c:pt idx="957">
                  <c:v>26.043999999999752</c:v>
                </c:pt>
                <c:pt idx="958">
                  <c:v>25.899499999999637</c:v>
                </c:pt>
                <c:pt idx="959">
                  <c:v>25.754999999999541</c:v>
                </c:pt>
                <c:pt idx="960">
                  <c:v>25.610499999999433</c:v>
                </c:pt>
                <c:pt idx="961">
                  <c:v>25.46599999999928</c:v>
                </c:pt>
                <c:pt idx="962">
                  <c:v>25.321499999999187</c:v>
                </c:pt>
                <c:pt idx="963">
                  <c:v>25.17699999999909</c:v>
                </c:pt>
                <c:pt idx="964">
                  <c:v>25.032499999998937</c:v>
                </c:pt>
                <c:pt idx="965">
                  <c:v>24.88799999999884</c:v>
                </c:pt>
                <c:pt idx="966">
                  <c:v>24.743499999998729</c:v>
                </c:pt>
                <c:pt idx="967">
                  <c:v>24.598999999998597</c:v>
                </c:pt>
                <c:pt idx="968">
                  <c:v>24.454499999998461</c:v>
                </c:pt>
                <c:pt idx="969">
                  <c:v>24.309999999998354</c:v>
                </c:pt>
                <c:pt idx="970">
                  <c:v>22.828916666663748</c:v>
                </c:pt>
                <c:pt idx="971">
                  <c:v>22.59116666666359</c:v>
                </c:pt>
                <c:pt idx="972">
                  <c:v>22.353416666663367</c:v>
                </c:pt>
                <c:pt idx="973">
                  <c:v>22.115666666663202</c:v>
                </c:pt>
                <c:pt idx="974">
                  <c:v>21.877916666662998</c:v>
                </c:pt>
                <c:pt idx="975">
                  <c:v>21.640166666662825</c:v>
                </c:pt>
                <c:pt idx="976">
                  <c:v>21.402416666662607</c:v>
                </c:pt>
                <c:pt idx="977">
                  <c:v>21.164666666662441</c:v>
                </c:pt>
                <c:pt idx="978">
                  <c:v>20.926916666662226</c:v>
                </c:pt>
                <c:pt idx="979">
                  <c:v>20.689166666662061</c:v>
                </c:pt>
                <c:pt idx="980">
                  <c:v>20.451416666661846</c:v>
                </c:pt>
                <c:pt idx="981">
                  <c:v>20.21366666666168</c:v>
                </c:pt>
                <c:pt idx="982">
                  <c:v>19.975916666661476</c:v>
                </c:pt>
                <c:pt idx="983">
                  <c:v>19.738166666661289</c:v>
                </c:pt>
                <c:pt idx="984">
                  <c:v>19.500416666661089</c:v>
                </c:pt>
                <c:pt idx="985">
                  <c:v>19.262666666660909</c:v>
                </c:pt>
                <c:pt idx="986">
                  <c:v>19.024916666660715</c:v>
                </c:pt>
                <c:pt idx="987">
                  <c:v>18.787166666660539</c:v>
                </c:pt>
                <c:pt idx="988">
                  <c:v>18.549416666660321</c:v>
                </c:pt>
                <c:pt idx="989">
                  <c:v>18.31166666666017</c:v>
                </c:pt>
                <c:pt idx="990">
                  <c:v>17.611428571426359</c:v>
                </c:pt>
                <c:pt idx="991">
                  <c:v>17.532857142854898</c:v>
                </c:pt>
                <c:pt idx="992">
                  <c:v>17.45428571428339</c:v>
                </c:pt>
                <c:pt idx="993">
                  <c:v>17.375714285711879</c:v>
                </c:pt>
                <c:pt idx="994">
                  <c:v>17.297142857140383</c:v>
                </c:pt>
                <c:pt idx="995">
                  <c:v>17.218571428568907</c:v>
                </c:pt>
                <c:pt idx="996">
                  <c:v>17.139999999997425</c:v>
                </c:pt>
                <c:pt idx="997">
                  <c:v>17.06142857142591</c:v>
                </c:pt>
                <c:pt idx="998">
                  <c:v>16.982857142854453</c:v>
                </c:pt>
                <c:pt idx="999">
                  <c:v>16.90428571428296</c:v>
                </c:pt>
                <c:pt idx="1000">
                  <c:v>16.825714285711445</c:v>
                </c:pt>
                <c:pt idx="1001">
                  <c:v>16.747142857139941</c:v>
                </c:pt>
                <c:pt idx="1002">
                  <c:v>16.66857142856848</c:v>
                </c:pt>
                <c:pt idx="1003">
                  <c:v>16.589999999996987</c:v>
                </c:pt>
                <c:pt idx="1004">
                  <c:v>16.511428571425487</c:v>
                </c:pt>
                <c:pt idx="1005">
                  <c:v>16.43285714285399</c:v>
                </c:pt>
                <c:pt idx="1006">
                  <c:v>16.354285714282518</c:v>
                </c:pt>
                <c:pt idx="1007">
                  <c:v>16.275714285710983</c:v>
                </c:pt>
                <c:pt idx="1008">
                  <c:v>16.1971428571395</c:v>
                </c:pt>
                <c:pt idx="1009">
                  <c:v>16.118571428568035</c:v>
                </c:pt>
                <c:pt idx="1010">
                  <c:v>16.039999999996549</c:v>
                </c:pt>
                <c:pt idx="1011">
                  <c:v>16.013999999998834</c:v>
                </c:pt>
                <c:pt idx="1012">
                  <c:v>15.987999999998816</c:v>
                </c:pt>
                <c:pt idx="1013">
                  <c:v>15.961999999998797</c:v>
                </c:pt>
                <c:pt idx="1014">
                  <c:v>15.935999999998772</c:v>
                </c:pt>
                <c:pt idx="1015">
                  <c:v>15.909999999998755</c:v>
                </c:pt>
                <c:pt idx="1016">
                  <c:v>15.883999999998734</c:v>
                </c:pt>
                <c:pt idx="1017">
                  <c:v>15.857999999998714</c:v>
                </c:pt>
                <c:pt idx="1018">
                  <c:v>15.831999999998686</c:v>
                </c:pt>
                <c:pt idx="1019">
                  <c:v>15.805999999998674</c:v>
                </c:pt>
                <c:pt idx="1020">
                  <c:v>15.779999999998651</c:v>
                </c:pt>
                <c:pt idx="1021">
                  <c:v>15.753999999998626</c:v>
                </c:pt>
                <c:pt idx="1022">
                  <c:v>15.727999999998605</c:v>
                </c:pt>
                <c:pt idx="1023">
                  <c:v>15.701999999998581</c:v>
                </c:pt>
                <c:pt idx="1024">
                  <c:v>15.675999999998568</c:v>
                </c:pt>
                <c:pt idx="1025">
                  <c:v>15.649999999998542</c:v>
                </c:pt>
                <c:pt idx="1026">
                  <c:v>15.623999999998521</c:v>
                </c:pt>
                <c:pt idx="1027">
                  <c:v>15.5979999999985</c:v>
                </c:pt>
                <c:pt idx="1028">
                  <c:v>15.571999999998479</c:v>
                </c:pt>
                <c:pt idx="1029">
                  <c:v>15.545999999998457</c:v>
                </c:pt>
                <c:pt idx="1030">
                  <c:v>15.519999999998436</c:v>
                </c:pt>
                <c:pt idx="1031">
                  <c:v>14.583833333327894</c:v>
                </c:pt>
                <c:pt idx="1032">
                  <c:v>14.494333333327816</c:v>
                </c:pt>
                <c:pt idx="1033">
                  <c:v>14.404833333327751</c:v>
                </c:pt>
                <c:pt idx="1034">
                  <c:v>14.315333333327677</c:v>
                </c:pt>
                <c:pt idx="1035">
                  <c:v>14.225833333327605</c:v>
                </c:pt>
                <c:pt idx="1036">
                  <c:v>14.136333333327528</c:v>
                </c:pt>
                <c:pt idx="1037">
                  <c:v>14.046833333327456</c:v>
                </c:pt>
                <c:pt idx="1038">
                  <c:v>13.957333333327389</c:v>
                </c:pt>
                <c:pt idx="1039">
                  <c:v>13.867833333327322</c:v>
                </c:pt>
                <c:pt idx="1040">
                  <c:v>13.778333333327245</c:v>
                </c:pt>
                <c:pt idx="1041">
                  <c:v>13.688833333327167</c:v>
                </c:pt>
                <c:pt idx="1042">
                  <c:v>13.599333333327115</c:v>
                </c:pt>
                <c:pt idx="1043">
                  <c:v>13.509833333327029</c:v>
                </c:pt>
                <c:pt idx="1044">
                  <c:v>13.420333333326957</c:v>
                </c:pt>
                <c:pt idx="1045">
                  <c:v>13.330833333326879</c:v>
                </c:pt>
                <c:pt idx="1046">
                  <c:v>13.241333333326802</c:v>
                </c:pt>
                <c:pt idx="1047">
                  <c:v>13.15183333332674</c:v>
                </c:pt>
                <c:pt idx="1048">
                  <c:v>13.062333333326672</c:v>
                </c:pt>
                <c:pt idx="1049">
                  <c:v>12.972833333326598</c:v>
                </c:pt>
                <c:pt idx="1050">
                  <c:v>12.883333333326522</c:v>
                </c:pt>
                <c:pt idx="1051">
                  <c:v>12.769682791426106</c:v>
                </c:pt>
                <c:pt idx="1052">
                  <c:v>12.649206978579059</c:v>
                </c:pt>
                <c:pt idx="1053">
                  <c:v>12.528731165732006</c:v>
                </c:pt>
                <c:pt idx="1054">
                  <c:v>12.408255352884979</c:v>
                </c:pt>
                <c:pt idx="1055">
                  <c:v>12.287779540037931</c:v>
                </c:pt>
                <c:pt idx="1056">
                  <c:v>12.167303727190873</c:v>
                </c:pt>
                <c:pt idx="1057">
                  <c:v>12.046827914343851</c:v>
                </c:pt>
                <c:pt idx="1058">
                  <c:v>11.926352101496798</c:v>
                </c:pt>
                <c:pt idx="1059">
                  <c:v>11.805876288649765</c:v>
                </c:pt>
                <c:pt idx="1060">
                  <c:v>11.685400475802716</c:v>
                </c:pt>
                <c:pt idx="1061">
                  <c:v>11.56492466295567</c:v>
                </c:pt>
                <c:pt idx="1062">
                  <c:v>11.444448850108634</c:v>
                </c:pt>
                <c:pt idx="1063">
                  <c:v>11.323973037261581</c:v>
                </c:pt>
                <c:pt idx="1064">
                  <c:v>11.20349722441455</c:v>
                </c:pt>
                <c:pt idx="1065">
                  <c:v>11.083021411567501</c:v>
                </c:pt>
                <c:pt idx="1066">
                  <c:v>10.962545598720464</c:v>
                </c:pt>
                <c:pt idx="1067">
                  <c:v>10.842069785873401</c:v>
                </c:pt>
                <c:pt idx="1068">
                  <c:v>10.721593973026387</c:v>
                </c:pt>
                <c:pt idx="1069">
                  <c:v>10.601118160179333</c:v>
                </c:pt>
                <c:pt idx="1070">
                  <c:v>10.480642347332298</c:v>
                </c:pt>
                <c:pt idx="1071">
                  <c:v>10.360166534485257</c:v>
                </c:pt>
                <c:pt idx="1072">
                  <c:v>10.648168120531876</c:v>
                </c:pt>
                <c:pt idx="1073">
                  <c:v>10.569294210936272</c:v>
                </c:pt>
                <c:pt idx="1074">
                  <c:v>10.490420301340652</c:v>
                </c:pt>
                <c:pt idx="1075">
                  <c:v>10.411546391745025</c:v>
                </c:pt>
                <c:pt idx="1076">
                  <c:v>10.332672482149405</c:v>
                </c:pt>
                <c:pt idx="1077">
                  <c:v>10.253798572553777</c:v>
                </c:pt>
                <c:pt idx="1078">
                  <c:v>10.174924662958157</c:v>
                </c:pt>
                <c:pt idx="1079">
                  <c:v>10.096050753362533</c:v>
                </c:pt>
                <c:pt idx="1080">
                  <c:v>10.017176843766904</c:v>
                </c:pt>
                <c:pt idx="1081">
                  <c:v>9.9383029341712739</c:v>
                </c:pt>
                <c:pt idx="1082">
                  <c:v>9.8594290245756682</c:v>
                </c:pt>
                <c:pt idx="1083">
                  <c:v>9.7805551149800323</c:v>
                </c:pt>
                <c:pt idx="1084">
                  <c:v>9.7016812053844177</c:v>
                </c:pt>
                <c:pt idx="1085">
                  <c:v>9.622807295788796</c:v>
                </c:pt>
                <c:pt idx="1086">
                  <c:v>9.5439333861931654</c:v>
                </c:pt>
                <c:pt idx="1087">
                  <c:v>9.4650594765975509</c:v>
                </c:pt>
                <c:pt idx="1088">
                  <c:v>9.3861855670019381</c:v>
                </c:pt>
                <c:pt idx="1089">
                  <c:v>9.3073116574063022</c:v>
                </c:pt>
                <c:pt idx="1090">
                  <c:v>9.2284377478106823</c:v>
                </c:pt>
                <c:pt idx="1091">
                  <c:v>9.1495638382150588</c:v>
                </c:pt>
                <c:pt idx="1092">
                  <c:v>9.3600833333275162</c:v>
                </c:pt>
                <c:pt idx="1093">
                  <c:v>9.3068333333274751</c:v>
                </c:pt>
                <c:pt idx="1094">
                  <c:v>9.2535833333274251</c:v>
                </c:pt>
                <c:pt idx="1095">
                  <c:v>9.2003333333273787</c:v>
                </c:pt>
                <c:pt idx="1096">
                  <c:v>9.1470833333273376</c:v>
                </c:pt>
                <c:pt idx="1097">
                  <c:v>9.0938333333273036</c:v>
                </c:pt>
                <c:pt idx="1098">
                  <c:v>9.0405833333272625</c:v>
                </c:pt>
                <c:pt idx="1099">
                  <c:v>8.9873333333272196</c:v>
                </c:pt>
                <c:pt idx="1100">
                  <c:v>8.9340833333271732</c:v>
                </c:pt>
                <c:pt idx="1101">
                  <c:v>8.8808333333271268</c:v>
                </c:pt>
                <c:pt idx="1102">
                  <c:v>8.827583333327091</c:v>
                </c:pt>
                <c:pt idx="1103">
                  <c:v>8.7743333333270428</c:v>
                </c:pt>
                <c:pt idx="1104">
                  <c:v>8.7210833333270017</c:v>
                </c:pt>
                <c:pt idx="1105">
                  <c:v>8.6678333333269659</c:v>
                </c:pt>
                <c:pt idx="1106">
                  <c:v>8.6145833333269248</c:v>
                </c:pt>
                <c:pt idx="1107">
                  <c:v>8.5613333333268713</c:v>
                </c:pt>
                <c:pt idx="1108">
                  <c:v>8.5080833333268302</c:v>
                </c:pt>
                <c:pt idx="1109">
                  <c:v>8.4548333333267962</c:v>
                </c:pt>
                <c:pt idx="1110">
                  <c:v>8.4015833333267551</c:v>
                </c:pt>
                <c:pt idx="1111">
                  <c:v>8.3483333333267069</c:v>
                </c:pt>
                <c:pt idx="1112">
                  <c:v>8.5961697065788485</c:v>
                </c:pt>
                <c:pt idx="1113">
                  <c:v>8.5704242664519512</c:v>
                </c:pt>
                <c:pt idx="1114">
                  <c:v>8.5446788263250379</c:v>
                </c:pt>
                <c:pt idx="1115">
                  <c:v>8.51893338619813</c:v>
                </c:pt>
                <c:pt idx="1116">
                  <c:v>8.4931879460712327</c:v>
                </c:pt>
                <c:pt idx="1117">
                  <c:v>8.4674425059443372</c:v>
                </c:pt>
                <c:pt idx="1118">
                  <c:v>8.4416970658174204</c:v>
                </c:pt>
                <c:pt idx="1119">
                  <c:v>8.4159516256905125</c:v>
                </c:pt>
                <c:pt idx="1120">
                  <c:v>8.3902061855636525</c:v>
                </c:pt>
                <c:pt idx="1121">
                  <c:v>8.3644607454367446</c:v>
                </c:pt>
                <c:pt idx="1122">
                  <c:v>8.3387153053098402</c:v>
                </c:pt>
                <c:pt idx="1123">
                  <c:v>8.3129698651829411</c:v>
                </c:pt>
                <c:pt idx="1124">
                  <c:v>8.2872244250560296</c:v>
                </c:pt>
                <c:pt idx="1125">
                  <c:v>8.2614789849291252</c:v>
                </c:pt>
                <c:pt idx="1126">
                  <c:v>8.2357335448022262</c:v>
                </c:pt>
                <c:pt idx="1127">
                  <c:v>8.2099881046753183</c:v>
                </c:pt>
                <c:pt idx="1128">
                  <c:v>8.1842426645484174</c:v>
                </c:pt>
                <c:pt idx="1129">
                  <c:v>8.1584972244215148</c:v>
                </c:pt>
                <c:pt idx="1130">
                  <c:v>8.1327517842946033</c:v>
                </c:pt>
                <c:pt idx="1131">
                  <c:v>8.1070063441677078</c:v>
                </c:pt>
                <c:pt idx="1132">
                  <c:v>8.1699999999974757</c:v>
                </c:pt>
                <c:pt idx="1133">
                  <c:v>8.1519999999974644</c:v>
                </c:pt>
                <c:pt idx="1134">
                  <c:v>8.1339999999974495</c:v>
                </c:pt>
                <c:pt idx="1135">
                  <c:v>8.1159999999974346</c:v>
                </c:pt>
                <c:pt idx="1136">
                  <c:v>8.0979999999974197</c:v>
                </c:pt>
                <c:pt idx="1137">
                  <c:v>8.0799999999974048</c:v>
                </c:pt>
                <c:pt idx="1138">
                  <c:v>8.0619999999973952</c:v>
                </c:pt>
                <c:pt idx="1139">
                  <c:v>8.043999999997375</c:v>
                </c:pt>
                <c:pt idx="1140">
                  <c:v>8.0259999999973672</c:v>
                </c:pt>
                <c:pt idx="1141">
                  <c:v>8.0079999999973506</c:v>
                </c:pt>
                <c:pt idx="1142">
                  <c:v>7.9899999999973383</c:v>
                </c:pt>
                <c:pt idx="1143">
                  <c:v>7.9719999999973226</c:v>
                </c:pt>
                <c:pt idx="1144">
                  <c:v>7.9539999999973068</c:v>
                </c:pt>
                <c:pt idx="1145">
                  <c:v>7.9359999999972892</c:v>
                </c:pt>
                <c:pt idx="1146">
                  <c:v>7.9179999999972743</c:v>
                </c:pt>
                <c:pt idx="1147">
                  <c:v>7.8999999999972585</c:v>
                </c:pt>
                <c:pt idx="1148">
                  <c:v>7.8819999999972481</c:v>
                </c:pt>
                <c:pt idx="1149">
                  <c:v>7.8639999999972305</c:v>
                </c:pt>
                <c:pt idx="1150">
                  <c:v>7.8459999999972165</c:v>
                </c:pt>
                <c:pt idx="1151">
                  <c:v>7.8279999999971999</c:v>
                </c:pt>
                <c:pt idx="1152">
                  <c:v>7.8099999999971894</c:v>
                </c:pt>
                <c:pt idx="1153">
                  <c:v>7.8105000000000775</c:v>
                </c:pt>
                <c:pt idx="1154">
                  <c:v>7.8110000000000781</c:v>
                </c:pt>
                <c:pt idx="1155">
                  <c:v>7.8115000000000778</c:v>
                </c:pt>
                <c:pt idx="1156">
                  <c:v>7.8120000000000775</c:v>
                </c:pt>
                <c:pt idx="1157">
                  <c:v>7.8125000000000764</c:v>
                </c:pt>
                <c:pt idx="1158">
                  <c:v>7.8130000000000797</c:v>
                </c:pt>
                <c:pt idx="1159">
                  <c:v>7.8135000000000785</c:v>
                </c:pt>
                <c:pt idx="1160">
                  <c:v>7.8140000000000773</c:v>
                </c:pt>
                <c:pt idx="1161">
                  <c:v>7.8145000000000779</c:v>
                </c:pt>
                <c:pt idx="1162">
                  <c:v>7.8150000000000786</c:v>
                </c:pt>
                <c:pt idx="1163">
                  <c:v>7.8155000000000792</c:v>
                </c:pt>
                <c:pt idx="1164">
                  <c:v>7.8160000000000815</c:v>
                </c:pt>
                <c:pt idx="1165">
                  <c:v>7.8165000000000804</c:v>
                </c:pt>
                <c:pt idx="1166">
                  <c:v>7.8170000000000801</c:v>
                </c:pt>
                <c:pt idx="1167">
                  <c:v>7.8175000000000798</c:v>
                </c:pt>
                <c:pt idx="1168">
                  <c:v>7.818000000000084</c:v>
                </c:pt>
                <c:pt idx="1169">
                  <c:v>7.8185000000000846</c:v>
                </c:pt>
                <c:pt idx="1170">
                  <c:v>7.8190000000000843</c:v>
                </c:pt>
                <c:pt idx="1171">
                  <c:v>7.8195000000000849</c:v>
                </c:pt>
                <c:pt idx="1172">
                  <c:v>7.8200000000000855</c:v>
                </c:pt>
                <c:pt idx="1173">
                  <c:v>7.8742500000007354</c:v>
                </c:pt>
                <c:pt idx="1174">
                  <c:v>7.8785000000007388</c:v>
                </c:pt>
                <c:pt idx="1175">
                  <c:v>7.8827500000007396</c:v>
                </c:pt>
                <c:pt idx="1176">
                  <c:v>7.8870000000007456</c:v>
                </c:pt>
                <c:pt idx="1177">
                  <c:v>7.8912500000007491</c:v>
                </c:pt>
                <c:pt idx="1178">
                  <c:v>7.8955000000007498</c:v>
                </c:pt>
                <c:pt idx="1179">
                  <c:v>7.8997500000007559</c:v>
                </c:pt>
                <c:pt idx="1180">
                  <c:v>7.9040000000007575</c:v>
                </c:pt>
                <c:pt idx="1181">
                  <c:v>7.9082500000007663</c:v>
                </c:pt>
                <c:pt idx="1182">
                  <c:v>7.9125000000007661</c:v>
                </c:pt>
                <c:pt idx="1183">
                  <c:v>7.9167500000007704</c:v>
                </c:pt>
                <c:pt idx="1184">
                  <c:v>7.921000000000773</c:v>
                </c:pt>
                <c:pt idx="1185">
                  <c:v>7.9252500000007764</c:v>
                </c:pt>
                <c:pt idx="1186">
                  <c:v>7.9295000000007798</c:v>
                </c:pt>
                <c:pt idx="1187">
                  <c:v>7.9337500000007832</c:v>
                </c:pt>
                <c:pt idx="1188">
                  <c:v>7.9380000000007884</c:v>
                </c:pt>
                <c:pt idx="1189">
                  <c:v>7.9422500000007901</c:v>
                </c:pt>
                <c:pt idx="1190">
                  <c:v>7.9465000000007935</c:v>
                </c:pt>
                <c:pt idx="1191">
                  <c:v>7.9507500000007969</c:v>
                </c:pt>
                <c:pt idx="1192">
                  <c:v>7.9550000000008003</c:v>
                </c:pt>
                <c:pt idx="1193">
                  <c:v>7.8697499999999527</c:v>
                </c:pt>
                <c:pt idx="1194">
                  <c:v>7.8694999999999515</c:v>
                </c:pt>
                <c:pt idx="1195">
                  <c:v>7.8692499999999521</c:v>
                </c:pt>
                <c:pt idx="1196">
                  <c:v>7.8689999999999491</c:v>
                </c:pt>
                <c:pt idx="1197">
                  <c:v>7.8687499999999515</c:v>
                </c:pt>
                <c:pt idx="1198">
                  <c:v>7.8684999999999494</c:v>
                </c:pt>
                <c:pt idx="1199">
                  <c:v>7.8682499999999518</c:v>
                </c:pt>
                <c:pt idx="1200">
                  <c:v>7.8679999999999488</c:v>
                </c:pt>
                <c:pt idx="1201">
                  <c:v>7.8677499999999485</c:v>
                </c:pt>
                <c:pt idx="1202">
                  <c:v>7.8674999999999482</c:v>
                </c:pt>
                <c:pt idx="1203">
                  <c:v>7.8672499999999506</c:v>
                </c:pt>
                <c:pt idx="1204">
                  <c:v>7.8669999999999485</c:v>
                </c:pt>
                <c:pt idx="1205">
                  <c:v>7.8667499999999499</c:v>
                </c:pt>
                <c:pt idx="1206">
                  <c:v>7.8664999999999496</c:v>
                </c:pt>
                <c:pt idx="1207">
                  <c:v>7.8662499999999502</c:v>
                </c:pt>
                <c:pt idx="1208">
                  <c:v>7.8659999999999473</c:v>
                </c:pt>
                <c:pt idx="1209">
                  <c:v>7.8657499999999496</c:v>
                </c:pt>
                <c:pt idx="1210">
                  <c:v>7.8654999999999475</c:v>
                </c:pt>
                <c:pt idx="1211">
                  <c:v>7.865249999999949</c:v>
                </c:pt>
                <c:pt idx="1212">
                  <c:v>7.864999999999946</c:v>
                </c:pt>
                <c:pt idx="1213">
                  <c:v>7.8042857142845428</c:v>
                </c:pt>
                <c:pt idx="1214">
                  <c:v>7.7985714285702503</c:v>
                </c:pt>
                <c:pt idx="1215">
                  <c:v>7.7928571428559605</c:v>
                </c:pt>
                <c:pt idx="1216">
                  <c:v>7.7871428571416725</c:v>
                </c:pt>
                <c:pt idx="1217">
                  <c:v>7.7814285714273819</c:v>
                </c:pt>
                <c:pt idx="1218">
                  <c:v>7.7757142857130921</c:v>
                </c:pt>
                <c:pt idx="1219">
                  <c:v>7.7699999999988023</c:v>
                </c:pt>
                <c:pt idx="1220">
                  <c:v>7.7642857142845116</c:v>
                </c:pt>
                <c:pt idx="1221">
                  <c:v>7.7585714285702219</c:v>
                </c:pt>
                <c:pt idx="1222">
                  <c:v>7.7528571428559285</c:v>
                </c:pt>
                <c:pt idx="1223">
                  <c:v>7.7471428571416405</c:v>
                </c:pt>
                <c:pt idx="1224">
                  <c:v>7.7414285714273507</c:v>
                </c:pt>
                <c:pt idx="1225">
                  <c:v>7.7357142857130636</c:v>
                </c:pt>
                <c:pt idx="1226">
                  <c:v>7.7299999999987703</c:v>
                </c:pt>
                <c:pt idx="1227">
                  <c:v>7.7242857142844805</c:v>
                </c:pt>
                <c:pt idx="1228">
                  <c:v>7.7185714285701899</c:v>
                </c:pt>
                <c:pt idx="1229">
                  <c:v>7.7128571428558974</c:v>
                </c:pt>
                <c:pt idx="1230">
                  <c:v>7.7071428571416085</c:v>
                </c:pt>
                <c:pt idx="1231">
                  <c:v>7.7014285714273196</c:v>
                </c:pt>
                <c:pt idx="1232">
                  <c:v>7.695714285713029</c:v>
                </c:pt>
                <c:pt idx="1233">
                  <c:v>7.6899999999987392</c:v>
                </c:pt>
                <c:pt idx="1234">
                  <c:v>7.6814999999981195</c:v>
                </c:pt>
                <c:pt idx="1235">
                  <c:v>7.67299999999811</c:v>
                </c:pt>
                <c:pt idx="1236">
                  <c:v>7.6644999999981005</c:v>
                </c:pt>
                <c:pt idx="1237">
                  <c:v>7.6559999999980946</c:v>
                </c:pt>
                <c:pt idx="1238">
                  <c:v>7.6474999999980895</c:v>
                </c:pt>
                <c:pt idx="1239">
                  <c:v>7.6389999999980827</c:v>
                </c:pt>
                <c:pt idx="1240">
                  <c:v>7.6304999999980785</c:v>
                </c:pt>
                <c:pt idx="1241">
                  <c:v>7.621999999998069</c:v>
                </c:pt>
                <c:pt idx="1242">
                  <c:v>7.6134999999980622</c:v>
                </c:pt>
                <c:pt idx="1243">
                  <c:v>7.6049999999980527</c:v>
                </c:pt>
                <c:pt idx="1244">
                  <c:v>7.5964999999980494</c:v>
                </c:pt>
                <c:pt idx="1245">
                  <c:v>7.5879999999980416</c:v>
                </c:pt>
                <c:pt idx="1246">
                  <c:v>7.5794999999980393</c:v>
                </c:pt>
                <c:pt idx="1247">
                  <c:v>7.5709999999980306</c:v>
                </c:pt>
                <c:pt idx="1248">
                  <c:v>7.5624999999980211</c:v>
                </c:pt>
                <c:pt idx="1249">
                  <c:v>7.5539999999980143</c:v>
                </c:pt>
                <c:pt idx="1250">
                  <c:v>7.5454999999980084</c:v>
                </c:pt>
                <c:pt idx="1251">
                  <c:v>7.5369999999980024</c:v>
                </c:pt>
                <c:pt idx="1252">
                  <c:v>7.5284999999979911</c:v>
                </c:pt>
                <c:pt idx="1253">
                  <c:v>7.519999999997987</c:v>
                </c:pt>
                <c:pt idx="1254">
                  <c:v>7.5133333333317491</c:v>
                </c:pt>
                <c:pt idx="1255">
                  <c:v>7.5066666666650761</c:v>
                </c:pt>
                <c:pt idx="1256">
                  <c:v>7.4999999999984075</c:v>
                </c:pt>
                <c:pt idx="1257">
                  <c:v>7.4933333333317371</c:v>
                </c:pt>
                <c:pt idx="1258">
                  <c:v>7.4866666666650614</c:v>
                </c:pt>
                <c:pt idx="1259">
                  <c:v>7.4799999999983919</c:v>
                </c:pt>
                <c:pt idx="1260">
                  <c:v>7.4733333333317189</c:v>
                </c:pt>
                <c:pt idx="1261">
                  <c:v>7.466666666665045</c:v>
                </c:pt>
                <c:pt idx="1262">
                  <c:v>7.4599999999983773</c:v>
                </c:pt>
                <c:pt idx="1263">
                  <c:v>7.4533333333317024</c:v>
                </c:pt>
                <c:pt idx="1264">
                  <c:v>7.4466666666650294</c:v>
                </c:pt>
                <c:pt idx="1265">
                  <c:v>7.439999999998359</c:v>
                </c:pt>
                <c:pt idx="1266">
                  <c:v>7.4333333333316904</c:v>
                </c:pt>
                <c:pt idx="1267">
                  <c:v>7.4266666666650112</c:v>
                </c:pt>
                <c:pt idx="1268">
                  <c:v>7.4199999999983435</c:v>
                </c:pt>
                <c:pt idx="1269">
                  <c:v>7.4133333333316731</c:v>
                </c:pt>
                <c:pt idx="1270">
                  <c:v>7.4066666666649974</c:v>
                </c:pt>
                <c:pt idx="1271">
                  <c:v>7.3999999999983279</c:v>
                </c:pt>
                <c:pt idx="1272">
                  <c:v>7.3933333333316522</c:v>
                </c:pt>
                <c:pt idx="1273">
                  <c:v>7.386666666664981</c:v>
                </c:pt>
                <c:pt idx="1274">
                  <c:v>7.3799999999983106</c:v>
                </c:pt>
                <c:pt idx="1275">
                  <c:v>7.373499999998347</c:v>
                </c:pt>
                <c:pt idx="1276">
                  <c:v>7.3669999999983382</c:v>
                </c:pt>
                <c:pt idx="1277">
                  <c:v>7.3604999999983338</c:v>
                </c:pt>
                <c:pt idx="1278">
                  <c:v>7.3539999999983294</c:v>
                </c:pt>
                <c:pt idx="1279">
                  <c:v>7.3474999999983233</c:v>
                </c:pt>
                <c:pt idx="1280">
                  <c:v>7.3409999999983189</c:v>
                </c:pt>
                <c:pt idx="1281">
                  <c:v>7.3344999999983127</c:v>
                </c:pt>
                <c:pt idx="1282">
                  <c:v>7.3279999999983065</c:v>
                </c:pt>
                <c:pt idx="1283">
                  <c:v>7.3214999999983021</c:v>
                </c:pt>
                <c:pt idx="1284">
                  <c:v>7.3149999999982951</c:v>
                </c:pt>
                <c:pt idx="1285">
                  <c:v>7.3084999999982916</c:v>
                </c:pt>
                <c:pt idx="1286">
                  <c:v>7.3019999999982872</c:v>
                </c:pt>
                <c:pt idx="1287">
                  <c:v>7.2954999999982828</c:v>
                </c:pt>
                <c:pt idx="1288">
                  <c:v>7.2889999999982784</c:v>
                </c:pt>
                <c:pt idx="1289">
                  <c:v>7.2824999999982722</c:v>
                </c:pt>
                <c:pt idx="1290">
                  <c:v>7.2759999999982687</c:v>
                </c:pt>
                <c:pt idx="1291">
                  <c:v>7.2694999999982644</c:v>
                </c:pt>
                <c:pt idx="1292">
                  <c:v>7.2629999999982555</c:v>
                </c:pt>
                <c:pt idx="1293">
                  <c:v>7.2564999999982511</c:v>
                </c:pt>
                <c:pt idx="1294">
                  <c:v>7.2499999999982494</c:v>
                </c:pt>
                <c:pt idx="1295">
                  <c:v>7.2466666666657664</c:v>
                </c:pt>
                <c:pt idx="1296">
                  <c:v>7.2433333333324335</c:v>
                </c:pt>
                <c:pt idx="1297">
                  <c:v>7.2399999999990969</c:v>
                </c:pt>
                <c:pt idx="1298">
                  <c:v>7.2366666666657586</c:v>
                </c:pt>
                <c:pt idx="1299">
                  <c:v>7.2333333333324248</c:v>
                </c:pt>
                <c:pt idx="1300">
                  <c:v>7.2299999999990874</c:v>
                </c:pt>
                <c:pt idx="1301">
                  <c:v>7.2266666666657482</c:v>
                </c:pt>
                <c:pt idx="1302">
                  <c:v>7.2233333333324143</c:v>
                </c:pt>
                <c:pt idx="1303">
                  <c:v>7.2199999999990814</c:v>
                </c:pt>
                <c:pt idx="1304">
                  <c:v>7.2166666666657395</c:v>
                </c:pt>
                <c:pt idx="1305">
                  <c:v>7.2133333333324074</c:v>
                </c:pt>
                <c:pt idx="1306">
                  <c:v>7.2099999999990727</c:v>
                </c:pt>
                <c:pt idx="1307">
                  <c:v>7.2066666666657344</c:v>
                </c:pt>
                <c:pt idx="1308">
                  <c:v>7.2033333333324014</c:v>
                </c:pt>
                <c:pt idx="1309">
                  <c:v>7.1999999999990623</c:v>
                </c:pt>
                <c:pt idx="1310">
                  <c:v>7.1966666666657257</c:v>
                </c:pt>
                <c:pt idx="1311">
                  <c:v>7.1933333333323901</c:v>
                </c:pt>
                <c:pt idx="1312">
                  <c:v>7.1899999999990536</c:v>
                </c:pt>
                <c:pt idx="1313">
                  <c:v>7.1866666666657153</c:v>
                </c:pt>
                <c:pt idx="1314">
                  <c:v>7.1833333333323814</c:v>
                </c:pt>
                <c:pt idx="1315">
                  <c:v>7.1799999999990485</c:v>
                </c:pt>
                <c:pt idx="1316">
                  <c:v>7.1766666666657075</c:v>
                </c:pt>
                <c:pt idx="1317">
                  <c:v>7.1733333333323746</c:v>
                </c:pt>
                <c:pt idx="1318">
                  <c:v>7.1699999999990407</c:v>
                </c:pt>
                <c:pt idx="1319">
                  <c:v>7.1666666666657006</c:v>
                </c:pt>
                <c:pt idx="1320">
                  <c:v>7.1633333333323694</c:v>
                </c:pt>
                <c:pt idx="1321">
                  <c:v>7.1599999999990329</c:v>
                </c:pt>
                <c:pt idx="1322">
                  <c:v>7.1566666666656955</c:v>
                </c:pt>
                <c:pt idx="1323">
                  <c:v>7.1533333333323634</c:v>
                </c:pt>
                <c:pt idx="1324">
                  <c:v>7.1499999999990278</c:v>
                </c:pt>
                <c:pt idx="1325">
                  <c:v>7.1466666666656886</c:v>
                </c:pt>
                <c:pt idx="1326">
                  <c:v>7.143333333332353</c:v>
                </c:pt>
                <c:pt idx="1327">
                  <c:v>7.1399999999990174</c:v>
                </c:pt>
                <c:pt idx="1328">
                  <c:v>7.1366666666656808</c:v>
                </c:pt>
                <c:pt idx="1329">
                  <c:v>7.1333333333323479</c:v>
                </c:pt>
                <c:pt idx="1330">
                  <c:v>7.1299999999990096</c:v>
                </c:pt>
                <c:pt idx="1331">
                  <c:v>7.1266666666656704</c:v>
                </c:pt>
                <c:pt idx="1332">
                  <c:v>7.1233333333323374</c:v>
                </c:pt>
                <c:pt idx="1333">
                  <c:v>7.1199999999990009</c:v>
                </c:pt>
                <c:pt idx="1334">
                  <c:v>7.1166666666656653</c:v>
                </c:pt>
                <c:pt idx="1335">
                  <c:v>7.1133333333323314</c:v>
                </c:pt>
                <c:pt idx="1336">
                  <c:v>7.1099999999989905</c:v>
                </c:pt>
                <c:pt idx="1337">
                  <c:v>7.1079999999993948</c:v>
                </c:pt>
                <c:pt idx="1338">
                  <c:v>7.1059999999993915</c:v>
                </c:pt>
                <c:pt idx="1339">
                  <c:v>7.1039999999993908</c:v>
                </c:pt>
                <c:pt idx="1340">
                  <c:v>7.1019999999993892</c:v>
                </c:pt>
                <c:pt idx="1341">
                  <c:v>7.0999999999993904</c:v>
                </c:pt>
                <c:pt idx="1342">
                  <c:v>7.0979999999993861</c:v>
                </c:pt>
                <c:pt idx="1343">
                  <c:v>7.0959999999993864</c:v>
                </c:pt>
                <c:pt idx="1344">
                  <c:v>7.093999999999383</c:v>
                </c:pt>
                <c:pt idx="1345">
                  <c:v>7.0919999999993824</c:v>
                </c:pt>
                <c:pt idx="1346">
                  <c:v>7.0899999999993826</c:v>
                </c:pt>
                <c:pt idx="1347">
                  <c:v>7.0879999999993784</c:v>
                </c:pt>
                <c:pt idx="1348">
                  <c:v>7.0859999999993795</c:v>
                </c:pt>
                <c:pt idx="1349">
                  <c:v>7.083999999999377</c:v>
                </c:pt>
                <c:pt idx="1350">
                  <c:v>7.0819999999993772</c:v>
                </c:pt>
                <c:pt idx="1351">
                  <c:v>7.0799999999993739</c:v>
                </c:pt>
                <c:pt idx="1352">
                  <c:v>7.0779999999993723</c:v>
                </c:pt>
                <c:pt idx="1353">
                  <c:v>7.0759999999993708</c:v>
                </c:pt>
                <c:pt idx="1354">
                  <c:v>7.0739999999993701</c:v>
                </c:pt>
                <c:pt idx="1355">
                  <c:v>7.0719999999993703</c:v>
                </c:pt>
                <c:pt idx="1356">
                  <c:v>7.0699999999993661</c:v>
                </c:pt>
                <c:pt idx="1357">
                  <c:v>6.7132499999914792</c:v>
                </c:pt>
                <c:pt idx="1358">
                  <c:v>6.6864999999914554</c:v>
                </c:pt>
                <c:pt idx="1359">
                  <c:v>6.6597499999914334</c:v>
                </c:pt>
                <c:pt idx="1360">
                  <c:v>6.6329999999914095</c:v>
                </c:pt>
                <c:pt idx="1361">
                  <c:v>6.6062499999913937</c:v>
                </c:pt>
                <c:pt idx="1362">
                  <c:v>6.5794999999913752</c:v>
                </c:pt>
                <c:pt idx="1363">
                  <c:v>6.5527499999913514</c:v>
                </c:pt>
                <c:pt idx="1364">
                  <c:v>6.5259999999913294</c:v>
                </c:pt>
                <c:pt idx="1365">
                  <c:v>6.4992499999913127</c:v>
                </c:pt>
                <c:pt idx="1366">
                  <c:v>6.472499999991288</c:v>
                </c:pt>
                <c:pt idx="1367">
                  <c:v>6.4457499999912695</c:v>
                </c:pt>
                <c:pt idx="1368">
                  <c:v>6.418999999991243</c:v>
                </c:pt>
                <c:pt idx="1369">
                  <c:v>6.3922499999912246</c:v>
                </c:pt>
                <c:pt idx="1370">
                  <c:v>6.3654999999912008</c:v>
                </c:pt>
                <c:pt idx="1371">
                  <c:v>6.3387499999911832</c:v>
                </c:pt>
                <c:pt idx="1372">
                  <c:v>6.3119999999911593</c:v>
                </c:pt>
                <c:pt idx="1373">
                  <c:v>6.2852499999911426</c:v>
                </c:pt>
                <c:pt idx="1374">
                  <c:v>6.2584999999911188</c:v>
                </c:pt>
                <c:pt idx="1375">
                  <c:v>6.2317499999911004</c:v>
                </c:pt>
                <c:pt idx="1376">
                  <c:v>6.2049999999910739</c:v>
                </c:pt>
                <c:pt idx="1377">
                  <c:v>6.0180952380879047</c:v>
                </c:pt>
                <c:pt idx="1378">
                  <c:v>5.9961904761831324</c:v>
                </c:pt>
                <c:pt idx="1379">
                  <c:v>5.9742857142783521</c:v>
                </c:pt>
                <c:pt idx="1380">
                  <c:v>5.9523809523735736</c:v>
                </c:pt>
                <c:pt idx="1381">
                  <c:v>5.9304761904687924</c:v>
                </c:pt>
                <c:pt idx="1382">
                  <c:v>5.908571428564013</c:v>
                </c:pt>
                <c:pt idx="1383">
                  <c:v>5.8866666666592344</c:v>
                </c:pt>
                <c:pt idx="1384">
                  <c:v>5.8647619047544559</c:v>
                </c:pt>
                <c:pt idx="1385">
                  <c:v>5.8428571428496738</c:v>
                </c:pt>
                <c:pt idx="1386">
                  <c:v>5.8209523809448953</c:v>
                </c:pt>
                <c:pt idx="1387">
                  <c:v>5.7990476190401132</c:v>
                </c:pt>
                <c:pt idx="1388">
                  <c:v>5.7771428571353347</c:v>
                </c:pt>
                <c:pt idx="1389">
                  <c:v>5.7552380952305553</c:v>
                </c:pt>
                <c:pt idx="1390">
                  <c:v>5.7333333333257768</c:v>
                </c:pt>
                <c:pt idx="1391">
                  <c:v>5.7114285714209956</c:v>
                </c:pt>
                <c:pt idx="1392">
                  <c:v>5.6895238095162144</c:v>
                </c:pt>
                <c:pt idx="1393">
                  <c:v>5.6676190476114314</c:v>
                </c:pt>
                <c:pt idx="1394">
                  <c:v>5.6457142857066565</c:v>
                </c:pt>
                <c:pt idx="1395">
                  <c:v>5.6238095238018779</c:v>
                </c:pt>
                <c:pt idx="1396">
                  <c:v>5.6019047618970959</c:v>
                </c:pt>
                <c:pt idx="1397">
                  <c:v>5.57999999999232</c:v>
                </c:pt>
                <c:pt idx="1398">
                  <c:v>5.6175000000131785</c:v>
                </c:pt>
                <c:pt idx="1399">
                  <c:v>5.6550000000132075</c:v>
                </c:pt>
                <c:pt idx="1400">
                  <c:v>5.6925000000132373</c:v>
                </c:pt>
                <c:pt idx="1401">
                  <c:v>5.7300000000132725</c:v>
                </c:pt>
                <c:pt idx="1402">
                  <c:v>5.767500000013297</c:v>
                </c:pt>
                <c:pt idx="1403">
                  <c:v>5.8050000000133304</c:v>
                </c:pt>
                <c:pt idx="1404">
                  <c:v>5.8425000000133585</c:v>
                </c:pt>
                <c:pt idx="1405">
                  <c:v>5.8800000000133892</c:v>
                </c:pt>
                <c:pt idx="1406">
                  <c:v>5.9175000000134164</c:v>
                </c:pt>
                <c:pt idx="1407">
                  <c:v>5.9550000000134489</c:v>
                </c:pt>
                <c:pt idx="1408">
                  <c:v>5.9925000000134787</c:v>
                </c:pt>
                <c:pt idx="1409">
                  <c:v>6.0300000000135094</c:v>
                </c:pt>
                <c:pt idx="1410">
                  <c:v>6.0675000000135375</c:v>
                </c:pt>
                <c:pt idx="1411">
                  <c:v>6.1050000000135682</c:v>
                </c:pt>
                <c:pt idx="1412">
                  <c:v>6.1425000000135954</c:v>
                </c:pt>
                <c:pt idx="1413">
                  <c:v>6.1800000000136306</c:v>
                </c:pt>
                <c:pt idx="1414">
                  <c:v>6.2175000000136578</c:v>
                </c:pt>
                <c:pt idx="1415">
                  <c:v>6.2550000000136894</c:v>
                </c:pt>
                <c:pt idx="1416">
                  <c:v>6.2925000000137175</c:v>
                </c:pt>
                <c:pt idx="1417">
                  <c:v>6.3300000000137473</c:v>
                </c:pt>
                <c:pt idx="1418">
                  <c:v>6.0987500000068895</c:v>
                </c:pt>
                <c:pt idx="1419">
                  <c:v>6.1175000000069009</c:v>
                </c:pt>
                <c:pt idx="1420">
                  <c:v>6.1362500000069211</c:v>
                </c:pt>
                <c:pt idx="1421">
                  <c:v>6.1550000000069334</c:v>
                </c:pt>
                <c:pt idx="1422">
                  <c:v>6.1737500000069483</c:v>
                </c:pt>
                <c:pt idx="1423">
                  <c:v>6.1925000000069632</c:v>
                </c:pt>
                <c:pt idx="1424">
                  <c:v>6.2112500000069808</c:v>
                </c:pt>
                <c:pt idx="1425">
                  <c:v>6.2300000000069975</c:v>
                </c:pt>
                <c:pt idx="1426">
                  <c:v>6.2487500000070142</c:v>
                </c:pt>
                <c:pt idx="1427">
                  <c:v>6.2675000000070265</c:v>
                </c:pt>
                <c:pt idx="1428">
                  <c:v>6.2862500000070467</c:v>
                </c:pt>
                <c:pt idx="1429">
                  <c:v>6.3050000000070563</c:v>
                </c:pt>
                <c:pt idx="1430">
                  <c:v>6.3237500000070712</c:v>
                </c:pt>
                <c:pt idx="1431">
                  <c:v>6.3425000000070861</c:v>
                </c:pt>
                <c:pt idx="1432">
                  <c:v>6.3612500000071037</c:v>
                </c:pt>
                <c:pt idx="1433">
                  <c:v>6.3800000000071186</c:v>
                </c:pt>
                <c:pt idx="1434">
                  <c:v>6.3987500000071336</c:v>
                </c:pt>
                <c:pt idx="1435">
                  <c:v>6.4175000000071485</c:v>
                </c:pt>
                <c:pt idx="1436">
                  <c:v>6.4362500000071678</c:v>
                </c:pt>
                <c:pt idx="1437">
                  <c:v>6.4550000000071783</c:v>
                </c:pt>
                <c:pt idx="1438">
                  <c:v>6.3337974753572075</c:v>
                </c:pt>
                <c:pt idx="1439">
                  <c:v>6.3341449406559338</c:v>
                </c:pt>
                <c:pt idx="1440">
                  <c:v>6.3344924059546743</c:v>
                </c:pt>
              </c:numCache>
            </c:numRef>
          </c:val>
        </c:ser>
        <c:ser>
          <c:idx val="1"/>
          <c:order val="1"/>
          <c:tx>
            <c:strRef>
              <c:f>'BALANCE SUR CASETA 2'!$K$12</c:f>
              <c:strCache>
                <c:ptCount val="1"/>
                <c:pt idx="0">
                  <c:v>Balance</c:v>
                </c:pt>
              </c:strCache>
            </c:strRef>
          </c:tx>
          <c:marker>
            <c:symbol val="none"/>
          </c:marker>
          <c:cat>
            <c:numRef>
              <c:f>'BALANCE SUR CASETA 2'!$A$13:$A$1453</c:f>
              <c:numCache>
                <c:formatCode>[$-F400]h:mm:ss\ AM/PM</c:formatCode>
                <c:ptCount val="1441"/>
                <c:pt idx="1">
                  <c:v>0</c:v>
                </c:pt>
                <c:pt idx="2">
                  <c:v>6.9444444444444501E-4</c:v>
                </c:pt>
                <c:pt idx="3">
                  <c:v>1.3888888888888905E-3</c:v>
                </c:pt>
                <c:pt idx="4">
                  <c:v>2.0833333333333316E-3</c:v>
                </c:pt>
                <c:pt idx="5">
                  <c:v>2.7777777777777744E-3</c:v>
                </c:pt>
                <c:pt idx="6">
                  <c:v>3.4722222222222212E-3</c:v>
                </c:pt>
                <c:pt idx="7">
                  <c:v>4.1666666666666597E-3</c:v>
                </c:pt>
                <c:pt idx="8">
                  <c:v>4.8611111111111103E-3</c:v>
                </c:pt>
                <c:pt idx="9">
                  <c:v>5.5555555555555471E-3</c:v>
                </c:pt>
                <c:pt idx="10">
                  <c:v>6.2500000000000029E-3</c:v>
                </c:pt>
                <c:pt idx="11" formatCode="h:mm:ss">
                  <c:v>6.9444444444444493E-3</c:v>
                </c:pt>
                <c:pt idx="12">
                  <c:v>7.6388888888888904E-3</c:v>
                </c:pt>
                <c:pt idx="13">
                  <c:v>8.3333333333333367E-3</c:v>
                </c:pt>
                <c:pt idx="14">
                  <c:v>9.0277777777777787E-3</c:v>
                </c:pt>
                <c:pt idx="15">
                  <c:v>9.7222222222222224E-3</c:v>
                </c:pt>
                <c:pt idx="16">
                  <c:v>1.0416666666666699E-2</c:v>
                </c:pt>
                <c:pt idx="17">
                  <c:v>1.1111111111111101E-2</c:v>
                </c:pt>
                <c:pt idx="18">
                  <c:v>1.1805555555555612E-2</c:v>
                </c:pt>
                <c:pt idx="19">
                  <c:v>1.2500000000000001E-2</c:v>
                </c:pt>
                <c:pt idx="20">
                  <c:v>1.3194444444444399E-2</c:v>
                </c:pt>
                <c:pt idx="21">
                  <c:v>1.3888888888888808E-2</c:v>
                </c:pt>
                <c:pt idx="22">
                  <c:v>1.4583333333333203E-2</c:v>
                </c:pt>
                <c:pt idx="23">
                  <c:v>1.52777777777776E-2</c:v>
                </c:pt>
                <c:pt idx="24">
                  <c:v>1.5972222222221999E-2</c:v>
                </c:pt>
                <c:pt idx="25">
                  <c:v>1.666666666666641E-2</c:v>
                </c:pt>
                <c:pt idx="26">
                  <c:v>1.736111111111081E-2</c:v>
                </c:pt>
                <c:pt idx="27">
                  <c:v>1.8055555555555203E-2</c:v>
                </c:pt>
                <c:pt idx="28">
                  <c:v>1.87499999999996E-2</c:v>
                </c:pt>
                <c:pt idx="29">
                  <c:v>1.9444444444444001E-2</c:v>
                </c:pt>
                <c:pt idx="30">
                  <c:v>2.0138888888888398E-2</c:v>
                </c:pt>
                <c:pt idx="31">
                  <c:v>2.0833333333332801E-2</c:v>
                </c:pt>
                <c:pt idx="32">
                  <c:v>2.1527777777777216E-2</c:v>
                </c:pt>
                <c:pt idx="33">
                  <c:v>2.2222222222221612E-2</c:v>
                </c:pt>
                <c:pt idx="34">
                  <c:v>2.2916666666666002E-2</c:v>
                </c:pt>
                <c:pt idx="35">
                  <c:v>2.3611111111110413E-2</c:v>
                </c:pt>
                <c:pt idx="36">
                  <c:v>2.43055555555548E-2</c:v>
                </c:pt>
                <c:pt idx="37">
                  <c:v>2.49999999999992E-2</c:v>
                </c:pt>
                <c:pt idx="38">
                  <c:v>2.56944444444436E-2</c:v>
                </c:pt>
                <c:pt idx="39">
                  <c:v>2.6388888888887997E-2</c:v>
                </c:pt>
                <c:pt idx="40">
                  <c:v>2.7083333333332401E-2</c:v>
                </c:pt>
                <c:pt idx="41">
                  <c:v>2.7777777777776833E-2</c:v>
                </c:pt>
                <c:pt idx="42">
                  <c:v>2.8472222222221216E-2</c:v>
                </c:pt>
                <c:pt idx="43">
                  <c:v>2.9166666666665599E-2</c:v>
                </c:pt>
                <c:pt idx="44">
                  <c:v>2.9861111111110013E-2</c:v>
                </c:pt>
                <c:pt idx="45">
                  <c:v>3.0555555555554406E-2</c:v>
                </c:pt>
                <c:pt idx="46">
                  <c:v>3.12499999999988E-2</c:v>
                </c:pt>
                <c:pt idx="47">
                  <c:v>3.19444444444432E-2</c:v>
                </c:pt>
                <c:pt idx="48">
                  <c:v>3.2638888888887614E-2</c:v>
                </c:pt>
                <c:pt idx="49">
                  <c:v>3.3333333333332001E-2</c:v>
                </c:pt>
                <c:pt idx="50">
                  <c:v>3.4027777777776422E-2</c:v>
                </c:pt>
                <c:pt idx="51">
                  <c:v>3.4722222222220801E-2</c:v>
                </c:pt>
                <c:pt idx="52">
                  <c:v>3.5416666666665202E-2</c:v>
                </c:pt>
                <c:pt idx="53">
                  <c:v>3.6111111111109616E-2</c:v>
                </c:pt>
                <c:pt idx="54">
                  <c:v>3.6805555555554023E-2</c:v>
                </c:pt>
                <c:pt idx="55">
                  <c:v>3.7499999999998403E-2</c:v>
                </c:pt>
                <c:pt idx="56">
                  <c:v>3.8194444444442782E-2</c:v>
                </c:pt>
                <c:pt idx="57">
                  <c:v>3.8888888888887203E-2</c:v>
                </c:pt>
                <c:pt idx="58">
                  <c:v>3.9583333333331597E-2</c:v>
                </c:pt>
                <c:pt idx="59">
                  <c:v>4.0277777777775969E-2</c:v>
                </c:pt>
                <c:pt idx="60">
                  <c:v>4.0972222222220404E-2</c:v>
                </c:pt>
                <c:pt idx="61">
                  <c:v>4.1666666666664777E-2</c:v>
                </c:pt>
                <c:pt idx="62">
                  <c:v>4.2361111111109226E-2</c:v>
                </c:pt>
                <c:pt idx="63">
                  <c:v>4.3055555555553571E-2</c:v>
                </c:pt>
                <c:pt idx="64">
                  <c:v>4.3749999999997999E-2</c:v>
                </c:pt>
                <c:pt idx="65">
                  <c:v>4.4444444444442427E-2</c:v>
                </c:pt>
                <c:pt idx="66">
                  <c:v>4.51388888888868E-2</c:v>
                </c:pt>
                <c:pt idx="67">
                  <c:v>4.5833333333331269E-2</c:v>
                </c:pt>
                <c:pt idx="68">
                  <c:v>4.65277777777756E-2</c:v>
                </c:pt>
                <c:pt idx="69">
                  <c:v>4.7222222222220014E-2</c:v>
                </c:pt>
                <c:pt idx="70">
                  <c:v>4.7916666666664401E-2</c:v>
                </c:pt>
                <c:pt idx="71">
                  <c:v>4.8611111111108801E-2</c:v>
                </c:pt>
                <c:pt idx="72">
                  <c:v>4.9305555555553222E-2</c:v>
                </c:pt>
                <c:pt idx="73">
                  <c:v>4.999999999999765E-2</c:v>
                </c:pt>
                <c:pt idx="74">
                  <c:v>5.069444444444203E-2</c:v>
                </c:pt>
                <c:pt idx="75">
                  <c:v>5.1388888888886403E-2</c:v>
                </c:pt>
                <c:pt idx="76">
                  <c:v>5.2083333333330838E-2</c:v>
                </c:pt>
                <c:pt idx="77">
                  <c:v>5.2777777777775224E-2</c:v>
                </c:pt>
                <c:pt idx="78">
                  <c:v>5.3472222222219597E-2</c:v>
                </c:pt>
                <c:pt idx="79">
                  <c:v>5.4166666666664004E-2</c:v>
                </c:pt>
                <c:pt idx="80">
                  <c:v>5.4861111111108439E-2</c:v>
                </c:pt>
                <c:pt idx="81">
                  <c:v>5.555555555555277E-2</c:v>
                </c:pt>
                <c:pt idx="82">
                  <c:v>5.624999999999717E-2</c:v>
                </c:pt>
                <c:pt idx="83">
                  <c:v>5.6944444444441598E-2</c:v>
                </c:pt>
                <c:pt idx="84">
                  <c:v>5.7638888888885985E-2</c:v>
                </c:pt>
                <c:pt idx="85">
                  <c:v>5.8333333333330441E-2</c:v>
                </c:pt>
                <c:pt idx="86">
                  <c:v>5.9027777777774799E-2</c:v>
                </c:pt>
                <c:pt idx="87">
                  <c:v>5.9722222222219248E-2</c:v>
                </c:pt>
                <c:pt idx="88">
                  <c:v>6.0416666666663628E-2</c:v>
                </c:pt>
                <c:pt idx="89">
                  <c:v>6.1111111111108014E-2</c:v>
                </c:pt>
                <c:pt idx="90">
                  <c:v>6.1805555555552373E-2</c:v>
                </c:pt>
                <c:pt idx="91">
                  <c:v>6.2499999999996857E-2</c:v>
                </c:pt>
                <c:pt idx="92">
                  <c:v>6.319444444444125E-2</c:v>
                </c:pt>
                <c:pt idx="93">
                  <c:v>6.3888888888885595E-2</c:v>
                </c:pt>
                <c:pt idx="94">
                  <c:v>6.4583333333330037E-2</c:v>
                </c:pt>
                <c:pt idx="95">
                  <c:v>6.5277777777774396E-2</c:v>
                </c:pt>
                <c:pt idx="96">
                  <c:v>6.5972222222218824E-2</c:v>
                </c:pt>
                <c:pt idx="97">
                  <c:v>6.6666666666663196E-2</c:v>
                </c:pt>
                <c:pt idx="98">
                  <c:v>6.7361111111107638E-2</c:v>
                </c:pt>
                <c:pt idx="99">
                  <c:v>6.8055555555551997E-2</c:v>
                </c:pt>
                <c:pt idx="100">
                  <c:v>6.8749999999996439E-2</c:v>
                </c:pt>
                <c:pt idx="101">
                  <c:v>6.9444444444440839E-2</c:v>
                </c:pt>
                <c:pt idx="102">
                  <c:v>7.0138888888885198E-2</c:v>
                </c:pt>
                <c:pt idx="103">
                  <c:v>7.083333333332964E-2</c:v>
                </c:pt>
                <c:pt idx="104">
                  <c:v>7.1527777777773999E-2</c:v>
                </c:pt>
                <c:pt idx="105">
                  <c:v>7.2222222222218441E-2</c:v>
                </c:pt>
                <c:pt idx="106">
                  <c:v>7.2916666666662799E-2</c:v>
                </c:pt>
                <c:pt idx="107">
                  <c:v>7.3611111111107214E-2</c:v>
                </c:pt>
                <c:pt idx="108">
                  <c:v>7.4305555555551614E-2</c:v>
                </c:pt>
                <c:pt idx="109">
                  <c:v>7.4999999999996042E-2</c:v>
                </c:pt>
                <c:pt idx="110">
                  <c:v>7.5694444444440442E-2</c:v>
                </c:pt>
                <c:pt idx="111">
                  <c:v>7.6388888888884801E-2</c:v>
                </c:pt>
                <c:pt idx="112">
                  <c:v>7.7083333333329243E-2</c:v>
                </c:pt>
                <c:pt idx="113">
                  <c:v>7.7777777777773643E-2</c:v>
                </c:pt>
                <c:pt idx="114">
                  <c:v>7.8472222222218044E-2</c:v>
                </c:pt>
                <c:pt idx="115">
                  <c:v>7.9166666666662402E-2</c:v>
                </c:pt>
                <c:pt idx="116">
                  <c:v>7.9861111111106844E-2</c:v>
                </c:pt>
                <c:pt idx="117">
                  <c:v>8.05555555555513E-2</c:v>
                </c:pt>
                <c:pt idx="118">
                  <c:v>8.1249999999995604E-2</c:v>
                </c:pt>
                <c:pt idx="119">
                  <c:v>8.1944444444440045E-2</c:v>
                </c:pt>
                <c:pt idx="120">
                  <c:v>8.2638888888884474E-2</c:v>
                </c:pt>
                <c:pt idx="121">
                  <c:v>8.3333333333328805E-2</c:v>
                </c:pt>
                <c:pt idx="122">
                  <c:v>8.4027777777773247E-2</c:v>
                </c:pt>
                <c:pt idx="123">
                  <c:v>8.4722222222217675E-2</c:v>
                </c:pt>
                <c:pt idx="124">
                  <c:v>8.5416666666662047E-2</c:v>
                </c:pt>
                <c:pt idx="125">
                  <c:v>8.611111111110635E-2</c:v>
                </c:pt>
                <c:pt idx="126">
                  <c:v>8.6805555555550862E-2</c:v>
                </c:pt>
                <c:pt idx="127">
                  <c:v>8.7499999999995193E-2</c:v>
                </c:pt>
                <c:pt idx="128">
                  <c:v>8.819444444443969E-2</c:v>
                </c:pt>
                <c:pt idx="129">
                  <c:v>8.8888888888884049E-2</c:v>
                </c:pt>
                <c:pt idx="130">
                  <c:v>8.9583333333328394E-2</c:v>
                </c:pt>
                <c:pt idx="131">
                  <c:v>9.027777777777278E-2</c:v>
                </c:pt>
                <c:pt idx="132">
                  <c:v>9.0972222222217194E-2</c:v>
                </c:pt>
                <c:pt idx="133">
                  <c:v>9.1666666666661678E-2</c:v>
                </c:pt>
                <c:pt idx="134">
                  <c:v>9.2361111111105898E-2</c:v>
                </c:pt>
                <c:pt idx="135">
                  <c:v>9.3055555555550534E-2</c:v>
                </c:pt>
                <c:pt idx="136">
                  <c:v>9.3749999999994865E-2</c:v>
                </c:pt>
                <c:pt idx="137">
                  <c:v>9.4444444444439252E-2</c:v>
                </c:pt>
                <c:pt idx="138">
                  <c:v>9.513888888888368E-2</c:v>
                </c:pt>
                <c:pt idx="139">
                  <c:v>9.5833333333327997E-2</c:v>
                </c:pt>
                <c:pt idx="140">
                  <c:v>9.652777777777248E-2</c:v>
                </c:pt>
                <c:pt idx="141">
                  <c:v>9.7222222222216784E-2</c:v>
                </c:pt>
                <c:pt idx="142">
                  <c:v>9.7916666666661198E-2</c:v>
                </c:pt>
                <c:pt idx="143">
                  <c:v>9.8611111111105543E-2</c:v>
                </c:pt>
                <c:pt idx="144">
                  <c:v>9.9305555555550082E-2</c:v>
                </c:pt>
                <c:pt idx="145">
                  <c:v>9.9999999999994482E-2</c:v>
                </c:pt>
                <c:pt idx="146">
                  <c:v>0.10069444444443909</c:v>
                </c:pt>
                <c:pt idx="147">
                  <c:v>0.10138888888888301</c:v>
                </c:pt>
                <c:pt idx="148">
                  <c:v>0.10208333333332796</c:v>
                </c:pt>
                <c:pt idx="149">
                  <c:v>0.10277777777777204</c:v>
                </c:pt>
                <c:pt idx="150">
                  <c:v>0.10347222222221608</c:v>
                </c:pt>
                <c:pt idx="151">
                  <c:v>0.10416666666666106</c:v>
                </c:pt>
                <c:pt idx="152">
                  <c:v>0.10486111111110499</c:v>
                </c:pt>
                <c:pt idx="153">
                  <c:v>0.10555555555555005</c:v>
                </c:pt>
                <c:pt idx="154">
                  <c:v>0.10624999999999396</c:v>
                </c:pt>
                <c:pt idx="155">
                  <c:v>0.10694444444443804</c:v>
                </c:pt>
                <c:pt idx="156">
                  <c:v>0.10763888888888302</c:v>
                </c:pt>
                <c:pt idx="157">
                  <c:v>0.10833333333332698</c:v>
                </c:pt>
                <c:pt idx="158">
                  <c:v>0.10902777777777208</c:v>
                </c:pt>
                <c:pt idx="159">
                  <c:v>0.10972222222221614</c:v>
                </c:pt>
                <c:pt idx="160">
                  <c:v>0.11041666666666</c:v>
                </c:pt>
                <c:pt idx="161">
                  <c:v>0.111111111111105</c:v>
                </c:pt>
                <c:pt idx="162">
                  <c:v>0.11180555555554902</c:v>
                </c:pt>
                <c:pt idx="163">
                  <c:v>0.11249999999999394</c:v>
                </c:pt>
                <c:pt idx="164">
                  <c:v>0.11319444444443807</c:v>
                </c:pt>
                <c:pt idx="165">
                  <c:v>0.11388888888888198</c:v>
                </c:pt>
                <c:pt idx="166">
                  <c:v>0.11458333333332696</c:v>
                </c:pt>
                <c:pt idx="167">
                  <c:v>0.11527777777777104</c:v>
                </c:pt>
                <c:pt idx="168">
                  <c:v>0.11597222222221606</c:v>
                </c:pt>
                <c:pt idx="169">
                  <c:v>0.11666666666666005</c:v>
                </c:pt>
                <c:pt idx="170">
                  <c:v>0.11736111111110402</c:v>
                </c:pt>
                <c:pt idx="171">
                  <c:v>0.11805555555554904</c:v>
                </c:pt>
                <c:pt idx="172">
                  <c:v>0.11874999999999296</c:v>
                </c:pt>
                <c:pt idx="173">
                  <c:v>0.11944444444443802</c:v>
                </c:pt>
                <c:pt idx="174">
                  <c:v>0.12013888888888202</c:v>
                </c:pt>
                <c:pt idx="175">
                  <c:v>0.12083333333332601</c:v>
                </c:pt>
                <c:pt idx="176">
                  <c:v>0.12152777777777105</c:v>
                </c:pt>
                <c:pt idx="177">
                  <c:v>0.12222222222221513</c:v>
                </c:pt>
                <c:pt idx="178">
                  <c:v>0.12291666666666004</c:v>
                </c:pt>
                <c:pt idx="179">
                  <c:v>0.12361111111110402</c:v>
                </c:pt>
                <c:pt idx="180">
                  <c:v>0.12430555555554799</c:v>
                </c:pt>
                <c:pt idx="181">
                  <c:v>0.12499999999999301</c:v>
                </c:pt>
                <c:pt idx="182">
                  <c:v>0.12569444444443709</c:v>
                </c:pt>
                <c:pt idx="183">
                  <c:v>0.126388888888882</c:v>
                </c:pt>
                <c:pt idx="184">
                  <c:v>0.12708333333332608</c:v>
                </c:pt>
                <c:pt idx="185">
                  <c:v>0.12777777777777</c:v>
                </c:pt>
                <c:pt idx="186">
                  <c:v>0.12847222222221497</c:v>
                </c:pt>
                <c:pt idx="187">
                  <c:v>0.12916666666665885</c:v>
                </c:pt>
                <c:pt idx="188">
                  <c:v>0.12986111111110399</c:v>
                </c:pt>
                <c:pt idx="189">
                  <c:v>0.1305555555555479</c:v>
                </c:pt>
                <c:pt idx="190">
                  <c:v>0.13124999999999212</c:v>
                </c:pt>
                <c:pt idx="191">
                  <c:v>0.1319444444444372</c:v>
                </c:pt>
                <c:pt idx="192">
                  <c:v>0.13263888888888101</c:v>
                </c:pt>
                <c:pt idx="193">
                  <c:v>0.13333333333332609</c:v>
                </c:pt>
                <c:pt idx="194">
                  <c:v>0.13402777777777</c:v>
                </c:pt>
                <c:pt idx="195">
                  <c:v>0.134722222222214</c:v>
                </c:pt>
                <c:pt idx="196">
                  <c:v>0.135416666666659</c:v>
                </c:pt>
                <c:pt idx="197">
                  <c:v>0.13611111111110299</c:v>
                </c:pt>
                <c:pt idx="198">
                  <c:v>0.13680555555554791</c:v>
                </c:pt>
                <c:pt idx="199">
                  <c:v>0.13749999999999213</c:v>
                </c:pt>
                <c:pt idx="200">
                  <c:v>0.13819444444443613</c:v>
                </c:pt>
                <c:pt idx="201">
                  <c:v>0.13888888888888101</c:v>
                </c:pt>
                <c:pt idx="202">
                  <c:v>0.13958333333332512</c:v>
                </c:pt>
                <c:pt idx="203">
                  <c:v>0.14027777777777001</c:v>
                </c:pt>
                <c:pt idx="204">
                  <c:v>0.14097222222221401</c:v>
                </c:pt>
                <c:pt idx="205">
                  <c:v>0.14166666666665792</c:v>
                </c:pt>
                <c:pt idx="206">
                  <c:v>0.14236111111110208</c:v>
                </c:pt>
                <c:pt idx="207">
                  <c:v>0.143055555555547</c:v>
                </c:pt>
                <c:pt idx="208">
                  <c:v>0.14374999999999116</c:v>
                </c:pt>
                <c:pt idx="209">
                  <c:v>0.14444444444443622</c:v>
                </c:pt>
                <c:pt idx="210">
                  <c:v>0.14513888888887999</c:v>
                </c:pt>
                <c:pt idx="211">
                  <c:v>0.14583333333332413</c:v>
                </c:pt>
                <c:pt idx="212">
                  <c:v>0.14652777777776901</c:v>
                </c:pt>
                <c:pt idx="213">
                  <c:v>0.14722222222221301</c:v>
                </c:pt>
                <c:pt idx="214">
                  <c:v>0.14791666666665801</c:v>
                </c:pt>
                <c:pt idx="215">
                  <c:v>0.14861111111110209</c:v>
                </c:pt>
                <c:pt idx="216">
                  <c:v>0.149305555555546</c:v>
                </c:pt>
                <c:pt idx="217">
                  <c:v>0.14999999999999117</c:v>
                </c:pt>
                <c:pt idx="218">
                  <c:v>0.15069444444443517</c:v>
                </c:pt>
                <c:pt idx="219">
                  <c:v>0.15138888888888008</c:v>
                </c:pt>
                <c:pt idx="220">
                  <c:v>0.15208333333332413</c:v>
                </c:pt>
                <c:pt idx="221">
                  <c:v>0.15277777777776799</c:v>
                </c:pt>
                <c:pt idx="222">
                  <c:v>0.15347222222221299</c:v>
                </c:pt>
                <c:pt idx="223">
                  <c:v>0.1541666666666569</c:v>
                </c:pt>
                <c:pt idx="224">
                  <c:v>0.15486111111110212</c:v>
                </c:pt>
                <c:pt idx="225">
                  <c:v>0.15555555555554601</c:v>
                </c:pt>
                <c:pt idx="226">
                  <c:v>0.1562499999999902</c:v>
                </c:pt>
                <c:pt idx="227">
                  <c:v>0.15694444444443528</c:v>
                </c:pt>
                <c:pt idx="228">
                  <c:v>0.15763888888887909</c:v>
                </c:pt>
                <c:pt idx="229">
                  <c:v>0.15833333333332417</c:v>
                </c:pt>
                <c:pt idx="230">
                  <c:v>0.15902777777776808</c:v>
                </c:pt>
                <c:pt idx="231">
                  <c:v>0.15972222222221208</c:v>
                </c:pt>
                <c:pt idx="232">
                  <c:v>0.16041666666665697</c:v>
                </c:pt>
                <c:pt idx="233">
                  <c:v>0.16111111111110099</c:v>
                </c:pt>
                <c:pt idx="234">
                  <c:v>0.1618055555555459</c:v>
                </c:pt>
                <c:pt idx="235">
                  <c:v>0.16249999999999012</c:v>
                </c:pt>
                <c:pt idx="236">
                  <c:v>0.16319444444443412</c:v>
                </c:pt>
                <c:pt idx="237">
                  <c:v>0.16388888888887901</c:v>
                </c:pt>
                <c:pt idx="238">
                  <c:v>0.16458333333332309</c:v>
                </c:pt>
                <c:pt idx="239">
                  <c:v>0.165277777777768</c:v>
                </c:pt>
                <c:pt idx="240">
                  <c:v>0.165972222222212</c:v>
                </c:pt>
                <c:pt idx="241">
                  <c:v>0.16666666666665589</c:v>
                </c:pt>
                <c:pt idx="242">
                  <c:v>0.16736111111110108</c:v>
                </c:pt>
                <c:pt idx="243">
                  <c:v>0.16805555555554497</c:v>
                </c:pt>
                <c:pt idx="244">
                  <c:v>0.16874999999998999</c:v>
                </c:pt>
                <c:pt idx="245">
                  <c:v>0.16944444444443418</c:v>
                </c:pt>
                <c:pt idx="246">
                  <c:v>0.17013888888887799</c:v>
                </c:pt>
                <c:pt idx="247">
                  <c:v>0.17083333333332312</c:v>
                </c:pt>
                <c:pt idx="248">
                  <c:v>0.17152777777776701</c:v>
                </c:pt>
                <c:pt idx="249">
                  <c:v>0.17222222222221201</c:v>
                </c:pt>
                <c:pt idx="250">
                  <c:v>0.172916666666656</c:v>
                </c:pt>
                <c:pt idx="251">
                  <c:v>0.17361111111110009</c:v>
                </c:pt>
                <c:pt idx="252">
                  <c:v>0.174305555555545</c:v>
                </c:pt>
                <c:pt idx="253">
                  <c:v>0.17499999999998908</c:v>
                </c:pt>
                <c:pt idx="254">
                  <c:v>0.17569444444443413</c:v>
                </c:pt>
                <c:pt idx="255">
                  <c:v>0.17638888888887799</c:v>
                </c:pt>
                <c:pt idx="256">
                  <c:v>0.17708333333332213</c:v>
                </c:pt>
                <c:pt idx="257">
                  <c:v>0.17777777777776699</c:v>
                </c:pt>
                <c:pt idx="258">
                  <c:v>0.17847222222221101</c:v>
                </c:pt>
                <c:pt idx="259">
                  <c:v>0.17916666666665593</c:v>
                </c:pt>
                <c:pt idx="260">
                  <c:v>0.17986111111110009</c:v>
                </c:pt>
                <c:pt idx="261">
                  <c:v>0.18055555555554401</c:v>
                </c:pt>
                <c:pt idx="262">
                  <c:v>0.18124999999998909</c:v>
                </c:pt>
                <c:pt idx="263">
                  <c:v>0.18194444444443328</c:v>
                </c:pt>
                <c:pt idx="264">
                  <c:v>0.18263888888887808</c:v>
                </c:pt>
                <c:pt idx="265">
                  <c:v>0.18333333333332216</c:v>
                </c:pt>
                <c:pt idx="266">
                  <c:v>0.18402777777776599</c:v>
                </c:pt>
                <c:pt idx="267">
                  <c:v>0.18472222222221099</c:v>
                </c:pt>
                <c:pt idx="268">
                  <c:v>0.18541666666665499</c:v>
                </c:pt>
                <c:pt idx="269">
                  <c:v>0.18611111111110012</c:v>
                </c:pt>
                <c:pt idx="270">
                  <c:v>0.18680555555554401</c:v>
                </c:pt>
                <c:pt idx="271">
                  <c:v>0.18749999999998812</c:v>
                </c:pt>
                <c:pt idx="272">
                  <c:v>0.1881944444444332</c:v>
                </c:pt>
                <c:pt idx="273">
                  <c:v>0.18888888888887709</c:v>
                </c:pt>
                <c:pt idx="274">
                  <c:v>0.18958333333332217</c:v>
                </c:pt>
                <c:pt idx="275">
                  <c:v>0.190277777777766</c:v>
                </c:pt>
                <c:pt idx="276">
                  <c:v>0.19097222222221</c:v>
                </c:pt>
                <c:pt idx="277">
                  <c:v>0.19166666666665486</c:v>
                </c:pt>
                <c:pt idx="278">
                  <c:v>0.19236111111109899</c:v>
                </c:pt>
                <c:pt idx="279">
                  <c:v>0.19305555555554391</c:v>
                </c:pt>
                <c:pt idx="280">
                  <c:v>0.19374999999998799</c:v>
                </c:pt>
                <c:pt idx="281">
                  <c:v>0.19444444444443224</c:v>
                </c:pt>
                <c:pt idx="282">
                  <c:v>0.19513888888887701</c:v>
                </c:pt>
                <c:pt idx="283">
                  <c:v>0.19583333333332109</c:v>
                </c:pt>
                <c:pt idx="284">
                  <c:v>0.19652777777776601</c:v>
                </c:pt>
                <c:pt idx="285">
                  <c:v>0.19722222222221</c:v>
                </c:pt>
                <c:pt idx="286">
                  <c:v>0.197916666666654</c:v>
                </c:pt>
                <c:pt idx="287">
                  <c:v>0.19861111111109908</c:v>
                </c:pt>
                <c:pt idx="288">
                  <c:v>0.199305555555543</c:v>
                </c:pt>
                <c:pt idx="289">
                  <c:v>0.19999999999998799</c:v>
                </c:pt>
                <c:pt idx="290">
                  <c:v>0.20069444444443213</c:v>
                </c:pt>
                <c:pt idx="291">
                  <c:v>0.20138888888887599</c:v>
                </c:pt>
                <c:pt idx="292">
                  <c:v>0.20208333333332112</c:v>
                </c:pt>
                <c:pt idx="293">
                  <c:v>0.20277777777776501</c:v>
                </c:pt>
                <c:pt idx="294">
                  <c:v>0.20347222222221001</c:v>
                </c:pt>
                <c:pt idx="295">
                  <c:v>0.20416666666665392</c:v>
                </c:pt>
                <c:pt idx="296">
                  <c:v>0.20486111111109809</c:v>
                </c:pt>
                <c:pt idx="297">
                  <c:v>0.205555555555543</c:v>
                </c:pt>
                <c:pt idx="298">
                  <c:v>0.20624999999998708</c:v>
                </c:pt>
                <c:pt idx="299">
                  <c:v>0.20694444444443225</c:v>
                </c:pt>
                <c:pt idx="300">
                  <c:v>0.20763888888887599</c:v>
                </c:pt>
                <c:pt idx="301">
                  <c:v>0.20833333333331999</c:v>
                </c:pt>
                <c:pt idx="302">
                  <c:v>0.20902777777776499</c:v>
                </c:pt>
                <c:pt idx="303">
                  <c:v>0.20972222222220899</c:v>
                </c:pt>
                <c:pt idx="304">
                  <c:v>0.21041666666665401</c:v>
                </c:pt>
                <c:pt idx="305">
                  <c:v>0.21111111111109812</c:v>
                </c:pt>
                <c:pt idx="306">
                  <c:v>0.21180555555554201</c:v>
                </c:pt>
                <c:pt idx="307">
                  <c:v>0.21249999999998709</c:v>
                </c:pt>
                <c:pt idx="308">
                  <c:v>0.21319444444443117</c:v>
                </c:pt>
                <c:pt idx="309">
                  <c:v>0.21388888888887608</c:v>
                </c:pt>
                <c:pt idx="310">
                  <c:v>0.21458333333332016</c:v>
                </c:pt>
                <c:pt idx="311">
                  <c:v>0.21527777777776499</c:v>
                </c:pt>
                <c:pt idx="312">
                  <c:v>0.21597222222220899</c:v>
                </c:pt>
                <c:pt idx="313">
                  <c:v>0.21666666666665291</c:v>
                </c:pt>
                <c:pt idx="314">
                  <c:v>0.21736111111109813</c:v>
                </c:pt>
                <c:pt idx="315">
                  <c:v>0.21805555555554201</c:v>
                </c:pt>
                <c:pt idx="316">
                  <c:v>0.21874999999998612</c:v>
                </c:pt>
                <c:pt idx="317">
                  <c:v>0.21944444444443129</c:v>
                </c:pt>
                <c:pt idx="318">
                  <c:v>0.22013888888887501</c:v>
                </c:pt>
                <c:pt idx="319">
                  <c:v>0.22083333333332009</c:v>
                </c:pt>
                <c:pt idx="320">
                  <c:v>0.221527777777764</c:v>
                </c:pt>
                <c:pt idx="321">
                  <c:v>0.222222222222208</c:v>
                </c:pt>
                <c:pt idx="322">
                  <c:v>0.222916666666653</c:v>
                </c:pt>
                <c:pt idx="323">
                  <c:v>0.22361111111109699</c:v>
                </c:pt>
                <c:pt idx="324">
                  <c:v>0.22430555555554191</c:v>
                </c:pt>
                <c:pt idx="325">
                  <c:v>0.22499999999998599</c:v>
                </c:pt>
                <c:pt idx="326">
                  <c:v>0.22569444444443007</c:v>
                </c:pt>
                <c:pt idx="327">
                  <c:v>0.22638888888887501</c:v>
                </c:pt>
                <c:pt idx="328">
                  <c:v>0.22708333333331901</c:v>
                </c:pt>
                <c:pt idx="329">
                  <c:v>0.22777777777776401</c:v>
                </c:pt>
                <c:pt idx="330">
                  <c:v>0.228472222222208</c:v>
                </c:pt>
                <c:pt idx="331">
                  <c:v>0.22916666666665292</c:v>
                </c:pt>
                <c:pt idx="332">
                  <c:v>0.22986111111109708</c:v>
                </c:pt>
                <c:pt idx="333">
                  <c:v>0.230555555555541</c:v>
                </c:pt>
                <c:pt idx="334">
                  <c:v>0.23124999999998599</c:v>
                </c:pt>
                <c:pt idx="335">
                  <c:v>0.23194444444443021</c:v>
                </c:pt>
                <c:pt idx="336">
                  <c:v>0.23263888888887399</c:v>
                </c:pt>
                <c:pt idx="337">
                  <c:v>0.23333333333331899</c:v>
                </c:pt>
                <c:pt idx="338">
                  <c:v>0.23402777777776301</c:v>
                </c:pt>
                <c:pt idx="339">
                  <c:v>0.23472222222220801</c:v>
                </c:pt>
                <c:pt idx="340">
                  <c:v>0.23541666666665201</c:v>
                </c:pt>
                <c:pt idx="341">
                  <c:v>0.23611111111109609</c:v>
                </c:pt>
                <c:pt idx="342">
                  <c:v>0.236805555555541</c:v>
                </c:pt>
                <c:pt idx="343">
                  <c:v>0.23749999999998508</c:v>
                </c:pt>
                <c:pt idx="344">
                  <c:v>0.23819444444443016</c:v>
                </c:pt>
                <c:pt idx="345">
                  <c:v>0.23888888888887408</c:v>
                </c:pt>
                <c:pt idx="346">
                  <c:v>0.23958333333331799</c:v>
                </c:pt>
                <c:pt idx="347">
                  <c:v>0.24027777777776299</c:v>
                </c:pt>
                <c:pt idx="348">
                  <c:v>0.24097222222220699</c:v>
                </c:pt>
                <c:pt idx="349">
                  <c:v>0.24166666666665193</c:v>
                </c:pt>
                <c:pt idx="350">
                  <c:v>0.24236111111109612</c:v>
                </c:pt>
                <c:pt idx="351">
                  <c:v>0.24305555555554101</c:v>
                </c:pt>
                <c:pt idx="352">
                  <c:v>0.24374999999998509</c:v>
                </c:pt>
                <c:pt idx="353">
                  <c:v>0.24444444444442928</c:v>
                </c:pt>
                <c:pt idx="354">
                  <c:v>0.24513888888887408</c:v>
                </c:pt>
                <c:pt idx="355">
                  <c:v>0.24583333333331808</c:v>
                </c:pt>
                <c:pt idx="356">
                  <c:v>0.24652777777776308</c:v>
                </c:pt>
                <c:pt idx="357">
                  <c:v>0.24722222222220699</c:v>
                </c:pt>
                <c:pt idx="358">
                  <c:v>0.24791666666665099</c:v>
                </c:pt>
                <c:pt idx="359">
                  <c:v>0.24861111111109613</c:v>
                </c:pt>
                <c:pt idx="360">
                  <c:v>0.24930555555553999</c:v>
                </c:pt>
                <c:pt idx="361">
                  <c:v>0.24999999999998412</c:v>
                </c:pt>
                <c:pt idx="362">
                  <c:v>0.25069444444442884</c:v>
                </c:pt>
                <c:pt idx="363">
                  <c:v>0.2513888888888734</c:v>
                </c:pt>
                <c:pt idx="364">
                  <c:v>0.252083333333318</c:v>
                </c:pt>
                <c:pt idx="365">
                  <c:v>0.25277777777776217</c:v>
                </c:pt>
                <c:pt idx="366">
                  <c:v>0.25347222222220717</c:v>
                </c:pt>
                <c:pt idx="367">
                  <c:v>0.25416666666665116</c:v>
                </c:pt>
                <c:pt idx="368">
                  <c:v>0.254861111111095</c:v>
                </c:pt>
                <c:pt idx="369">
                  <c:v>0.25555555555553977</c:v>
                </c:pt>
                <c:pt idx="370">
                  <c:v>0.25624999999998416</c:v>
                </c:pt>
                <c:pt idx="371">
                  <c:v>0.25694444444442899</c:v>
                </c:pt>
                <c:pt idx="372">
                  <c:v>0.25763888888887315</c:v>
                </c:pt>
                <c:pt idx="373">
                  <c:v>0.25833333333331693</c:v>
                </c:pt>
                <c:pt idx="374">
                  <c:v>0.25902777777776226</c:v>
                </c:pt>
                <c:pt idx="375">
                  <c:v>0.25972222222220598</c:v>
                </c:pt>
                <c:pt idx="376">
                  <c:v>0.26041666666665125</c:v>
                </c:pt>
                <c:pt idx="377">
                  <c:v>0.26111111111109481</c:v>
                </c:pt>
                <c:pt idx="378">
                  <c:v>0.26180555555553903</c:v>
                </c:pt>
                <c:pt idx="379">
                  <c:v>0.26249999999998425</c:v>
                </c:pt>
                <c:pt idx="380">
                  <c:v>0.26319444444442786</c:v>
                </c:pt>
                <c:pt idx="381">
                  <c:v>0.26388888888887241</c:v>
                </c:pt>
                <c:pt idx="382">
                  <c:v>0.26458333333331702</c:v>
                </c:pt>
                <c:pt idx="383">
                  <c:v>0.26527777777776124</c:v>
                </c:pt>
                <c:pt idx="384">
                  <c:v>0.26597222222220618</c:v>
                </c:pt>
                <c:pt idx="385">
                  <c:v>0.26666666666665018</c:v>
                </c:pt>
                <c:pt idx="386">
                  <c:v>0.26736111111109501</c:v>
                </c:pt>
                <c:pt idx="387">
                  <c:v>0.26805555555553884</c:v>
                </c:pt>
                <c:pt idx="388">
                  <c:v>0.26874999999998317</c:v>
                </c:pt>
                <c:pt idx="389">
                  <c:v>0.269444444444428</c:v>
                </c:pt>
                <c:pt idx="390">
                  <c:v>0.27013888888887216</c:v>
                </c:pt>
                <c:pt idx="391">
                  <c:v>0.27083333333331699</c:v>
                </c:pt>
                <c:pt idx="392">
                  <c:v>0.27152777777776133</c:v>
                </c:pt>
                <c:pt idx="393">
                  <c:v>0.27222222222220516</c:v>
                </c:pt>
                <c:pt idx="394">
                  <c:v>0.27291666666665032</c:v>
                </c:pt>
                <c:pt idx="395">
                  <c:v>0.27361111111109399</c:v>
                </c:pt>
                <c:pt idx="396">
                  <c:v>0.27430555555553893</c:v>
                </c:pt>
                <c:pt idx="397">
                  <c:v>0.27499999999998326</c:v>
                </c:pt>
                <c:pt idx="398">
                  <c:v>0.27569444444442681</c:v>
                </c:pt>
                <c:pt idx="399">
                  <c:v>0.27638888888887242</c:v>
                </c:pt>
                <c:pt idx="400">
                  <c:v>0.27708333333331597</c:v>
                </c:pt>
                <c:pt idx="401">
                  <c:v>0.27777777777776136</c:v>
                </c:pt>
                <c:pt idx="402">
                  <c:v>0.27847222222220525</c:v>
                </c:pt>
                <c:pt idx="403">
                  <c:v>0.27916666666664924</c:v>
                </c:pt>
                <c:pt idx="404">
                  <c:v>0.27986111111109402</c:v>
                </c:pt>
                <c:pt idx="405">
                  <c:v>0.28055555555553785</c:v>
                </c:pt>
                <c:pt idx="406">
                  <c:v>0.28124999999998318</c:v>
                </c:pt>
                <c:pt idx="407">
                  <c:v>0.28194444444442701</c:v>
                </c:pt>
                <c:pt idx="408">
                  <c:v>0.28263888888887118</c:v>
                </c:pt>
                <c:pt idx="409">
                  <c:v>0.28333333333331601</c:v>
                </c:pt>
                <c:pt idx="410">
                  <c:v>0.28402777777776039</c:v>
                </c:pt>
                <c:pt idx="411">
                  <c:v>0.28472222222220517</c:v>
                </c:pt>
                <c:pt idx="412">
                  <c:v>0.28541666666664933</c:v>
                </c:pt>
                <c:pt idx="413">
                  <c:v>0.286111111111093</c:v>
                </c:pt>
                <c:pt idx="414">
                  <c:v>0.28680555555553799</c:v>
                </c:pt>
                <c:pt idx="415">
                  <c:v>0.28749999999998233</c:v>
                </c:pt>
                <c:pt idx="416">
                  <c:v>0.28819444444442699</c:v>
                </c:pt>
                <c:pt idx="417">
                  <c:v>0.28888888888887143</c:v>
                </c:pt>
                <c:pt idx="418">
                  <c:v>0.28958333333331515</c:v>
                </c:pt>
                <c:pt idx="419">
                  <c:v>0.29027777777776026</c:v>
                </c:pt>
                <c:pt idx="420">
                  <c:v>0.29097222222220426</c:v>
                </c:pt>
                <c:pt idx="421">
                  <c:v>0.29166666666664925</c:v>
                </c:pt>
                <c:pt idx="422">
                  <c:v>0.29236111111109298</c:v>
                </c:pt>
                <c:pt idx="423">
                  <c:v>0.29305555555553681</c:v>
                </c:pt>
                <c:pt idx="424">
                  <c:v>0.29374999999998236</c:v>
                </c:pt>
                <c:pt idx="425">
                  <c:v>0.29444444444442602</c:v>
                </c:pt>
                <c:pt idx="426">
                  <c:v>0.29513888888887124</c:v>
                </c:pt>
                <c:pt idx="427">
                  <c:v>0.29583333333331502</c:v>
                </c:pt>
                <c:pt idx="428">
                  <c:v>0.29652777777775946</c:v>
                </c:pt>
                <c:pt idx="429">
                  <c:v>0.29722222222220418</c:v>
                </c:pt>
                <c:pt idx="430">
                  <c:v>0.2979166666666484</c:v>
                </c:pt>
                <c:pt idx="431">
                  <c:v>0.29861111111109301</c:v>
                </c:pt>
                <c:pt idx="432">
                  <c:v>0.29930555555553701</c:v>
                </c:pt>
                <c:pt idx="433">
                  <c:v>0.29999999999998139</c:v>
                </c:pt>
                <c:pt idx="434">
                  <c:v>0.300694444444426</c:v>
                </c:pt>
                <c:pt idx="435">
                  <c:v>0.3013888888888705</c:v>
                </c:pt>
                <c:pt idx="436">
                  <c:v>0.30208333333331516</c:v>
                </c:pt>
                <c:pt idx="437">
                  <c:v>0.30277777777775933</c:v>
                </c:pt>
                <c:pt idx="438">
                  <c:v>0.30347222222220332</c:v>
                </c:pt>
                <c:pt idx="439">
                  <c:v>0.30416666666664832</c:v>
                </c:pt>
                <c:pt idx="440">
                  <c:v>0.30486111111109215</c:v>
                </c:pt>
                <c:pt idx="441">
                  <c:v>0.30555555555553693</c:v>
                </c:pt>
                <c:pt idx="442">
                  <c:v>0.30624999999998126</c:v>
                </c:pt>
                <c:pt idx="443">
                  <c:v>0.30694444444442498</c:v>
                </c:pt>
                <c:pt idx="444">
                  <c:v>0.30763888888887025</c:v>
                </c:pt>
                <c:pt idx="445">
                  <c:v>0.30833333333331397</c:v>
                </c:pt>
                <c:pt idx="446">
                  <c:v>0.30902777777775947</c:v>
                </c:pt>
                <c:pt idx="447">
                  <c:v>0.30972222222220336</c:v>
                </c:pt>
                <c:pt idx="448">
                  <c:v>0.31041666666664741</c:v>
                </c:pt>
                <c:pt idx="449">
                  <c:v>0.31111111111109202</c:v>
                </c:pt>
                <c:pt idx="450">
                  <c:v>0.31180555555553602</c:v>
                </c:pt>
                <c:pt idx="451">
                  <c:v>0.31249999999998146</c:v>
                </c:pt>
                <c:pt idx="452">
                  <c:v>0.31319444444442501</c:v>
                </c:pt>
                <c:pt idx="453">
                  <c:v>0.31388888888886951</c:v>
                </c:pt>
                <c:pt idx="454">
                  <c:v>0.31458333333331417</c:v>
                </c:pt>
                <c:pt idx="455">
                  <c:v>0.31527777777775839</c:v>
                </c:pt>
                <c:pt idx="456">
                  <c:v>0.31597222222220339</c:v>
                </c:pt>
                <c:pt idx="457">
                  <c:v>0.31666666666664733</c:v>
                </c:pt>
                <c:pt idx="458">
                  <c:v>0.31736111111109117</c:v>
                </c:pt>
                <c:pt idx="459">
                  <c:v>0.318055555555536</c:v>
                </c:pt>
                <c:pt idx="460">
                  <c:v>0.31874999999998033</c:v>
                </c:pt>
                <c:pt idx="461">
                  <c:v>0.31944444444442516</c:v>
                </c:pt>
                <c:pt idx="462">
                  <c:v>0.32013888888886932</c:v>
                </c:pt>
                <c:pt idx="463">
                  <c:v>0.32083333333331315</c:v>
                </c:pt>
                <c:pt idx="464">
                  <c:v>0.32152777777775843</c:v>
                </c:pt>
                <c:pt idx="465">
                  <c:v>0.32222222222220226</c:v>
                </c:pt>
                <c:pt idx="466">
                  <c:v>0.32291666666664742</c:v>
                </c:pt>
                <c:pt idx="467">
                  <c:v>0.32361111111109098</c:v>
                </c:pt>
                <c:pt idx="468">
                  <c:v>0.32430555555553497</c:v>
                </c:pt>
                <c:pt idx="469">
                  <c:v>0.32499999999998047</c:v>
                </c:pt>
                <c:pt idx="470">
                  <c:v>0.32569444444442402</c:v>
                </c:pt>
                <c:pt idx="471">
                  <c:v>0.32638888888886958</c:v>
                </c:pt>
                <c:pt idx="472">
                  <c:v>0.32708333333331324</c:v>
                </c:pt>
                <c:pt idx="473">
                  <c:v>0.32777777777775741</c:v>
                </c:pt>
                <c:pt idx="474">
                  <c:v>0.32847222222220246</c:v>
                </c:pt>
                <c:pt idx="475">
                  <c:v>0.3291666666666464</c:v>
                </c:pt>
                <c:pt idx="476">
                  <c:v>0.32986111111109118</c:v>
                </c:pt>
                <c:pt idx="477">
                  <c:v>0.33055555555553501</c:v>
                </c:pt>
                <c:pt idx="478">
                  <c:v>0.33124999999997939</c:v>
                </c:pt>
                <c:pt idx="479">
                  <c:v>0.33194444444442417</c:v>
                </c:pt>
                <c:pt idx="480">
                  <c:v>0.33263888888886833</c:v>
                </c:pt>
                <c:pt idx="481">
                  <c:v>0.33333333333331316</c:v>
                </c:pt>
                <c:pt idx="482">
                  <c:v>0.3340277777777575</c:v>
                </c:pt>
                <c:pt idx="483">
                  <c:v>0.33472222222220133</c:v>
                </c:pt>
                <c:pt idx="484">
                  <c:v>0.33541666666664643</c:v>
                </c:pt>
                <c:pt idx="485">
                  <c:v>0.33611111111109016</c:v>
                </c:pt>
                <c:pt idx="486">
                  <c:v>0.33680555555553515</c:v>
                </c:pt>
                <c:pt idx="487">
                  <c:v>0.33749999999997943</c:v>
                </c:pt>
                <c:pt idx="488">
                  <c:v>0.33819444444442298</c:v>
                </c:pt>
                <c:pt idx="489">
                  <c:v>0.33888888888886853</c:v>
                </c:pt>
                <c:pt idx="490">
                  <c:v>0.33958333333331225</c:v>
                </c:pt>
                <c:pt idx="491">
                  <c:v>0.34027777777775725</c:v>
                </c:pt>
                <c:pt idx="492">
                  <c:v>0.34097222222220136</c:v>
                </c:pt>
                <c:pt idx="493">
                  <c:v>0.34166666666664525</c:v>
                </c:pt>
                <c:pt idx="494">
                  <c:v>0.34236111111109002</c:v>
                </c:pt>
                <c:pt idx="495">
                  <c:v>0.34305555555553385</c:v>
                </c:pt>
                <c:pt idx="496">
                  <c:v>0.34374999999997924</c:v>
                </c:pt>
                <c:pt idx="497">
                  <c:v>0.34444444444442301</c:v>
                </c:pt>
                <c:pt idx="498">
                  <c:v>0.34513888888886718</c:v>
                </c:pt>
                <c:pt idx="499">
                  <c:v>0.34583333333331201</c:v>
                </c:pt>
                <c:pt idx="500">
                  <c:v>0.3465277777777564</c:v>
                </c:pt>
                <c:pt idx="501">
                  <c:v>0.34722222222220117</c:v>
                </c:pt>
                <c:pt idx="502">
                  <c:v>0.34791666666664534</c:v>
                </c:pt>
                <c:pt idx="503">
                  <c:v>0.348611111111089</c:v>
                </c:pt>
                <c:pt idx="504">
                  <c:v>0.349305555555534</c:v>
                </c:pt>
                <c:pt idx="505">
                  <c:v>0.34999999999997833</c:v>
                </c:pt>
                <c:pt idx="506">
                  <c:v>0.35069444444442299</c:v>
                </c:pt>
                <c:pt idx="507">
                  <c:v>0.35138888888886743</c:v>
                </c:pt>
                <c:pt idx="508">
                  <c:v>0.35208333333331115</c:v>
                </c:pt>
                <c:pt idx="509">
                  <c:v>0.35277777777775632</c:v>
                </c:pt>
                <c:pt idx="510">
                  <c:v>0.35347222222219998</c:v>
                </c:pt>
                <c:pt idx="511">
                  <c:v>0.35416666666664526</c:v>
                </c:pt>
                <c:pt idx="512">
                  <c:v>0.35486111111108898</c:v>
                </c:pt>
                <c:pt idx="513">
                  <c:v>0.35555555555553281</c:v>
                </c:pt>
                <c:pt idx="514">
                  <c:v>0.35624999999997825</c:v>
                </c:pt>
                <c:pt idx="515">
                  <c:v>0.35694444444442208</c:v>
                </c:pt>
                <c:pt idx="516">
                  <c:v>0.35763888888886725</c:v>
                </c:pt>
                <c:pt idx="517">
                  <c:v>0.35833333333331102</c:v>
                </c:pt>
                <c:pt idx="518">
                  <c:v>0.35902777777775541</c:v>
                </c:pt>
                <c:pt idx="519">
                  <c:v>0.35972222222220024</c:v>
                </c:pt>
                <c:pt idx="520">
                  <c:v>0.36041666666664446</c:v>
                </c:pt>
                <c:pt idx="521">
                  <c:v>0.36111111111108901</c:v>
                </c:pt>
                <c:pt idx="522">
                  <c:v>0.36180555555553301</c:v>
                </c:pt>
                <c:pt idx="523">
                  <c:v>0.3624999999999774</c:v>
                </c:pt>
                <c:pt idx="524">
                  <c:v>0.363194444444422</c:v>
                </c:pt>
                <c:pt idx="525">
                  <c:v>0.3638888888888665</c:v>
                </c:pt>
                <c:pt idx="526">
                  <c:v>0.36458333333331117</c:v>
                </c:pt>
                <c:pt idx="527">
                  <c:v>0.36527777777775533</c:v>
                </c:pt>
                <c:pt idx="528">
                  <c:v>0.36597222222219916</c:v>
                </c:pt>
                <c:pt idx="529">
                  <c:v>0.36666666666664433</c:v>
                </c:pt>
                <c:pt idx="530">
                  <c:v>0.36736111111108816</c:v>
                </c:pt>
                <c:pt idx="531">
                  <c:v>0.36805555555553299</c:v>
                </c:pt>
                <c:pt idx="532">
                  <c:v>0.36874999999997732</c:v>
                </c:pt>
                <c:pt idx="533">
                  <c:v>0.36944444444442098</c:v>
                </c:pt>
                <c:pt idx="534">
                  <c:v>0.37013888888886626</c:v>
                </c:pt>
                <c:pt idx="535">
                  <c:v>0.37083333333330998</c:v>
                </c:pt>
                <c:pt idx="536">
                  <c:v>0.37152777777775542</c:v>
                </c:pt>
                <c:pt idx="537">
                  <c:v>0.37222222222219897</c:v>
                </c:pt>
                <c:pt idx="538">
                  <c:v>0.37291666666664347</c:v>
                </c:pt>
                <c:pt idx="539">
                  <c:v>0.37361111111108802</c:v>
                </c:pt>
                <c:pt idx="540">
                  <c:v>0.37430555555553202</c:v>
                </c:pt>
                <c:pt idx="541">
                  <c:v>0.37499999999997741</c:v>
                </c:pt>
                <c:pt idx="542">
                  <c:v>0.37569444444442102</c:v>
                </c:pt>
                <c:pt idx="543">
                  <c:v>0.37638888888886551</c:v>
                </c:pt>
                <c:pt idx="544">
                  <c:v>0.37708333333331018</c:v>
                </c:pt>
                <c:pt idx="545">
                  <c:v>0.3777777777777544</c:v>
                </c:pt>
                <c:pt idx="546">
                  <c:v>0.37847222222219917</c:v>
                </c:pt>
                <c:pt idx="547">
                  <c:v>0.37916666666664339</c:v>
                </c:pt>
                <c:pt idx="548">
                  <c:v>0.37986111111108717</c:v>
                </c:pt>
                <c:pt idx="549">
                  <c:v>0.380555555555532</c:v>
                </c:pt>
                <c:pt idx="550">
                  <c:v>0.38124999999997633</c:v>
                </c:pt>
                <c:pt idx="551">
                  <c:v>0.38194444444442116</c:v>
                </c:pt>
                <c:pt idx="552">
                  <c:v>0.38263888888886533</c:v>
                </c:pt>
                <c:pt idx="553">
                  <c:v>0.38333333333330916</c:v>
                </c:pt>
                <c:pt idx="554">
                  <c:v>0.38402777777775443</c:v>
                </c:pt>
                <c:pt idx="555">
                  <c:v>0.38472222222219798</c:v>
                </c:pt>
                <c:pt idx="556">
                  <c:v>0.38541666666664343</c:v>
                </c:pt>
                <c:pt idx="557">
                  <c:v>0.38611111111108698</c:v>
                </c:pt>
                <c:pt idx="558">
                  <c:v>0.38680555555553098</c:v>
                </c:pt>
                <c:pt idx="559">
                  <c:v>0.38749999999997642</c:v>
                </c:pt>
                <c:pt idx="560">
                  <c:v>0.38819444444441997</c:v>
                </c:pt>
                <c:pt idx="561">
                  <c:v>0.38888888888886564</c:v>
                </c:pt>
                <c:pt idx="562">
                  <c:v>0.38958333333330925</c:v>
                </c:pt>
                <c:pt idx="563">
                  <c:v>0.39027777777775341</c:v>
                </c:pt>
                <c:pt idx="564">
                  <c:v>0.39097222222219824</c:v>
                </c:pt>
                <c:pt idx="565">
                  <c:v>0.39166666666664246</c:v>
                </c:pt>
                <c:pt idx="566">
                  <c:v>0.39236111111108718</c:v>
                </c:pt>
                <c:pt idx="567">
                  <c:v>0.39305555555553101</c:v>
                </c:pt>
                <c:pt idx="568">
                  <c:v>0.3937499999999754</c:v>
                </c:pt>
                <c:pt idx="569">
                  <c:v>0.39444444444442017</c:v>
                </c:pt>
                <c:pt idx="570">
                  <c:v>0.39513888888886439</c:v>
                </c:pt>
                <c:pt idx="571">
                  <c:v>0.39583333333330917</c:v>
                </c:pt>
                <c:pt idx="572">
                  <c:v>0.3965277777777535</c:v>
                </c:pt>
                <c:pt idx="573">
                  <c:v>0.39722222222219716</c:v>
                </c:pt>
                <c:pt idx="574">
                  <c:v>0.39791666666664249</c:v>
                </c:pt>
                <c:pt idx="575">
                  <c:v>0.39861111111108616</c:v>
                </c:pt>
                <c:pt idx="576">
                  <c:v>0.39930555555553116</c:v>
                </c:pt>
                <c:pt idx="577">
                  <c:v>0.39999999999997543</c:v>
                </c:pt>
                <c:pt idx="578">
                  <c:v>0.40069444444441893</c:v>
                </c:pt>
                <c:pt idx="579">
                  <c:v>0.40138888888886443</c:v>
                </c:pt>
                <c:pt idx="580">
                  <c:v>0.40208333333330798</c:v>
                </c:pt>
                <c:pt idx="581">
                  <c:v>0.40277777777775325</c:v>
                </c:pt>
                <c:pt idx="582">
                  <c:v>0.40347222222219697</c:v>
                </c:pt>
                <c:pt idx="583">
                  <c:v>0.40416666666664125</c:v>
                </c:pt>
                <c:pt idx="584">
                  <c:v>0.40486111111108608</c:v>
                </c:pt>
                <c:pt idx="585">
                  <c:v>0.40555555555552986</c:v>
                </c:pt>
                <c:pt idx="586">
                  <c:v>0.40624999999997524</c:v>
                </c:pt>
                <c:pt idx="587">
                  <c:v>0.40694444444441902</c:v>
                </c:pt>
                <c:pt idx="588">
                  <c:v>0.40763888888886324</c:v>
                </c:pt>
                <c:pt idx="589">
                  <c:v>0.40833333333330801</c:v>
                </c:pt>
                <c:pt idx="590">
                  <c:v>0.4090277777777524</c:v>
                </c:pt>
                <c:pt idx="591">
                  <c:v>0.40972222222219701</c:v>
                </c:pt>
                <c:pt idx="592">
                  <c:v>0.41041666666664139</c:v>
                </c:pt>
                <c:pt idx="593">
                  <c:v>0.411111111111085</c:v>
                </c:pt>
                <c:pt idx="594">
                  <c:v>0.41180555555553</c:v>
                </c:pt>
                <c:pt idx="595">
                  <c:v>0.41249999999997433</c:v>
                </c:pt>
                <c:pt idx="596">
                  <c:v>0.413194444444419</c:v>
                </c:pt>
                <c:pt idx="597">
                  <c:v>0.41388888888886349</c:v>
                </c:pt>
                <c:pt idx="598">
                  <c:v>0.41458333333330716</c:v>
                </c:pt>
                <c:pt idx="599">
                  <c:v>0.41527777777775232</c:v>
                </c:pt>
                <c:pt idx="600">
                  <c:v>0.41597222222219615</c:v>
                </c:pt>
                <c:pt idx="601">
                  <c:v>0.41666666666664126</c:v>
                </c:pt>
                <c:pt idx="602">
                  <c:v>0.41736111111108498</c:v>
                </c:pt>
                <c:pt idx="603">
                  <c:v>0.41805555555552881</c:v>
                </c:pt>
                <c:pt idx="604">
                  <c:v>0.41874999999997425</c:v>
                </c:pt>
                <c:pt idx="605">
                  <c:v>0.41944444444441797</c:v>
                </c:pt>
                <c:pt idx="606">
                  <c:v>0.42013888888886336</c:v>
                </c:pt>
                <c:pt idx="607">
                  <c:v>0.42083333333330702</c:v>
                </c:pt>
                <c:pt idx="608">
                  <c:v>0.42152777777775141</c:v>
                </c:pt>
                <c:pt idx="609">
                  <c:v>0.42222222222219602</c:v>
                </c:pt>
                <c:pt idx="610">
                  <c:v>0.42291666666664041</c:v>
                </c:pt>
                <c:pt idx="611">
                  <c:v>0.42361111111108501</c:v>
                </c:pt>
                <c:pt idx="612">
                  <c:v>0.42430555555552901</c:v>
                </c:pt>
                <c:pt idx="613">
                  <c:v>0.4249999999999734</c:v>
                </c:pt>
                <c:pt idx="614">
                  <c:v>0.42569444444441801</c:v>
                </c:pt>
                <c:pt idx="615">
                  <c:v>0.42638888888886251</c:v>
                </c:pt>
                <c:pt idx="616">
                  <c:v>0.42708333333330717</c:v>
                </c:pt>
                <c:pt idx="617">
                  <c:v>0.42777777777775133</c:v>
                </c:pt>
                <c:pt idx="618">
                  <c:v>0.42847222222219516</c:v>
                </c:pt>
                <c:pt idx="619">
                  <c:v>0.42916666666664033</c:v>
                </c:pt>
                <c:pt idx="620">
                  <c:v>0.42986111111108416</c:v>
                </c:pt>
                <c:pt idx="621">
                  <c:v>0.43055555555552899</c:v>
                </c:pt>
                <c:pt idx="622">
                  <c:v>0.43124999999997332</c:v>
                </c:pt>
                <c:pt idx="623">
                  <c:v>0.43194444444441715</c:v>
                </c:pt>
                <c:pt idx="624">
                  <c:v>0.43263888888886226</c:v>
                </c:pt>
                <c:pt idx="625">
                  <c:v>0.43333333333330598</c:v>
                </c:pt>
                <c:pt idx="626">
                  <c:v>0.43402777777775142</c:v>
                </c:pt>
                <c:pt idx="627">
                  <c:v>0.43472222222219498</c:v>
                </c:pt>
                <c:pt idx="628">
                  <c:v>0.43541666666663925</c:v>
                </c:pt>
                <c:pt idx="629">
                  <c:v>0.43611111111108408</c:v>
                </c:pt>
                <c:pt idx="630">
                  <c:v>0.43680555555552802</c:v>
                </c:pt>
                <c:pt idx="631">
                  <c:v>0.43749999999997341</c:v>
                </c:pt>
                <c:pt idx="632">
                  <c:v>0.43819444444441702</c:v>
                </c:pt>
                <c:pt idx="633">
                  <c:v>0.43888888888886152</c:v>
                </c:pt>
                <c:pt idx="634">
                  <c:v>0.43958333333330624</c:v>
                </c:pt>
                <c:pt idx="635">
                  <c:v>0.44027777777775018</c:v>
                </c:pt>
                <c:pt idx="636">
                  <c:v>0.44097222222219501</c:v>
                </c:pt>
                <c:pt idx="637">
                  <c:v>0.44166666666663901</c:v>
                </c:pt>
                <c:pt idx="638">
                  <c:v>0.44236111111108301</c:v>
                </c:pt>
                <c:pt idx="639">
                  <c:v>0.44305555555552784</c:v>
                </c:pt>
                <c:pt idx="640">
                  <c:v>0.44374999999997217</c:v>
                </c:pt>
                <c:pt idx="641">
                  <c:v>0.444444444444417</c:v>
                </c:pt>
                <c:pt idx="642">
                  <c:v>0.44513888888886116</c:v>
                </c:pt>
                <c:pt idx="643">
                  <c:v>0.44583333333330499</c:v>
                </c:pt>
                <c:pt idx="644">
                  <c:v>0.44652777777775032</c:v>
                </c:pt>
                <c:pt idx="645">
                  <c:v>0.44722222222219399</c:v>
                </c:pt>
                <c:pt idx="646">
                  <c:v>0.44791666666663915</c:v>
                </c:pt>
                <c:pt idx="647">
                  <c:v>0.44861111111108293</c:v>
                </c:pt>
                <c:pt idx="648">
                  <c:v>0.44930555555552693</c:v>
                </c:pt>
                <c:pt idx="649">
                  <c:v>0.44999999999997226</c:v>
                </c:pt>
                <c:pt idx="650">
                  <c:v>0.45069444444441581</c:v>
                </c:pt>
                <c:pt idx="651">
                  <c:v>0.45138888888886136</c:v>
                </c:pt>
                <c:pt idx="652">
                  <c:v>0.45208333333330508</c:v>
                </c:pt>
                <c:pt idx="653">
                  <c:v>0.45277777777774925</c:v>
                </c:pt>
                <c:pt idx="654">
                  <c:v>0.45347222222219402</c:v>
                </c:pt>
                <c:pt idx="655">
                  <c:v>0.45416666666663802</c:v>
                </c:pt>
                <c:pt idx="656">
                  <c:v>0.45486111111108302</c:v>
                </c:pt>
                <c:pt idx="657">
                  <c:v>0.45555555555552685</c:v>
                </c:pt>
                <c:pt idx="658">
                  <c:v>0.45624999999997118</c:v>
                </c:pt>
                <c:pt idx="659">
                  <c:v>0.45694444444441601</c:v>
                </c:pt>
                <c:pt idx="660">
                  <c:v>0.45763888888886017</c:v>
                </c:pt>
                <c:pt idx="661">
                  <c:v>0.458333333333305</c:v>
                </c:pt>
                <c:pt idx="662">
                  <c:v>0.45902777777774934</c:v>
                </c:pt>
                <c:pt idx="663">
                  <c:v>0.459722222222193</c:v>
                </c:pt>
                <c:pt idx="664">
                  <c:v>0.46041666666663816</c:v>
                </c:pt>
                <c:pt idx="665">
                  <c:v>0.46111111111108199</c:v>
                </c:pt>
                <c:pt idx="666">
                  <c:v>0.46180555555552699</c:v>
                </c:pt>
                <c:pt idx="667">
                  <c:v>0.46249999999997132</c:v>
                </c:pt>
                <c:pt idx="668">
                  <c:v>0.46319444444441499</c:v>
                </c:pt>
                <c:pt idx="669">
                  <c:v>0.46388888888886043</c:v>
                </c:pt>
                <c:pt idx="670">
                  <c:v>0.46458333333330398</c:v>
                </c:pt>
                <c:pt idx="671">
                  <c:v>0.46527777777774926</c:v>
                </c:pt>
                <c:pt idx="672">
                  <c:v>0.46597222222219298</c:v>
                </c:pt>
                <c:pt idx="673">
                  <c:v>0.46666666666663698</c:v>
                </c:pt>
                <c:pt idx="674">
                  <c:v>0.46736111111108197</c:v>
                </c:pt>
                <c:pt idx="675">
                  <c:v>0.46805555555552603</c:v>
                </c:pt>
                <c:pt idx="676">
                  <c:v>0.46874999999997125</c:v>
                </c:pt>
                <c:pt idx="677">
                  <c:v>0.46944444444441502</c:v>
                </c:pt>
                <c:pt idx="678">
                  <c:v>0.47013888888885924</c:v>
                </c:pt>
                <c:pt idx="679">
                  <c:v>0.47083333333330402</c:v>
                </c:pt>
                <c:pt idx="680">
                  <c:v>0.4715277777777484</c:v>
                </c:pt>
                <c:pt idx="681">
                  <c:v>0.47222222222219301</c:v>
                </c:pt>
                <c:pt idx="682">
                  <c:v>0.47291666666663718</c:v>
                </c:pt>
                <c:pt idx="683">
                  <c:v>0.47361111111108101</c:v>
                </c:pt>
                <c:pt idx="684">
                  <c:v>0.474305555555526</c:v>
                </c:pt>
                <c:pt idx="685">
                  <c:v>0.47499999999997033</c:v>
                </c:pt>
                <c:pt idx="686">
                  <c:v>0.475694444444415</c:v>
                </c:pt>
                <c:pt idx="687">
                  <c:v>0.4763888888888595</c:v>
                </c:pt>
                <c:pt idx="688">
                  <c:v>0.47708333333330316</c:v>
                </c:pt>
                <c:pt idx="689">
                  <c:v>0.47777777777774832</c:v>
                </c:pt>
                <c:pt idx="690">
                  <c:v>0.47847222222219216</c:v>
                </c:pt>
                <c:pt idx="691">
                  <c:v>0.47916666666663715</c:v>
                </c:pt>
                <c:pt idx="692">
                  <c:v>0.47986111111108098</c:v>
                </c:pt>
                <c:pt idx="693">
                  <c:v>0.48055555555552493</c:v>
                </c:pt>
                <c:pt idx="694">
                  <c:v>0.48124999999997026</c:v>
                </c:pt>
                <c:pt idx="695">
                  <c:v>0.48194444444441398</c:v>
                </c:pt>
                <c:pt idx="696">
                  <c:v>0.48263888888885925</c:v>
                </c:pt>
                <c:pt idx="697">
                  <c:v>0.48333333333330297</c:v>
                </c:pt>
                <c:pt idx="698">
                  <c:v>0.48402777777774747</c:v>
                </c:pt>
                <c:pt idx="699">
                  <c:v>0.48472222222219202</c:v>
                </c:pt>
                <c:pt idx="700">
                  <c:v>0.48541666666663624</c:v>
                </c:pt>
                <c:pt idx="701">
                  <c:v>0.48611111111108102</c:v>
                </c:pt>
                <c:pt idx="702">
                  <c:v>0.48680555555552502</c:v>
                </c:pt>
                <c:pt idx="703">
                  <c:v>0.4874999999999694</c:v>
                </c:pt>
                <c:pt idx="704">
                  <c:v>0.48819444444441401</c:v>
                </c:pt>
                <c:pt idx="705">
                  <c:v>0.48888888888885851</c:v>
                </c:pt>
                <c:pt idx="706">
                  <c:v>0.48958333333330317</c:v>
                </c:pt>
                <c:pt idx="707">
                  <c:v>0.49027777777774739</c:v>
                </c:pt>
                <c:pt idx="708">
                  <c:v>0.49097222222219117</c:v>
                </c:pt>
                <c:pt idx="709">
                  <c:v>0.49166666666663617</c:v>
                </c:pt>
                <c:pt idx="710">
                  <c:v>0.49236111111108016</c:v>
                </c:pt>
                <c:pt idx="711">
                  <c:v>0.49305555555552499</c:v>
                </c:pt>
                <c:pt idx="712">
                  <c:v>0.49374999999996932</c:v>
                </c:pt>
                <c:pt idx="713">
                  <c:v>0.49444444444441316</c:v>
                </c:pt>
                <c:pt idx="714">
                  <c:v>0.49513888888885832</c:v>
                </c:pt>
                <c:pt idx="715">
                  <c:v>0.49583333333330198</c:v>
                </c:pt>
                <c:pt idx="716">
                  <c:v>0.49652777777774743</c:v>
                </c:pt>
                <c:pt idx="717">
                  <c:v>0.49722222222219098</c:v>
                </c:pt>
                <c:pt idx="718">
                  <c:v>0.49791666666663525</c:v>
                </c:pt>
                <c:pt idx="719">
                  <c:v>0.49861111111107997</c:v>
                </c:pt>
                <c:pt idx="720">
                  <c:v>0.49930555555552408</c:v>
                </c:pt>
                <c:pt idx="721">
                  <c:v>0.49999999999996941</c:v>
                </c:pt>
                <c:pt idx="722">
                  <c:v>0.50069444444441336</c:v>
                </c:pt>
                <c:pt idx="723">
                  <c:v>0.50138888888885669</c:v>
                </c:pt>
                <c:pt idx="724">
                  <c:v>0.50208333333330202</c:v>
                </c:pt>
                <c:pt idx="725">
                  <c:v>0.50277777777774568</c:v>
                </c:pt>
                <c:pt idx="726">
                  <c:v>0.50347222222219101</c:v>
                </c:pt>
                <c:pt idx="727">
                  <c:v>0.50416666666663468</c:v>
                </c:pt>
                <c:pt idx="728">
                  <c:v>0.50486111111107901</c:v>
                </c:pt>
                <c:pt idx="729">
                  <c:v>0.50555555555552401</c:v>
                </c:pt>
                <c:pt idx="730">
                  <c:v>0.50624999999996767</c:v>
                </c:pt>
                <c:pt idx="731">
                  <c:v>0.50694444444441333</c:v>
                </c:pt>
                <c:pt idx="732">
                  <c:v>0.507638888888857</c:v>
                </c:pt>
                <c:pt idx="733">
                  <c:v>0.508333333333301</c:v>
                </c:pt>
                <c:pt idx="734">
                  <c:v>0.50902777777774566</c:v>
                </c:pt>
                <c:pt idx="735">
                  <c:v>0.50972222222219032</c:v>
                </c:pt>
                <c:pt idx="736">
                  <c:v>0.51041666666663466</c:v>
                </c:pt>
                <c:pt idx="737">
                  <c:v>0.51111111111107899</c:v>
                </c:pt>
                <c:pt idx="738">
                  <c:v>0.51180555555552332</c:v>
                </c:pt>
                <c:pt idx="739">
                  <c:v>0.51249999999996765</c:v>
                </c:pt>
                <c:pt idx="740">
                  <c:v>0.51319444444441231</c:v>
                </c:pt>
                <c:pt idx="741">
                  <c:v>0.51388888888885698</c:v>
                </c:pt>
                <c:pt idx="742">
                  <c:v>0.51458333333330097</c:v>
                </c:pt>
                <c:pt idx="743">
                  <c:v>0.51527777777774453</c:v>
                </c:pt>
                <c:pt idx="744">
                  <c:v>0.5159722222221903</c:v>
                </c:pt>
                <c:pt idx="745">
                  <c:v>0.51666666666663397</c:v>
                </c:pt>
                <c:pt idx="746">
                  <c:v>0.51736111111107896</c:v>
                </c:pt>
                <c:pt idx="747">
                  <c:v>0.51805555555552329</c:v>
                </c:pt>
                <c:pt idx="748">
                  <c:v>0.51874999999996696</c:v>
                </c:pt>
                <c:pt idx="749">
                  <c:v>0.51944444444441229</c:v>
                </c:pt>
                <c:pt idx="750">
                  <c:v>0.52013888888885562</c:v>
                </c:pt>
                <c:pt idx="751">
                  <c:v>0.52083333333330095</c:v>
                </c:pt>
                <c:pt idx="752">
                  <c:v>0.52152777777774439</c:v>
                </c:pt>
                <c:pt idx="753">
                  <c:v>0.52222222222218895</c:v>
                </c:pt>
                <c:pt idx="754">
                  <c:v>0.52291666666663361</c:v>
                </c:pt>
                <c:pt idx="755">
                  <c:v>0.52361111111107805</c:v>
                </c:pt>
                <c:pt idx="756">
                  <c:v>0.52430555555552305</c:v>
                </c:pt>
                <c:pt idx="757">
                  <c:v>0.52499999999996672</c:v>
                </c:pt>
                <c:pt idx="758">
                  <c:v>0.5256944444444116</c:v>
                </c:pt>
                <c:pt idx="759">
                  <c:v>0.52638888888885571</c:v>
                </c:pt>
                <c:pt idx="760">
                  <c:v>0.52708333333330004</c:v>
                </c:pt>
                <c:pt idx="761">
                  <c:v>0.52777777777774471</c:v>
                </c:pt>
                <c:pt idx="762">
                  <c:v>0.52847222222218904</c:v>
                </c:pt>
                <c:pt idx="763">
                  <c:v>0.5291666666666327</c:v>
                </c:pt>
                <c:pt idx="764">
                  <c:v>0.52986111111107803</c:v>
                </c:pt>
                <c:pt idx="765">
                  <c:v>0.53055555555552203</c:v>
                </c:pt>
                <c:pt idx="766">
                  <c:v>0.53124999999996669</c:v>
                </c:pt>
                <c:pt idx="767">
                  <c:v>0.53194444444441136</c:v>
                </c:pt>
                <c:pt idx="768">
                  <c:v>0.53263888888885502</c:v>
                </c:pt>
                <c:pt idx="769">
                  <c:v>0.53333333333330002</c:v>
                </c:pt>
                <c:pt idx="770">
                  <c:v>0.53402777777774368</c:v>
                </c:pt>
                <c:pt idx="771">
                  <c:v>0.53472222222218935</c:v>
                </c:pt>
                <c:pt idx="772">
                  <c:v>0.53541666666663268</c:v>
                </c:pt>
                <c:pt idx="773">
                  <c:v>0.53611111111107701</c:v>
                </c:pt>
                <c:pt idx="774">
                  <c:v>0.53680555555552234</c:v>
                </c:pt>
                <c:pt idx="775">
                  <c:v>0.53749999999996567</c:v>
                </c:pt>
                <c:pt idx="776">
                  <c:v>0.53819444444441134</c:v>
                </c:pt>
                <c:pt idx="777">
                  <c:v>0.538888888888855</c:v>
                </c:pt>
                <c:pt idx="778">
                  <c:v>0.539583333333299</c:v>
                </c:pt>
                <c:pt idx="779">
                  <c:v>0.54027777777774366</c:v>
                </c:pt>
                <c:pt idx="780">
                  <c:v>0.54097222222218833</c:v>
                </c:pt>
                <c:pt idx="781">
                  <c:v>0.54166666666663299</c:v>
                </c:pt>
                <c:pt idx="782">
                  <c:v>0.54236111111107699</c:v>
                </c:pt>
                <c:pt idx="783">
                  <c:v>0.54305555555552132</c:v>
                </c:pt>
                <c:pt idx="784">
                  <c:v>0.54374999999996598</c:v>
                </c:pt>
                <c:pt idx="785">
                  <c:v>0.54444444444441031</c:v>
                </c:pt>
                <c:pt idx="786">
                  <c:v>0.54513888888885498</c:v>
                </c:pt>
                <c:pt idx="787">
                  <c:v>0.54583333333329931</c:v>
                </c:pt>
                <c:pt idx="788">
                  <c:v>0.54652777777774253</c:v>
                </c:pt>
                <c:pt idx="789">
                  <c:v>0.5472222222221883</c:v>
                </c:pt>
                <c:pt idx="790">
                  <c:v>0.54791666666663197</c:v>
                </c:pt>
                <c:pt idx="791">
                  <c:v>0.5486111111110773</c:v>
                </c:pt>
                <c:pt idx="792">
                  <c:v>0.5493055555555213</c:v>
                </c:pt>
                <c:pt idx="793">
                  <c:v>0.54999999999996496</c:v>
                </c:pt>
                <c:pt idx="794">
                  <c:v>0.55069444444441062</c:v>
                </c:pt>
                <c:pt idx="795">
                  <c:v>0.55138888888885396</c:v>
                </c:pt>
                <c:pt idx="796">
                  <c:v>0.55208333333329895</c:v>
                </c:pt>
                <c:pt idx="797">
                  <c:v>0.55277777777774262</c:v>
                </c:pt>
                <c:pt idx="798">
                  <c:v>0.55347222222218695</c:v>
                </c:pt>
                <c:pt idx="799">
                  <c:v>0.55416666666663161</c:v>
                </c:pt>
                <c:pt idx="800">
                  <c:v>0.55486111111107639</c:v>
                </c:pt>
                <c:pt idx="801">
                  <c:v>0.55555555555552105</c:v>
                </c:pt>
                <c:pt idx="802">
                  <c:v>0.55624999999996472</c:v>
                </c:pt>
                <c:pt idx="803">
                  <c:v>0.5569444444444096</c:v>
                </c:pt>
                <c:pt idx="804">
                  <c:v>0.55763888888885405</c:v>
                </c:pt>
                <c:pt idx="805">
                  <c:v>0.55833333333329804</c:v>
                </c:pt>
                <c:pt idx="806">
                  <c:v>0.55902777777774271</c:v>
                </c:pt>
                <c:pt idx="807">
                  <c:v>0.55972222222218748</c:v>
                </c:pt>
                <c:pt idx="808">
                  <c:v>0.5604166666666317</c:v>
                </c:pt>
                <c:pt idx="809">
                  <c:v>0.56111111111107603</c:v>
                </c:pt>
                <c:pt idx="810">
                  <c:v>0.56180555555552036</c:v>
                </c:pt>
                <c:pt idx="811">
                  <c:v>0.56249999999996469</c:v>
                </c:pt>
                <c:pt idx="812">
                  <c:v>0.56319444444440936</c:v>
                </c:pt>
                <c:pt idx="813">
                  <c:v>0.56388888888885402</c:v>
                </c:pt>
                <c:pt idx="814">
                  <c:v>0.56458333333329802</c:v>
                </c:pt>
                <c:pt idx="815">
                  <c:v>0.56527777777774169</c:v>
                </c:pt>
                <c:pt idx="816">
                  <c:v>0.56597222222218735</c:v>
                </c:pt>
                <c:pt idx="817">
                  <c:v>0.56666666666663101</c:v>
                </c:pt>
                <c:pt idx="818">
                  <c:v>0.56736111111107501</c:v>
                </c:pt>
                <c:pt idx="819">
                  <c:v>0.56805555555552034</c:v>
                </c:pt>
                <c:pt idx="820">
                  <c:v>0.56874999999996401</c:v>
                </c:pt>
                <c:pt idx="821">
                  <c:v>0.56944444444440934</c:v>
                </c:pt>
                <c:pt idx="822">
                  <c:v>0.570138888888853</c:v>
                </c:pt>
                <c:pt idx="823">
                  <c:v>0.57083333333329733</c:v>
                </c:pt>
                <c:pt idx="824">
                  <c:v>0.57152777777774166</c:v>
                </c:pt>
                <c:pt idx="825">
                  <c:v>0.57222222222218633</c:v>
                </c:pt>
                <c:pt idx="826">
                  <c:v>0.57291666666663099</c:v>
                </c:pt>
                <c:pt idx="827">
                  <c:v>0.57361111111107532</c:v>
                </c:pt>
                <c:pt idx="828">
                  <c:v>0.57430555555551932</c:v>
                </c:pt>
                <c:pt idx="829">
                  <c:v>0.57499999999996398</c:v>
                </c:pt>
                <c:pt idx="830">
                  <c:v>0.57569444444440865</c:v>
                </c:pt>
                <c:pt idx="831">
                  <c:v>0.57638888888885298</c:v>
                </c:pt>
                <c:pt idx="832">
                  <c:v>0.57708333333329731</c:v>
                </c:pt>
                <c:pt idx="833">
                  <c:v>0.57777777777774098</c:v>
                </c:pt>
                <c:pt idx="834">
                  <c:v>0.57847222222218631</c:v>
                </c:pt>
                <c:pt idx="835">
                  <c:v>0.57916666666662997</c:v>
                </c:pt>
                <c:pt idx="836">
                  <c:v>0.5798611111110753</c:v>
                </c:pt>
                <c:pt idx="837">
                  <c:v>0.58055555555551897</c:v>
                </c:pt>
                <c:pt idx="838">
                  <c:v>0.58124999999996241</c:v>
                </c:pt>
                <c:pt idx="839">
                  <c:v>0.58194444444440829</c:v>
                </c:pt>
                <c:pt idx="840">
                  <c:v>0.58263888888885196</c:v>
                </c:pt>
                <c:pt idx="841">
                  <c:v>0.58333333333329696</c:v>
                </c:pt>
                <c:pt idx="842">
                  <c:v>0.5840277777777404</c:v>
                </c:pt>
                <c:pt idx="843">
                  <c:v>0.58472222222218495</c:v>
                </c:pt>
                <c:pt idx="844">
                  <c:v>0.58541666666662939</c:v>
                </c:pt>
                <c:pt idx="845">
                  <c:v>0.58611111111107361</c:v>
                </c:pt>
                <c:pt idx="846">
                  <c:v>0.58680555555551905</c:v>
                </c:pt>
                <c:pt idx="847">
                  <c:v>0.58749999999996239</c:v>
                </c:pt>
                <c:pt idx="848">
                  <c:v>0.58819444444440705</c:v>
                </c:pt>
                <c:pt idx="849">
                  <c:v>0.58888888888885171</c:v>
                </c:pt>
                <c:pt idx="850">
                  <c:v>0.58958333333329571</c:v>
                </c:pt>
                <c:pt idx="851">
                  <c:v>0.59027777777774038</c:v>
                </c:pt>
                <c:pt idx="852">
                  <c:v>0.59097222222218504</c:v>
                </c:pt>
                <c:pt idx="853">
                  <c:v>0.5916666666666297</c:v>
                </c:pt>
                <c:pt idx="854">
                  <c:v>0.5923611111110737</c:v>
                </c:pt>
                <c:pt idx="855">
                  <c:v>0.59305555555551803</c:v>
                </c:pt>
                <c:pt idx="856">
                  <c:v>0.5937499999999627</c:v>
                </c:pt>
                <c:pt idx="857">
                  <c:v>0.59444444444440703</c:v>
                </c:pt>
                <c:pt idx="858">
                  <c:v>0.59513888888885169</c:v>
                </c:pt>
                <c:pt idx="859">
                  <c:v>0.59583333333329602</c:v>
                </c:pt>
                <c:pt idx="860">
                  <c:v>0.59652777777773947</c:v>
                </c:pt>
                <c:pt idx="861">
                  <c:v>0.59722222222218502</c:v>
                </c:pt>
                <c:pt idx="862">
                  <c:v>0.59791666666662868</c:v>
                </c:pt>
                <c:pt idx="863">
                  <c:v>0.59861111111107301</c:v>
                </c:pt>
                <c:pt idx="864">
                  <c:v>0.59930555555551801</c:v>
                </c:pt>
                <c:pt idx="865">
                  <c:v>0.59999999999996168</c:v>
                </c:pt>
                <c:pt idx="866">
                  <c:v>0.60069444444440767</c:v>
                </c:pt>
                <c:pt idx="867">
                  <c:v>0.601388888888851</c:v>
                </c:pt>
                <c:pt idx="868">
                  <c:v>0.60208333333329533</c:v>
                </c:pt>
                <c:pt idx="869">
                  <c:v>0.60277777777774</c:v>
                </c:pt>
                <c:pt idx="870">
                  <c:v>0.60347222222218433</c:v>
                </c:pt>
                <c:pt idx="871">
                  <c:v>0.60416666666662899</c:v>
                </c:pt>
                <c:pt idx="872">
                  <c:v>0.60486111111107332</c:v>
                </c:pt>
                <c:pt idx="873">
                  <c:v>0.60555555555551732</c:v>
                </c:pt>
                <c:pt idx="874">
                  <c:v>0.60624999999996199</c:v>
                </c:pt>
                <c:pt idx="875">
                  <c:v>0.60694444444440665</c:v>
                </c:pt>
                <c:pt idx="876">
                  <c:v>0.60763888888885131</c:v>
                </c:pt>
                <c:pt idx="877">
                  <c:v>0.60833333333329531</c:v>
                </c:pt>
                <c:pt idx="878">
                  <c:v>0.60902777777773898</c:v>
                </c:pt>
                <c:pt idx="879">
                  <c:v>0.60972222222218464</c:v>
                </c:pt>
                <c:pt idx="880">
                  <c:v>0.61041666666662797</c:v>
                </c:pt>
                <c:pt idx="881">
                  <c:v>0.6111111111110733</c:v>
                </c:pt>
                <c:pt idx="882">
                  <c:v>0.61180555555551763</c:v>
                </c:pt>
                <c:pt idx="883">
                  <c:v>0.61249999999996096</c:v>
                </c:pt>
                <c:pt idx="884">
                  <c:v>0.61319444444440663</c:v>
                </c:pt>
                <c:pt idx="885">
                  <c:v>0.61388888888885029</c:v>
                </c:pt>
                <c:pt idx="886">
                  <c:v>0.61458333333329529</c:v>
                </c:pt>
                <c:pt idx="887">
                  <c:v>0.61527777777773862</c:v>
                </c:pt>
                <c:pt idx="888">
                  <c:v>0.61597222222218451</c:v>
                </c:pt>
                <c:pt idx="889">
                  <c:v>0.61666666666662795</c:v>
                </c:pt>
                <c:pt idx="890">
                  <c:v>0.61736111111107195</c:v>
                </c:pt>
                <c:pt idx="891">
                  <c:v>0.6180555555555175</c:v>
                </c:pt>
                <c:pt idx="892">
                  <c:v>0.61874999999996105</c:v>
                </c:pt>
                <c:pt idx="893">
                  <c:v>0.61944444444440661</c:v>
                </c:pt>
                <c:pt idx="894">
                  <c:v>0.62013888888885005</c:v>
                </c:pt>
                <c:pt idx="895">
                  <c:v>0.6208333333332946</c:v>
                </c:pt>
                <c:pt idx="896">
                  <c:v>0.62152777777773871</c:v>
                </c:pt>
                <c:pt idx="897">
                  <c:v>0.62222222222218349</c:v>
                </c:pt>
                <c:pt idx="898">
                  <c:v>0.62291666666662804</c:v>
                </c:pt>
                <c:pt idx="899">
                  <c:v>0.62361111111107248</c:v>
                </c:pt>
                <c:pt idx="900">
                  <c:v>0.62430555555551648</c:v>
                </c:pt>
                <c:pt idx="901">
                  <c:v>0.62499999999996103</c:v>
                </c:pt>
                <c:pt idx="902">
                  <c:v>0.62569444444440581</c:v>
                </c:pt>
                <c:pt idx="903">
                  <c:v>0.62638888888885003</c:v>
                </c:pt>
                <c:pt idx="904">
                  <c:v>0.62708333333329436</c:v>
                </c:pt>
                <c:pt idx="905">
                  <c:v>0.62777777777773802</c:v>
                </c:pt>
                <c:pt idx="906">
                  <c:v>0.62847222222218335</c:v>
                </c:pt>
                <c:pt idx="907">
                  <c:v>0.62916666666662702</c:v>
                </c:pt>
                <c:pt idx="908">
                  <c:v>0.62986111111107135</c:v>
                </c:pt>
                <c:pt idx="909">
                  <c:v>0.63055555555551634</c:v>
                </c:pt>
                <c:pt idx="910">
                  <c:v>0.63124999999996001</c:v>
                </c:pt>
                <c:pt idx="911">
                  <c:v>0.63194444444440567</c:v>
                </c:pt>
                <c:pt idx="912">
                  <c:v>0.63263888888884934</c:v>
                </c:pt>
                <c:pt idx="913">
                  <c:v>0.63333333333329334</c:v>
                </c:pt>
                <c:pt idx="914">
                  <c:v>0.634027777777738</c:v>
                </c:pt>
                <c:pt idx="915">
                  <c:v>0.63472222222218266</c:v>
                </c:pt>
                <c:pt idx="916">
                  <c:v>0.63541666666662699</c:v>
                </c:pt>
                <c:pt idx="917">
                  <c:v>0.63611111111107133</c:v>
                </c:pt>
                <c:pt idx="918">
                  <c:v>0.63680555555551566</c:v>
                </c:pt>
                <c:pt idx="919">
                  <c:v>0.63749999999995999</c:v>
                </c:pt>
                <c:pt idx="920">
                  <c:v>0.63819444444440465</c:v>
                </c:pt>
                <c:pt idx="921">
                  <c:v>0.63888888888884932</c:v>
                </c:pt>
                <c:pt idx="922">
                  <c:v>0.63958333333329331</c:v>
                </c:pt>
                <c:pt idx="923">
                  <c:v>0.64027777777773698</c:v>
                </c:pt>
                <c:pt idx="924">
                  <c:v>0.64097222222218264</c:v>
                </c:pt>
                <c:pt idx="925">
                  <c:v>0.64166666666662631</c:v>
                </c:pt>
                <c:pt idx="926">
                  <c:v>0.6423611111110713</c:v>
                </c:pt>
                <c:pt idx="927">
                  <c:v>0.64305555555551563</c:v>
                </c:pt>
                <c:pt idx="928">
                  <c:v>0.6437499999999593</c:v>
                </c:pt>
                <c:pt idx="929">
                  <c:v>0.64444444444440463</c:v>
                </c:pt>
                <c:pt idx="930">
                  <c:v>0.64513888888884829</c:v>
                </c:pt>
                <c:pt idx="931">
                  <c:v>0.64583333333329362</c:v>
                </c:pt>
                <c:pt idx="932">
                  <c:v>0.64652777777773696</c:v>
                </c:pt>
                <c:pt idx="933">
                  <c:v>0.64722222222218251</c:v>
                </c:pt>
                <c:pt idx="934">
                  <c:v>0.64791666666662595</c:v>
                </c:pt>
                <c:pt idx="935">
                  <c:v>0.64861111111106995</c:v>
                </c:pt>
                <c:pt idx="936">
                  <c:v>0.6493055555555155</c:v>
                </c:pt>
                <c:pt idx="937">
                  <c:v>0.64999999999995905</c:v>
                </c:pt>
                <c:pt idx="938">
                  <c:v>0.65069444444440483</c:v>
                </c:pt>
                <c:pt idx="939">
                  <c:v>0.65138888888884805</c:v>
                </c:pt>
                <c:pt idx="940">
                  <c:v>0.6520833333332926</c:v>
                </c:pt>
                <c:pt idx="941">
                  <c:v>0.65277777777773704</c:v>
                </c:pt>
                <c:pt idx="942">
                  <c:v>0.65347222222218149</c:v>
                </c:pt>
                <c:pt idx="943">
                  <c:v>0.65416666666662604</c:v>
                </c:pt>
                <c:pt idx="944">
                  <c:v>0.65486111111107048</c:v>
                </c:pt>
                <c:pt idx="945">
                  <c:v>0.65555555555551448</c:v>
                </c:pt>
                <c:pt idx="946">
                  <c:v>0.65624999999995903</c:v>
                </c:pt>
                <c:pt idx="947">
                  <c:v>0.65694444444440381</c:v>
                </c:pt>
                <c:pt idx="948">
                  <c:v>0.65763888888884836</c:v>
                </c:pt>
                <c:pt idx="949">
                  <c:v>0.65833333333329236</c:v>
                </c:pt>
                <c:pt idx="950">
                  <c:v>0.65902777777773602</c:v>
                </c:pt>
                <c:pt idx="951">
                  <c:v>0.6597222222221818</c:v>
                </c:pt>
                <c:pt idx="952">
                  <c:v>0.66041666666662502</c:v>
                </c:pt>
                <c:pt idx="953">
                  <c:v>0.66111111111106902</c:v>
                </c:pt>
                <c:pt idx="954">
                  <c:v>0.66180555555551479</c:v>
                </c:pt>
                <c:pt idx="955">
                  <c:v>0.66249999999995801</c:v>
                </c:pt>
                <c:pt idx="956">
                  <c:v>0.66319444444440367</c:v>
                </c:pt>
                <c:pt idx="957">
                  <c:v>0.66388888888884734</c:v>
                </c:pt>
                <c:pt idx="958">
                  <c:v>0.66458333333329134</c:v>
                </c:pt>
                <c:pt idx="959">
                  <c:v>0.665277777777736</c:v>
                </c:pt>
                <c:pt idx="960">
                  <c:v>0.66597222222218067</c:v>
                </c:pt>
                <c:pt idx="961">
                  <c:v>0.66666666666662533</c:v>
                </c:pt>
                <c:pt idx="962">
                  <c:v>0.66736111111106899</c:v>
                </c:pt>
                <c:pt idx="963">
                  <c:v>0.66805555555551366</c:v>
                </c:pt>
                <c:pt idx="964">
                  <c:v>0.66874999999995832</c:v>
                </c:pt>
                <c:pt idx="965">
                  <c:v>0.66944444444440265</c:v>
                </c:pt>
                <c:pt idx="966">
                  <c:v>0.67013888888884732</c:v>
                </c:pt>
                <c:pt idx="967">
                  <c:v>0.67083333333329165</c:v>
                </c:pt>
                <c:pt idx="968">
                  <c:v>0.67152777777773598</c:v>
                </c:pt>
                <c:pt idx="969">
                  <c:v>0.67222222222218064</c:v>
                </c:pt>
                <c:pt idx="970">
                  <c:v>0.67291666666662431</c:v>
                </c:pt>
                <c:pt idx="971">
                  <c:v>0.67361111111106931</c:v>
                </c:pt>
                <c:pt idx="972">
                  <c:v>0.67430555555551364</c:v>
                </c:pt>
                <c:pt idx="973">
                  <c:v>0.6749999999999583</c:v>
                </c:pt>
                <c:pt idx="974">
                  <c:v>0.67569444444440285</c:v>
                </c:pt>
                <c:pt idx="975">
                  <c:v>0.6763888888888463</c:v>
                </c:pt>
                <c:pt idx="976">
                  <c:v>0.67708333333329163</c:v>
                </c:pt>
                <c:pt idx="977">
                  <c:v>0.67777777777773529</c:v>
                </c:pt>
                <c:pt idx="978">
                  <c:v>0.67847222222218051</c:v>
                </c:pt>
                <c:pt idx="979">
                  <c:v>0.67916666666662395</c:v>
                </c:pt>
                <c:pt idx="980">
                  <c:v>0.67986111111106795</c:v>
                </c:pt>
                <c:pt idx="981">
                  <c:v>0.68055555555551295</c:v>
                </c:pt>
                <c:pt idx="982">
                  <c:v>0.68124999999995661</c:v>
                </c:pt>
                <c:pt idx="983">
                  <c:v>0.68194444444440261</c:v>
                </c:pt>
                <c:pt idx="984">
                  <c:v>0.68263888888884605</c:v>
                </c:pt>
                <c:pt idx="985">
                  <c:v>0.68333333333329005</c:v>
                </c:pt>
                <c:pt idx="986">
                  <c:v>0.68402777777773471</c:v>
                </c:pt>
                <c:pt idx="987">
                  <c:v>0.6847222222221796</c:v>
                </c:pt>
                <c:pt idx="988">
                  <c:v>0.68541666666662371</c:v>
                </c:pt>
                <c:pt idx="989">
                  <c:v>0.68611111111106771</c:v>
                </c:pt>
                <c:pt idx="990">
                  <c:v>0.68680555555551248</c:v>
                </c:pt>
                <c:pt idx="991">
                  <c:v>0.6874999999999567</c:v>
                </c:pt>
                <c:pt idx="992">
                  <c:v>0.68819444444440137</c:v>
                </c:pt>
                <c:pt idx="993">
                  <c:v>0.68888888888884603</c:v>
                </c:pt>
                <c:pt idx="994">
                  <c:v>0.68958333333329003</c:v>
                </c:pt>
                <c:pt idx="995">
                  <c:v>0.69027777777773369</c:v>
                </c:pt>
                <c:pt idx="996">
                  <c:v>0.69097222222217936</c:v>
                </c:pt>
                <c:pt idx="997">
                  <c:v>0.69166666666662302</c:v>
                </c:pt>
                <c:pt idx="998">
                  <c:v>0.69236111111106668</c:v>
                </c:pt>
                <c:pt idx="999">
                  <c:v>0.69305555555551235</c:v>
                </c:pt>
                <c:pt idx="1000">
                  <c:v>0.69374999999995601</c:v>
                </c:pt>
                <c:pt idx="1001">
                  <c:v>0.69444444444440134</c:v>
                </c:pt>
                <c:pt idx="1002">
                  <c:v>0.69513888888884501</c:v>
                </c:pt>
                <c:pt idx="1003">
                  <c:v>0.69583333333328934</c:v>
                </c:pt>
                <c:pt idx="1004">
                  <c:v>0.69652777777773367</c:v>
                </c:pt>
                <c:pt idx="1005">
                  <c:v>0.69722222222217833</c:v>
                </c:pt>
                <c:pt idx="1006">
                  <c:v>0.697916666666623</c:v>
                </c:pt>
                <c:pt idx="1007">
                  <c:v>0.698611111111067</c:v>
                </c:pt>
                <c:pt idx="1008">
                  <c:v>0.69930555555551133</c:v>
                </c:pt>
                <c:pt idx="1009">
                  <c:v>0.69999999999995599</c:v>
                </c:pt>
                <c:pt idx="1010">
                  <c:v>0.70069444444440065</c:v>
                </c:pt>
                <c:pt idx="1011">
                  <c:v>0.70138888888884499</c:v>
                </c:pt>
                <c:pt idx="1012">
                  <c:v>0.70208333333328932</c:v>
                </c:pt>
                <c:pt idx="1013">
                  <c:v>0.70277777777773398</c:v>
                </c:pt>
                <c:pt idx="1014">
                  <c:v>0.70347222222217831</c:v>
                </c:pt>
                <c:pt idx="1015">
                  <c:v>0.70416666666662198</c:v>
                </c:pt>
                <c:pt idx="1016">
                  <c:v>0.70486111111106697</c:v>
                </c:pt>
                <c:pt idx="1017">
                  <c:v>0.7055555555555113</c:v>
                </c:pt>
                <c:pt idx="1018">
                  <c:v>0.70624999999995597</c:v>
                </c:pt>
                <c:pt idx="1019">
                  <c:v>0.70694444444440063</c:v>
                </c:pt>
                <c:pt idx="1020">
                  <c:v>0.7076388888888443</c:v>
                </c:pt>
                <c:pt idx="1021">
                  <c:v>0.70833333333328929</c:v>
                </c:pt>
                <c:pt idx="1022">
                  <c:v>0.70902777777773296</c:v>
                </c:pt>
                <c:pt idx="1023">
                  <c:v>0.70972222222217862</c:v>
                </c:pt>
                <c:pt idx="1024">
                  <c:v>0.71041666666662162</c:v>
                </c:pt>
                <c:pt idx="1025">
                  <c:v>0.71111111111106562</c:v>
                </c:pt>
                <c:pt idx="1026">
                  <c:v>0.7118055555555115</c:v>
                </c:pt>
                <c:pt idx="1027">
                  <c:v>0.71249999999995461</c:v>
                </c:pt>
                <c:pt idx="1028">
                  <c:v>0.71319444444440072</c:v>
                </c:pt>
                <c:pt idx="1029">
                  <c:v>0.71388888888884405</c:v>
                </c:pt>
                <c:pt idx="1030">
                  <c:v>0.71458333333328805</c:v>
                </c:pt>
                <c:pt idx="1031">
                  <c:v>0.71527777777773272</c:v>
                </c:pt>
                <c:pt idx="1032">
                  <c:v>0.7159722222221776</c:v>
                </c:pt>
                <c:pt idx="1033">
                  <c:v>0.71666666666662204</c:v>
                </c:pt>
                <c:pt idx="1034">
                  <c:v>0.71736111111106571</c:v>
                </c:pt>
                <c:pt idx="1035">
                  <c:v>0.71805555555551048</c:v>
                </c:pt>
                <c:pt idx="1036">
                  <c:v>0.71874999999995504</c:v>
                </c:pt>
                <c:pt idx="1037">
                  <c:v>0.71944444444439948</c:v>
                </c:pt>
                <c:pt idx="1038">
                  <c:v>0.72013888888884403</c:v>
                </c:pt>
                <c:pt idx="1039">
                  <c:v>0.72083333333328836</c:v>
                </c:pt>
                <c:pt idx="1040">
                  <c:v>0.72152777777773169</c:v>
                </c:pt>
                <c:pt idx="1041">
                  <c:v>0.72222222222217736</c:v>
                </c:pt>
                <c:pt idx="1042">
                  <c:v>0.72291666666662102</c:v>
                </c:pt>
                <c:pt idx="1043">
                  <c:v>0.72361111111106502</c:v>
                </c:pt>
                <c:pt idx="1044">
                  <c:v>0.72430555555551035</c:v>
                </c:pt>
                <c:pt idx="1045">
                  <c:v>0.72499999999995401</c:v>
                </c:pt>
                <c:pt idx="1046">
                  <c:v>0.72569444444439979</c:v>
                </c:pt>
                <c:pt idx="1047">
                  <c:v>0.72638888888884301</c:v>
                </c:pt>
                <c:pt idx="1048">
                  <c:v>0.72708333333328834</c:v>
                </c:pt>
                <c:pt idx="1049">
                  <c:v>0.727777777777732</c:v>
                </c:pt>
                <c:pt idx="1050">
                  <c:v>0.72847222222217634</c:v>
                </c:pt>
                <c:pt idx="1051">
                  <c:v>0.729166666666621</c:v>
                </c:pt>
                <c:pt idx="1052">
                  <c:v>0.729861111111065</c:v>
                </c:pt>
                <c:pt idx="1053">
                  <c:v>0.73055555555551033</c:v>
                </c:pt>
                <c:pt idx="1054">
                  <c:v>0.73124999999995399</c:v>
                </c:pt>
                <c:pt idx="1055">
                  <c:v>0.73194444444439866</c:v>
                </c:pt>
                <c:pt idx="1056">
                  <c:v>0.73263888888884332</c:v>
                </c:pt>
                <c:pt idx="1057">
                  <c:v>0.73333333333328732</c:v>
                </c:pt>
                <c:pt idx="1058">
                  <c:v>0.73402777777773198</c:v>
                </c:pt>
                <c:pt idx="1059">
                  <c:v>0.73472222222217665</c:v>
                </c:pt>
                <c:pt idx="1060">
                  <c:v>0.73541666666661998</c:v>
                </c:pt>
                <c:pt idx="1061">
                  <c:v>0.73611111111106498</c:v>
                </c:pt>
                <c:pt idx="1062">
                  <c:v>0.73680555555550964</c:v>
                </c:pt>
                <c:pt idx="1063">
                  <c:v>0.73749999999995397</c:v>
                </c:pt>
                <c:pt idx="1064">
                  <c:v>0.73819444444439863</c:v>
                </c:pt>
                <c:pt idx="1065">
                  <c:v>0.7388888888888423</c:v>
                </c:pt>
                <c:pt idx="1066">
                  <c:v>0.7395833333332873</c:v>
                </c:pt>
                <c:pt idx="1067">
                  <c:v>0.74027777777773096</c:v>
                </c:pt>
                <c:pt idx="1068">
                  <c:v>0.74097222222217662</c:v>
                </c:pt>
                <c:pt idx="1069">
                  <c:v>0.74166666666662029</c:v>
                </c:pt>
                <c:pt idx="1070">
                  <c:v>0.74236111111106362</c:v>
                </c:pt>
                <c:pt idx="1071">
                  <c:v>0.74305555555550951</c:v>
                </c:pt>
                <c:pt idx="1072">
                  <c:v>0.74374999999995295</c:v>
                </c:pt>
                <c:pt idx="1073">
                  <c:v>0.7444444444443985</c:v>
                </c:pt>
                <c:pt idx="1074">
                  <c:v>0.74513888888884205</c:v>
                </c:pt>
                <c:pt idx="1075">
                  <c:v>0.74583333333328661</c:v>
                </c:pt>
                <c:pt idx="1076">
                  <c:v>0.74652777777773072</c:v>
                </c:pt>
                <c:pt idx="1077">
                  <c:v>0.7472222222221756</c:v>
                </c:pt>
                <c:pt idx="1078">
                  <c:v>0.74791666666662004</c:v>
                </c:pt>
                <c:pt idx="1079">
                  <c:v>0.74861111111106404</c:v>
                </c:pt>
                <c:pt idx="1080">
                  <c:v>0.74930555555550848</c:v>
                </c:pt>
                <c:pt idx="1081">
                  <c:v>0.74999999999995304</c:v>
                </c:pt>
                <c:pt idx="1082">
                  <c:v>0.75069444444439792</c:v>
                </c:pt>
                <c:pt idx="1083">
                  <c:v>0.75138888888884203</c:v>
                </c:pt>
                <c:pt idx="1084">
                  <c:v>0.75208333333328636</c:v>
                </c:pt>
                <c:pt idx="1085">
                  <c:v>0.75277777777773003</c:v>
                </c:pt>
                <c:pt idx="1086">
                  <c:v>0.75347222222217536</c:v>
                </c:pt>
                <c:pt idx="1087">
                  <c:v>0.75416666666661902</c:v>
                </c:pt>
                <c:pt idx="1088">
                  <c:v>0.75486111111106302</c:v>
                </c:pt>
                <c:pt idx="1089">
                  <c:v>0.75555555555550835</c:v>
                </c:pt>
                <c:pt idx="1090">
                  <c:v>0.75624999999995202</c:v>
                </c:pt>
                <c:pt idx="1091">
                  <c:v>0.75694444444439779</c:v>
                </c:pt>
                <c:pt idx="1092">
                  <c:v>0.75763888888884134</c:v>
                </c:pt>
                <c:pt idx="1093">
                  <c:v>0.75833333333328634</c:v>
                </c:pt>
                <c:pt idx="1094">
                  <c:v>0.75902777777773001</c:v>
                </c:pt>
                <c:pt idx="1095">
                  <c:v>0.75972222222217467</c:v>
                </c:pt>
                <c:pt idx="1096">
                  <c:v>0.760416666666619</c:v>
                </c:pt>
                <c:pt idx="1097">
                  <c:v>0.761111111111063</c:v>
                </c:pt>
                <c:pt idx="1098">
                  <c:v>0.76180555555550866</c:v>
                </c:pt>
                <c:pt idx="1099">
                  <c:v>0.76249999999995199</c:v>
                </c:pt>
                <c:pt idx="1100">
                  <c:v>0.76319444444439666</c:v>
                </c:pt>
                <c:pt idx="1101">
                  <c:v>0.76388888888884132</c:v>
                </c:pt>
                <c:pt idx="1102">
                  <c:v>0.76458333333328532</c:v>
                </c:pt>
                <c:pt idx="1103">
                  <c:v>0.76527777777772998</c:v>
                </c:pt>
                <c:pt idx="1104">
                  <c:v>0.76597222222217465</c:v>
                </c:pt>
                <c:pt idx="1105">
                  <c:v>0.76666666666661831</c:v>
                </c:pt>
                <c:pt idx="1106">
                  <c:v>0.76736111111106298</c:v>
                </c:pt>
                <c:pt idx="1107">
                  <c:v>0.76805555555550764</c:v>
                </c:pt>
                <c:pt idx="1108">
                  <c:v>0.7687499999999523</c:v>
                </c:pt>
                <c:pt idx="1109">
                  <c:v>0.76944444444439664</c:v>
                </c:pt>
                <c:pt idx="1110">
                  <c:v>0.7701388888888403</c:v>
                </c:pt>
                <c:pt idx="1111">
                  <c:v>0.77083333333328463</c:v>
                </c:pt>
                <c:pt idx="1112">
                  <c:v>0.77152777777772796</c:v>
                </c:pt>
                <c:pt idx="1113">
                  <c:v>0.77222222222217263</c:v>
                </c:pt>
                <c:pt idx="1114">
                  <c:v>0.77291666666661629</c:v>
                </c:pt>
                <c:pt idx="1115">
                  <c:v>0.77361111111106029</c:v>
                </c:pt>
                <c:pt idx="1116">
                  <c:v>0.77430555555550451</c:v>
                </c:pt>
                <c:pt idx="1117">
                  <c:v>0.77499999999994795</c:v>
                </c:pt>
                <c:pt idx="1118">
                  <c:v>0.77569444444439284</c:v>
                </c:pt>
                <c:pt idx="1119">
                  <c:v>0.77638888888883595</c:v>
                </c:pt>
                <c:pt idx="1120">
                  <c:v>0.7770833333332805</c:v>
                </c:pt>
                <c:pt idx="1121">
                  <c:v>0.77777777777772439</c:v>
                </c:pt>
                <c:pt idx="1122">
                  <c:v>0.77847222222216805</c:v>
                </c:pt>
                <c:pt idx="1123">
                  <c:v>0.77916666666661205</c:v>
                </c:pt>
                <c:pt idx="1124">
                  <c:v>0.77986111111105605</c:v>
                </c:pt>
                <c:pt idx="1125">
                  <c:v>0.78055555555550005</c:v>
                </c:pt>
                <c:pt idx="1126">
                  <c:v>0.78124999999994371</c:v>
                </c:pt>
                <c:pt idx="1127">
                  <c:v>0.78194444444438849</c:v>
                </c:pt>
                <c:pt idx="1128">
                  <c:v>0.78263888888883204</c:v>
                </c:pt>
                <c:pt idx="1129">
                  <c:v>0.78333333333327604</c:v>
                </c:pt>
                <c:pt idx="1130">
                  <c:v>0.7840277777777197</c:v>
                </c:pt>
                <c:pt idx="1131">
                  <c:v>0.78472222222216403</c:v>
                </c:pt>
                <c:pt idx="1132">
                  <c:v>0.7854166666666077</c:v>
                </c:pt>
                <c:pt idx="1133">
                  <c:v>0.7861111111110517</c:v>
                </c:pt>
                <c:pt idx="1134">
                  <c:v>0.78680555555549636</c:v>
                </c:pt>
                <c:pt idx="1135">
                  <c:v>0.78749999999993969</c:v>
                </c:pt>
                <c:pt idx="1136">
                  <c:v>0.78819444444438436</c:v>
                </c:pt>
                <c:pt idx="1137">
                  <c:v>0.78888888888882802</c:v>
                </c:pt>
                <c:pt idx="1138">
                  <c:v>0.78958333333327202</c:v>
                </c:pt>
                <c:pt idx="1139">
                  <c:v>0.79027777777771568</c:v>
                </c:pt>
                <c:pt idx="1140">
                  <c:v>0.79097222222216002</c:v>
                </c:pt>
                <c:pt idx="1141">
                  <c:v>0.79166666666660401</c:v>
                </c:pt>
                <c:pt idx="1142">
                  <c:v>0.79236111111104768</c:v>
                </c:pt>
                <c:pt idx="1143">
                  <c:v>0.79305555555549234</c:v>
                </c:pt>
                <c:pt idx="1144">
                  <c:v>0.79374999999993601</c:v>
                </c:pt>
                <c:pt idx="1145">
                  <c:v>0.79444444444438034</c:v>
                </c:pt>
                <c:pt idx="1146">
                  <c:v>0.795138888888824</c:v>
                </c:pt>
                <c:pt idx="1147">
                  <c:v>0.795833333333268</c:v>
                </c:pt>
                <c:pt idx="1148">
                  <c:v>0.79652777777771167</c:v>
                </c:pt>
                <c:pt idx="1149">
                  <c:v>0.797222222222156</c:v>
                </c:pt>
                <c:pt idx="1150">
                  <c:v>0.79791666666660011</c:v>
                </c:pt>
                <c:pt idx="1151">
                  <c:v>0.79861111111104399</c:v>
                </c:pt>
                <c:pt idx="1152">
                  <c:v>0.79930555555548832</c:v>
                </c:pt>
                <c:pt idx="1153">
                  <c:v>0.79999999999993199</c:v>
                </c:pt>
                <c:pt idx="1154">
                  <c:v>0.80069444444437665</c:v>
                </c:pt>
                <c:pt idx="1155">
                  <c:v>0.80138888888881998</c:v>
                </c:pt>
                <c:pt idx="1156">
                  <c:v>0.80208333333326398</c:v>
                </c:pt>
                <c:pt idx="1157">
                  <c:v>0.80277777777770798</c:v>
                </c:pt>
                <c:pt idx="1158">
                  <c:v>0.80347222222215198</c:v>
                </c:pt>
                <c:pt idx="1159">
                  <c:v>0.80416666666659631</c:v>
                </c:pt>
                <c:pt idx="1160">
                  <c:v>0.80486111111103997</c:v>
                </c:pt>
                <c:pt idx="1161">
                  <c:v>0.8055555555554843</c:v>
                </c:pt>
                <c:pt idx="1162">
                  <c:v>0.80624999999992797</c:v>
                </c:pt>
                <c:pt idx="1163">
                  <c:v>0.80694444444437263</c:v>
                </c:pt>
                <c:pt idx="1164">
                  <c:v>0.8076388888888163</c:v>
                </c:pt>
                <c:pt idx="1165">
                  <c:v>0.80833333333325996</c:v>
                </c:pt>
                <c:pt idx="1166">
                  <c:v>0.80902777777770396</c:v>
                </c:pt>
                <c:pt idx="1167">
                  <c:v>0.80972222222214829</c:v>
                </c:pt>
                <c:pt idx="1168">
                  <c:v>0.81041666666659229</c:v>
                </c:pt>
                <c:pt idx="1169">
                  <c:v>0.81111111111103562</c:v>
                </c:pt>
                <c:pt idx="1170">
                  <c:v>0.81180555555548051</c:v>
                </c:pt>
                <c:pt idx="1171">
                  <c:v>0.81249999999992362</c:v>
                </c:pt>
                <c:pt idx="1172">
                  <c:v>0.81319444444436795</c:v>
                </c:pt>
                <c:pt idx="1173">
                  <c:v>0.81388888888881195</c:v>
                </c:pt>
                <c:pt idx="1174">
                  <c:v>0.81458333333325572</c:v>
                </c:pt>
                <c:pt idx="1175">
                  <c:v>0.81527777777769972</c:v>
                </c:pt>
                <c:pt idx="1176">
                  <c:v>0.81597222222214405</c:v>
                </c:pt>
                <c:pt idx="1177">
                  <c:v>0.8166666666665886</c:v>
                </c:pt>
                <c:pt idx="1178">
                  <c:v>0.81736111111103171</c:v>
                </c:pt>
                <c:pt idx="1179">
                  <c:v>0.81805555555547649</c:v>
                </c:pt>
                <c:pt idx="1180">
                  <c:v>0.81874999999992004</c:v>
                </c:pt>
                <c:pt idx="1181">
                  <c:v>0.81944444444436404</c:v>
                </c:pt>
                <c:pt idx="1182">
                  <c:v>0.82013888888880804</c:v>
                </c:pt>
                <c:pt idx="1183">
                  <c:v>0.82083333333325204</c:v>
                </c:pt>
                <c:pt idx="1184">
                  <c:v>0.8215277777776957</c:v>
                </c:pt>
                <c:pt idx="1185">
                  <c:v>0.82222222222214003</c:v>
                </c:pt>
                <c:pt idx="1186">
                  <c:v>0.82291666666658436</c:v>
                </c:pt>
                <c:pt idx="1187">
                  <c:v>0.82361111111102803</c:v>
                </c:pt>
                <c:pt idx="1188">
                  <c:v>0.82430555555547236</c:v>
                </c:pt>
                <c:pt idx="1189">
                  <c:v>0.82499999999991602</c:v>
                </c:pt>
                <c:pt idx="1190">
                  <c:v>0.82569444444436035</c:v>
                </c:pt>
                <c:pt idx="1191">
                  <c:v>0.82638888888880402</c:v>
                </c:pt>
                <c:pt idx="1192">
                  <c:v>0.82708333333324802</c:v>
                </c:pt>
                <c:pt idx="1193">
                  <c:v>0.82777777777769201</c:v>
                </c:pt>
                <c:pt idx="1194">
                  <c:v>0.82847222222213601</c:v>
                </c:pt>
                <c:pt idx="1195">
                  <c:v>0.82916666666658034</c:v>
                </c:pt>
                <c:pt idx="1196">
                  <c:v>0.82986111111102401</c:v>
                </c:pt>
                <c:pt idx="1197">
                  <c:v>0.83055555555546801</c:v>
                </c:pt>
                <c:pt idx="1198">
                  <c:v>0.831249999999912</c:v>
                </c:pt>
                <c:pt idx="1199">
                  <c:v>0.83194444444435633</c:v>
                </c:pt>
                <c:pt idx="1200">
                  <c:v>0.83263888888880033</c:v>
                </c:pt>
                <c:pt idx="1201">
                  <c:v>0.833333333333244</c:v>
                </c:pt>
                <c:pt idx="1202">
                  <c:v>0.834027777777688</c:v>
                </c:pt>
                <c:pt idx="1203">
                  <c:v>0.83472222222213233</c:v>
                </c:pt>
                <c:pt idx="1204">
                  <c:v>0.83541666666657632</c:v>
                </c:pt>
                <c:pt idx="1205">
                  <c:v>0.83611111111101999</c:v>
                </c:pt>
                <c:pt idx="1206">
                  <c:v>0.83680555555546432</c:v>
                </c:pt>
                <c:pt idx="1207">
                  <c:v>0.83749999999990798</c:v>
                </c:pt>
                <c:pt idx="1208">
                  <c:v>0.83819444444435232</c:v>
                </c:pt>
                <c:pt idx="1209">
                  <c:v>0.83888888888879631</c:v>
                </c:pt>
                <c:pt idx="1210">
                  <c:v>0.83958333333323998</c:v>
                </c:pt>
                <c:pt idx="1211">
                  <c:v>0.84027777777768398</c:v>
                </c:pt>
                <c:pt idx="1212">
                  <c:v>0.84097222222212831</c:v>
                </c:pt>
                <c:pt idx="1213">
                  <c:v>0.84166666666657264</c:v>
                </c:pt>
                <c:pt idx="1214">
                  <c:v>0.84236111111101597</c:v>
                </c:pt>
                <c:pt idx="1215">
                  <c:v>0.8430555555554603</c:v>
                </c:pt>
                <c:pt idx="1216">
                  <c:v>0.8437499999999043</c:v>
                </c:pt>
                <c:pt idx="1217">
                  <c:v>0.8444444444443483</c:v>
                </c:pt>
                <c:pt idx="1218">
                  <c:v>0.84513888888879229</c:v>
                </c:pt>
                <c:pt idx="1219">
                  <c:v>0.84583333333323629</c:v>
                </c:pt>
                <c:pt idx="1220">
                  <c:v>0.84652777777767996</c:v>
                </c:pt>
                <c:pt idx="1221">
                  <c:v>0.84722222222212429</c:v>
                </c:pt>
                <c:pt idx="1222">
                  <c:v>0.84791666666656795</c:v>
                </c:pt>
                <c:pt idx="1223">
                  <c:v>0.84861111111101195</c:v>
                </c:pt>
                <c:pt idx="1224">
                  <c:v>0.84930555555545595</c:v>
                </c:pt>
                <c:pt idx="1225">
                  <c:v>0.84999999999990028</c:v>
                </c:pt>
                <c:pt idx="1226">
                  <c:v>0.8506944444443445</c:v>
                </c:pt>
                <c:pt idx="1227">
                  <c:v>0.85138888888878805</c:v>
                </c:pt>
                <c:pt idx="1228">
                  <c:v>0.85208333333323205</c:v>
                </c:pt>
                <c:pt idx="1229">
                  <c:v>0.85277777777767605</c:v>
                </c:pt>
                <c:pt idx="1230">
                  <c:v>0.85347222222212005</c:v>
                </c:pt>
                <c:pt idx="1231">
                  <c:v>0.85416666666656405</c:v>
                </c:pt>
                <c:pt idx="1232">
                  <c:v>0.85486111111100804</c:v>
                </c:pt>
                <c:pt idx="1233">
                  <c:v>0.85555555555545204</c:v>
                </c:pt>
                <c:pt idx="1234">
                  <c:v>0.85624999999989648</c:v>
                </c:pt>
                <c:pt idx="1235">
                  <c:v>0.85694444444434048</c:v>
                </c:pt>
                <c:pt idx="1236">
                  <c:v>0.85763888888878448</c:v>
                </c:pt>
                <c:pt idx="1237">
                  <c:v>0.85833333333322803</c:v>
                </c:pt>
                <c:pt idx="1238">
                  <c:v>0.85902777777767203</c:v>
                </c:pt>
                <c:pt idx="1239">
                  <c:v>0.85972222222211636</c:v>
                </c:pt>
                <c:pt idx="1240">
                  <c:v>0.86041666666656003</c:v>
                </c:pt>
                <c:pt idx="1241">
                  <c:v>0.86111111111100402</c:v>
                </c:pt>
                <c:pt idx="1242">
                  <c:v>0.86180555555544835</c:v>
                </c:pt>
                <c:pt idx="1243">
                  <c:v>0.86249999999989235</c:v>
                </c:pt>
                <c:pt idx="1244">
                  <c:v>0.86319444444433635</c:v>
                </c:pt>
                <c:pt idx="1245">
                  <c:v>0.86388888888878035</c:v>
                </c:pt>
                <c:pt idx="1246">
                  <c:v>0.86458333333322401</c:v>
                </c:pt>
                <c:pt idx="1247">
                  <c:v>0.86527777777766768</c:v>
                </c:pt>
                <c:pt idx="1248">
                  <c:v>0.86597222222211234</c:v>
                </c:pt>
                <c:pt idx="1249">
                  <c:v>0.86666666666655634</c:v>
                </c:pt>
                <c:pt idx="1250">
                  <c:v>0.867361111111</c:v>
                </c:pt>
                <c:pt idx="1251">
                  <c:v>0.86805555555544434</c:v>
                </c:pt>
                <c:pt idx="1252">
                  <c:v>0.86874999999988867</c:v>
                </c:pt>
                <c:pt idx="1253">
                  <c:v>0.86944444444433233</c:v>
                </c:pt>
                <c:pt idx="1254">
                  <c:v>0.87013888888877633</c:v>
                </c:pt>
                <c:pt idx="1255">
                  <c:v>0.87083333333322033</c:v>
                </c:pt>
                <c:pt idx="1256">
                  <c:v>0.87152777777766366</c:v>
                </c:pt>
                <c:pt idx="1257">
                  <c:v>0.87222222222210832</c:v>
                </c:pt>
                <c:pt idx="1258">
                  <c:v>0.87291666666655232</c:v>
                </c:pt>
                <c:pt idx="1259">
                  <c:v>0.87361111111099632</c:v>
                </c:pt>
                <c:pt idx="1260">
                  <c:v>0.87430555555544032</c:v>
                </c:pt>
                <c:pt idx="1261">
                  <c:v>0.87499999999988465</c:v>
                </c:pt>
                <c:pt idx="1262">
                  <c:v>0.87569444444432865</c:v>
                </c:pt>
                <c:pt idx="1263">
                  <c:v>0.87638888888877231</c:v>
                </c:pt>
                <c:pt idx="1264">
                  <c:v>0.87708333333321631</c:v>
                </c:pt>
                <c:pt idx="1265">
                  <c:v>0.87777777777765997</c:v>
                </c:pt>
                <c:pt idx="1266">
                  <c:v>0.8784722222221043</c:v>
                </c:pt>
                <c:pt idx="1267">
                  <c:v>0.8791666666665483</c:v>
                </c:pt>
                <c:pt idx="1268">
                  <c:v>0.8798611111109923</c:v>
                </c:pt>
                <c:pt idx="1269">
                  <c:v>0.88055555555543596</c:v>
                </c:pt>
                <c:pt idx="1270">
                  <c:v>0.8812499999998803</c:v>
                </c:pt>
                <c:pt idx="1271">
                  <c:v>0.88194444444432429</c:v>
                </c:pt>
                <c:pt idx="1272">
                  <c:v>0.88263888888876796</c:v>
                </c:pt>
                <c:pt idx="1273">
                  <c:v>0.88333333333321196</c:v>
                </c:pt>
                <c:pt idx="1274">
                  <c:v>0.8840277777776554</c:v>
                </c:pt>
                <c:pt idx="1275">
                  <c:v>0.88472222222209995</c:v>
                </c:pt>
                <c:pt idx="1276">
                  <c:v>0.88541666666654362</c:v>
                </c:pt>
                <c:pt idx="1277">
                  <c:v>0.88611111111098761</c:v>
                </c:pt>
                <c:pt idx="1278">
                  <c:v>0.88680555555543195</c:v>
                </c:pt>
                <c:pt idx="1279">
                  <c:v>0.88749999999987605</c:v>
                </c:pt>
                <c:pt idx="1280">
                  <c:v>0.88819444444432005</c:v>
                </c:pt>
                <c:pt idx="1281">
                  <c:v>0.88888888888876372</c:v>
                </c:pt>
                <c:pt idx="1282">
                  <c:v>0.88958333333320772</c:v>
                </c:pt>
                <c:pt idx="1283">
                  <c:v>0.89027777777765138</c:v>
                </c:pt>
                <c:pt idx="1284">
                  <c:v>0.89097222222209604</c:v>
                </c:pt>
                <c:pt idx="1285">
                  <c:v>0.89166666666654004</c:v>
                </c:pt>
                <c:pt idx="1286">
                  <c:v>0.89236111111098371</c:v>
                </c:pt>
                <c:pt idx="1287">
                  <c:v>0.89305555555542804</c:v>
                </c:pt>
                <c:pt idx="1288">
                  <c:v>0.89374999999987248</c:v>
                </c:pt>
                <c:pt idx="1289">
                  <c:v>0.89444444444431603</c:v>
                </c:pt>
                <c:pt idx="1290">
                  <c:v>0.8951388888887597</c:v>
                </c:pt>
                <c:pt idx="1291">
                  <c:v>0.89583333333320403</c:v>
                </c:pt>
                <c:pt idx="1292">
                  <c:v>0.89652777777764747</c:v>
                </c:pt>
                <c:pt idx="1293">
                  <c:v>0.89722222222209203</c:v>
                </c:pt>
                <c:pt idx="1294">
                  <c:v>0.89791666666653602</c:v>
                </c:pt>
                <c:pt idx="1295">
                  <c:v>0.89861111111098002</c:v>
                </c:pt>
                <c:pt idx="1296">
                  <c:v>0.89930555555542402</c:v>
                </c:pt>
                <c:pt idx="1297">
                  <c:v>0.89999999999986802</c:v>
                </c:pt>
                <c:pt idx="1298">
                  <c:v>0.90069444444431235</c:v>
                </c:pt>
                <c:pt idx="1299">
                  <c:v>0.90138888888875568</c:v>
                </c:pt>
                <c:pt idx="1300">
                  <c:v>0.90208333333320001</c:v>
                </c:pt>
                <c:pt idx="1301">
                  <c:v>0.90277777777764368</c:v>
                </c:pt>
                <c:pt idx="1302">
                  <c:v>0.90347222222208801</c:v>
                </c:pt>
                <c:pt idx="1303">
                  <c:v>0.904166666666532</c:v>
                </c:pt>
                <c:pt idx="1304">
                  <c:v>0.904861111110976</c:v>
                </c:pt>
                <c:pt idx="1305">
                  <c:v>0.90555555555542</c:v>
                </c:pt>
                <c:pt idx="1306">
                  <c:v>0.906249999999864</c:v>
                </c:pt>
                <c:pt idx="1307">
                  <c:v>0.90694444444430833</c:v>
                </c:pt>
                <c:pt idx="1308">
                  <c:v>0.90763888888875199</c:v>
                </c:pt>
                <c:pt idx="1309">
                  <c:v>0.90833333333319632</c:v>
                </c:pt>
                <c:pt idx="1310">
                  <c:v>0.90902777777763966</c:v>
                </c:pt>
                <c:pt idx="1311">
                  <c:v>0.90972222222208432</c:v>
                </c:pt>
                <c:pt idx="1312">
                  <c:v>0.91041666666652799</c:v>
                </c:pt>
                <c:pt idx="1313">
                  <c:v>0.91111111111097198</c:v>
                </c:pt>
                <c:pt idx="1314">
                  <c:v>0.91180555555541631</c:v>
                </c:pt>
                <c:pt idx="1315">
                  <c:v>0.91249999999985998</c:v>
                </c:pt>
                <c:pt idx="1316">
                  <c:v>0.91319444444430431</c:v>
                </c:pt>
                <c:pt idx="1317">
                  <c:v>0.91388888888874797</c:v>
                </c:pt>
                <c:pt idx="1318">
                  <c:v>0.91458333333319231</c:v>
                </c:pt>
                <c:pt idx="1319">
                  <c:v>0.91527777777763553</c:v>
                </c:pt>
                <c:pt idx="1320">
                  <c:v>0.9159722222220803</c:v>
                </c:pt>
                <c:pt idx="1321">
                  <c:v>0.9166666666665243</c:v>
                </c:pt>
                <c:pt idx="1322">
                  <c:v>0.91736111111096741</c:v>
                </c:pt>
                <c:pt idx="1323">
                  <c:v>0.91805555555541229</c:v>
                </c:pt>
                <c:pt idx="1324">
                  <c:v>0.91874999999985629</c:v>
                </c:pt>
                <c:pt idx="1325">
                  <c:v>0.91944444444430029</c:v>
                </c:pt>
                <c:pt idx="1326">
                  <c:v>0.92013888888874396</c:v>
                </c:pt>
                <c:pt idx="1327">
                  <c:v>0.92083333333318851</c:v>
                </c:pt>
                <c:pt idx="1328">
                  <c:v>0.9215277777776314</c:v>
                </c:pt>
                <c:pt idx="1329">
                  <c:v>0.92222222222207595</c:v>
                </c:pt>
                <c:pt idx="1330">
                  <c:v>0.92291666666651995</c:v>
                </c:pt>
                <c:pt idx="1331">
                  <c:v>0.92361111111096361</c:v>
                </c:pt>
                <c:pt idx="1332">
                  <c:v>0.92430555555540805</c:v>
                </c:pt>
                <c:pt idx="1333">
                  <c:v>0.92499999999985205</c:v>
                </c:pt>
                <c:pt idx="1334">
                  <c:v>0.9256944444442966</c:v>
                </c:pt>
                <c:pt idx="1335">
                  <c:v>0.92638888888873971</c:v>
                </c:pt>
                <c:pt idx="1336">
                  <c:v>0.9270833333331846</c:v>
                </c:pt>
                <c:pt idx="1337">
                  <c:v>0.92777777777762771</c:v>
                </c:pt>
                <c:pt idx="1338">
                  <c:v>0.92847222222207204</c:v>
                </c:pt>
                <c:pt idx="1339">
                  <c:v>0.92916666666651604</c:v>
                </c:pt>
                <c:pt idx="1340">
                  <c:v>0.9298611111109597</c:v>
                </c:pt>
                <c:pt idx="1341">
                  <c:v>0.93055555555540403</c:v>
                </c:pt>
                <c:pt idx="1342">
                  <c:v>0.93124999999984803</c:v>
                </c:pt>
                <c:pt idx="1343">
                  <c:v>0.93194444444429236</c:v>
                </c:pt>
                <c:pt idx="1344">
                  <c:v>0.93263888888873603</c:v>
                </c:pt>
                <c:pt idx="1345">
                  <c:v>0.93333333333318036</c:v>
                </c:pt>
                <c:pt idx="1346">
                  <c:v>0.93402777777762269</c:v>
                </c:pt>
                <c:pt idx="1347">
                  <c:v>0.93472222222206702</c:v>
                </c:pt>
                <c:pt idx="1348">
                  <c:v>0.93541666666651102</c:v>
                </c:pt>
                <c:pt idx="1349">
                  <c:v>0.93611111111095469</c:v>
                </c:pt>
                <c:pt idx="1350">
                  <c:v>0.93680555555539935</c:v>
                </c:pt>
                <c:pt idx="1351">
                  <c:v>0.93749999999984301</c:v>
                </c:pt>
                <c:pt idx="1352">
                  <c:v>0.93819444444428735</c:v>
                </c:pt>
                <c:pt idx="1353">
                  <c:v>0.93888888888873101</c:v>
                </c:pt>
                <c:pt idx="1354">
                  <c:v>0.93958333333317534</c:v>
                </c:pt>
                <c:pt idx="1355">
                  <c:v>0.94027777777761867</c:v>
                </c:pt>
                <c:pt idx="1356">
                  <c:v>0.940972222222063</c:v>
                </c:pt>
                <c:pt idx="1357">
                  <c:v>0.94166666666650733</c:v>
                </c:pt>
                <c:pt idx="1358">
                  <c:v>0.94236111111095067</c:v>
                </c:pt>
                <c:pt idx="1359">
                  <c:v>0.94305555555539533</c:v>
                </c:pt>
                <c:pt idx="1360">
                  <c:v>0.94374999999983933</c:v>
                </c:pt>
                <c:pt idx="1361">
                  <c:v>0.94444444444428333</c:v>
                </c:pt>
                <c:pt idx="1362">
                  <c:v>0.94513888888872699</c:v>
                </c:pt>
                <c:pt idx="1363">
                  <c:v>0.94583333333317166</c:v>
                </c:pt>
                <c:pt idx="1364">
                  <c:v>0.94652777777761465</c:v>
                </c:pt>
                <c:pt idx="1365">
                  <c:v>0.94722222222205898</c:v>
                </c:pt>
                <c:pt idx="1366">
                  <c:v>0.94791666666650332</c:v>
                </c:pt>
                <c:pt idx="1367">
                  <c:v>0.94861111111094698</c:v>
                </c:pt>
                <c:pt idx="1368">
                  <c:v>0.94930555555539131</c:v>
                </c:pt>
                <c:pt idx="1369">
                  <c:v>0.94999999999983531</c:v>
                </c:pt>
                <c:pt idx="1370">
                  <c:v>0.95069444444427964</c:v>
                </c:pt>
                <c:pt idx="1371">
                  <c:v>0.95138888888872297</c:v>
                </c:pt>
                <c:pt idx="1372">
                  <c:v>0.9520833333331673</c:v>
                </c:pt>
                <c:pt idx="1373">
                  <c:v>0.95277777777761097</c:v>
                </c:pt>
                <c:pt idx="1374">
                  <c:v>0.95347222222205497</c:v>
                </c:pt>
                <c:pt idx="1375">
                  <c:v>0.9541666666664993</c:v>
                </c:pt>
                <c:pt idx="1376">
                  <c:v>0.95486111111094296</c:v>
                </c:pt>
                <c:pt idx="1377">
                  <c:v>0.95555555555538729</c:v>
                </c:pt>
                <c:pt idx="1378">
                  <c:v>0.95624999999983129</c:v>
                </c:pt>
                <c:pt idx="1379">
                  <c:v>0.95694444444427562</c:v>
                </c:pt>
                <c:pt idx="1380">
                  <c:v>0.95763888888871895</c:v>
                </c:pt>
                <c:pt idx="1381">
                  <c:v>0.95833333333316295</c:v>
                </c:pt>
                <c:pt idx="1382">
                  <c:v>0.95902777777760662</c:v>
                </c:pt>
                <c:pt idx="1383">
                  <c:v>0.95972222222205095</c:v>
                </c:pt>
                <c:pt idx="1384">
                  <c:v>0.96041666666649494</c:v>
                </c:pt>
                <c:pt idx="1385">
                  <c:v>0.96111111111093872</c:v>
                </c:pt>
                <c:pt idx="1386">
                  <c:v>0.96180555555538361</c:v>
                </c:pt>
                <c:pt idx="1387">
                  <c:v>0.96249999999982705</c:v>
                </c:pt>
                <c:pt idx="1388">
                  <c:v>0.9631944444442716</c:v>
                </c:pt>
                <c:pt idx="1389">
                  <c:v>0.96388888888871505</c:v>
                </c:pt>
                <c:pt idx="1390">
                  <c:v>0.96458333333315904</c:v>
                </c:pt>
                <c:pt idx="1391">
                  <c:v>0.96527777777760271</c:v>
                </c:pt>
                <c:pt idx="1392">
                  <c:v>0.96597222222204704</c:v>
                </c:pt>
                <c:pt idx="1393">
                  <c:v>0.96666666666649148</c:v>
                </c:pt>
                <c:pt idx="1394">
                  <c:v>0.9673611111109347</c:v>
                </c:pt>
                <c:pt idx="1395">
                  <c:v>0.96805555555537937</c:v>
                </c:pt>
                <c:pt idx="1396">
                  <c:v>0.96874999999982336</c:v>
                </c:pt>
                <c:pt idx="1397">
                  <c:v>0.96944444444426703</c:v>
                </c:pt>
                <c:pt idx="1398">
                  <c:v>0.97013888888871103</c:v>
                </c:pt>
                <c:pt idx="1399">
                  <c:v>0.97083333333315536</c:v>
                </c:pt>
                <c:pt idx="1400">
                  <c:v>0.97152777777759902</c:v>
                </c:pt>
                <c:pt idx="1401">
                  <c:v>0.97222222222204302</c:v>
                </c:pt>
                <c:pt idx="1402">
                  <c:v>0.97291666666648735</c:v>
                </c:pt>
                <c:pt idx="1403">
                  <c:v>0.97361111111093102</c:v>
                </c:pt>
                <c:pt idx="1404">
                  <c:v>0.97430555555537535</c:v>
                </c:pt>
                <c:pt idx="1405">
                  <c:v>0.97499999999981934</c:v>
                </c:pt>
                <c:pt idx="1406">
                  <c:v>0.97569444444426334</c:v>
                </c:pt>
                <c:pt idx="1407">
                  <c:v>0.97638888888870701</c:v>
                </c:pt>
                <c:pt idx="1408">
                  <c:v>0.97708333333315134</c:v>
                </c:pt>
                <c:pt idx="1409">
                  <c:v>0.97777777777759534</c:v>
                </c:pt>
                <c:pt idx="1410">
                  <c:v>0.978472222222039</c:v>
                </c:pt>
                <c:pt idx="1411">
                  <c:v>0.97916666666648333</c:v>
                </c:pt>
                <c:pt idx="1412">
                  <c:v>0.979861111110927</c:v>
                </c:pt>
                <c:pt idx="1413">
                  <c:v>0.98055555555537099</c:v>
                </c:pt>
                <c:pt idx="1414">
                  <c:v>0.98124999999981499</c:v>
                </c:pt>
                <c:pt idx="1415">
                  <c:v>0.98194444444425899</c:v>
                </c:pt>
                <c:pt idx="1416">
                  <c:v>0.98263888888870299</c:v>
                </c:pt>
                <c:pt idx="1417">
                  <c:v>0.98333333333314699</c:v>
                </c:pt>
                <c:pt idx="1418">
                  <c:v>0.98402777777759098</c:v>
                </c:pt>
                <c:pt idx="1419">
                  <c:v>0.98472222222203498</c:v>
                </c:pt>
                <c:pt idx="1420">
                  <c:v>0.98541666666647898</c:v>
                </c:pt>
                <c:pt idx="1421">
                  <c:v>0.98611111111092264</c:v>
                </c:pt>
                <c:pt idx="1422">
                  <c:v>0.98680555555536698</c:v>
                </c:pt>
                <c:pt idx="1423">
                  <c:v>0.98749999999981097</c:v>
                </c:pt>
                <c:pt idx="1424">
                  <c:v>0.98819444444425497</c:v>
                </c:pt>
                <c:pt idx="1425">
                  <c:v>0.98888888888869897</c:v>
                </c:pt>
                <c:pt idx="1426">
                  <c:v>0.98958333333314297</c:v>
                </c:pt>
                <c:pt idx="1427">
                  <c:v>0.99027777777758696</c:v>
                </c:pt>
                <c:pt idx="1428">
                  <c:v>0.99097222222203096</c:v>
                </c:pt>
                <c:pt idx="1429">
                  <c:v>0.99166666666647529</c:v>
                </c:pt>
                <c:pt idx="1430">
                  <c:v>0.9923611111109184</c:v>
                </c:pt>
                <c:pt idx="1431">
                  <c:v>0.99305555555536296</c:v>
                </c:pt>
                <c:pt idx="1432">
                  <c:v>0.99374999999980695</c:v>
                </c:pt>
                <c:pt idx="1433">
                  <c:v>0.99444444444425062</c:v>
                </c:pt>
                <c:pt idx="1434">
                  <c:v>0.99513888888869462</c:v>
                </c:pt>
                <c:pt idx="1435">
                  <c:v>0.99583333333313895</c:v>
                </c:pt>
                <c:pt idx="1436">
                  <c:v>0.99652777777758261</c:v>
                </c:pt>
                <c:pt idx="1437">
                  <c:v>0.99722222222202672</c:v>
                </c:pt>
                <c:pt idx="1438">
                  <c:v>0.99791666666647105</c:v>
                </c:pt>
                <c:pt idx="1439">
                  <c:v>0.99861111111091472</c:v>
                </c:pt>
                <c:pt idx="1440">
                  <c:v>0.99930555555535872</c:v>
                </c:pt>
              </c:numCache>
            </c:numRef>
          </c:cat>
          <c:val>
            <c:numRef>
              <c:f>'BALANCE SUR CASETA 2'!$K$13:$K$1453</c:f>
              <c:numCache>
                <c:formatCode>General</c:formatCode>
                <c:ptCount val="1441"/>
                <c:pt idx="1">
                  <c:v>11.570078207527752</c:v>
                </c:pt>
                <c:pt idx="2">
                  <c:v>11.583725614330598</c:v>
                </c:pt>
                <c:pt idx="3">
                  <c:v>11.597248194139969</c:v>
                </c:pt>
                <c:pt idx="4">
                  <c:v>11.610580885933233</c:v>
                </c:pt>
                <c:pt idx="5">
                  <c:v>11.623726356077666</c:v>
                </c:pt>
                <c:pt idx="6">
                  <c:v>11.636687233500018</c:v>
                </c:pt>
                <c:pt idx="7">
                  <c:v>11.649466110212161</c:v>
                </c:pt>
                <c:pt idx="8">
                  <c:v>11.662065541829532</c:v>
                </c:pt>
                <c:pt idx="9">
                  <c:v>11.674488048082127</c:v>
                </c:pt>
                <c:pt idx="10">
                  <c:v>11.686736113318439</c:v>
                </c:pt>
                <c:pt idx="11">
                  <c:v>11.698812187002249</c:v>
                </c:pt>
                <c:pt idx="12">
                  <c:v>11.710718684202508</c:v>
                </c:pt>
                <c:pt idx="13">
                  <c:v>11.722457986076284</c:v>
                </c:pt>
                <c:pt idx="14">
                  <c:v>11.734032440344915</c:v>
                </c:pt>
                <c:pt idx="15">
                  <c:v>11.7453774718505</c:v>
                </c:pt>
                <c:pt idx="16">
                  <c:v>11.756630081924996</c:v>
                </c:pt>
                <c:pt idx="17">
                  <c:v>11.767724678417466</c:v>
                </c:pt>
                <c:pt idx="18">
                  <c:v>11.778663480121168</c:v>
                </c:pt>
                <c:pt idx="19">
                  <c:v>11.789448674673551</c:v>
                </c:pt>
                <c:pt idx="20">
                  <c:v>11.800082418993661</c:v>
                </c:pt>
                <c:pt idx="21">
                  <c:v>11.810566839713575</c:v>
                </c:pt>
                <c:pt idx="22">
                  <c:v>11.820904033603655</c:v>
                </c:pt>
                <c:pt idx="23">
                  <c:v>11.831096067991853</c:v>
                </c:pt>
                <c:pt idx="24">
                  <c:v>11.841144981177148</c:v>
                </c:pt>
                <c:pt idx="25">
                  <c:v>11.851052782837151</c:v>
                </c:pt>
                <c:pt idx="26">
                  <c:v>11.860821454430001</c:v>
                </c:pt>
                <c:pt idx="27">
                  <c:v>11.870452949590627</c:v>
                </c:pt>
                <c:pt idx="28">
                  <c:v>11.879949194521425</c:v>
                </c:pt>
                <c:pt idx="29">
                  <c:v>11.88931208837746</c:v>
                </c:pt>
                <c:pt idx="30">
                  <c:v>11.898543503646302</c:v>
                </c:pt>
                <c:pt idx="31">
                  <c:v>11.907645286522376</c:v>
                </c:pt>
                <c:pt idx="32">
                  <c:v>11.916619257276322</c:v>
                </c:pt>
                <c:pt idx="33">
                  <c:v>11.925467210618848</c:v>
                </c:pt>
                <c:pt idx="34">
                  <c:v>11.934190916059753</c:v>
                </c:pt>
                <c:pt idx="35">
                  <c:v>11.942792118261769</c:v>
                </c:pt>
                <c:pt idx="36">
                  <c:v>11.951340431368333</c:v>
                </c:pt>
                <c:pt idx="37">
                  <c:v>11.959523272147617</c:v>
                </c:pt>
                <c:pt idx="38">
                  <c:v>11.967580582727303</c:v>
                </c:pt>
                <c:pt idx="39">
                  <c:v>11.975514125775854</c:v>
                </c:pt>
                <c:pt idx="40">
                  <c:v>11.983325639210742</c:v>
                </c:pt>
                <c:pt idx="41">
                  <c:v>11.991016836545949</c:v>
                </c:pt>
                <c:pt idx="42">
                  <c:v>11.998589407234627</c:v>
                </c:pt>
                <c:pt idx="43">
                  <c:v>12.006045017007054</c:v>
                </c:pt>
                <c:pt idx="44">
                  <c:v>12.013385308203604</c:v>
                </c:pt>
                <c:pt idx="45">
                  <c:v>12.020611900103303</c:v>
                </c:pt>
                <c:pt idx="46">
                  <c:v>12.027726389247595</c:v>
                </c:pt>
                <c:pt idx="47">
                  <c:v>12.03473034975962</c:v>
                </c:pt>
                <c:pt idx="48">
                  <c:v>12.041625333659001</c:v>
                </c:pt>
                <c:pt idx="49">
                  <c:v>12.048412871172264</c:v>
                </c:pt>
                <c:pt idx="50">
                  <c:v>12.055094471038798</c:v>
                </c:pt>
                <c:pt idx="51">
                  <c:v>12.061671620812563</c:v>
                </c:pt>
                <c:pt idx="52">
                  <c:v>12.068145787159688</c:v>
                </c:pt>
                <c:pt idx="53">
                  <c:v>12.074518416151593</c:v>
                </c:pt>
                <c:pt idx="54">
                  <c:v>12.08079093355432</c:v>
                </c:pt>
                <c:pt idx="55">
                  <c:v>12.086964745113587</c:v>
                </c:pt>
                <c:pt idx="56">
                  <c:v>12.092925360547294</c:v>
                </c:pt>
                <c:pt idx="57">
                  <c:v>12.098772429026834</c:v>
                </c:pt>
                <c:pt idx="58">
                  <c:v>12.10450980626007</c:v>
                </c:pt>
                <c:pt idx="59">
                  <c:v>12.110139032508226</c:v>
                </c:pt>
                <c:pt idx="60">
                  <c:v>12.115661626404515</c:v>
                </c:pt>
                <c:pt idx="61">
                  <c:v>12.121079085257843</c:v>
                </c:pt>
                <c:pt idx="62">
                  <c:v>12.126392885352223</c:v>
                </c:pt>
                <c:pt idx="63">
                  <c:v>12.131604482241967</c:v>
                </c:pt>
                <c:pt idx="64">
                  <c:v>12.136715311042828</c:v>
                </c:pt>
                <c:pt idx="65">
                  <c:v>12.141726786718957</c:v>
                </c:pt>
                <c:pt idx="66">
                  <c:v>12.146640304365899</c:v>
                </c:pt>
                <c:pt idx="67">
                  <c:v>12.151457239489542</c:v>
                </c:pt>
                <c:pt idx="68">
                  <c:v>12.156178948281188</c:v>
                </c:pt>
                <c:pt idx="69">
                  <c:v>12.160806767888852</c:v>
                </c:pt>
                <c:pt idx="70">
                  <c:v>12.165342016684557</c:v>
                </c:pt>
                <c:pt idx="71">
                  <c:v>12.169785994528024</c:v>
                </c:pt>
                <c:pt idx="72">
                  <c:v>12.174139983026622</c:v>
                </c:pt>
                <c:pt idx="73">
                  <c:v>12.178405245791684</c:v>
                </c:pt>
                <c:pt idx="74">
                  <c:v>12.182583028691155</c:v>
                </c:pt>
                <c:pt idx="75">
                  <c:v>12.186674560098773</c:v>
                </c:pt>
                <c:pt idx="76">
                  <c:v>12.190681051139721</c:v>
                </c:pt>
                <c:pt idx="77">
                  <c:v>12.194515725915611</c:v>
                </c:pt>
                <c:pt idx="78">
                  <c:v>12.198262613210131</c:v>
                </c:pt>
                <c:pt idx="79">
                  <c:v>12.201922945716502</c:v>
                </c:pt>
                <c:pt idx="80">
                  <c:v>12.205497938818738</c:v>
                </c:pt>
                <c:pt idx="81">
                  <c:v>12.20898879083463</c:v>
                </c:pt>
                <c:pt idx="82">
                  <c:v>12.21239668325552</c:v>
                </c:pt>
                <c:pt idx="83">
                  <c:v>12.215722780982457</c:v>
                </c:pt>
                <c:pt idx="84">
                  <c:v>12.218968232559208</c:v>
                </c:pt>
                <c:pt idx="85">
                  <c:v>12.222134170401924</c:v>
                </c:pt>
                <c:pt idx="86">
                  <c:v>12.225221711025611</c:v>
                </c:pt>
                <c:pt idx="87">
                  <c:v>12.228231955267413</c:v>
                </c:pt>
                <c:pt idx="88">
                  <c:v>12.231165988506742</c:v>
                </c:pt>
                <c:pt idx="89">
                  <c:v>12.234024880882361</c:v>
                </c:pt>
                <c:pt idx="90">
                  <c:v>12.236809687506359</c:v>
                </c:pt>
                <c:pt idx="91">
                  <c:v>12.239521448675145</c:v>
                </c:pt>
                <c:pt idx="92">
                  <c:v>12.242161190077546</c:v>
                </c:pt>
                <c:pt idx="93">
                  <c:v>12.244729922999863</c:v>
                </c:pt>
                <c:pt idx="94">
                  <c:v>12.24722864452812</c:v>
                </c:pt>
                <c:pt idx="95">
                  <c:v>12.249658337747496</c:v>
                </c:pt>
                <c:pt idx="96">
                  <c:v>12.252019971938859</c:v>
                </c:pt>
                <c:pt idx="97">
                  <c:v>12.254276301798388</c:v>
                </c:pt>
                <c:pt idx="98">
                  <c:v>12.256643753797482</c:v>
                </c:pt>
                <c:pt idx="99">
                  <c:v>12.258951091588488</c:v>
                </c:pt>
                <c:pt idx="100">
                  <c:v>12.261199159282386</c:v>
                </c:pt>
                <c:pt idx="101">
                  <c:v>12.263388789137318</c:v>
                </c:pt>
                <c:pt idx="102">
                  <c:v>12.265520801725046</c:v>
                </c:pt>
                <c:pt idx="103">
                  <c:v>12.267596006095015</c:v>
                </c:pt>
                <c:pt idx="104">
                  <c:v>12.269615199936188</c:v>
                </c:pt>
                <c:pt idx="105">
                  <c:v>12.271579169736547</c:v>
                </c:pt>
                <c:pt idx="106">
                  <c:v>12.273488690940386</c:v>
                </c:pt>
                <c:pt idx="107">
                  <c:v>12.275344528103354</c:v>
                </c:pt>
                <c:pt idx="108">
                  <c:v>12.277147435045357</c:v>
                </c:pt>
                <c:pt idx="109">
                  <c:v>12.278898155001368</c:v>
                </c:pt>
                <c:pt idx="110">
                  <c:v>12.28059742077</c:v>
                </c:pt>
                <c:pt idx="111">
                  <c:v>12.28224595486002</c:v>
                </c:pt>
                <c:pt idx="112">
                  <c:v>12.283844469634928</c:v>
                </c:pt>
                <c:pt idx="113">
                  <c:v>12.285393667455351</c:v>
                </c:pt>
                <c:pt idx="114">
                  <c:v>12.28689424081951</c:v>
                </c:pt>
                <c:pt idx="115">
                  <c:v>12.288346872501723</c:v>
                </c:pt>
                <c:pt idx="116">
                  <c:v>12.28975223568894</c:v>
                </c:pt>
                <c:pt idx="117">
                  <c:v>12.291110994115318</c:v>
                </c:pt>
                <c:pt idx="118">
                  <c:v>12.292468486174949</c:v>
                </c:pt>
                <c:pt idx="119">
                  <c:v>12.293789033965624</c:v>
                </c:pt>
                <c:pt idx="120">
                  <c:v>12.295073156250908</c:v>
                </c:pt>
                <c:pt idx="121">
                  <c:v>12.296321364510046</c:v>
                </c:pt>
                <c:pt idx="122">
                  <c:v>12.297534163040215</c:v>
                </c:pt>
                <c:pt idx="123">
                  <c:v>12.298712049057274</c:v>
                </c:pt>
                <c:pt idx="124">
                  <c:v>12.299855512795379</c:v>
                </c:pt>
                <c:pt idx="125">
                  <c:v>12.300965037604856</c:v>
                </c:pt>
                <c:pt idx="126">
                  <c:v>12.302041100048964</c:v>
                </c:pt>
                <c:pt idx="127">
                  <c:v>12.303084169999135</c:v>
                </c:pt>
                <c:pt idx="128">
                  <c:v>12.304094710728988</c:v>
                </c:pt>
                <c:pt idx="129">
                  <c:v>12.305073179006936</c:v>
                </c:pt>
                <c:pt idx="130">
                  <c:v>12.306020025187554</c:v>
                </c:pt>
                <c:pt idx="131">
                  <c:v>12.306935693301652</c:v>
                </c:pt>
                <c:pt idx="132">
                  <c:v>12.307820621145003</c:v>
                </c:pt>
                <c:pt idx="133">
                  <c:v>12.308675240366004</c:v>
                </c:pt>
                <c:pt idx="134">
                  <c:v>12.309499976551908</c:v>
                </c:pt>
                <c:pt idx="135">
                  <c:v>12.310295249313938</c:v>
                </c:pt>
                <c:pt idx="136">
                  <c:v>12.311061472371263</c:v>
                </c:pt>
                <c:pt idx="137">
                  <c:v>12.311799053633703</c:v>
                </c:pt>
                <c:pt idx="138">
                  <c:v>12.312574845477611</c:v>
                </c:pt>
                <c:pt idx="139">
                  <c:v>12.313324710775007</c:v>
                </c:pt>
                <c:pt idx="140">
                  <c:v>12.314049013580986</c:v>
                </c:pt>
                <c:pt idx="141">
                  <c:v>12.314748112838609</c:v>
                </c:pt>
                <c:pt idx="142">
                  <c:v>12.315422362450784</c:v>
                </c:pt>
                <c:pt idx="143">
                  <c:v>12.316072111350962</c:v>
                </c:pt>
                <c:pt idx="144">
                  <c:v>12.316697703572952</c:v>
                </c:pt>
                <c:pt idx="145">
                  <c:v>12.317299478319702</c:v>
                </c:pt>
                <c:pt idx="146">
                  <c:v>12.317877770031151</c:v>
                </c:pt>
                <c:pt idx="147">
                  <c:v>12.318432908451134</c:v>
                </c:pt>
                <c:pt idx="148">
                  <c:v>12.318965218693236</c:v>
                </c:pt>
                <c:pt idx="149">
                  <c:v>12.319475021305907</c:v>
                </c:pt>
                <c:pt idx="150">
                  <c:v>12.3199626323365</c:v>
                </c:pt>
                <c:pt idx="151">
                  <c:v>12.320428363394518</c:v>
                </c:pt>
                <c:pt idx="152">
                  <c:v>12.320872521713904</c:v>
                </c:pt>
                <c:pt idx="153">
                  <c:v>12.321295410214471</c:v>
                </c:pt>
                <c:pt idx="154">
                  <c:v>12.321697327562527</c:v>
                </c:pt>
                <c:pt idx="155">
                  <c:v>12.322078568230538</c:v>
                </c:pt>
                <c:pt idx="156">
                  <c:v>12.322439422556075</c:v>
                </c:pt>
                <c:pt idx="157">
                  <c:v>12.322780176799824</c:v>
                </c:pt>
                <c:pt idx="158">
                  <c:v>12.322967640560286</c:v>
                </c:pt>
                <c:pt idx="159">
                  <c:v>12.323131214462729</c:v>
                </c:pt>
                <c:pt idx="160">
                  <c:v>12.323271233963457</c:v>
                </c:pt>
                <c:pt idx="161">
                  <c:v>12.323388029808404</c:v>
                </c:pt>
                <c:pt idx="162">
                  <c:v>12.323481928099225</c:v>
                </c:pt>
                <c:pt idx="163">
                  <c:v>12.323553250358509</c:v>
                </c:pt>
                <c:pt idx="164">
                  <c:v>12.323602313594122</c:v>
                </c:pt>
                <c:pt idx="165">
                  <c:v>12.323629430362551</c:v>
                </c:pt>
                <c:pt idx="166">
                  <c:v>12.323634908831451</c:v>
                </c:pt>
                <c:pt idx="167">
                  <c:v>12.323619052841224</c:v>
                </c:pt>
                <c:pt idx="168">
                  <c:v>12.323582161965824</c:v>
                </c:pt>
                <c:pt idx="169">
                  <c:v>12.323524531572675</c:v>
                </c:pt>
                <c:pt idx="170">
                  <c:v>12.323446452881672</c:v>
                </c:pt>
                <c:pt idx="171">
                  <c:v>12.323348213023474</c:v>
                </c:pt>
                <c:pt idx="172">
                  <c:v>12.323230095096948</c:v>
                </c:pt>
                <c:pt idx="173">
                  <c:v>12.323092378225695</c:v>
                </c:pt>
                <c:pt idx="174">
                  <c:v>12.322935337613952</c:v>
                </c:pt>
                <c:pt idx="175">
                  <c:v>12.322759244601576</c:v>
                </c:pt>
                <c:pt idx="176">
                  <c:v>12.322564366718368</c:v>
                </c:pt>
                <c:pt idx="177">
                  <c:v>12.322350967737478</c:v>
                </c:pt>
                <c:pt idx="178">
                  <c:v>12.32203547781247</c:v>
                </c:pt>
                <c:pt idx="179">
                  <c:v>12.322071267770108</c:v>
                </c:pt>
                <c:pt idx="180">
                  <c:v>12.3220988256917</c:v>
                </c:pt>
                <c:pt idx="181">
                  <c:v>12.322118267169744</c:v>
                </c:pt>
                <c:pt idx="182">
                  <c:v>12.322129706173612</c:v>
                </c:pt>
                <c:pt idx="183">
                  <c:v>12.322133255072368</c:v>
                </c:pt>
                <c:pt idx="184">
                  <c:v>12.322129024657173</c:v>
                </c:pt>
                <c:pt idx="185">
                  <c:v>12.322117124163528</c:v>
                </c:pt>
                <c:pt idx="186">
                  <c:v>12.322097661293039</c:v>
                </c:pt>
                <c:pt idx="187">
                  <c:v>12.322070742235001</c:v>
                </c:pt>
                <c:pt idx="188">
                  <c:v>12.322036471687634</c:v>
                </c:pt>
                <c:pt idx="189">
                  <c:v>12.321994952878963</c:v>
                </c:pt>
                <c:pt idx="190">
                  <c:v>12.321946287587554</c:v>
                </c:pt>
                <c:pt idx="191">
                  <c:v>12.321890576162815</c:v>
                </c:pt>
                <c:pt idx="192">
                  <c:v>12.321827917545036</c:v>
                </c:pt>
                <c:pt idx="193">
                  <c:v>12.32175840928525</c:v>
                </c:pt>
                <c:pt idx="194">
                  <c:v>12.321682147564667</c:v>
                </c:pt>
                <c:pt idx="195">
                  <c:v>12.321599227213955</c:v>
                </c:pt>
                <c:pt idx="196">
                  <c:v>12.321509741732177</c:v>
                </c:pt>
                <c:pt idx="197">
                  <c:v>12.321413783305534</c:v>
                </c:pt>
                <c:pt idx="198">
                  <c:v>12.321311442825735</c:v>
                </c:pt>
                <c:pt idx="199">
                  <c:v>12.321269756119499</c:v>
                </c:pt>
                <c:pt idx="200">
                  <c:v>12.321237864438737</c:v>
                </c:pt>
                <c:pt idx="201">
                  <c:v>12.321215630243783</c:v>
                </c:pt>
                <c:pt idx="202">
                  <c:v>12.321202917926273</c:v>
                </c:pt>
                <c:pt idx="203">
                  <c:v>12.321199593782005</c:v>
                </c:pt>
                <c:pt idx="204">
                  <c:v>12.321205525984251</c:v>
                </c:pt>
                <c:pt idx="205">
                  <c:v>12.321220584557345</c:v>
                </c:pt>
                <c:pt idx="206">
                  <c:v>12.321244641350733</c:v>
                </c:pt>
                <c:pt idx="207">
                  <c:v>12.32127757001331</c:v>
                </c:pt>
                <c:pt idx="208">
                  <c:v>12.321319245968164</c:v>
                </c:pt>
                <c:pt idx="209">
                  <c:v>12.321369546387672</c:v>
                </c:pt>
                <c:pt idx="210">
                  <c:v>12.321428350168926</c:v>
                </c:pt>
                <c:pt idx="211">
                  <c:v>12.321495537909529</c:v>
                </c:pt>
                <c:pt idx="212">
                  <c:v>12.321570991883686</c:v>
                </c:pt>
                <c:pt idx="213">
                  <c:v>12.321654596018714</c:v>
                </c:pt>
                <c:pt idx="214">
                  <c:v>12.321746235871768</c:v>
                </c:pt>
                <c:pt idx="215">
                  <c:v>12.321845798607001</c:v>
                </c:pt>
                <c:pt idx="216">
                  <c:v>12.321953172972972</c:v>
                </c:pt>
                <c:pt idx="217">
                  <c:v>12.322068249280447</c:v>
                </c:pt>
                <c:pt idx="218">
                  <c:v>12.322190919380368</c:v>
                </c:pt>
                <c:pt idx="219">
                  <c:v>12.322105045655867</c:v>
                </c:pt>
                <c:pt idx="220">
                  <c:v>12.322009879799618</c:v>
                </c:pt>
                <c:pt idx="221">
                  <c:v>12.321905552289724</c:v>
                </c:pt>
                <c:pt idx="222">
                  <c:v>12.321792191772214</c:v>
                </c:pt>
                <c:pt idx="223">
                  <c:v>12.321669925086663</c:v>
                </c:pt>
                <c:pt idx="224">
                  <c:v>12.321538877291582</c:v>
                </c:pt>
                <c:pt idx="225">
                  <c:v>12.321399171689464</c:v>
                </c:pt>
                <c:pt idx="226">
                  <c:v>12.321250929851397</c:v>
                </c:pt>
                <c:pt idx="227">
                  <c:v>12.321094271641405</c:v>
                </c:pt>
                <c:pt idx="228">
                  <c:v>12.320929315240379</c:v>
                </c:pt>
                <c:pt idx="229">
                  <c:v>12.320756177169786</c:v>
                </c:pt>
                <c:pt idx="230">
                  <c:v>12.320574972314871</c:v>
                </c:pt>
                <c:pt idx="231">
                  <c:v>12.320385813947734</c:v>
                </c:pt>
                <c:pt idx="232">
                  <c:v>12.320188813749892</c:v>
                </c:pt>
                <c:pt idx="233">
                  <c:v>12.319984081834672</c:v>
                </c:pt>
                <c:pt idx="234">
                  <c:v>12.31977172676922</c:v>
                </c:pt>
                <c:pt idx="235">
                  <c:v>12.319551855596197</c:v>
                </c:pt>
                <c:pt idx="236">
                  <c:v>12.319324573855177</c:v>
                </c:pt>
                <c:pt idx="237">
                  <c:v>12.319089985603808</c:v>
                </c:pt>
                <c:pt idx="238">
                  <c:v>12.318848193438534</c:v>
                </c:pt>
                <c:pt idx="239">
                  <c:v>12.318599298515226</c:v>
                </c:pt>
                <c:pt idx="240">
                  <c:v>12.318751328423289</c:v>
                </c:pt>
                <c:pt idx="241">
                  <c:v>12.318912027767318</c:v>
                </c:pt>
                <c:pt idx="242">
                  <c:v>12.319081274812916</c:v>
                </c:pt>
                <c:pt idx="243">
                  <c:v>12.319258949535062</c:v>
                </c:pt>
                <c:pt idx="244">
                  <c:v>12.319444933594127</c:v>
                </c:pt>
                <c:pt idx="245">
                  <c:v>12.319639110312146</c:v>
                </c:pt>
                <c:pt idx="246">
                  <c:v>12.319841364649536</c:v>
                </c:pt>
                <c:pt idx="247">
                  <c:v>12.32005158318209</c:v>
                </c:pt>
                <c:pt idx="248">
                  <c:v>12.320269654078267</c:v>
                </c:pt>
                <c:pt idx="249">
                  <c:v>12.320495467076823</c:v>
                </c:pt>
                <c:pt idx="250">
                  <c:v>12.320728913464812</c:v>
                </c:pt>
                <c:pt idx="251">
                  <c:v>12.320969886055794</c:v>
                </c:pt>
                <c:pt idx="252">
                  <c:v>12.32121827916842</c:v>
                </c:pt>
                <c:pt idx="253">
                  <c:v>12.321473988605296</c:v>
                </c:pt>
                <c:pt idx="254">
                  <c:v>12.321736911632149</c:v>
                </c:pt>
                <c:pt idx="255">
                  <c:v>12.322006946957275</c:v>
                </c:pt>
                <c:pt idx="256">
                  <c:v>12.322283994711286</c:v>
                </c:pt>
                <c:pt idx="257">
                  <c:v>12.32256795642715</c:v>
                </c:pt>
                <c:pt idx="258">
                  <c:v>12.322858735020459</c:v>
                </c:pt>
                <c:pt idx="259">
                  <c:v>12.32338687315233</c:v>
                </c:pt>
                <c:pt idx="260">
                  <c:v>12.323866296932522</c:v>
                </c:pt>
                <c:pt idx="261">
                  <c:v>12.324226352177636</c:v>
                </c:pt>
                <c:pt idx="262">
                  <c:v>12.324553780425818</c:v>
                </c:pt>
                <c:pt idx="263">
                  <c:v>12.324849039818469</c:v>
                </c:pt>
                <c:pt idx="264">
                  <c:v>12.325112582063817</c:v>
                </c:pt>
                <c:pt idx="265">
                  <c:v>12.325344852527341</c:v>
                </c:pt>
                <c:pt idx="266">
                  <c:v>12.325546290320764</c:v>
                </c:pt>
                <c:pt idx="267">
                  <c:v>12.325717328389912</c:v>
                </c:pt>
                <c:pt idx="268">
                  <c:v>12.325858393601273</c:v>
                </c:pt>
                <c:pt idx="269">
                  <c:v>12.325969906827373</c:v>
                </c:pt>
                <c:pt idx="270">
                  <c:v>12.32605228303092</c:v>
                </c:pt>
                <c:pt idx="271">
                  <c:v>12.326105931347817</c:v>
                </c:pt>
                <c:pt idx="272">
                  <c:v>12.326131255168965</c:v>
                </c:pt>
                <c:pt idx="273">
                  <c:v>12.326128652220914</c:v>
                </c:pt>
                <c:pt idx="274">
                  <c:v>12.326098514645464</c:v>
                </c:pt>
                <c:pt idx="275">
                  <c:v>12.326041229078006</c:v>
                </c:pt>
                <c:pt idx="276">
                  <c:v>12.3259571767249</c:v>
                </c:pt>
                <c:pt idx="277">
                  <c:v>12.325741371820627</c:v>
                </c:pt>
                <c:pt idx="278">
                  <c:v>12.325418818806602</c:v>
                </c:pt>
                <c:pt idx="279">
                  <c:v>12.324967733760007</c:v>
                </c:pt>
                <c:pt idx="280">
                  <c:v>12.32533989451057</c:v>
                </c:pt>
                <c:pt idx="281">
                  <c:v>12.325718785551953</c:v>
                </c:pt>
                <c:pt idx="282">
                  <c:v>12.326104312378854</c:v>
                </c:pt>
                <c:pt idx="283">
                  <c:v>12.326496381812971</c:v>
                </c:pt>
                <c:pt idx="284">
                  <c:v>12.326894901984394</c:v>
                </c:pt>
                <c:pt idx="285">
                  <c:v>12.327299782313235</c:v>
                </c:pt>
                <c:pt idx="286">
                  <c:v>12.327710933491518</c:v>
                </c:pt>
                <c:pt idx="287">
                  <c:v>12.328128267465313</c:v>
                </c:pt>
                <c:pt idx="288">
                  <c:v>12.328551697417101</c:v>
                </c:pt>
                <c:pt idx="289">
                  <c:v>12.328981137748453</c:v>
                </c:pt>
                <c:pt idx="290">
                  <c:v>12.329416504062905</c:v>
                </c:pt>
                <c:pt idx="291">
                  <c:v>12.329857713149032</c:v>
                </c:pt>
                <c:pt idx="292">
                  <c:v>12.330304682963883</c:v>
                </c:pt>
                <c:pt idx="293">
                  <c:v>12.330757332616542</c:v>
                </c:pt>
                <c:pt idx="294">
                  <c:v>12.331215582351913</c:v>
                </c:pt>
                <c:pt idx="295">
                  <c:v>12.33167935353482</c:v>
                </c:pt>
                <c:pt idx="296">
                  <c:v>12.332148568634286</c:v>
                </c:pt>
                <c:pt idx="297">
                  <c:v>12.332623151207967</c:v>
                </c:pt>
                <c:pt idx="298">
                  <c:v>12.333103025886929</c:v>
                </c:pt>
                <c:pt idx="299">
                  <c:v>12.333588118360559</c:v>
                </c:pt>
                <c:pt idx="300">
                  <c:v>12.334467793071742</c:v>
                </c:pt>
                <c:pt idx="301">
                  <c:v>12.335186568309004</c:v>
                </c:pt>
                <c:pt idx="302">
                  <c:v>12.335951184714853</c:v>
                </c:pt>
                <c:pt idx="303">
                  <c:v>12.336760998597375</c:v>
                </c:pt>
                <c:pt idx="304">
                  <c:v>12.337615375303146</c:v>
                </c:pt>
                <c:pt idx="305">
                  <c:v>12.338513689090441</c:v>
                </c:pt>
                <c:pt idx="306">
                  <c:v>12.339455323004085</c:v>
                </c:pt>
                <c:pt idx="307">
                  <c:v>12.340439668752024</c:v>
                </c:pt>
                <c:pt idx="308">
                  <c:v>12.341466126583736</c:v>
                </c:pt>
                <c:pt idx="309">
                  <c:v>12.342534105170275</c:v>
                </c:pt>
                <c:pt idx="310">
                  <c:v>12.343643021485972</c:v>
                </c:pt>
                <c:pt idx="311">
                  <c:v>12.34479230069193</c:v>
                </c:pt>
                <c:pt idx="312">
                  <c:v>12.345981376020992</c:v>
                </c:pt>
                <c:pt idx="313">
                  <c:v>12.347209688664412</c:v>
                </c:pt>
                <c:pt idx="314">
                  <c:v>12.348476687660153</c:v>
                </c:pt>
                <c:pt idx="315">
                  <c:v>12.349781829782652</c:v>
                </c:pt>
                <c:pt idx="316">
                  <c:v>12.351124579434179</c:v>
                </c:pt>
                <c:pt idx="317">
                  <c:v>12.352504408537815</c:v>
                </c:pt>
                <c:pt idx="318">
                  <c:v>12.353920796431712</c:v>
                </c:pt>
                <c:pt idx="319">
                  <c:v>12.355373229765116</c:v>
                </c:pt>
                <c:pt idx="320">
                  <c:v>12.356861202395573</c:v>
                </c:pt>
                <c:pt idx="321">
                  <c:v>12.357820644478425</c:v>
                </c:pt>
                <c:pt idx="322">
                  <c:v>12.35877615436628</c:v>
                </c:pt>
                <c:pt idx="323">
                  <c:v>12.359727787274171</c:v>
                </c:pt>
                <c:pt idx="324">
                  <c:v>12.360675597641858</c:v>
                </c:pt>
                <c:pt idx="325">
                  <c:v>12.361619639144623</c:v>
                </c:pt>
                <c:pt idx="326">
                  <c:v>12.362559964704062</c:v>
                </c:pt>
                <c:pt idx="327">
                  <c:v>12.36349662649868</c:v>
                </c:pt>
                <c:pt idx="328">
                  <c:v>12.364429675974272</c:v>
                </c:pt>
                <c:pt idx="329">
                  <c:v>12.365359163854263</c:v>
                </c:pt>
                <c:pt idx="330">
                  <c:v>12.366285140149824</c:v>
                </c:pt>
                <c:pt idx="331">
                  <c:v>12.367207654169889</c:v>
                </c:pt>
                <c:pt idx="332">
                  <c:v>12.368126754530978</c:v>
                </c:pt>
                <c:pt idx="333">
                  <c:v>12.369042489166992</c:v>
                </c:pt>
                <c:pt idx="334">
                  <c:v>12.369954905338703</c:v>
                </c:pt>
                <c:pt idx="335">
                  <c:v>12.370864049643302</c:v>
                </c:pt>
                <c:pt idx="336">
                  <c:v>12.371769968023637</c:v>
                </c:pt>
                <c:pt idx="337">
                  <c:v>12.372672705777466</c:v>
                </c:pt>
                <c:pt idx="338">
                  <c:v>12.373572307566475</c:v>
                </c:pt>
                <c:pt idx="339">
                  <c:v>12.374468817425216</c:v>
                </c:pt>
                <c:pt idx="340">
                  <c:v>12.375362278769909</c:v>
                </c:pt>
                <c:pt idx="341">
                  <c:v>12.376304698230706</c:v>
                </c:pt>
                <c:pt idx="342">
                  <c:v>12.377234043607835</c:v>
                </c:pt>
                <c:pt idx="343">
                  <c:v>12.378150498484782</c:v>
                </c:pt>
                <c:pt idx="344">
                  <c:v>12.379054243867248</c:v>
                </c:pt>
                <c:pt idx="345">
                  <c:v>12.379945458219224</c:v>
                </c:pt>
                <c:pt idx="346">
                  <c:v>12.380824317498806</c:v>
                </c:pt>
                <c:pt idx="347">
                  <c:v>12.381690995193306</c:v>
                </c:pt>
                <c:pt idx="348">
                  <c:v>12.382545662353962</c:v>
                </c:pt>
                <c:pt idx="349">
                  <c:v>12.383388487630127</c:v>
                </c:pt>
                <c:pt idx="350">
                  <c:v>12.384219637303067</c:v>
                </c:pt>
                <c:pt idx="351">
                  <c:v>12.385039275319107</c:v>
                </c:pt>
                <c:pt idx="352">
                  <c:v>12.385847563322484</c:v>
                </c:pt>
                <c:pt idx="353">
                  <c:v>12.386644660687695</c:v>
                </c:pt>
                <c:pt idx="354">
                  <c:v>12.387430724551294</c:v>
                </c:pt>
                <c:pt idx="355">
                  <c:v>12.388205909843377</c:v>
                </c:pt>
                <c:pt idx="356">
                  <c:v>12.388970369318541</c:v>
                </c:pt>
                <c:pt idx="357">
                  <c:v>12.389724253586456</c:v>
                </c:pt>
                <c:pt idx="358">
                  <c:v>12.390467711141905</c:v>
                </c:pt>
                <c:pt idx="359">
                  <c:v>12.391200888394591</c:v>
                </c:pt>
                <c:pt idx="360">
                  <c:v>12.391923929698351</c:v>
                </c:pt>
                <c:pt idx="361">
                  <c:v>12.392767497375505</c:v>
                </c:pt>
                <c:pt idx="362">
                  <c:v>12.393477246772077</c:v>
                </c:pt>
                <c:pt idx="363">
                  <c:v>12.394185576931486</c:v>
                </c:pt>
                <c:pt idx="364">
                  <c:v>12.394892507782364</c:v>
                </c:pt>
                <c:pt idx="365">
                  <c:v>12.395598058973491</c:v>
                </c:pt>
                <c:pt idx="366">
                  <c:v>12.396302249877767</c:v>
                </c:pt>
                <c:pt idx="367">
                  <c:v>12.397005099596049</c:v>
                </c:pt>
                <c:pt idx="368">
                  <c:v>12.397706626960987</c:v>
                </c:pt>
                <c:pt idx="369">
                  <c:v>12.398406850540788</c:v>
                </c:pt>
                <c:pt idx="370">
                  <c:v>12.39910578864292</c:v>
                </c:pt>
                <c:pt idx="371">
                  <c:v>12.3998034593178</c:v>
                </c:pt>
                <c:pt idx="372">
                  <c:v>12.400499880362371</c:v>
                </c:pt>
                <c:pt idx="373">
                  <c:v>12.401195069323666</c:v>
                </c:pt>
                <c:pt idx="374">
                  <c:v>12.401889043502345</c:v>
                </c:pt>
                <c:pt idx="375">
                  <c:v>12.402581819956128</c:v>
                </c:pt>
                <c:pt idx="376">
                  <c:v>12.403273415503207</c:v>
                </c:pt>
                <c:pt idx="377">
                  <c:v>12.403963846725636</c:v>
                </c:pt>
                <c:pt idx="378">
                  <c:v>12.40465312997261</c:v>
                </c:pt>
                <c:pt idx="379">
                  <c:v>12.405341281363755</c:v>
                </c:pt>
                <c:pt idx="380">
                  <c:v>12.406028316792353</c:v>
                </c:pt>
                <c:pt idx="381">
                  <c:v>12.406714251928522</c:v>
                </c:pt>
                <c:pt idx="382">
                  <c:v>12.407132956276318</c:v>
                </c:pt>
                <c:pt idx="383">
                  <c:v>12.4075312438514</c:v>
                </c:pt>
                <c:pt idx="384">
                  <c:v>12.407909401341769</c:v>
                </c:pt>
                <c:pt idx="385">
                  <c:v>12.408267711409808</c:v>
                </c:pt>
                <c:pt idx="386">
                  <c:v>12.40860645274882</c:v>
                </c:pt>
                <c:pt idx="387">
                  <c:v>12.408925900138737</c:v>
                </c:pt>
                <c:pt idx="388">
                  <c:v>12.409226324501129</c:v>
                </c:pt>
                <c:pt idx="389">
                  <c:v>12.409507992953305</c:v>
                </c:pt>
                <c:pt idx="390">
                  <c:v>12.409771168861768</c:v>
                </c:pt>
                <c:pt idx="391">
                  <c:v>12.410016111894924</c:v>
                </c:pt>
                <c:pt idx="392">
                  <c:v>12.410243078074934</c:v>
                </c:pt>
                <c:pt idx="393">
                  <c:v>12.410452319828977</c:v>
                </c:pt>
                <c:pt idx="394">
                  <c:v>12.410644086039651</c:v>
                </c:pt>
                <c:pt idx="395">
                  <c:v>12.410818622094849</c:v>
                </c:pt>
                <c:pt idx="396">
                  <c:v>12.410976169936792</c:v>
                </c:pt>
                <c:pt idx="397">
                  <c:v>12.411116968110342</c:v>
                </c:pt>
                <c:pt idx="398">
                  <c:v>12.411241251810798</c:v>
                </c:pt>
                <c:pt idx="399">
                  <c:v>12.411349252930904</c:v>
                </c:pt>
                <c:pt idx="400">
                  <c:v>12.411441200107198</c:v>
                </c:pt>
                <c:pt idx="401">
                  <c:v>12.411517318765753</c:v>
                </c:pt>
                <c:pt idx="402">
                  <c:v>12.411579823979492</c:v>
                </c:pt>
                <c:pt idx="403">
                  <c:v>12.411621297198465</c:v>
                </c:pt>
                <c:pt idx="404">
                  <c:v>12.411642033749484</c:v>
                </c:pt>
                <c:pt idx="405">
                  <c:v>12.41164232481243</c:v>
                </c:pt>
                <c:pt idx="406">
                  <c:v>12.411622457478533</c:v>
                </c:pt>
                <c:pt idx="407">
                  <c:v>12.41158271480773</c:v>
                </c:pt>
                <c:pt idx="408">
                  <c:v>12.411523375885276</c:v>
                </c:pt>
                <c:pt idx="409">
                  <c:v>12.411444715877606</c:v>
                </c:pt>
                <c:pt idx="410">
                  <c:v>12.411347006087286</c:v>
                </c:pt>
                <c:pt idx="411">
                  <c:v>12.411230514007345</c:v>
                </c:pt>
                <c:pt idx="412">
                  <c:v>12.411095503374694</c:v>
                </c:pt>
                <c:pt idx="413">
                  <c:v>12.410942234222953</c:v>
                </c:pt>
                <c:pt idx="414">
                  <c:v>12.410770962934347</c:v>
                </c:pt>
                <c:pt idx="415">
                  <c:v>12.410581942291095</c:v>
                </c:pt>
                <c:pt idx="416">
                  <c:v>12.410375421525861</c:v>
                </c:pt>
                <c:pt idx="417">
                  <c:v>12.410151646371665</c:v>
                </c:pt>
                <c:pt idx="418">
                  <c:v>12.409910859110974</c:v>
                </c:pt>
                <c:pt idx="419">
                  <c:v>12.409653298624175</c:v>
                </c:pt>
                <c:pt idx="420">
                  <c:v>12.409379200437353</c:v>
                </c:pt>
                <c:pt idx="421">
                  <c:v>12.409088796769408</c:v>
                </c:pt>
                <c:pt idx="422">
                  <c:v>12.408782316578435</c:v>
                </c:pt>
                <c:pt idx="423">
                  <c:v>12.408020242632517</c:v>
                </c:pt>
                <c:pt idx="424">
                  <c:v>12.407223452853643</c:v>
                </c:pt>
                <c:pt idx="425">
                  <c:v>12.406392434714164</c:v>
                </c:pt>
                <c:pt idx="426">
                  <c:v>12.405527668841472</c:v>
                </c:pt>
                <c:pt idx="427">
                  <c:v>12.404629629114089</c:v>
                </c:pt>
                <c:pt idx="428">
                  <c:v>12.403698782756431</c:v>
                </c:pt>
                <c:pt idx="429">
                  <c:v>12.402735590432261</c:v>
                </c:pt>
                <c:pt idx="430">
                  <c:v>12.401740506336768</c:v>
                </c:pt>
                <c:pt idx="431">
                  <c:v>12.400713978287456</c:v>
                </c:pt>
                <c:pt idx="432">
                  <c:v>12.399656447813674</c:v>
                </c:pt>
                <c:pt idx="433">
                  <c:v>12.398568350244883</c:v>
                </c:pt>
                <c:pt idx="434">
                  <c:v>12.39745011479777</c:v>
                </c:pt>
                <c:pt idx="435">
                  <c:v>12.396302164662023</c:v>
                </c:pt>
                <c:pt idx="436">
                  <c:v>12.395124917085024</c:v>
                </c:pt>
                <c:pt idx="437">
                  <c:v>12.3939187834552</c:v>
                </c:pt>
                <c:pt idx="438">
                  <c:v>12.392684169384438</c:v>
                </c:pt>
                <c:pt idx="439">
                  <c:v>12.391421474789004</c:v>
                </c:pt>
                <c:pt idx="440">
                  <c:v>12.390131093969712</c:v>
                </c:pt>
                <c:pt idx="441">
                  <c:v>12.388813415690628</c:v>
                </c:pt>
                <c:pt idx="442">
                  <c:v>12.387232613899274</c:v>
                </c:pt>
                <c:pt idx="443">
                  <c:v>12.385490722867628</c:v>
                </c:pt>
                <c:pt idx="444">
                  <c:v>12.383685819283521</c:v>
                </c:pt>
                <c:pt idx="445">
                  <c:v>12.388851164329431</c:v>
                </c:pt>
                <c:pt idx="446">
                  <c:v>12.399076672731784</c:v>
                </c:pt>
                <c:pt idx="447">
                  <c:v>12.414083283487329</c:v>
                </c:pt>
                <c:pt idx="448">
                  <c:v>12.433638977564954</c:v>
                </c:pt>
                <c:pt idx="449">
                  <c:v>12.457546967561168</c:v>
                </c:pt>
                <c:pt idx="450">
                  <c:v>12.485637437952038</c:v>
                </c:pt>
                <c:pt idx="451">
                  <c:v>12.517761623642514</c:v>
                </c:pt>
                <c:pt idx="452">
                  <c:v>12.553787472080705</c:v>
                </c:pt>
                <c:pt idx="453">
                  <c:v>12.593596404336544</c:v>
                </c:pt>
                <c:pt idx="454">
                  <c:v>12.637080855456993</c:v>
                </c:pt>
                <c:pt idx="455">
                  <c:v>12.684142378093975</c:v>
                </c:pt>
                <c:pt idx="456">
                  <c:v>12.73469016031561</c:v>
                </c:pt>
                <c:pt idx="457">
                  <c:v>12.78863985271038</c:v>
                </c:pt>
                <c:pt idx="458">
                  <c:v>12.845912629708177</c:v>
                </c:pt>
                <c:pt idx="459">
                  <c:v>12.906434430535626</c:v>
                </c:pt>
                <c:pt idx="460">
                  <c:v>12.970135339553666</c:v>
                </c:pt>
                <c:pt idx="461">
                  <c:v>13.035620256771153</c:v>
                </c:pt>
                <c:pt idx="462">
                  <c:v>13.102856209895366</c:v>
                </c:pt>
                <c:pt idx="463">
                  <c:v>13.166434744012275</c:v>
                </c:pt>
                <c:pt idx="464">
                  <c:v>13.22703136221781</c:v>
                </c:pt>
                <c:pt idx="465">
                  <c:v>13.284646830878357</c:v>
                </c:pt>
                <c:pt idx="466">
                  <c:v>13.339286059834398</c:v>
                </c:pt>
                <c:pt idx="467">
                  <c:v>13.390957502671833</c:v>
                </c:pt>
                <c:pt idx="468">
                  <c:v>13.439672650874563</c:v>
                </c:pt>
                <c:pt idx="469">
                  <c:v>13.485445604851765</c:v>
                </c:pt>
                <c:pt idx="470">
                  <c:v>13.528292708332433</c:v>
                </c:pt>
                <c:pt idx="471">
                  <c:v>13.568232235317534</c:v>
                </c:pt>
                <c:pt idx="472">
                  <c:v>13.605284120877654</c:v>
                </c:pt>
                <c:pt idx="473">
                  <c:v>13.639469728728439</c:v>
                </c:pt>
                <c:pt idx="474">
                  <c:v>13.670811649813341</c:v>
                </c:pt>
                <c:pt idx="475">
                  <c:v>13.6993335271553</c:v>
                </c:pt>
                <c:pt idx="476">
                  <c:v>13.724897567617996</c:v>
                </c:pt>
                <c:pt idx="477">
                  <c:v>13.747554504819744</c:v>
                </c:pt>
                <c:pt idx="478">
                  <c:v>13.767353633648705</c:v>
                </c:pt>
                <c:pt idx="479">
                  <c:v>13.784342904961582</c:v>
                </c:pt>
                <c:pt idx="480">
                  <c:v>13.798569009640548</c:v>
                </c:pt>
                <c:pt idx="481">
                  <c:v>13.810077453520508</c:v>
                </c:pt>
                <c:pt idx="482">
                  <c:v>13.818912624450618</c:v>
                </c:pt>
                <c:pt idx="483">
                  <c:v>13.824814367033269</c:v>
                </c:pt>
                <c:pt idx="484">
                  <c:v>13.829128995007871</c:v>
                </c:pt>
                <c:pt idx="485">
                  <c:v>13.833085185919936</c:v>
                </c:pt>
                <c:pt idx="486">
                  <c:v>13.836689147882225</c:v>
                </c:pt>
                <c:pt idx="487">
                  <c:v>13.839946926833489</c:v>
                </c:pt>
                <c:pt idx="488">
                  <c:v>13.842864415065815</c:v>
                </c:pt>
                <c:pt idx="489">
                  <c:v>13.845447358994358</c:v>
                </c:pt>
                <c:pt idx="490">
                  <c:v>13.847701366256828</c:v>
                </c:pt>
                <c:pt idx="491">
                  <c:v>13.849500295284297</c:v>
                </c:pt>
                <c:pt idx="492">
                  <c:v>13.850856940989125</c:v>
                </c:pt>
                <c:pt idx="493">
                  <c:v>13.851783523686235</c:v>
                </c:pt>
                <c:pt idx="494">
                  <c:v>13.852291728977425</c:v>
                </c:pt>
                <c:pt idx="495">
                  <c:v>13.852392743935189</c:v>
                </c:pt>
                <c:pt idx="496">
                  <c:v>13.852097290002503</c:v>
                </c:pt>
                <c:pt idx="497">
                  <c:v>13.85141565297117</c:v>
                </c:pt>
                <c:pt idx="498">
                  <c:v>13.85035771035489</c:v>
                </c:pt>
                <c:pt idx="499">
                  <c:v>13.848932956433121</c:v>
                </c:pt>
                <c:pt idx="500">
                  <c:v>13.847150525208487</c:v>
                </c:pt>
                <c:pt idx="501">
                  <c:v>13.845019211490474</c:v>
                </c:pt>
                <c:pt idx="502">
                  <c:v>13.842547490293386</c:v>
                </c:pt>
                <c:pt idx="503">
                  <c:v>13.839743534714254</c:v>
                </c:pt>
                <c:pt idx="504">
                  <c:v>13.839407691636614</c:v>
                </c:pt>
                <c:pt idx="505">
                  <c:v>13.841008370764239</c:v>
                </c:pt>
                <c:pt idx="506">
                  <c:v>13.844470057643919</c:v>
                </c:pt>
                <c:pt idx="507">
                  <c:v>13.849754095630704</c:v>
                </c:pt>
                <c:pt idx="508">
                  <c:v>13.856822961194807</c:v>
                </c:pt>
                <c:pt idx="509">
                  <c:v>13.865640211488586</c:v>
                </c:pt>
                <c:pt idx="510">
                  <c:v>13.876170435431289</c:v>
                </c:pt>
                <c:pt idx="511">
                  <c:v>13.888379208011861</c:v>
                </c:pt>
                <c:pt idx="512">
                  <c:v>13.902233047539839</c:v>
                </c:pt>
                <c:pt idx="513">
                  <c:v>13.917699375601678</c:v>
                </c:pt>
                <c:pt idx="514">
                  <c:v>13.934746479503005</c:v>
                </c:pt>
                <c:pt idx="515">
                  <c:v>13.95334347699858</c:v>
                </c:pt>
                <c:pt idx="516">
                  <c:v>13.973460283130436</c:v>
                </c:pt>
                <c:pt idx="517">
                  <c:v>13.995067579011353</c:v>
                </c:pt>
                <c:pt idx="518">
                  <c:v>14.018136782405843</c:v>
                </c:pt>
                <c:pt idx="519">
                  <c:v>14.042640019974252</c:v>
                </c:pt>
                <c:pt idx="520">
                  <c:v>14.068550101057212</c:v>
                </c:pt>
                <c:pt idx="521">
                  <c:v>14.095924021483999</c:v>
                </c:pt>
                <c:pt idx="522">
                  <c:v>14.124847391106535</c:v>
                </c:pt>
                <c:pt idx="523">
                  <c:v>14.155189738742303</c:v>
                </c:pt>
                <c:pt idx="524">
                  <c:v>14.189273029118908</c:v>
                </c:pt>
                <c:pt idx="525">
                  <c:v>14.227037828938277</c:v>
                </c:pt>
                <c:pt idx="526">
                  <c:v>14.268412001061217</c:v>
                </c:pt>
                <c:pt idx="527">
                  <c:v>14.313325163265738</c:v>
                </c:pt>
                <c:pt idx="528">
                  <c:v>14.361708628125502</c:v>
                </c:pt>
                <c:pt idx="529">
                  <c:v>14.413495345827975</c:v>
                </c:pt>
                <c:pt idx="530">
                  <c:v>14.468619849744394</c:v>
                </c:pt>
                <c:pt idx="531">
                  <c:v>14.527018204577876</c:v>
                </c:pt>
                <c:pt idx="532">
                  <c:v>14.58862795692937</c:v>
                </c:pt>
                <c:pt idx="533">
                  <c:v>14.653388088132914</c:v>
                </c:pt>
                <c:pt idx="534">
                  <c:v>14.721238969223338</c:v>
                </c:pt>
                <c:pt idx="535">
                  <c:v>14.792122317908717</c:v>
                </c:pt>
                <c:pt idx="536">
                  <c:v>14.865947209699801</c:v>
                </c:pt>
                <c:pt idx="537">
                  <c:v>14.942656564253429</c:v>
                </c:pt>
                <c:pt idx="538">
                  <c:v>15.022194586792359</c:v>
                </c:pt>
                <c:pt idx="539">
                  <c:v>15.104506730450716</c:v>
                </c:pt>
                <c:pt idx="540">
                  <c:v>15.189539660130714</c:v>
                </c:pt>
                <c:pt idx="541">
                  <c:v>15.277241217790673</c:v>
                </c:pt>
                <c:pt idx="542">
                  <c:v>15.367560389089961</c:v>
                </c:pt>
                <c:pt idx="543">
                  <c:v>15.460447271320819</c:v>
                </c:pt>
                <c:pt idx="544">
                  <c:v>15.552048074055351</c:v>
                </c:pt>
                <c:pt idx="545">
                  <c:v>15.642392189362441</c:v>
                </c:pt>
                <c:pt idx="546">
                  <c:v>15.73150399453611</c:v>
                </c:pt>
                <c:pt idx="547">
                  <c:v>15.819407335443895</c:v>
                </c:pt>
                <c:pt idx="548">
                  <c:v>15.906125541008389</c:v>
                </c:pt>
                <c:pt idx="549">
                  <c:v>15.991681437162971</c:v>
                </c:pt>
                <c:pt idx="550">
                  <c:v>16.07609736030626</c:v>
                </c:pt>
                <c:pt idx="551">
                  <c:v>16.15932342868733</c:v>
                </c:pt>
                <c:pt idx="552">
                  <c:v>16.241383017383072</c:v>
                </c:pt>
                <c:pt idx="553">
                  <c:v>16.322299003732684</c:v>
                </c:pt>
                <c:pt idx="554">
                  <c:v>16.402093780024558</c:v>
                </c:pt>
                <c:pt idx="555">
                  <c:v>16.480789265767584</c:v>
                </c:pt>
                <c:pt idx="556">
                  <c:v>16.558406919564753</c:v>
                </c:pt>
                <c:pt idx="557">
                  <c:v>16.634967750605153</c:v>
                </c:pt>
                <c:pt idx="558">
                  <c:v>16.710492329790736</c:v>
                </c:pt>
                <c:pt idx="559">
                  <c:v>16.785000800512734</c:v>
                </c:pt>
                <c:pt idx="560">
                  <c:v>16.858512889091653</c:v>
                </c:pt>
                <c:pt idx="561">
                  <c:v>16.931047914894631</c:v>
                </c:pt>
                <c:pt idx="562">
                  <c:v>17.002624800143078</c:v>
                </c:pt>
                <c:pt idx="563">
                  <c:v>17.073262079422804</c:v>
                </c:pt>
                <c:pt idx="564">
                  <c:v>17.142977908907774</c:v>
                </c:pt>
                <c:pt idx="565">
                  <c:v>17.216116623231983</c:v>
                </c:pt>
                <c:pt idx="566">
                  <c:v>17.292556266658384</c:v>
                </c:pt>
                <c:pt idx="567">
                  <c:v>17.372236672190663</c:v>
                </c:pt>
                <c:pt idx="568">
                  <c:v>17.455098829324989</c:v>
                </c:pt>
                <c:pt idx="569">
                  <c:v>17.541084858507951</c:v>
                </c:pt>
                <c:pt idx="570">
                  <c:v>17.630137986298031</c:v>
                </c:pt>
                <c:pt idx="571">
                  <c:v>17.722202521204792</c:v>
                </c:pt>
                <c:pt idx="572">
                  <c:v>17.817223830182709</c:v>
                </c:pt>
                <c:pt idx="573">
                  <c:v>17.915148315755822</c:v>
                </c:pt>
                <c:pt idx="574">
                  <c:v>18.015923393752225</c:v>
                </c:pt>
                <c:pt idx="575">
                  <c:v>18.119497471626804</c:v>
                </c:pt>
                <c:pt idx="576">
                  <c:v>18.225819927352653</c:v>
                </c:pt>
                <c:pt idx="577">
                  <c:v>18.33484108886179</c:v>
                </c:pt>
                <c:pt idx="578">
                  <c:v>18.446512214016899</c:v>
                </c:pt>
                <c:pt idx="579">
                  <c:v>18.560785471096736</c:v>
                </c:pt>
                <c:pt idx="580">
                  <c:v>18.677613919777887</c:v>
                </c:pt>
                <c:pt idx="581">
                  <c:v>18.797073025162774</c:v>
                </c:pt>
                <c:pt idx="582">
                  <c:v>18.919118098776309</c:v>
                </c:pt>
                <c:pt idx="583">
                  <c:v>19.043705214681747</c:v>
                </c:pt>
                <c:pt idx="584">
                  <c:v>19.170791195654221</c:v>
                </c:pt>
                <c:pt idx="585">
                  <c:v>19.298475829884428</c:v>
                </c:pt>
                <c:pt idx="586">
                  <c:v>19.426722422622731</c:v>
                </c:pt>
                <c:pt idx="587">
                  <c:v>19.555521259402425</c:v>
                </c:pt>
                <c:pt idx="588">
                  <c:v>19.684862793043955</c:v>
                </c:pt>
                <c:pt idx="589">
                  <c:v>19.814737640612865</c:v>
                </c:pt>
                <c:pt idx="590">
                  <c:v>19.945136580439456</c:v>
                </c:pt>
                <c:pt idx="591">
                  <c:v>20.076050549199273</c:v>
                </c:pt>
                <c:pt idx="592">
                  <c:v>20.207470639052314</c:v>
                </c:pt>
                <c:pt idx="593">
                  <c:v>20.339388094840331</c:v>
                </c:pt>
                <c:pt idx="594">
                  <c:v>20.471794311340052</c:v>
                </c:pt>
                <c:pt idx="595">
                  <c:v>20.604680830571528</c:v>
                </c:pt>
                <c:pt idx="596">
                  <c:v>20.738054352103298</c:v>
                </c:pt>
                <c:pt idx="597">
                  <c:v>20.871906227947161</c:v>
                </c:pt>
                <c:pt idx="598">
                  <c:v>21.006227957376559</c:v>
                </c:pt>
                <c:pt idx="599">
                  <c:v>21.141011184369603</c:v>
                </c:pt>
                <c:pt idx="600">
                  <c:v>21.276247695099439</c:v>
                </c:pt>
                <c:pt idx="601">
                  <c:v>21.411929415471118</c:v>
                </c:pt>
                <c:pt idx="602">
                  <c:v>21.548048408703917</c:v>
                </c:pt>
                <c:pt idx="603">
                  <c:v>21.684596872958224</c:v>
                </c:pt>
                <c:pt idx="604">
                  <c:v>21.821567139006035</c:v>
                </c:pt>
                <c:pt idx="605">
                  <c:v>21.955143661990753</c:v>
                </c:pt>
                <c:pt idx="606">
                  <c:v>22.085367423224575</c:v>
                </c:pt>
                <c:pt idx="607">
                  <c:v>22.21229195572019</c:v>
                </c:pt>
                <c:pt idx="608">
                  <c:v>22.335969952853709</c:v>
                </c:pt>
                <c:pt idx="609">
                  <c:v>22.456453281744729</c:v>
                </c:pt>
                <c:pt idx="610">
                  <c:v>22.573792996413193</c:v>
                </c:pt>
                <c:pt idx="611">
                  <c:v>22.688025754407015</c:v>
                </c:pt>
                <c:pt idx="612">
                  <c:v>22.799201391508202</c:v>
                </c:pt>
                <c:pt idx="613">
                  <c:v>22.907368966108358</c:v>
                </c:pt>
                <c:pt idx="614">
                  <c:v>23.012576771412693</c:v>
                </c:pt>
                <c:pt idx="615">
                  <c:v>23.114872347446084</c:v>
                </c:pt>
                <c:pt idx="616">
                  <c:v>23.21430249286453</c:v>
                </c:pt>
                <c:pt idx="617">
                  <c:v>23.310913276575594</c:v>
                </c:pt>
                <c:pt idx="618">
                  <c:v>23.404750049170843</c:v>
                </c:pt>
                <c:pt idx="619">
                  <c:v>23.49585745417362</c:v>
                </c:pt>
                <c:pt idx="620">
                  <c:v>23.58427943910548</c:v>
                </c:pt>
                <c:pt idx="621">
                  <c:v>23.670059266374277</c:v>
                </c:pt>
                <c:pt idx="622">
                  <c:v>23.753239523986913</c:v>
                </c:pt>
                <c:pt idx="623">
                  <c:v>23.833862136089891</c:v>
                </c:pt>
                <c:pt idx="624">
                  <c:v>23.91196837334039</c:v>
                </c:pt>
                <c:pt idx="625">
                  <c:v>23.987598863111053</c:v>
                </c:pt>
                <c:pt idx="626">
                  <c:v>24.067206041772199</c:v>
                </c:pt>
                <c:pt idx="627">
                  <c:v>24.150724830656518</c:v>
                </c:pt>
                <c:pt idx="628">
                  <c:v>24.238091159263927</c:v>
                </c:pt>
                <c:pt idx="629">
                  <c:v>24.329241949826503</c:v>
                </c:pt>
                <c:pt idx="630">
                  <c:v>24.424115102109937</c:v>
                </c:pt>
                <c:pt idx="631">
                  <c:v>24.522649478449917</c:v>
                </c:pt>
                <c:pt idx="632">
                  <c:v>24.624784889019214</c:v>
                </c:pt>
                <c:pt idx="633">
                  <c:v>24.730462077321899</c:v>
                </c:pt>
                <c:pt idx="634">
                  <c:v>24.839622705911633</c:v>
                </c:pt>
                <c:pt idx="635">
                  <c:v>24.952209342329489</c:v>
                </c:pt>
                <c:pt idx="636">
                  <c:v>25.068165445258913</c:v>
                </c:pt>
                <c:pt idx="637">
                  <c:v>25.187435350893388</c:v>
                </c:pt>
                <c:pt idx="638">
                  <c:v>25.309964259514533</c:v>
                </c:pt>
                <c:pt idx="639">
                  <c:v>25.435698222276006</c:v>
                </c:pt>
                <c:pt idx="640">
                  <c:v>25.564584128191431</c:v>
                </c:pt>
                <c:pt idx="641">
                  <c:v>25.69665024515994</c:v>
                </c:pt>
                <c:pt idx="642">
                  <c:v>25.831846152405813</c:v>
                </c:pt>
                <c:pt idx="643">
                  <c:v>25.970122180333998</c:v>
                </c:pt>
                <c:pt idx="644">
                  <c:v>26.111429399552293</c:v>
                </c:pt>
                <c:pt idx="645">
                  <c:v>26.255719610052378</c:v>
                </c:pt>
                <c:pt idx="646">
                  <c:v>26.401688665878218</c:v>
                </c:pt>
                <c:pt idx="647">
                  <c:v>26.549289772504221</c:v>
                </c:pt>
                <c:pt idx="648">
                  <c:v>26.698496642677572</c:v>
                </c:pt>
                <c:pt idx="649">
                  <c:v>26.849283383138754</c:v>
                </c:pt>
                <c:pt idx="650">
                  <c:v>27.001624488845227</c:v>
                </c:pt>
                <c:pt idx="651">
                  <c:v>27.155494837278816</c:v>
                </c:pt>
                <c:pt idx="652">
                  <c:v>27.310869682836291</c:v>
                </c:pt>
                <c:pt idx="653">
                  <c:v>27.467724651301417</c:v>
                </c:pt>
                <c:pt idx="654">
                  <c:v>27.626035734397636</c:v>
                </c:pt>
                <c:pt idx="655">
                  <c:v>27.785779284419807</c:v>
                </c:pt>
                <c:pt idx="656">
                  <c:v>27.946910584381175</c:v>
                </c:pt>
                <c:pt idx="657">
                  <c:v>28.109406550120276</c:v>
                </c:pt>
                <c:pt idx="658">
                  <c:v>28.273244445013884</c:v>
                </c:pt>
                <c:pt idx="659">
                  <c:v>28.438401874894421</c:v>
                </c:pt>
                <c:pt idx="660">
                  <c:v>28.604856783041139</c:v>
                </c:pt>
                <c:pt idx="661">
                  <c:v>28.772587445243559</c:v>
                </c:pt>
                <c:pt idx="662">
                  <c:v>28.941572464936677</c:v>
                </c:pt>
                <c:pt idx="663">
                  <c:v>29.111790768406237</c:v>
                </c:pt>
                <c:pt idx="664">
                  <c:v>29.283221600063566</c:v>
                </c:pt>
                <c:pt idx="665">
                  <c:v>29.455844517788979</c:v>
                </c:pt>
                <c:pt idx="666">
                  <c:v>29.622798636242866</c:v>
                </c:pt>
                <c:pt idx="667">
                  <c:v>29.784158798271626</c:v>
                </c:pt>
                <c:pt idx="668">
                  <c:v>29.94000867551922</c:v>
                </c:pt>
                <c:pt idx="669">
                  <c:v>30.090430732194989</c:v>
                </c:pt>
                <c:pt idx="670">
                  <c:v>30.235506242302886</c:v>
                </c:pt>
                <c:pt idx="671">
                  <c:v>30.375404871133618</c:v>
                </c:pt>
                <c:pt idx="672">
                  <c:v>30.510202066711944</c:v>
                </c:pt>
                <c:pt idx="673">
                  <c:v>30.639972206044103</c:v>
                </c:pt>
                <c:pt idx="674">
                  <c:v>30.764788610221689</c:v>
                </c:pt>
                <c:pt idx="675">
                  <c:v>30.884723559313237</c:v>
                </c:pt>
                <c:pt idx="676">
                  <c:v>30.99984830704603</c:v>
                </c:pt>
                <c:pt idx="677">
                  <c:v>31.110233095281188</c:v>
                </c:pt>
                <c:pt idx="678">
                  <c:v>31.215947168285528</c:v>
                </c:pt>
                <c:pt idx="679">
                  <c:v>31.317058786802061</c:v>
                </c:pt>
                <c:pt idx="680">
                  <c:v>31.413635241922766</c:v>
                </c:pt>
                <c:pt idx="681">
                  <c:v>31.505742868766184</c:v>
                </c:pt>
                <c:pt idx="682">
                  <c:v>31.59344705996228</c:v>
                </c:pt>
                <c:pt idx="683">
                  <c:v>31.676812278947654</c:v>
                </c:pt>
                <c:pt idx="684">
                  <c:v>31.755902073073738</c:v>
                </c:pt>
                <c:pt idx="685">
                  <c:v>31.830779086530413</c:v>
                </c:pt>
                <c:pt idx="686">
                  <c:v>31.901486009066492</c:v>
                </c:pt>
                <c:pt idx="687">
                  <c:v>31.974520175373577</c:v>
                </c:pt>
                <c:pt idx="688">
                  <c:v>32.049846345505621</c:v>
                </c:pt>
                <c:pt idx="689">
                  <c:v>32.127429783138197</c:v>
                </c:pt>
                <c:pt idx="690">
                  <c:v>32.207236248458443</c:v>
                </c:pt>
                <c:pt idx="691">
                  <c:v>32.289231991153052</c:v>
                </c:pt>
                <c:pt idx="692">
                  <c:v>32.373383743495275</c:v>
                </c:pt>
                <c:pt idx="693">
                  <c:v>32.45965871352891</c:v>
                </c:pt>
                <c:pt idx="694">
                  <c:v>32.54802457834829</c:v>
                </c:pt>
                <c:pt idx="695">
                  <c:v>32.638449477473145</c:v>
                </c:pt>
                <c:pt idx="696">
                  <c:v>32.730902006316249</c:v>
                </c:pt>
                <c:pt idx="697">
                  <c:v>32.825351209743324</c:v>
                </c:pt>
                <c:pt idx="698">
                  <c:v>32.921766575723588</c:v>
                </c:pt>
                <c:pt idx="699">
                  <c:v>33.02011802906965</c:v>
                </c:pt>
                <c:pt idx="700">
                  <c:v>33.120375925265158</c:v>
                </c:pt>
                <c:pt idx="701">
                  <c:v>33.222567190441033</c:v>
                </c:pt>
                <c:pt idx="702">
                  <c:v>33.32666313422385</c:v>
                </c:pt>
                <c:pt idx="703">
                  <c:v>33.432635472234971</c:v>
                </c:pt>
                <c:pt idx="704">
                  <c:v>33.540456320381331</c:v>
                </c:pt>
                <c:pt idx="705">
                  <c:v>33.650098189226192</c:v>
                </c:pt>
                <c:pt idx="706">
                  <c:v>33.76153397843926</c:v>
                </c:pt>
                <c:pt idx="707">
                  <c:v>33.869107604477406</c:v>
                </c:pt>
                <c:pt idx="708">
                  <c:v>33.972866248295041</c:v>
                </c:pt>
                <c:pt idx="709">
                  <c:v>34.072865235928063</c:v>
                </c:pt>
                <c:pt idx="710">
                  <c:v>34.169159112986641</c:v>
                </c:pt>
                <c:pt idx="711">
                  <c:v>34.261801655623387</c:v>
                </c:pt>
                <c:pt idx="712">
                  <c:v>34.350845881347546</c:v>
                </c:pt>
                <c:pt idx="713">
                  <c:v>34.436344059687009</c:v>
                </c:pt>
                <c:pt idx="714">
                  <c:v>34.518347722700788</c:v>
                </c:pt>
                <c:pt idx="715">
                  <c:v>34.596907675343815</c:v>
                </c:pt>
                <c:pt idx="716">
                  <c:v>34.672152570171249</c:v>
                </c:pt>
                <c:pt idx="717">
                  <c:v>34.744128956522452</c:v>
                </c:pt>
                <c:pt idx="718">
                  <c:v>34.812882730101137</c:v>
                </c:pt>
                <c:pt idx="719">
                  <c:v>34.878459142153083</c:v>
                </c:pt>
                <c:pt idx="720">
                  <c:v>34.940902808515723</c:v>
                </c:pt>
                <c:pt idx="721">
                  <c:v>35.000257718540276</c:v>
                </c:pt>
                <c:pt idx="722">
                  <c:v>35.056567243888942</c:v>
                </c:pt>
                <c:pt idx="723">
                  <c:v>35.109874147208096</c:v>
                </c:pt>
                <c:pt idx="724">
                  <c:v>35.160220590680225</c:v>
                </c:pt>
                <c:pt idx="725">
                  <c:v>35.207648144455263</c:v>
                </c:pt>
                <c:pt idx="726">
                  <c:v>35.252197794963919</c:v>
                </c:pt>
                <c:pt idx="727">
                  <c:v>35.299143058355462</c:v>
                </c:pt>
                <c:pt idx="728">
                  <c:v>35.348445890371416</c:v>
                </c:pt>
                <c:pt idx="729">
                  <c:v>35.400073186532666</c:v>
                </c:pt>
                <c:pt idx="730">
                  <c:v>35.453992307206164</c:v>
                </c:pt>
                <c:pt idx="731">
                  <c:v>35.510245480704434</c:v>
                </c:pt>
                <c:pt idx="732">
                  <c:v>35.568801583037015</c:v>
                </c:pt>
                <c:pt idx="733">
                  <c:v>35.629629930579412</c:v>
                </c:pt>
                <c:pt idx="734">
                  <c:v>35.692700273898232</c:v>
                </c:pt>
                <c:pt idx="735">
                  <c:v>35.757982791663885</c:v>
                </c:pt>
                <c:pt idx="736">
                  <c:v>35.825448084647896</c:v>
                </c:pt>
                <c:pt idx="737">
                  <c:v>35.895067169804854</c:v>
                </c:pt>
                <c:pt idx="738">
                  <c:v>35.966811474437804</c:v>
                </c:pt>
                <c:pt idx="739">
                  <c:v>36.040652830445161</c:v>
                </c:pt>
                <c:pt idx="740">
                  <c:v>36.116563468648543</c:v>
                </c:pt>
                <c:pt idx="741">
                  <c:v>36.194516013200762</c:v>
                </c:pt>
                <c:pt idx="742">
                  <c:v>36.274483476071275</c:v>
                </c:pt>
                <c:pt idx="743">
                  <c:v>36.356439251610389</c:v>
                </c:pt>
                <c:pt idx="744">
                  <c:v>36.440357111189101</c:v>
                </c:pt>
                <c:pt idx="745">
                  <c:v>36.526211197913888</c:v>
                </c:pt>
                <c:pt idx="746">
                  <c:v>36.614034613017573</c:v>
                </c:pt>
                <c:pt idx="747">
                  <c:v>36.703802674189312</c:v>
                </c:pt>
                <c:pt idx="748">
                  <c:v>36.786759683903171</c:v>
                </c:pt>
                <c:pt idx="749">
                  <c:v>36.862997442224831</c:v>
                </c:pt>
                <c:pt idx="750">
                  <c:v>36.932606447096944</c:v>
                </c:pt>
                <c:pt idx="751">
                  <c:v>36.995675912561374</c:v>
                </c:pt>
                <c:pt idx="752">
                  <c:v>37.052293786727176</c:v>
                </c:pt>
                <c:pt idx="753">
                  <c:v>37.102546769486779</c:v>
                </c:pt>
                <c:pt idx="754">
                  <c:v>37.146520329982259</c:v>
                </c:pt>
                <c:pt idx="755">
                  <c:v>37.184298723826458</c:v>
                </c:pt>
                <c:pt idx="756">
                  <c:v>37.215965010081938</c:v>
                </c:pt>
                <c:pt idx="757">
                  <c:v>37.241601068000705</c:v>
                </c:pt>
                <c:pt idx="758">
                  <c:v>37.261287613529376</c:v>
                </c:pt>
                <c:pt idx="759">
                  <c:v>37.275104215581308</c:v>
                </c:pt>
                <c:pt idx="760">
                  <c:v>37.283129312080412</c:v>
                </c:pt>
                <c:pt idx="761">
                  <c:v>37.28542138158037</c:v>
                </c:pt>
                <c:pt idx="762">
                  <c:v>37.282057575088729</c:v>
                </c:pt>
                <c:pt idx="763">
                  <c:v>37.273113946351415</c:v>
                </c:pt>
                <c:pt idx="764">
                  <c:v>37.258665467182745</c:v>
                </c:pt>
                <c:pt idx="765">
                  <c:v>37.238786042580408</c:v>
                </c:pt>
                <c:pt idx="766">
                  <c:v>37.213548525626507</c:v>
                </c:pt>
                <c:pt idx="767">
                  <c:v>37.183024732180101</c:v>
                </c:pt>
                <c:pt idx="768">
                  <c:v>37.160927868292397</c:v>
                </c:pt>
                <c:pt idx="769">
                  <c:v>37.147151429214972</c:v>
                </c:pt>
                <c:pt idx="770">
                  <c:v>37.141583819240374</c:v>
                </c:pt>
                <c:pt idx="771">
                  <c:v>37.144115031672733</c:v>
                </c:pt>
                <c:pt idx="772">
                  <c:v>37.1546366266383</c:v>
                </c:pt>
                <c:pt idx="773">
                  <c:v>37.173041709209194</c:v>
                </c:pt>
                <c:pt idx="774">
                  <c:v>37.199224907834477</c:v>
                </c:pt>
                <c:pt idx="775">
                  <c:v>37.233082353075481</c:v>
                </c:pt>
                <c:pt idx="776">
                  <c:v>37.274596174615574</c:v>
                </c:pt>
                <c:pt idx="777">
                  <c:v>37.323668361291247</c:v>
                </c:pt>
                <c:pt idx="778">
                  <c:v>37.380202338773898</c:v>
                </c:pt>
                <c:pt idx="779">
                  <c:v>37.444102949910182</c:v>
                </c:pt>
                <c:pt idx="780">
                  <c:v>37.515276435344589</c:v>
                </c:pt>
                <c:pt idx="781">
                  <c:v>37.593630414419181</c:v>
                </c:pt>
                <c:pt idx="782">
                  <c:v>37.67907386634699</c:v>
                </c:pt>
                <c:pt idx="783">
                  <c:v>37.771517111656166</c:v>
                </c:pt>
                <c:pt idx="784">
                  <c:v>37.870871793900044</c:v>
                </c:pt>
                <c:pt idx="785">
                  <c:v>37.97705086162982</c:v>
                </c:pt>
                <c:pt idx="786">
                  <c:v>38.089968550626693</c:v>
                </c:pt>
                <c:pt idx="787">
                  <c:v>38.209540366389312</c:v>
                </c:pt>
                <c:pt idx="788">
                  <c:v>38.324390556168645</c:v>
                </c:pt>
                <c:pt idx="789">
                  <c:v>38.434585540773497</c:v>
                </c:pt>
                <c:pt idx="790">
                  <c:v>38.540187483333099</c:v>
                </c:pt>
                <c:pt idx="791">
                  <c:v>38.641232908978708</c:v>
                </c:pt>
                <c:pt idx="792">
                  <c:v>38.737782976227408</c:v>
                </c:pt>
                <c:pt idx="793">
                  <c:v>38.829897964139427</c:v>
                </c:pt>
                <c:pt idx="794">
                  <c:v>38.917637284464249</c:v>
                </c:pt>
                <c:pt idx="795">
                  <c:v>39.001059493614463</c:v>
                </c:pt>
                <c:pt idx="796">
                  <c:v>39.080222304468649</c:v>
                </c:pt>
                <c:pt idx="797">
                  <c:v>39.155182598005823</c:v>
                </c:pt>
                <c:pt idx="798">
                  <c:v>39.225996434774373</c:v>
                </c:pt>
                <c:pt idx="799">
                  <c:v>39.29271906619698</c:v>
                </c:pt>
                <c:pt idx="800">
                  <c:v>39.355404945714092</c:v>
                </c:pt>
                <c:pt idx="801">
                  <c:v>39.414107739768554</c:v>
                </c:pt>
                <c:pt idx="802">
                  <c:v>39.468880338632751</c:v>
                </c:pt>
                <c:pt idx="803">
                  <c:v>39.519774867081175</c:v>
                </c:pt>
                <c:pt idx="804">
                  <c:v>39.566842694910505</c:v>
                </c:pt>
                <c:pt idx="805">
                  <c:v>39.610134447308695</c:v>
                </c:pt>
                <c:pt idx="806">
                  <c:v>39.649799404798657</c:v>
                </c:pt>
                <c:pt idx="807">
                  <c:v>39.685884403664559</c:v>
                </c:pt>
                <c:pt idx="808">
                  <c:v>39.718435581995593</c:v>
                </c:pt>
                <c:pt idx="809">
                  <c:v>39.755860777204163</c:v>
                </c:pt>
                <c:pt idx="810">
                  <c:v>39.798103677717521</c:v>
                </c:pt>
                <c:pt idx="811">
                  <c:v>39.845108884051662</c:v>
                </c:pt>
                <c:pt idx="812">
                  <c:v>39.896821897632158</c:v>
                </c:pt>
                <c:pt idx="813">
                  <c:v>39.953189109796256</c:v>
                </c:pt>
                <c:pt idx="814">
                  <c:v>40.014157790976768</c:v>
                </c:pt>
                <c:pt idx="815">
                  <c:v>40.079676080066584</c:v>
                </c:pt>
                <c:pt idx="816">
                  <c:v>40.149692973961812</c:v>
                </c:pt>
                <c:pt idx="817">
                  <c:v>40.224158317280533</c:v>
                </c:pt>
                <c:pt idx="818">
                  <c:v>40.303022792256847</c:v>
                </c:pt>
                <c:pt idx="819">
                  <c:v>40.386237908807246</c:v>
                </c:pt>
                <c:pt idx="820">
                  <c:v>40.473755994768013</c:v>
                </c:pt>
                <c:pt idx="821">
                  <c:v>40.565547657672496</c:v>
                </c:pt>
                <c:pt idx="822">
                  <c:v>40.661567633695284</c:v>
                </c:pt>
                <c:pt idx="823">
                  <c:v>40.761771472244455</c:v>
                </c:pt>
                <c:pt idx="824">
                  <c:v>40.866115527407963</c:v>
                </c:pt>
                <c:pt idx="825">
                  <c:v>40.974556949577511</c:v>
                </c:pt>
                <c:pt idx="826">
                  <c:v>41.087053677249905</c:v>
                </c:pt>
                <c:pt idx="827">
                  <c:v>41.203564429004359</c:v>
                </c:pt>
                <c:pt idx="828">
                  <c:v>41.32404869565439</c:v>
                </c:pt>
                <c:pt idx="829">
                  <c:v>41.441926205817197</c:v>
                </c:pt>
                <c:pt idx="830">
                  <c:v>41.557238124009842</c:v>
                </c:pt>
                <c:pt idx="831">
                  <c:v>41.670020633091376</c:v>
                </c:pt>
                <c:pt idx="832">
                  <c:v>41.78030940981602</c:v>
                </c:pt>
                <c:pt idx="833">
                  <c:v>41.888139631972429</c:v>
                </c:pt>
                <c:pt idx="834">
                  <c:v>41.993545985423658</c:v>
                </c:pt>
                <c:pt idx="835">
                  <c:v>42.096562671049156</c:v>
                </c:pt>
                <c:pt idx="836">
                  <c:v>42.197197161474762</c:v>
                </c:pt>
                <c:pt idx="837">
                  <c:v>42.295483349280737</c:v>
                </c:pt>
                <c:pt idx="838">
                  <c:v>42.391454657188639</c:v>
                </c:pt>
                <c:pt idx="839">
                  <c:v>42.485144044770173</c:v>
                </c:pt>
                <c:pt idx="840">
                  <c:v>42.576584015063588</c:v>
                </c:pt>
                <c:pt idx="841">
                  <c:v>42.665806621101133</c:v>
                </c:pt>
                <c:pt idx="842">
                  <c:v>42.752843472346072</c:v>
                </c:pt>
                <c:pt idx="843">
                  <c:v>42.837725741043528</c:v>
                </c:pt>
                <c:pt idx="844">
                  <c:v>42.920484168483725</c:v>
                </c:pt>
                <c:pt idx="845">
                  <c:v>43.001149071181075</c:v>
                </c:pt>
                <c:pt idx="846">
                  <c:v>43.079750346969249</c:v>
                </c:pt>
                <c:pt idx="847">
                  <c:v>43.156317481013417</c:v>
                </c:pt>
                <c:pt idx="848">
                  <c:v>43.230879551742213</c:v>
                </c:pt>
                <c:pt idx="849">
                  <c:v>43.300640922491574</c:v>
                </c:pt>
                <c:pt idx="850">
                  <c:v>43.365667169192392</c:v>
                </c:pt>
                <c:pt idx="851">
                  <c:v>43.426048819080641</c:v>
                </c:pt>
                <c:pt idx="852">
                  <c:v>43.481847388596513</c:v>
                </c:pt>
                <c:pt idx="853">
                  <c:v>43.533123469076976</c:v>
                </c:pt>
                <c:pt idx="854">
                  <c:v>43.579936738384248</c:v>
                </c:pt>
                <c:pt idx="855">
                  <c:v>43.622345972333974</c:v>
                </c:pt>
                <c:pt idx="856">
                  <c:v>43.660409055923196</c:v>
                </c:pt>
                <c:pt idx="857">
                  <c:v>43.694182994360361</c:v>
                </c:pt>
                <c:pt idx="858">
                  <c:v>43.723723923897943</c:v>
                </c:pt>
                <c:pt idx="859">
                  <c:v>43.749087122470122</c:v>
                </c:pt>
                <c:pt idx="860">
                  <c:v>43.770327020136051</c:v>
                </c:pt>
                <c:pt idx="861">
                  <c:v>43.787497209329707</c:v>
                </c:pt>
                <c:pt idx="862">
                  <c:v>43.80065045491807</c:v>
                </c:pt>
                <c:pt idx="863">
                  <c:v>43.809838704068248</c:v>
                </c:pt>
                <c:pt idx="864">
                  <c:v>43.815113095924268</c:v>
                </c:pt>
                <c:pt idx="865">
                  <c:v>43.816523971095044</c:v>
                </c:pt>
                <c:pt idx="866">
                  <c:v>43.814348290804347</c:v>
                </c:pt>
                <c:pt idx="867">
                  <c:v>43.808631321925972</c:v>
                </c:pt>
                <c:pt idx="868">
                  <c:v>43.799417588069531</c:v>
                </c:pt>
                <c:pt idx="869">
                  <c:v>43.789409695281599</c:v>
                </c:pt>
                <c:pt idx="870">
                  <c:v>43.77862229939322</c:v>
                </c:pt>
                <c:pt idx="871">
                  <c:v>43.767069926075422</c:v>
                </c:pt>
                <c:pt idx="872">
                  <c:v>43.754766974860104</c:v>
                </c:pt>
                <c:pt idx="873">
                  <c:v>43.741727723183729</c:v>
                </c:pt>
                <c:pt idx="874">
                  <c:v>43.727966330457313</c:v>
                </c:pt>
                <c:pt idx="875">
                  <c:v>43.713496842167061</c:v>
                </c:pt>
                <c:pt idx="876">
                  <c:v>43.69833319400832</c:v>
                </c:pt>
                <c:pt idx="877">
                  <c:v>43.682489216056645</c:v>
                </c:pt>
                <c:pt idx="878">
                  <c:v>43.665978636980491</c:v>
                </c:pt>
                <c:pt idx="879">
                  <c:v>43.648815088297781</c:v>
                </c:pt>
                <c:pt idx="880">
                  <c:v>43.631012108683102</c:v>
                </c:pt>
                <c:pt idx="881">
                  <c:v>43.612436062716093</c:v>
                </c:pt>
                <c:pt idx="882">
                  <c:v>43.59310164284765</c:v>
                </c:pt>
                <c:pt idx="883">
                  <c:v>43.573023425863163</c:v>
                </c:pt>
                <c:pt idx="884">
                  <c:v>43.55221587738454</c:v>
                </c:pt>
                <c:pt idx="885">
                  <c:v>43.530693356423477</c:v>
                </c:pt>
                <c:pt idx="886">
                  <c:v>43.508470119992005</c:v>
                </c:pt>
                <c:pt idx="887">
                  <c:v>43.4855603277745</c:v>
                </c:pt>
                <c:pt idx="888">
                  <c:v>43.461978046867117</c:v>
                </c:pt>
                <c:pt idx="889">
                  <c:v>43.437737256589813</c:v>
                </c:pt>
                <c:pt idx="890">
                  <c:v>43.410337985944444</c:v>
                </c:pt>
                <c:pt idx="891">
                  <c:v>43.3798190001514</c:v>
                </c:pt>
                <c:pt idx="892">
                  <c:v>43.346218378094861</c:v>
                </c:pt>
                <c:pt idx="893">
                  <c:v>43.309573517104475</c:v>
                </c:pt>
                <c:pt idx="894">
                  <c:v>43.269921137461743</c:v>
                </c:pt>
                <c:pt idx="895">
                  <c:v>43.227297286622296</c:v>
                </c:pt>
                <c:pt idx="896">
                  <c:v>43.181579671013942</c:v>
                </c:pt>
                <c:pt idx="897">
                  <c:v>43.132807007492353</c:v>
                </c:pt>
                <c:pt idx="898">
                  <c:v>43.081017336496998</c:v>
                </c:pt>
                <c:pt idx="899">
                  <c:v>43.026248026528428</c:v>
                </c:pt>
                <c:pt idx="900">
                  <c:v>42.96853577832335</c:v>
                </c:pt>
                <c:pt idx="901">
                  <c:v>42.907916628717494</c:v>
                </c:pt>
                <c:pt idx="902">
                  <c:v>42.844425954186036</c:v>
                </c:pt>
                <c:pt idx="903">
                  <c:v>42.778098474050161</c:v>
                </c:pt>
                <c:pt idx="904">
                  <c:v>42.708968253337574</c:v>
                </c:pt>
                <c:pt idx="905">
                  <c:v>42.637068705284108</c:v>
                </c:pt>
                <c:pt idx="906">
                  <c:v>42.562432593461402</c:v>
                </c:pt>
                <c:pt idx="907">
                  <c:v>42.485092033515464</c:v>
                </c:pt>
                <c:pt idx="908">
                  <c:v>42.405078494499676</c:v>
                </c:pt>
                <c:pt idx="909">
                  <c:v>42.322422799783276</c:v>
                </c:pt>
                <c:pt idx="910">
                  <c:v>42.23702729192469</c:v>
                </c:pt>
                <c:pt idx="911">
                  <c:v>42.148868425667864</c:v>
                </c:pt>
                <c:pt idx="912">
                  <c:v>42.057979032594616</c:v>
                </c:pt>
                <c:pt idx="913">
                  <c:v>41.964391278911073</c:v>
                </c:pt>
                <c:pt idx="914">
                  <c:v>41.868136665357078</c:v>
                </c:pt>
                <c:pt idx="915">
                  <c:v>41.769246026566258</c:v>
                </c:pt>
                <c:pt idx="916">
                  <c:v>41.667749529845224</c:v>
                </c:pt>
                <c:pt idx="917">
                  <c:v>41.563676673337945</c:v>
                </c:pt>
                <c:pt idx="918">
                  <c:v>41.457056283537959</c:v>
                </c:pt>
                <c:pt idx="919">
                  <c:v>41.347916512107922</c:v>
                </c:pt>
                <c:pt idx="920">
                  <c:v>41.236284831961655</c:v>
                </c:pt>
                <c:pt idx="921">
                  <c:v>41.122188032560892</c:v>
                </c:pt>
                <c:pt idx="922">
                  <c:v>41.005652214372638</c:v>
                </c:pt>
                <c:pt idx="923">
                  <c:v>40.88670278243027</c:v>
                </c:pt>
                <c:pt idx="924">
                  <c:v>40.765364438933112</c:v>
                </c:pt>
                <c:pt idx="925">
                  <c:v>40.641661174815965</c:v>
                </c:pt>
                <c:pt idx="926">
                  <c:v>40.515424870224834</c:v>
                </c:pt>
                <c:pt idx="927">
                  <c:v>40.386683336807756</c:v>
                </c:pt>
                <c:pt idx="928">
                  <c:v>40.255463675390139</c:v>
                </c:pt>
                <c:pt idx="929">
                  <c:v>40.12179226807536</c:v>
                </c:pt>
                <c:pt idx="930">
                  <c:v>39.987892227767198</c:v>
                </c:pt>
                <c:pt idx="931">
                  <c:v>39.853781354159644</c:v>
                </c:pt>
                <c:pt idx="932">
                  <c:v>39.719467488836067</c:v>
                </c:pt>
                <c:pt idx="933">
                  <c:v>39.584958579720357</c:v>
                </c:pt>
                <c:pt idx="934">
                  <c:v>39.450262692573176</c:v>
                </c:pt>
                <c:pt idx="935">
                  <c:v>39.315388023316508</c:v>
                </c:pt>
                <c:pt idx="936">
                  <c:v>39.180342911266408</c:v>
                </c:pt>
                <c:pt idx="937">
                  <c:v>39.045135853362375</c:v>
                </c:pt>
                <c:pt idx="938">
                  <c:v>38.909775519493849</c:v>
                </c:pt>
                <c:pt idx="939">
                  <c:v>38.774270769033507</c:v>
                </c:pt>
                <c:pt idx="940">
                  <c:v>38.63863066870195</c:v>
                </c:pt>
                <c:pt idx="941">
                  <c:v>38.502666908893858</c:v>
                </c:pt>
                <c:pt idx="942">
                  <c:v>38.366389728623226</c:v>
                </c:pt>
                <c:pt idx="943">
                  <c:v>38.229809519437424</c:v>
                </c:pt>
                <c:pt idx="944">
                  <c:v>38.092936844196579</c:v>
                </c:pt>
                <c:pt idx="945">
                  <c:v>37.955782457468665</c:v>
                </c:pt>
                <c:pt idx="946">
                  <c:v>37.818357327724812</c:v>
                </c:pt>
                <c:pt idx="947">
                  <c:v>37.680672661541145</c:v>
                </c:pt>
                <c:pt idx="948">
                  <c:v>37.542739930045663</c:v>
                </c:pt>
                <c:pt idx="949">
                  <c:v>37.404570897876226</c:v>
                </c:pt>
                <c:pt idx="950">
                  <c:v>37.266177654958163</c:v>
                </c:pt>
                <c:pt idx="951">
                  <c:v>37.125289399623753</c:v>
                </c:pt>
                <c:pt idx="952">
                  <c:v>36.981930401540247</c:v>
                </c:pt>
                <c:pt idx="953">
                  <c:v>36.836123911877642</c:v>
                </c:pt>
                <c:pt idx="954">
                  <c:v>36.687892119501434</c:v>
                </c:pt>
                <c:pt idx="955">
                  <c:v>36.537256101418095</c:v>
                </c:pt>
                <c:pt idx="956">
                  <c:v>36.383613544171062</c:v>
                </c:pt>
                <c:pt idx="957">
                  <c:v>36.22700424059088</c:v>
                </c:pt>
                <c:pt idx="958">
                  <c:v>36.067467269999774</c:v>
                </c:pt>
                <c:pt idx="959">
                  <c:v>35.905040994774282</c:v>
                </c:pt>
                <c:pt idx="960">
                  <c:v>35.739763055460827</c:v>
                </c:pt>
                <c:pt idx="961">
                  <c:v>35.571670364261465</c:v>
                </c:pt>
                <c:pt idx="962">
                  <c:v>35.400799096674646</c:v>
                </c:pt>
                <c:pt idx="963">
                  <c:v>35.227184681040725</c:v>
                </c:pt>
                <c:pt idx="964">
                  <c:v>35.050861785697812</c:v>
                </c:pt>
                <c:pt idx="965">
                  <c:v>34.871864303401324</c:v>
                </c:pt>
                <c:pt idx="966">
                  <c:v>34.690225332596071</c:v>
                </c:pt>
                <c:pt idx="967">
                  <c:v>34.505977155054445</c:v>
                </c:pt>
                <c:pt idx="968">
                  <c:v>34.319151209299896</c:v>
                </c:pt>
                <c:pt idx="969">
                  <c:v>34.129778059118919</c:v>
                </c:pt>
                <c:pt idx="970">
                  <c:v>33.937887356325945</c:v>
                </c:pt>
                <c:pt idx="971">
                  <c:v>33.74838945263815</c:v>
                </c:pt>
                <c:pt idx="972">
                  <c:v>33.5612611466061</c:v>
                </c:pt>
                <c:pt idx="973">
                  <c:v>33.376458944930661</c:v>
                </c:pt>
                <c:pt idx="974">
                  <c:v>33.193939081068315</c:v>
                </c:pt>
                <c:pt idx="975">
                  <c:v>33.013657414096933</c:v>
                </c:pt>
                <c:pt idx="976">
                  <c:v>32.835569312943107</c:v>
                </c:pt>
                <c:pt idx="977">
                  <c:v>32.659629523135578</c:v>
                </c:pt>
                <c:pt idx="978">
                  <c:v>32.4857920125962</c:v>
                </c:pt>
                <c:pt idx="979">
                  <c:v>32.314009792146123</c:v>
                </c:pt>
                <c:pt idx="980">
                  <c:v>32.144234705341994</c:v>
                </c:pt>
                <c:pt idx="981">
                  <c:v>31.976417180877743</c:v>
                </c:pt>
                <c:pt idx="982">
                  <c:v>31.810505938998549</c:v>
                </c:pt>
                <c:pt idx="983">
                  <c:v>31.646447641016103</c:v>
                </c:pt>
                <c:pt idx="984">
                  <c:v>31.484186467892691</c:v>
                </c:pt>
                <c:pt idx="985">
                  <c:v>31.323663609673289</c:v>
                </c:pt>
                <c:pt idx="986">
                  <c:v>31.163343698693279</c:v>
                </c:pt>
                <c:pt idx="987">
                  <c:v>31.003065153129352</c:v>
                </c:pt>
                <c:pt idx="988">
                  <c:v>30.842648370993519</c:v>
                </c:pt>
                <c:pt idx="989">
                  <c:v>30.681892371502304</c:v>
                </c:pt>
                <c:pt idx="990">
                  <c:v>30.520570642534686</c:v>
                </c:pt>
                <c:pt idx="991">
                  <c:v>30.358352637804671</c:v>
                </c:pt>
                <c:pt idx="992">
                  <c:v>30.194954829147719</c:v>
                </c:pt>
                <c:pt idx="993">
                  <c:v>30.030038052242894</c:v>
                </c:pt>
                <c:pt idx="994">
                  <c:v>29.863206820142629</c:v>
                </c:pt>
                <c:pt idx="995">
                  <c:v>29.693995279190183</c:v>
                </c:pt>
                <c:pt idx="996">
                  <c:v>29.521848567574523</c:v>
                </c:pt>
                <c:pt idx="997">
                  <c:v>29.346097653087153</c:v>
                </c:pt>
                <c:pt idx="998">
                  <c:v>29.16592472059229</c:v>
                </c:pt>
                <c:pt idx="999">
                  <c:v>28.980314525078526</c:v>
                </c:pt>
                <c:pt idx="1000">
                  <c:v>28.787984312050568</c:v>
                </c:pt>
                <c:pt idx="1001">
                  <c:v>28.583954839524225</c:v>
                </c:pt>
                <c:pt idx="1002">
                  <c:v>28.382617950126189</c:v>
                </c:pt>
                <c:pt idx="1003">
                  <c:v>28.183935835174623</c:v>
                </c:pt>
                <c:pt idx="1004">
                  <c:v>27.987871216889133</c:v>
                </c:pt>
                <c:pt idx="1005">
                  <c:v>27.79438734093608</c:v>
                </c:pt>
                <c:pt idx="1006">
                  <c:v>27.603447969078385</c:v>
                </c:pt>
                <c:pt idx="1007">
                  <c:v>27.415017371928599</c:v>
                </c:pt>
                <c:pt idx="1008">
                  <c:v>27.229060321803804</c:v>
                </c:pt>
                <c:pt idx="1009">
                  <c:v>27.045542085680669</c:v>
                </c:pt>
                <c:pt idx="1010">
                  <c:v>26.864428418249705</c:v>
                </c:pt>
                <c:pt idx="1011">
                  <c:v>26.685685555066719</c:v>
                </c:pt>
                <c:pt idx="1012">
                  <c:v>26.509048158968408</c:v>
                </c:pt>
                <c:pt idx="1013">
                  <c:v>26.334486665432031</c:v>
                </c:pt>
                <c:pt idx="1014">
                  <c:v>26.161971925073605</c:v>
                </c:pt>
                <c:pt idx="1015">
                  <c:v>25.991475197818616</c:v>
                </c:pt>
                <c:pt idx="1016">
                  <c:v>25.822968147154594</c:v>
                </c:pt>
                <c:pt idx="1017">
                  <c:v>25.65642283446433</c:v>
                </c:pt>
                <c:pt idx="1018">
                  <c:v>25.491811713438921</c:v>
                </c:pt>
                <c:pt idx="1019">
                  <c:v>25.329107624568667</c:v>
                </c:pt>
                <c:pt idx="1020">
                  <c:v>25.168283789712113</c:v>
                </c:pt>
                <c:pt idx="1021">
                  <c:v>25.009313806740721</c:v>
                </c:pt>
                <c:pt idx="1022">
                  <c:v>24.852171644259101</c:v>
                </c:pt>
                <c:pt idx="1023">
                  <c:v>24.696831636399139</c:v>
                </c:pt>
                <c:pt idx="1024">
                  <c:v>24.543268477687445</c:v>
                </c:pt>
                <c:pt idx="1025">
                  <c:v>24.391457217984726</c:v>
                </c:pt>
                <c:pt idx="1026">
                  <c:v>24.241373257496218</c:v>
                </c:pt>
                <c:pt idx="1027">
                  <c:v>24.092992341852327</c:v>
                </c:pt>
                <c:pt idx="1028">
                  <c:v>23.946290557258127</c:v>
                </c:pt>
                <c:pt idx="1029">
                  <c:v>23.801244325711167</c:v>
                </c:pt>
                <c:pt idx="1030">
                  <c:v>23.657830400286301</c:v>
                </c:pt>
                <c:pt idx="1031">
                  <c:v>23.516025860486735</c:v>
                </c:pt>
                <c:pt idx="1032">
                  <c:v>23.37586234543182</c:v>
                </c:pt>
                <c:pt idx="1033">
                  <c:v>23.237341042844374</c:v>
                </c:pt>
                <c:pt idx="1034">
                  <c:v>23.100438893124835</c:v>
                </c:pt>
                <c:pt idx="1035">
                  <c:v>22.965133160471677</c:v>
                </c:pt>
                <c:pt idx="1036">
                  <c:v>22.831401428334694</c:v>
                </c:pt>
                <c:pt idx="1037">
                  <c:v>22.699221594932006</c:v>
                </c:pt>
                <c:pt idx="1038">
                  <c:v>22.568571868830443</c:v>
                </c:pt>
                <c:pt idx="1039">
                  <c:v>22.439430764587421</c:v>
                </c:pt>
                <c:pt idx="1040">
                  <c:v>22.311777098454435</c:v>
                </c:pt>
                <c:pt idx="1041">
                  <c:v>22.185589984140602</c:v>
                </c:pt>
                <c:pt idx="1042">
                  <c:v>22.060848828636061</c:v>
                </c:pt>
                <c:pt idx="1043">
                  <c:v>21.937533328093497</c:v>
                </c:pt>
                <c:pt idx="1044">
                  <c:v>21.815623463767967</c:v>
                </c:pt>
                <c:pt idx="1045">
                  <c:v>21.695099498013537</c:v>
                </c:pt>
                <c:pt idx="1046">
                  <c:v>21.575941970336039</c:v>
                </c:pt>
                <c:pt idx="1047">
                  <c:v>21.458131693501517</c:v>
                </c:pt>
                <c:pt idx="1048">
                  <c:v>21.341649749699059</c:v>
                </c:pt>
                <c:pt idx="1049">
                  <c:v>21.226477486757624</c:v>
                </c:pt>
                <c:pt idx="1050">
                  <c:v>21.112596514416033</c:v>
                </c:pt>
                <c:pt idx="1051">
                  <c:v>20.99998870064525</c:v>
                </c:pt>
                <c:pt idx="1052">
                  <c:v>20.888497031829083</c:v>
                </c:pt>
                <c:pt idx="1053">
                  <c:v>20.77811795061891</c:v>
                </c:pt>
                <c:pt idx="1054">
                  <c:v>20.668835834295226</c:v>
                </c:pt>
                <c:pt idx="1055">
                  <c:v>20.560635279509494</c:v>
                </c:pt>
                <c:pt idx="1056">
                  <c:v>20.453501099203788</c:v>
                </c:pt>
                <c:pt idx="1057">
                  <c:v>20.347418319573521</c:v>
                </c:pt>
                <c:pt idx="1058">
                  <c:v>20.242372177073154</c:v>
                </c:pt>
                <c:pt idx="1059">
                  <c:v>20.138348115463788</c:v>
                </c:pt>
                <c:pt idx="1060">
                  <c:v>20.035331782902023</c:v>
                </c:pt>
                <c:pt idx="1061">
                  <c:v>19.933309029070088</c:v>
                </c:pt>
                <c:pt idx="1062">
                  <c:v>19.832265902345956</c:v>
                </c:pt>
                <c:pt idx="1063">
                  <c:v>19.732188647013317</c:v>
                </c:pt>
                <c:pt idx="1064">
                  <c:v>19.633063700510725</c:v>
                </c:pt>
                <c:pt idx="1065">
                  <c:v>19.534877690719323</c:v>
                </c:pt>
                <c:pt idx="1066">
                  <c:v>19.437617433288732</c:v>
                </c:pt>
                <c:pt idx="1067">
                  <c:v>19.341269929000461</c:v>
                </c:pt>
                <c:pt idx="1068">
                  <c:v>19.245822361168205</c:v>
                </c:pt>
                <c:pt idx="1069">
                  <c:v>19.151262093074976</c:v>
                </c:pt>
                <c:pt idx="1070">
                  <c:v>19.057576665445747</c:v>
                </c:pt>
                <c:pt idx="1071">
                  <c:v>18.964753793956106</c:v>
                </c:pt>
                <c:pt idx="1072">
                  <c:v>18.872781366775467</c:v>
                </c:pt>
                <c:pt idx="1073">
                  <c:v>18.781703428030525</c:v>
                </c:pt>
                <c:pt idx="1074">
                  <c:v>18.69150741750418</c:v>
                </c:pt>
                <c:pt idx="1075">
                  <c:v>18.602180951347187</c:v>
                </c:pt>
                <c:pt idx="1076">
                  <c:v>18.513711819601792</c:v>
                </c:pt>
                <c:pt idx="1077">
                  <c:v>18.426087983759768</c:v>
                </c:pt>
                <c:pt idx="1078">
                  <c:v>18.33929757435515</c:v>
                </c:pt>
                <c:pt idx="1079">
                  <c:v>18.253328888590474</c:v>
                </c:pt>
                <c:pt idx="1080">
                  <c:v>18.168170387996451</c:v>
                </c:pt>
                <c:pt idx="1081">
                  <c:v>18.083810696124569</c:v>
                </c:pt>
                <c:pt idx="1082">
                  <c:v>18.000238596271974</c:v>
                </c:pt>
                <c:pt idx="1083">
                  <c:v>17.917443029238427</c:v>
                </c:pt>
                <c:pt idx="1084">
                  <c:v>17.835413091114532</c:v>
                </c:pt>
                <c:pt idx="1085">
                  <c:v>17.75413803110138</c:v>
                </c:pt>
                <c:pt idx="1086">
                  <c:v>17.673607249360487</c:v>
                </c:pt>
                <c:pt idx="1087">
                  <c:v>17.593810294894013</c:v>
                </c:pt>
                <c:pt idx="1088">
                  <c:v>17.514736863454811</c:v>
                </c:pt>
                <c:pt idx="1089">
                  <c:v>17.436376795485842</c:v>
                </c:pt>
                <c:pt idx="1090">
                  <c:v>17.358720074088389</c:v>
                </c:pt>
                <c:pt idx="1091">
                  <c:v>17.281756823018892</c:v>
                </c:pt>
                <c:pt idx="1092">
                  <c:v>17.20547730471392</c:v>
                </c:pt>
                <c:pt idx="1093">
                  <c:v>17.130087141051018</c:v>
                </c:pt>
                <c:pt idx="1094">
                  <c:v>17.055591466187657</c:v>
                </c:pt>
                <c:pt idx="1095">
                  <c:v>16.981977719901664</c:v>
                </c:pt>
                <c:pt idx="1096">
                  <c:v>16.909233518338777</c:v>
                </c:pt>
                <c:pt idx="1097">
                  <c:v>16.837346651536233</c:v>
                </c:pt>
                <c:pt idx="1098">
                  <c:v>16.766305080980949</c:v>
                </c:pt>
                <c:pt idx="1099">
                  <c:v>16.69609693720211</c:v>
                </c:pt>
                <c:pt idx="1100">
                  <c:v>16.62671051739747</c:v>
                </c:pt>
                <c:pt idx="1101">
                  <c:v>16.558134283093082</c:v>
                </c:pt>
                <c:pt idx="1102">
                  <c:v>16.490356857835781</c:v>
                </c:pt>
                <c:pt idx="1103">
                  <c:v>16.423367024918193</c:v>
                </c:pt>
                <c:pt idx="1104">
                  <c:v>16.357153725135518</c:v>
                </c:pt>
                <c:pt idx="1105">
                  <c:v>16.291706054573947</c:v>
                </c:pt>
                <c:pt idx="1106">
                  <c:v>16.227013262430244</c:v>
                </c:pt>
                <c:pt idx="1107">
                  <c:v>16.163064748861551</c:v>
                </c:pt>
                <c:pt idx="1108">
                  <c:v>16.099850062865791</c:v>
                </c:pt>
                <c:pt idx="1109">
                  <c:v>16.037358900191659</c:v>
                </c:pt>
                <c:pt idx="1110">
                  <c:v>15.975581101277944</c:v>
                </c:pt>
                <c:pt idx="1111">
                  <c:v>15.914506649221863</c:v>
                </c:pt>
                <c:pt idx="1112">
                  <c:v>15.854125667775845</c:v>
                </c:pt>
                <c:pt idx="1113">
                  <c:v>15.794438279315123</c:v>
                </c:pt>
                <c:pt idx="1114">
                  <c:v>15.735443555697447</c:v>
                </c:pt>
                <c:pt idx="1115">
                  <c:v>15.677131770669821</c:v>
                </c:pt>
                <c:pt idx="1116">
                  <c:v>15.619493334553265</c:v>
                </c:pt>
                <c:pt idx="1117">
                  <c:v>15.562518792325006</c:v>
                </c:pt>
                <c:pt idx="1118">
                  <c:v>15.506198821727729</c:v>
                </c:pt>
                <c:pt idx="1119">
                  <c:v>15.450524231405273</c:v>
                </c:pt>
                <c:pt idx="1120">
                  <c:v>15.395485959064523</c:v>
                </c:pt>
                <c:pt idx="1121">
                  <c:v>15.341075069663191</c:v>
                </c:pt>
                <c:pt idx="1122">
                  <c:v>15.287282753622975</c:v>
                </c:pt>
                <c:pt idx="1123">
                  <c:v>15.234100325067773</c:v>
                </c:pt>
                <c:pt idx="1124">
                  <c:v>15.18151922008675</c:v>
                </c:pt>
                <c:pt idx="1125">
                  <c:v>15.129530995021648</c:v>
                </c:pt>
                <c:pt idx="1126">
                  <c:v>15.078127324778288</c:v>
                </c:pt>
                <c:pt idx="1127">
                  <c:v>15.02730000116172</c:v>
                </c:pt>
                <c:pt idx="1128">
                  <c:v>14.97704093123472</c:v>
                </c:pt>
                <c:pt idx="1129">
                  <c:v>14.927342135699352</c:v>
                </c:pt>
                <c:pt idx="1130">
                  <c:v>14.87819574730131</c:v>
                </c:pt>
                <c:pt idx="1131">
                  <c:v>14.829594009256615</c:v>
                </c:pt>
                <c:pt idx="1132">
                  <c:v>14.781529273700359</c:v>
                </c:pt>
                <c:pt idx="1133">
                  <c:v>14.733994000157399</c:v>
                </c:pt>
                <c:pt idx="1134">
                  <c:v>14.686917975076463</c:v>
                </c:pt>
                <c:pt idx="1135">
                  <c:v>14.640294749787946</c:v>
                </c:pt>
                <c:pt idx="1136">
                  <c:v>14.594117966173069</c:v>
                </c:pt>
                <c:pt idx="1137">
                  <c:v>14.548381355392463</c:v>
                </c:pt>
                <c:pt idx="1138">
                  <c:v>14.503078736632428</c:v>
                </c:pt>
                <c:pt idx="1139">
                  <c:v>14.458204015868972</c:v>
                </c:pt>
                <c:pt idx="1140">
                  <c:v>14.413751184649039</c:v>
                </c:pt>
                <c:pt idx="1141">
                  <c:v>14.369714318889086</c:v>
                </c:pt>
                <c:pt idx="1142">
                  <c:v>14.326087577690211</c:v>
                </c:pt>
                <c:pt idx="1143">
                  <c:v>14.282865202170225</c:v>
                </c:pt>
                <c:pt idx="1144">
                  <c:v>14.240041514311949</c:v>
                </c:pt>
                <c:pt idx="1145">
                  <c:v>14.197610915827694</c:v>
                </c:pt>
                <c:pt idx="1146">
                  <c:v>14.155567887039741</c:v>
                </c:pt>
                <c:pt idx="1147">
                  <c:v>14.113906985776518</c:v>
                </c:pt>
                <c:pt idx="1148">
                  <c:v>14.072622846284306</c:v>
                </c:pt>
                <c:pt idx="1149">
                  <c:v>14.031710178154098</c:v>
                </c:pt>
                <c:pt idx="1150">
                  <c:v>13.991163765263758</c:v>
                </c:pt>
                <c:pt idx="1151">
                  <c:v>13.950978464734792</c:v>
                </c:pt>
                <c:pt idx="1152">
                  <c:v>13.911149205903934</c:v>
                </c:pt>
                <c:pt idx="1153">
                  <c:v>13.871670989309068</c:v>
                </c:pt>
                <c:pt idx="1154">
                  <c:v>13.832733323007286</c:v>
                </c:pt>
                <c:pt idx="1155">
                  <c:v>13.794322008348249</c:v>
                </c:pt>
                <c:pt idx="1156">
                  <c:v>13.75642965441372</c:v>
                </c:pt>
                <c:pt idx="1157">
                  <c:v>13.719048974067134</c:v>
                </c:pt>
                <c:pt idx="1158">
                  <c:v>13.682172782496375</c:v>
                </c:pt>
                <c:pt idx="1159">
                  <c:v>13.645793995776948</c:v>
                </c:pt>
                <c:pt idx="1160">
                  <c:v>13.60990562945528</c:v>
                </c:pt>
                <c:pt idx="1161">
                  <c:v>13.574500797152064</c:v>
                </c:pt>
                <c:pt idx="1162">
                  <c:v>13.53957270918505</c:v>
                </c:pt>
                <c:pt idx="1163">
                  <c:v>13.505114671211269</c:v>
                </c:pt>
                <c:pt idx="1164">
                  <c:v>13.471120082888287</c:v>
                </c:pt>
                <c:pt idx="1165">
                  <c:v>13.437582436554315</c:v>
                </c:pt>
                <c:pt idx="1166">
                  <c:v>13.404495315926734</c:v>
                </c:pt>
                <c:pt idx="1167">
                  <c:v>13.371852394819021</c:v>
                </c:pt>
                <c:pt idx="1168">
                  <c:v>13.339647435875628</c:v>
                </c:pt>
                <c:pt idx="1169">
                  <c:v>13.307874289324626</c:v>
                </c:pt>
                <c:pt idx="1170">
                  <c:v>13.276526891747894</c:v>
                </c:pt>
                <c:pt idx="1171">
                  <c:v>13.24559926486852</c:v>
                </c:pt>
                <c:pt idx="1172">
                  <c:v>13.215085514355309</c:v>
                </c:pt>
                <c:pt idx="1173">
                  <c:v>13.184979828644002</c:v>
                </c:pt>
                <c:pt idx="1174">
                  <c:v>13.154492755876827</c:v>
                </c:pt>
                <c:pt idx="1175">
                  <c:v>13.123630752802967</c:v>
                </c:pt>
                <c:pt idx="1176">
                  <c:v>13.092399084114337</c:v>
                </c:pt>
                <c:pt idx="1177">
                  <c:v>13.060802940577204</c:v>
                </c:pt>
                <c:pt idx="1178">
                  <c:v>13.028847440070152</c:v>
                </c:pt>
                <c:pt idx="1179">
                  <c:v>12.996537628607667</c:v>
                </c:pt>
                <c:pt idx="1180">
                  <c:v>12.96387848134906</c:v>
                </c:pt>
                <c:pt idx="1181">
                  <c:v>12.93087490359361</c:v>
                </c:pt>
                <c:pt idx="1182">
                  <c:v>12.897531731761379</c:v>
                </c:pt>
                <c:pt idx="1183">
                  <c:v>12.863853734360445</c:v>
                </c:pt>
                <c:pt idx="1184">
                  <c:v>12.829845612940504</c:v>
                </c:pt>
                <c:pt idx="1185">
                  <c:v>12.795512003033094</c:v>
                </c:pt>
                <c:pt idx="1186">
                  <c:v>12.760857475078605</c:v>
                </c:pt>
                <c:pt idx="1187">
                  <c:v>12.725886535340273</c:v>
                </c:pt>
                <c:pt idx="1188">
                  <c:v>12.6906036268053</c:v>
                </c:pt>
                <c:pt idx="1189">
                  <c:v>12.655013130073471</c:v>
                </c:pt>
                <c:pt idx="1190">
                  <c:v>12.619119364233065</c:v>
                </c:pt>
                <c:pt idx="1191">
                  <c:v>12.582926587724668</c:v>
                </c:pt>
                <c:pt idx="1192">
                  <c:v>12.546438999192716</c:v>
                </c:pt>
                <c:pt idx="1193">
                  <c:v>12.509660738325195</c:v>
                </c:pt>
                <c:pt idx="1194">
                  <c:v>12.473361630769565</c:v>
                </c:pt>
                <c:pt idx="1195">
                  <c:v>12.437519528855409</c:v>
                </c:pt>
                <c:pt idx="1196">
                  <c:v>12.402128015406324</c:v>
                </c:pt>
                <c:pt idx="1197">
                  <c:v>12.367180763354543</c:v>
                </c:pt>
                <c:pt idx="1198">
                  <c:v>12.332671534475651</c:v>
                </c:pt>
                <c:pt idx="1199">
                  <c:v>12.298594178141034</c:v>
                </c:pt>
                <c:pt idx="1200">
                  <c:v>12.264942630087944</c:v>
                </c:pt>
                <c:pt idx="1201">
                  <c:v>12.231710911206671</c:v>
                </c:pt>
                <c:pt idx="1202">
                  <c:v>12.198893126344965</c:v>
                </c:pt>
                <c:pt idx="1203">
                  <c:v>12.166483463128998</c:v>
                </c:pt>
                <c:pt idx="1204">
                  <c:v>12.13447619080107</c:v>
                </c:pt>
                <c:pt idx="1205">
                  <c:v>12.102865659073617</c:v>
                </c:pt>
                <c:pt idx="1206">
                  <c:v>12.071646296999148</c:v>
                </c:pt>
                <c:pt idx="1207">
                  <c:v>12.040812611856266</c:v>
                </c:pt>
                <c:pt idx="1208">
                  <c:v>12.01035918805122</c:v>
                </c:pt>
                <c:pt idx="1209">
                  <c:v>11.980280686034869</c:v>
                </c:pt>
                <c:pt idx="1210">
                  <c:v>11.950571841234872</c:v>
                </c:pt>
                <c:pt idx="1211">
                  <c:v>11.92122746300292</c:v>
                </c:pt>
                <c:pt idx="1212">
                  <c:v>11.892242433576685</c:v>
                </c:pt>
                <c:pt idx="1213">
                  <c:v>11.863611707056346</c:v>
                </c:pt>
                <c:pt idx="1214">
                  <c:v>11.835344437693553</c:v>
                </c:pt>
                <c:pt idx="1215">
                  <c:v>11.807426710756401</c:v>
                </c:pt>
                <c:pt idx="1216">
                  <c:v>11.779853618044182</c:v>
                </c:pt>
                <c:pt idx="1217">
                  <c:v>11.752620320276138</c:v>
                </c:pt>
                <c:pt idx="1218">
                  <c:v>11.725722046123646</c:v>
                </c:pt>
                <c:pt idx="1219">
                  <c:v>11.699154091256075</c:v>
                </c:pt>
                <c:pt idx="1220">
                  <c:v>11.672911817400006</c:v>
                </c:pt>
                <c:pt idx="1221">
                  <c:v>11.646990651411665</c:v>
                </c:pt>
                <c:pt idx="1222">
                  <c:v>11.621386084362411</c:v>
                </c:pt>
                <c:pt idx="1223">
                  <c:v>11.596093670637014</c:v>
                </c:pt>
                <c:pt idx="1224">
                  <c:v>11.571109027044635</c:v>
                </c:pt>
                <c:pt idx="1225">
                  <c:v>11.546427831942259</c:v>
                </c:pt>
                <c:pt idx="1226">
                  <c:v>11.522045824370473</c:v>
                </c:pt>
                <c:pt idx="1227">
                  <c:v>11.497958803201378</c:v>
                </c:pt>
                <c:pt idx="1228">
                  <c:v>11.474162626298387</c:v>
                </c:pt>
                <c:pt idx="1229">
                  <c:v>11.45065320968795</c:v>
                </c:pt>
                <c:pt idx="1230">
                  <c:v>11.427426526742757</c:v>
                </c:pt>
                <c:pt idx="1231">
                  <c:v>11.404478607376602</c:v>
                </c:pt>
                <c:pt idx="1232">
                  <c:v>11.38180553725037</c:v>
                </c:pt>
                <c:pt idx="1233">
                  <c:v>11.359403456989261</c:v>
                </c:pt>
                <c:pt idx="1234">
                  <c:v>11.337289588621864</c:v>
                </c:pt>
                <c:pt idx="1235">
                  <c:v>11.315455227819138</c:v>
                </c:pt>
                <c:pt idx="1236">
                  <c:v>11.293896449795062</c:v>
                </c:pt>
                <c:pt idx="1237">
                  <c:v>11.272609384874656</c:v>
                </c:pt>
                <c:pt idx="1238">
                  <c:v>11.25159021772008</c:v>
                </c:pt>
                <c:pt idx="1239">
                  <c:v>11.230835186567649</c:v>
                </c:pt>
                <c:pt idx="1240">
                  <c:v>11.210340582475588</c:v>
                </c:pt>
                <c:pt idx="1241">
                  <c:v>11.1901027485823</c:v>
                </c:pt>
                <c:pt idx="1242">
                  <c:v>11.170118079375035</c:v>
                </c:pt>
                <c:pt idx="1243">
                  <c:v>11.150383019968922</c:v>
                </c:pt>
                <c:pt idx="1244">
                  <c:v>11.130894065395989</c:v>
                </c:pt>
                <c:pt idx="1245">
                  <c:v>11.111647759904336</c:v>
                </c:pt>
                <c:pt idx="1246">
                  <c:v>11.092640696266958</c:v>
                </c:pt>
                <c:pt idx="1247">
                  <c:v>11.073869515100414</c:v>
                </c:pt>
                <c:pt idx="1248">
                  <c:v>11.055330904193026</c:v>
                </c:pt>
                <c:pt idx="1249">
                  <c:v>11.037021597842497</c:v>
                </c:pt>
                <c:pt idx="1250">
                  <c:v>11.018938376202811</c:v>
                </c:pt>
                <c:pt idx="1251">
                  <c:v>11.001078064640353</c:v>
                </c:pt>
                <c:pt idx="1252">
                  <c:v>10.983437533099069</c:v>
                </c:pt>
                <c:pt idx="1253">
                  <c:v>10.966013695474416</c:v>
                </c:pt>
                <c:pt idx="1254">
                  <c:v>10.94880350899636</c:v>
                </c:pt>
                <c:pt idx="1255">
                  <c:v>10.931795650699749</c:v>
                </c:pt>
                <c:pt idx="1256">
                  <c:v>10.91498727953512</c:v>
                </c:pt>
                <c:pt idx="1257">
                  <c:v>10.898375594346435</c:v>
                </c:pt>
                <c:pt idx="1258">
                  <c:v>10.881957833310885</c:v>
                </c:pt>
                <c:pt idx="1259">
                  <c:v>10.86573127338661</c:v>
                </c:pt>
                <c:pt idx="1260">
                  <c:v>10.84969322976808</c:v>
                </c:pt>
                <c:pt idx="1261">
                  <c:v>10.833841055349298</c:v>
                </c:pt>
                <c:pt idx="1262">
                  <c:v>10.81817214019431</c:v>
                </c:pt>
                <c:pt idx="1263">
                  <c:v>10.802683911015404</c:v>
                </c:pt>
                <c:pt idx="1264">
                  <c:v>10.78737383065833</c:v>
                </c:pt>
                <c:pt idx="1265">
                  <c:v>10.77223939759512</c:v>
                </c:pt>
                <c:pt idx="1266">
                  <c:v>10.757278145423651</c:v>
                </c:pt>
                <c:pt idx="1267">
                  <c:v>10.742487642374558</c:v>
                </c:pt>
                <c:pt idx="1268">
                  <c:v>10.727865490824813</c:v>
                </c:pt>
                <c:pt idx="1269">
                  <c:v>10.713409326818352</c:v>
                </c:pt>
                <c:pt idx="1270">
                  <c:v>10.699116819593252</c:v>
                </c:pt>
                <c:pt idx="1271">
                  <c:v>10.684985671115635</c:v>
                </c:pt>
                <c:pt idx="1272">
                  <c:v>10.671013615620183</c:v>
                </c:pt>
                <c:pt idx="1273">
                  <c:v>10.657198419156945</c:v>
                </c:pt>
                <c:pt idx="1274">
                  <c:v>10.643537879144608</c:v>
                </c:pt>
                <c:pt idx="1275">
                  <c:v>10.630029823930048</c:v>
                </c:pt>
                <c:pt idx="1276">
                  <c:v>10.616659919749145</c:v>
                </c:pt>
                <c:pt idx="1277">
                  <c:v>10.603426226714308</c:v>
                </c:pt>
                <c:pt idx="1278">
                  <c:v>10.590326832177499</c:v>
                </c:pt>
                <c:pt idx="1279">
                  <c:v>10.577359850347667</c:v>
                </c:pt>
                <c:pt idx="1280">
                  <c:v>10.564523421913618</c:v>
                </c:pt>
                <c:pt idx="1281">
                  <c:v>10.551815713672239</c:v>
                </c:pt>
                <c:pt idx="1282">
                  <c:v>10.539234918161856</c:v>
                </c:pt>
                <c:pt idx="1283">
                  <c:v>10.526779253300772</c:v>
                </c:pt>
                <c:pt idx="1284">
                  <c:v>10.514446962030934</c:v>
                </c:pt>
                <c:pt idx="1285">
                  <c:v>10.502236311966518</c:v>
                </c:pt>
                <c:pt idx="1286">
                  <c:v>10.49014559504746</c:v>
                </c:pt>
                <c:pt idx="1287">
                  <c:v>10.478173127197953</c:v>
                </c:pt>
                <c:pt idx="1288">
                  <c:v>10.466317247989641</c:v>
                </c:pt>
                <c:pt idx="1289">
                  <c:v>10.454576320309489</c:v>
                </c:pt>
                <c:pt idx="1290">
                  <c:v>10.442948730032498</c:v>
                </c:pt>
                <c:pt idx="1291">
                  <c:v>10.431432885698884</c:v>
                </c:pt>
                <c:pt idx="1292">
                  <c:v>10.420027218195766</c:v>
                </c:pt>
                <c:pt idx="1293">
                  <c:v>10.408730180443438</c:v>
                </c:pt>
                <c:pt idx="1294">
                  <c:v>10.397540247085962</c:v>
                </c:pt>
                <c:pt idx="1295">
                  <c:v>10.386455914186099</c:v>
                </c:pt>
                <c:pt idx="1296">
                  <c:v>10.375475698924598</c:v>
                </c:pt>
                <c:pt idx="1297">
                  <c:v>10.364598878347557</c:v>
                </c:pt>
                <c:pt idx="1298">
                  <c:v>10.353824000608729</c:v>
                </c:pt>
                <c:pt idx="1299">
                  <c:v>10.343149634248375</c:v>
                </c:pt>
                <c:pt idx="1300">
                  <c:v>10.332574367907007</c:v>
                </c:pt>
                <c:pt idx="1301">
                  <c:v>10.322096810043162</c:v>
                </c:pt>
                <c:pt idx="1302">
                  <c:v>10.311715588655085</c:v>
                </c:pt>
                <c:pt idx="1303">
                  <c:v>10.301429351006414</c:v>
                </c:pt>
                <c:pt idx="1304">
                  <c:v>10.291236763355572</c:v>
                </c:pt>
                <c:pt idx="1305">
                  <c:v>10.281136510689176</c:v>
                </c:pt>
                <c:pt idx="1306">
                  <c:v>10.271127296458891</c:v>
                </c:pt>
                <c:pt idx="1307">
                  <c:v>10.261207842322307</c:v>
                </c:pt>
                <c:pt idx="1308">
                  <c:v>10.251376887887199</c:v>
                </c:pt>
                <c:pt idx="1309">
                  <c:v>10.241633190459503</c:v>
                </c:pt>
                <c:pt idx="1310">
                  <c:v>10.231975524794816</c:v>
                </c:pt>
                <c:pt idx="1311">
                  <c:v>10.222402682853357</c:v>
                </c:pt>
                <c:pt idx="1312">
                  <c:v>10.212913473558348</c:v>
                </c:pt>
                <c:pt idx="1313">
                  <c:v>10.203506722557909</c:v>
                </c:pt>
                <c:pt idx="1314">
                  <c:v>10.19418127199012</c:v>
                </c:pt>
                <c:pt idx="1315">
                  <c:v>10.184935980251542</c:v>
                </c:pt>
                <c:pt idx="1316">
                  <c:v>10.175769721768878</c:v>
                </c:pt>
                <c:pt idx="1317">
                  <c:v>10.166677893784852</c:v>
                </c:pt>
                <c:pt idx="1318">
                  <c:v>10.157657539597546</c:v>
                </c:pt>
                <c:pt idx="1319">
                  <c:v>10.148707655587042</c:v>
                </c:pt>
                <c:pt idx="1320">
                  <c:v>10.139827252226064</c:v>
                </c:pt>
                <c:pt idx="1321">
                  <c:v>10.13101535388204</c:v>
                </c:pt>
                <c:pt idx="1322">
                  <c:v>10.122270998622039</c:v>
                </c:pt>
                <c:pt idx="1323">
                  <c:v>10.113593238020389</c:v>
                </c:pt>
                <c:pt idx="1324">
                  <c:v>10.104981136968989</c:v>
                </c:pt>
                <c:pt idx="1325">
                  <c:v>10.096433773490364</c:v>
                </c:pt>
                <c:pt idx="1326">
                  <c:v>10.087950238553224</c:v>
                </c:pt>
                <c:pt idx="1327">
                  <c:v>10.079529635890706</c:v>
                </c:pt>
                <c:pt idx="1328">
                  <c:v>10.071171081821145</c:v>
                </c:pt>
                <c:pt idx="1329">
                  <c:v>10.062873705071363</c:v>
                </c:pt>
                <c:pt idx="1330">
                  <c:v>10.054636646602379</c:v>
                </c:pt>
                <c:pt idx="1331">
                  <c:v>10.046459059437671</c:v>
                </c:pt>
                <c:pt idx="1332">
                  <c:v>10.038340108493768</c:v>
                </c:pt>
                <c:pt idx="1333">
                  <c:v>10.030278970413319</c:v>
                </c:pt>
                <c:pt idx="1334">
                  <c:v>10.022274833400338</c:v>
                </c:pt>
                <c:pt idx="1335">
                  <c:v>10.014326897057872</c:v>
                </c:pt>
                <c:pt idx="1336">
                  <c:v>10.006434372228064</c:v>
                </c:pt>
                <c:pt idx="1337">
                  <c:v>9.9985964808341379</c:v>
                </c:pt>
                <c:pt idx="1338">
                  <c:v>9.990504470094022</c:v>
                </c:pt>
                <c:pt idx="1339">
                  <c:v>9.9821619082977175</c:v>
                </c:pt>
                <c:pt idx="1340">
                  <c:v>9.9735723136300756</c:v>
                </c:pt>
                <c:pt idx="1341">
                  <c:v>9.9647391548743478</c:v>
                </c:pt>
                <c:pt idx="1342">
                  <c:v>9.9556658521058505</c:v>
                </c:pt>
                <c:pt idx="1343">
                  <c:v>9.9463557773759188</c:v>
                </c:pt>
                <c:pt idx="1344">
                  <c:v>9.936812255386311</c:v>
                </c:pt>
                <c:pt idx="1345">
                  <c:v>9.9270385641539587</c:v>
                </c:pt>
                <c:pt idx="1346">
                  <c:v>9.9170379356666274</c:v>
                </c:pt>
                <c:pt idx="1347">
                  <c:v>9.9068135565291566</c:v>
                </c:pt>
                <c:pt idx="1348">
                  <c:v>9.8963685686007725</c:v>
                </c:pt>
                <c:pt idx="1349">
                  <c:v>9.8857060696234083</c:v>
                </c:pt>
                <c:pt idx="1350">
                  <c:v>9.8748291138410895</c:v>
                </c:pt>
                <c:pt idx="1351">
                  <c:v>9.8637407126108663</c:v>
                </c:pt>
                <c:pt idx="1352">
                  <c:v>9.8524438350049337</c:v>
                </c:pt>
                <c:pt idx="1353">
                  <c:v>9.840941408404337</c:v>
                </c:pt>
                <c:pt idx="1354">
                  <c:v>9.8292363190845737</c:v>
                </c:pt>
                <c:pt idx="1355">
                  <c:v>9.8173314127925657</c:v>
                </c:pt>
                <c:pt idx="1356">
                  <c:v>9.8052294953159524</c:v>
                </c:pt>
                <c:pt idx="1357">
                  <c:v>9.7929333330440027</c:v>
                </c:pt>
                <c:pt idx="1358">
                  <c:v>9.7807309760023848</c:v>
                </c:pt>
                <c:pt idx="1359">
                  <c:v>9.7686233097837807</c:v>
                </c:pt>
                <c:pt idx="1360">
                  <c:v>9.7566090047597474</c:v>
                </c:pt>
                <c:pt idx="1361">
                  <c:v>9.7446867499721339</c:v>
                </c:pt>
                <c:pt idx="1362">
                  <c:v>9.7328552528710421</c:v>
                </c:pt>
                <c:pt idx="1363">
                  <c:v>9.7211132390562618</c:v>
                </c:pt>
                <c:pt idx="1364">
                  <c:v>9.7094594520224486</c:v>
                </c:pt>
                <c:pt idx="1365">
                  <c:v>9.6978926529078198</c:v>
                </c:pt>
                <c:pt idx="1366">
                  <c:v>9.6864116202464583</c:v>
                </c:pt>
                <c:pt idx="1367">
                  <c:v>9.6750151497239987</c:v>
                </c:pt>
                <c:pt idx="1368">
                  <c:v>9.6637020539367846</c:v>
                </c:pt>
                <c:pt idx="1369">
                  <c:v>9.652471162154459</c:v>
                </c:pt>
                <c:pt idx="1370">
                  <c:v>9.6413213200857975</c:v>
                </c:pt>
                <c:pt idx="1371">
                  <c:v>9.6302513896479134</c:v>
                </c:pt>
                <c:pt idx="1372">
                  <c:v>9.6192602487385859</c:v>
                </c:pt>
                <c:pt idx="1373">
                  <c:v>9.6083467910119538</c:v>
                </c:pt>
                <c:pt idx="1374">
                  <c:v>9.5975099256572438</c:v>
                </c:pt>
                <c:pt idx="1375">
                  <c:v>9.5867485771805647</c:v>
                </c:pt>
                <c:pt idx="1376">
                  <c:v>9.5760616851899361</c:v>
                </c:pt>
                <c:pt idx="1377">
                  <c:v>9.5654482041831574</c:v>
                </c:pt>
                <c:pt idx="1378">
                  <c:v>9.5550602952957728</c:v>
                </c:pt>
                <c:pt idx="1379">
                  <c:v>9.5448958924848259</c:v>
                </c:pt>
                <c:pt idx="1380">
                  <c:v>9.5349518573253498</c:v>
                </c:pt>
                <c:pt idx="1381">
                  <c:v>9.5252250954614635</c:v>
                </c:pt>
                <c:pt idx="1382">
                  <c:v>9.515712555987589</c:v>
                </c:pt>
                <c:pt idx="1383">
                  <c:v>9.5064112308382942</c:v>
                </c:pt>
                <c:pt idx="1384">
                  <c:v>9.4973181541867771</c:v>
                </c:pt>
                <c:pt idx="1385">
                  <c:v>9.4884304018517742</c:v>
                </c:pt>
                <c:pt idx="1386">
                  <c:v>9.4797450907127256</c:v>
                </c:pt>
                <c:pt idx="1387">
                  <c:v>9.4712593781332348</c:v>
                </c:pt>
                <c:pt idx="1388">
                  <c:v>9.4629704613926187</c:v>
                </c:pt>
                <c:pt idx="1389">
                  <c:v>9.4548755771254047</c:v>
                </c:pt>
                <c:pt idx="1390">
                  <c:v>9.446972000768703</c:v>
                </c:pt>
                <c:pt idx="1391">
                  <c:v>9.439257046017369</c:v>
                </c:pt>
                <c:pt idx="1392">
                  <c:v>9.4317280642867711</c:v>
                </c:pt>
                <c:pt idx="1393">
                  <c:v>9.4243824441831681</c:v>
                </c:pt>
                <c:pt idx="1394">
                  <c:v>9.4172176109814316</c:v>
                </c:pt>
                <c:pt idx="1395">
                  <c:v>9.4102310261101767</c:v>
                </c:pt>
                <c:pt idx="1396">
                  <c:v>9.40342018664413</c:v>
                </c:pt>
                <c:pt idx="1397">
                  <c:v>9.3967826248035262</c:v>
                </c:pt>
                <c:pt idx="1398">
                  <c:v>9.3903159074606677</c:v>
                </c:pt>
                <c:pt idx="1399">
                  <c:v>9.3838765580467687</c:v>
                </c:pt>
                <c:pt idx="1400">
                  <c:v>9.3774641922671478</c:v>
                </c:pt>
                <c:pt idx="1401">
                  <c:v>9.3710784312233351</c:v>
                </c:pt>
                <c:pt idx="1402">
                  <c:v>9.3647189013372749</c:v>
                </c:pt>
                <c:pt idx="1403">
                  <c:v>9.3583852342766072</c:v>
                </c:pt>
                <c:pt idx="1404">
                  <c:v>9.3520770668810069</c:v>
                </c:pt>
                <c:pt idx="1405">
                  <c:v>9.3457940410895795</c:v>
                </c:pt>
                <c:pt idx="1406">
                  <c:v>9.3395358038692677</c:v>
                </c:pt>
                <c:pt idx="1407">
                  <c:v>9.3333020071441677</c:v>
                </c:pt>
                <c:pt idx="1408">
                  <c:v>9.3270923077260548</c:v>
                </c:pt>
                <c:pt idx="1409">
                  <c:v>9.320906367245648</c:v>
                </c:pt>
                <c:pt idx="1410">
                  <c:v>9.3147438520849661</c:v>
                </c:pt>
                <c:pt idx="1411">
                  <c:v>9.3086044333106308</c:v>
                </c:pt>
                <c:pt idx="1412">
                  <c:v>9.3024877866081006</c:v>
                </c:pt>
                <c:pt idx="1413">
                  <c:v>9.2963935922167238</c:v>
                </c:pt>
                <c:pt idx="1414">
                  <c:v>9.2903215348659529</c:v>
                </c:pt>
                <c:pt idx="1415">
                  <c:v>9.2842713037121118</c:v>
                </c:pt>
                <c:pt idx="1416">
                  <c:v>9.2782425922764151</c:v>
                </c:pt>
                <c:pt idx="1417">
                  <c:v>9.2722350983835025</c:v>
                </c:pt>
                <c:pt idx="1418">
                  <c:v>9.266248524101135</c:v>
                </c:pt>
                <c:pt idx="1419">
                  <c:v>9.2602424328234427</c:v>
                </c:pt>
                <c:pt idx="1420">
                  <c:v>9.2542170986039327</c:v>
                </c:pt>
                <c:pt idx="1421">
                  <c:v>9.248172791647912</c:v>
                </c:pt>
                <c:pt idx="1422">
                  <c:v>9.2421097783665473</c:v>
                </c:pt>
                <c:pt idx="1423">
                  <c:v>9.236028321430064</c:v>
                </c:pt>
                <c:pt idx="1424">
                  <c:v>9.2299286798204019</c:v>
                </c:pt>
                <c:pt idx="1425">
                  <c:v>9.2238111088828472</c:v>
                </c:pt>
                <c:pt idx="1426">
                  <c:v>9.2176758603772573</c:v>
                </c:pt>
                <c:pt idx="1427">
                  <c:v>9.2115231825282819</c:v>
                </c:pt>
                <c:pt idx="1428">
                  <c:v>9.2053533200750639</c:v>
                </c:pt>
                <c:pt idx="1429">
                  <c:v>9.1991665143201828</c:v>
                </c:pt>
                <c:pt idx="1430">
                  <c:v>9.19296300317788</c:v>
                </c:pt>
                <c:pt idx="1431">
                  <c:v>9.1867430212216874</c:v>
                </c:pt>
                <c:pt idx="1432">
                  <c:v>9.1805067997312708</c:v>
                </c:pt>
                <c:pt idx="1433">
                  <c:v>9.174254566738723</c:v>
                </c:pt>
                <c:pt idx="1434">
                  <c:v>9.1679865470741788</c:v>
                </c:pt>
                <c:pt idx="1435">
                  <c:v>9.1617029624107289</c:v>
                </c:pt>
                <c:pt idx="1436">
                  <c:v>9.1554040313088176</c:v>
                </c:pt>
                <c:pt idx="1437">
                  <c:v>9.1490899692598369</c:v>
                </c:pt>
                <c:pt idx="1438">
                  <c:v>9.142760988729373</c:v>
                </c:pt>
                <c:pt idx="1439">
                  <c:v>9.1375689851078796</c:v>
                </c:pt>
                <c:pt idx="1440">
                  <c:v>9.1324516854377453</c:v>
                </c:pt>
              </c:numCache>
            </c:numRef>
          </c:val>
        </c:ser>
        <c:marker val="1"/>
        <c:axId val="78290944"/>
        <c:axId val="78292480"/>
      </c:lineChart>
      <c:catAx>
        <c:axId val="782909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8292480"/>
        <c:crosses val="autoZero"/>
        <c:auto val="1"/>
        <c:lblAlgn val="ctr"/>
        <c:lblOffset val="100"/>
      </c:catAx>
      <c:valAx>
        <c:axId val="782924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8290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816868686868685"/>
          <c:y val="0.39836468253968332"/>
          <c:w val="0.22372525252525266"/>
          <c:h val="0.18311190476190489"/>
        </c:manualLayout>
      </c:layout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s-ES"/>
        </a:p>
      </c:txPr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T1T2</c:v>
                </c:pt>
              </c:strCache>
            </c:strRef>
          </c:tx>
          <c:marker>
            <c:symbol val="none"/>
          </c:marker>
          <c:cat>
            <c:numRef>
              <c:f>Hoja1!$A$2:$A$1440</c:f>
              <c:numCache>
                <c:formatCode>h:mm:ss</c:formatCode>
                <c:ptCount val="1439"/>
                <c:pt idx="0">
                  <c:v>0</c:v>
                </c:pt>
                <c:pt idx="1">
                  <c:v>6.944444444444474E-4</c:v>
                </c:pt>
                <c:pt idx="2">
                  <c:v>1.3888888888888963E-3</c:v>
                </c:pt>
                <c:pt idx="3">
                  <c:v>2.0833333333333437E-3</c:v>
                </c:pt>
                <c:pt idx="4">
                  <c:v>2.7777777777778017E-3</c:v>
                </c:pt>
                <c:pt idx="5">
                  <c:v>3.4722222222222242E-3</c:v>
                </c:pt>
                <c:pt idx="6">
                  <c:v>4.1666666666666683E-3</c:v>
                </c:pt>
                <c:pt idx="7">
                  <c:v>4.8611111111111112E-3</c:v>
                </c:pt>
                <c:pt idx="8">
                  <c:v>5.5555555555555558E-3</c:v>
                </c:pt>
                <c:pt idx="9">
                  <c:v>6.2500000000000134E-3</c:v>
                </c:pt>
                <c:pt idx="10">
                  <c:v>6.9444444444444631E-3</c:v>
                </c:pt>
                <c:pt idx="11">
                  <c:v>7.6388888888888904E-3</c:v>
                </c:pt>
                <c:pt idx="12">
                  <c:v>8.3333333333333367E-3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1.0416666666666666E-2</c:v>
                </c:pt>
                <c:pt idx="16">
                  <c:v>1.1111111111111125E-2</c:v>
                </c:pt>
                <c:pt idx="17">
                  <c:v>1.1805555555555626E-2</c:v>
                </c:pt>
                <c:pt idx="18">
                  <c:v>1.2499999999999956E-2</c:v>
                </c:pt>
                <c:pt idx="19">
                  <c:v>1.3194444444444439E-2</c:v>
                </c:pt>
                <c:pt idx="20">
                  <c:v>1.3888888888888954E-2</c:v>
                </c:pt>
                <c:pt idx="21">
                  <c:v>1.4583333333333341E-2</c:v>
                </c:pt>
                <c:pt idx="22">
                  <c:v>1.5277777777777781E-2</c:v>
                </c:pt>
                <c:pt idx="23">
                  <c:v>1.5972222222222224E-2</c:v>
                </c:pt>
                <c:pt idx="24">
                  <c:v>1.6666666666666701E-2</c:v>
                </c:pt>
                <c:pt idx="25">
                  <c:v>1.7361111111111143E-2</c:v>
                </c:pt>
                <c:pt idx="26">
                  <c:v>1.8055555555555561E-2</c:v>
                </c:pt>
                <c:pt idx="27">
                  <c:v>1.8749999999999999E-2</c:v>
                </c:pt>
                <c:pt idx="28">
                  <c:v>1.9444444444444445E-2</c:v>
                </c:pt>
                <c:pt idx="29">
                  <c:v>2.0138888888888887E-2</c:v>
                </c:pt>
                <c:pt idx="30">
                  <c:v>2.0833333333333412E-2</c:v>
                </c:pt>
                <c:pt idx="31">
                  <c:v>2.1527777777777889E-2</c:v>
                </c:pt>
                <c:pt idx="32">
                  <c:v>2.2222222222222251E-2</c:v>
                </c:pt>
                <c:pt idx="33">
                  <c:v>2.2916666666666672E-2</c:v>
                </c:pt>
                <c:pt idx="34">
                  <c:v>2.3611111111111197E-2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2.5694444444444499E-2</c:v>
                </c:pt>
                <c:pt idx="38">
                  <c:v>2.6388888888888878E-2</c:v>
                </c:pt>
                <c:pt idx="39">
                  <c:v>2.7083333333333414E-2</c:v>
                </c:pt>
                <c:pt idx="40">
                  <c:v>2.7777777777778002E-2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2.9861111111111199E-2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3.1944444444444497E-2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3.4027777777777948E-2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4.2361111111111363E-2</c:v>
                </c:pt>
                <c:pt idx="62">
                  <c:v>4.3055555555555396E-2</c:v>
                </c:pt>
                <c:pt idx="63">
                  <c:v>4.3749999999999997E-2</c:v>
                </c:pt>
                <c:pt idx="64">
                  <c:v>4.4444444444444502E-2</c:v>
                </c:pt>
                <c:pt idx="65">
                  <c:v>4.5138888888888895E-2</c:v>
                </c:pt>
                <c:pt idx="66">
                  <c:v>4.5833333333333566E-2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4.9305555555555602E-2</c:v>
                </c:pt>
                <c:pt idx="72">
                  <c:v>0.05</c:v>
                </c:pt>
                <c:pt idx="73">
                  <c:v>5.0694444444444514E-2</c:v>
                </c:pt>
                <c:pt idx="74">
                  <c:v>5.1388888888888901E-2</c:v>
                </c:pt>
                <c:pt idx="75">
                  <c:v>5.2083333333333676E-2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5.4166666666666877E-2</c:v>
                </c:pt>
                <c:pt idx="79">
                  <c:v>5.4861111111111374E-2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5.6944444444444499E-2</c:v>
                </c:pt>
                <c:pt idx="83">
                  <c:v>5.7638888888888899E-2</c:v>
                </c:pt>
                <c:pt idx="84">
                  <c:v>5.8333333333333695E-2</c:v>
                </c:pt>
                <c:pt idx="85">
                  <c:v>5.9027777777777804E-2</c:v>
                </c:pt>
                <c:pt idx="86">
                  <c:v>5.9722222222222586E-2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6.3194444444444511E-2</c:v>
                </c:pt>
                <c:pt idx="92">
                  <c:v>6.3888888888888898E-2</c:v>
                </c:pt>
                <c:pt idx="93">
                  <c:v>6.4583333333333687E-2</c:v>
                </c:pt>
                <c:pt idx="94">
                  <c:v>6.5277777777777796E-2</c:v>
                </c:pt>
                <c:pt idx="95">
                  <c:v>6.5972222222222404E-2</c:v>
                </c:pt>
                <c:pt idx="96">
                  <c:v>6.6666666666666693E-2</c:v>
                </c:pt>
                <c:pt idx="97">
                  <c:v>6.7361111111111524E-2</c:v>
                </c:pt>
                <c:pt idx="98">
                  <c:v>6.8055555555555605E-2</c:v>
                </c:pt>
                <c:pt idx="99">
                  <c:v>6.8750000000000019E-2</c:v>
                </c:pt>
                <c:pt idx="100">
                  <c:v>6.9444444444444503E-2</c:v>
                </c:pt>
                <c:pt idx="101">
                  <c:v>7.0138888888888903E-2</c:v>
                </c:pt>
                <c:pt idx="102">
                  <c:v>7.0833333333333706E-2</c:v>
                </c:pt>
                <c:pt idx="103">
                  <c:v>7.1527777777777787E-2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7.3611111111111224E-2</c:v>
                </c:pt>
                <c:pt idx="107">
                  <c:v>7.4305555555555597E-2</c:v>
                </c:pt>
                <c:pt idx="108">
                  <c:v>7.5000000000000094E-2</c:v>
                </c:pt>
                <c:pt idx="109">
                  <c:v>7.5694444444444522E-2</c:v>
                </c:pt>
                <c:pt idx="110">
                  <c:v>7.6388888888888895E-2</c:v>
                </c:pt>
                <c:pt idx="111">
                  <c:v>7.7083333333333767E-2</c:v>
                </c:pt>
                <c:pt idx="112">
                  <c:v>7.7777777777777807E-2</c:v>
                </c:pt>
                <c:pt idx="113">
                  <c:v>7.8472222222222332E-2</c:v>
                </c:pt>
                <c:pt idx="114">
                  <c:v>7.9166666666666913E-2</c:v>
                </c:pt>
                <c:pt idx="115">
                  <c:v>7.9861111111111549E-2</c:v>
                </c:pt>
                <c:pt idx="116">
                  <c:v>8.0555555555556116E-2</c:v>
                </c:pt>
                <c:pt idx="117">
                  <c:v>8.1250000000000128E-2</c:v>
                </c:pt>
                <c:pt idx="118">
                  <c:v>8.1944444444444528E-2</c:v>
                </c:pt>
                <c:pt idx="119">
                  <c:v>8.2638888888889511E-2</c:v>
                </c:pt>
                <c:pt idx="120">
                  <c:v>8.3333333333333398E-2</c:v>
                </c:pt>
                <c:pt idx="121">
                  <c:v>8.4027777777777798E-2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8.6805555555555594E-2</c:v>
                </c:pt>
                <c:pt idx="126">
                  <c:v>8.7500000000000147E-2</c:v>
                </c:pt>
                <c:pt idx="127">
                  <c:v>8.819444444444495E-2</c:v>
                </c:pt>
                <c:pt idx="128">
                  <c:v>8.8888888888889531E-2</c:v>
                </c:pt>
                <c:pt idx="129">
                  <c:v>8.9583333333333542E-2</c:v>
                </c:pt>
                <c:pt idx="130">
                  <c:v>9.0277777777777693E-2</c:v>
                </c:pt>
                <c:pt idx="131">
                  <c:v>9.0972222222222343E-2</c:v>
                </c:pt>
                <c:pt idx="132">
                  <c:v>9.1666666666667174E-2</c:v>
                </c:pt>
                <c:pt idx="133">
                  <c:v>9.2361111111110866E-2</c:v>
                </c:pt>
                <c:pt idx="134">
                  <c:v>9.3055555555556127E-2</c:v>
                </c:pt>
                <c:pt idx="135">
                  <c:v>9.3750000000000583E-2</c:v>
                </c:pt>
                <c:pt idx="136">
                  <c:v>9.4444444444444525E-2</c:v>
                </c:pt>
                <c:pt idx="137">
                  <c:v>9.5138888888889425E-2</c:v>
                </c:pt>
                <c:pt idx="138">
                  <c:v>9.5833333333333506E-2</c:v>
                </c:pt>
                <c:pt idx="139">
                  <c:v>9.6527777777778004E-2</c:v>
                </c:pt>
                <c:pt idx="140">
                  <c:v>9.7222222222222293E-2</c:v>
                </c:pt>
                <c:pt idx="141">
                  <c:v>9.7916666666666846E-2</c:v>
                </c:pt>
                <c:pt idx="142">
                  <c:v>9.8611111111111191E-2</c:v>
                </c:pt>
                <c:pt idx="143">
                  <c:v>9.9305555555555647E-2</c:v>
                </c:pt>
                <c:pt idx="144">
                  <c:v>0.1</c:v>
                </c:pt>
                <c:pt idx="145">
                  <c:v>0.10069444444444522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0.10347222222222228</c:v>
                </c:pt>
                <c:pt idx="150">
                  <c:v>0.10416666666666725</c:v>
                </c:pt>
                <c:pt idx="151">
                  <c:v>0.10486111111111122</c:v>
                </c:pt>
                <c:pt idx="152">
                  <c:v>0.10555555555555612</c:v>
                </c:pt>
                <c:pt idx="153">
                  <c:v>0.10625000000000002</c:v>
                </c:pt>
                <c:pt idx="154">
                  <c:v>0.10694444444444499</c:v>
                </c:pt>
                <c:pt idx="155">
                  <c:v>0.10763888888888928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0.10972222222222265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0.11597222222222225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0.12013888888888924</c:v>
                </c:pt>
                <c:pt idx="174">
                  <c:v>0.120833333333334</c:v>
                </c:pt>
                <c:pt idx="175">
                  <c:v>0.12152777777777812</c:v>
                </c:pt>
                <c:pt idx="176">
                  <c:v>0.12222222222222262</c:v>
                </c:pt>
                <c:pt idx="177">
                  <c:v>0.12291666666666699</c:v>
                </c:pt>
                <c:pt idx="178">
                  <c:v>0.12361111111111127</c:v>
                </c:pt>
                <c:pt idx="179">
                  <c:v>0.12430555555555522</c:v>
                </c:pt>
                <c:pt idx="180">
                  <c:v>0.125</c:v>
                </c:pt>
                <c:pt idx="181">
                  <c:v>0.12569444444444441</c:v>
                </c:pt>
                <c:pt idx="182">
                  <c:v>0.12638888888888897</c:v>
                </c:pt>
                <c:pt idx="183">
                  <c:v>0.12708333333333299</c:v>
                </c:pt>
                <c:pt idx="184">
                  <c:v>0.12777777777777788</c:v>
                </c:pt>
                <c:pt idx="185">
                  <c:v>0.12847222222222199</c:v>
                </c:pt>
                <c:pt idx="186">
                  <c:v>0.12916666666666687</c:v>
                </c:pt>
                <c:pt idx="187">
                  <c:v>0.12986111111111101</c:v>
                </c:pt>
                <c:pt idx="188">
                  <c:v>0.13055555555555487</c:v>
                </c:pt>
                <c:pt idx="189">
                  <c:v>0.13125000000000001</c:v>
                </c:pt>
                <c:pt idx="190">
                  <c:v>0.13194444444444497</c:v>
                </c:pt>
                <c:pt idx="191">
                  <c:v>0.132638888888889</c:v>
                </c:pt>
                <c:pt idx="192">
                  <c:v>0.13333333333333341</c:v>
                </c:pt>
                <c:pt idx="193">
                  <c:v>0.134027777777778</c:v>
                </c:pt>
                <c:pt idx="194">
                  <c:v>0.13472222222222199</c:v>
                </c:pt>
                <c:pt idx="195">
                  <c:v>0.13541666666666699</c:v>
                </c:pt>
                <c:pt idx="196">
                  <c:v>0.13611111111111099</c:v>
                </c:pt>
                <c:pt idx="197">
                  <c:v>0.13680555555555488</c:v>
                </c:pt>
                <c:pt idx="198">
                  <c:v>0.13750000000000001</c:v>
                </c:pt>
                <c:pt idx="199">
                  <c:v>0.13819444444444456</c:v>
                </c:pt>
                <c:pt idx="200">
                  <c:v>0.13888888888888901</c:v>
                </c:pt>
                <c:pt idx="201">
                  <c:v>0.1395833333333335</c:v>
                </c:pt>
                <c:pt idx="202">
                  <c:v>0.140277777777778</c:v>
                </c:pt>
                <c:pt idx="203">
                  <c:v>0.14097222222222244</c:v>
                </c:pt>
                <c:pt idx="204">
                  <c:v>0.141666666666667</c:v>
                </c:pt>
                <c:pt idx="205">
                  <c:v>0.14236111111111099</c:v>
                </c:pt>
                <c:pt idx="206">
                  <c:v>0.14305555555555588</c:v>
                </c:pt>
                <c:pt idx="207">
                  <c:v>0.14375000000000004</c:v>
                </c:pt>
                <c:pt idx="208">
                  <c:v>0.1444444444444451</c:v>
                </c:pt>
                <c:pt idx="209">
                  <c:v>0.14513888888888901</c:v>
                </c:pt>
                <c:pt idx="210">
                  <c:v>0.14583333333333359</c:v>
                </c:pt>
                <c:pt idx="211">
                  <c:v>0.14652777777777801</c:v>
                </c:pt>
                <c:pt idx="212">
                  <c:v>0.14722222222222256</c:v>
                </c:pt>
                <c:pt idx="213">
                  <c:v>0.1479166666666675</c:v>
                </c:pt>
                <c:pt idx="214">
                  <c:v>0.14861111111111144</c:v>
                </c:pt>
                <c:pt idx="215">
                  <c:v>0.149305555555556</c:v>
                </c:pt>
                <c:pt idx="216">
                  <c:v>0.15000000000000024</c:v>
                </c:pt>
                <c:pt idx="217">
                  <c:v>0.15069444444444477</c:v>
                </c:pt>
                <c:pt idx="218">
                  <c:v>0.15138888888888899</c:v>
                </c:pt>
                <c:pt idx="219">
                  <c:v>0.15208333333333368</c:v>
                </c:pt>
                <c:pt idx="220">
                  <c:v>0.15277777777777801</c:v>
                </c:pt>
                <c:pt idx="221">
                  <c:v>0.15347222222222268</c:v>
                </c:pt>
                <c:pt idx="222">
                  <c:v>0.15416666666666701</c:v>
                </c:pt>
                <c:pt idx="223">
                  <c:v>0.15486111111111156</c:v>
                </c:pt>
                <c:pt idx="224">
                  <c:v>0.155555555555556</c:v>
                </c:pt>
                <c:pt idx="225">
                  <c:v>0.15625000000000044</c:v>
                </c:pt>
                <c:pt idx="226">
                  <c:v>0.15694444444444539</c:v>
                </c:pt>
                <c:pt idx="227">
                  <c:v>0.15763888888888899</c:v>
                </c:pt>
                <c:pt idx="228">
                  <c:v>0.15833333333333377</c:v>
                </c:pt>
                <c:pt idx="229">
                  <c:v>0.15902777777777799</c:v>
                </c:pt>
                <c:pt idx="230">
                  <c:v>0.15972222222222276</c:v>
                </c:pt>
                <c:pt idx="231">
                  <c:v>0.16041666666666701</c:v>
                </c:pt>
                <c:pt idx="232">
                  <c:v>0.16111111111111101</c:v>
                </c:pt>
                <c:pt idx="233">
                  <c:v>0.16180555555555587</c:v>
                </c:pt>
                <c:pt idx="234">
                  <c:v>0.16250000000000001</c:v>
                </c:pt>
                <c:pt idx="235">
                  <c:v>0.1631944444444445</c:v>
                </c:pt>
                <c:pt idx="236">
                  <c:v>0.163888888888889</c:v>
                </c:pt>
                <c:pt idx="237">
                  <c:v>0.16458333333333341</c:v>
                </c:pt>
                <c:pt idx="238">
                  <c:v>0.165277777777778</c:v>
                </c:pt>
                <c:pt idx="239">
                  <c:v>0.16597222222222199</c:v>
                </c:pt>
                <c:pt idx="240">
                  <c:v>0.16666666666666688</c:v>
                </c:pt>
                <c:pt idx="241">
                  <c:v>0.16736111111111099</c:v>
                </c:pt>
                <c:pt idx="242">
                  <c:v>0.16805555555555587</c:v>
                </c:pt>
                <c:pt idx="243">
                  <c:v>0.16875000000000001</c:v>
                </c:pt>
                <c:pt idx="244">
                  <c:v>0.16944444444444506</c:v>
                </c:pt>
                <c:pt idx="245">
                  <c:v>0.17013888888888901</c:v>
                </c:pt>
                <c:pt idx="246">
                  <c:v>0.1708333333333335</c:v>
                </c:pt>
                <c:pt idx="247">
                  <c:v>0.171527777777778</c:v>
                </c:pt>
                <c:pt idx="248">
                  <c:v>0.17222222222222244</c:v>
                </c:pt>
                <c:pt idx="249">
                  <c:v>0.17291666666666741</c:v>
                </c:pt>
                <c:pt idx="250">
                  <c:v>0.17361111111111099</c:v>
                </c:pt>
                <c:pt idx="251">
                  <c:v>0.17430555555555588</c:v>
                </c:pt>
                <c:pt idx="252">
                  <c:v>0.17500000000000004</c:v>
                </c:pt>
                <c:pt idx="253">
                  <c:v>0.17569444444444463</c:v>
                </c:pt>
                <c:pt idx="254">
                  <c:v>0.17638888888888901</c:v>
                </c:pt>
                <c:pt idx="255">
                  <c:v>0.17708333333333359</c:v>
                </c:pt>
                <c:pt idx="256">
                  <c:v>0.17777777777777801</c:v>
                </c:pt>
                <c:pt idx="257">
                  <c:v>0.17847222222222256</c:v>
                </c:pt>
                <c:pt idx="258">
                  <c:v>0.179166666666667</c:v>
                </c:pt>
                <c:pt idx="259">
                  <c:v>0.17986111111111144</c:v>
                </c:pt>
                <c:pt idx="260">
                  <c:v>0.180555555555556</c:v>
                </c:pt>
                <c:pt idx="261">
                  <c:v>0.18125000000000024</c:v>
                </c:pt>
                <c:pt idx="262">
                  <c:v>0.18194444444444521</c:v>
                </c:pt>
                <c:pt idx="263">
                  <c:v>0.18263888888888899</c:v>
                </c:pt>
                <c:pt idx="264">
                  <c:v>0.18333333333333368</c:v>
                </c:pt>
                <c:pt idx="265">
                  <c:v>0.18402777777777801</c:v>
                </c:pt>
                <c:pt idx="266">
                  <c:v>0.18472222222222268</c:v>
                </c:pt>
                <c:pt idx="267">
                  <c:v>0.18541666666666756</c:v>
                </c:pt>
                <c:pt idx="268">
                  <c:v>0.18611111111111156</c:v>
                </c:pt>
                <c:pt idx="269">
                  <c:v>0.186805555555556</c:v>
                </c:pt>
                <c:pt idx="270">
                  <c:v>0.18750000000000044</c:v>
                </c:pt>
                <c:pt idx="271">
                  <c:v>0.18819444444444491</c:v>
                </c:pt>
                <c:pt idx="272">
                  <c:v>0.18888888888888899</c:v>
                </c:pt>
                <c:pt idx="273">
                  <c:v>0.18958333333333377</c:v>
                </c:pt>
                <c:pt idx="274">
                  <c:v>0.19027777777777788</c:v>
                </c:pt>
                <c:pt idx="275">
                  <c:v>0.19097222222222199</c:v>
                </c:pt>
                <c:pt idx="276">
                  <c:v>0.19166666666666687</c:v>
                </c:pt>
                <c:pt idx="277">
                  <c:v>0.19236111111111101</c:v>
                </c:pt>
                <c:pt idx="278">
                  <c:v>0.19305555555555587</c:v>
                </c:pt>
                <c:pt idx="279">
                  <c:v>0.19375000000000001</c:v>
                </c:pt>
                <c:pt idx="280">
                  <c:v>0.19444444444444497</c:v>
                </c:pt>
                <c:pt idx="281">
                  <c:v>0.195138888888889</c:v>
                </c:pt>
                <c:pt idx="282">
                  <c:v>0.19583333333333341</c:v>
                </c:pt>
                <c:pt idx="283">
                  <c:v>0.196527777777778</c:v>
                </c:pt>
                <c:pt idx="284">
                  <c:v>0.19722222222222199</c:v>
                </c:pt>
                <c:pt idx="285">
                  <c:v>0.19791666666666699</c:v>
                </c:pt>
                <c:pt idx="286">
                  <c:v>0.19861111111111099</c:v>
                </c:pt>
                <c:pt idx="287">
                  <c:v>0.19930555555555587</c:v>
                </c:pt>
                <c:pt idx="288">
                  <c:v>0.2</c:v>
                </c:pt>
                <c:pt idx="289">
                  <c:v>0.20069444444444456</c:v>
                </c:pt>
                <c:pt idx="290">
                  <c:v>0.20138888888888901</c:v>
                </c:pt>
                <c:pt idx="291">
                  <c:v>0.2020833333333335</c:v>
                </c:pt>
                <c:pt idx="292">
                  <c:v>0.202777777777778</c:v>
                </c:pt>
                <c:pt idx="293">
                  <c:v>0.20347222222222244</c:v>
                </c:pt>
                <c:pt idx="294">
                  <c:v>0.204166666666667</c:v>
                </c:pt>
                <c:pt idx="295">
                  <c:v>0.20486111111111099</c:v>
                </c:pt>
                <c:pt idx="296">
                  <c:v>0.20555555555555588</c:v>
                </c:pt>
                <c:pt idx="297">
                  <c:v>0.20625000000000004</c:v>
                </c:pt>
                <c:pt idx="298">
                  <c:v>0.2069444444444451</c:v>
                </c:pt>
                <c:pt idx="299">
                  <c:v>0.20763888888888901</c:v>
                </c:pt>
                <c:pt idx="300">
                  <c:v>0.20833333333333359</c:v>
                </c:pt>
                <c:pt idx="301">
                  <c:v>0.20902777777777801</c:v>
                </c:pt>
                <c:pt idx="302">
                  <c:v>0.20972222222222256</c:v>
                </c:pt>
                <c:pt idx="303">
                  <c:v>0.2104166666666675</c:v>
                </c:pt>
                <c:pt idx="304">
                  <c:v>0.21111111111111144</c:v>
                </c:pt>
                <c:pt idx="305">
                  <c:v>0.211805555555556</c:v>
                </c:pt>
                <c:pt idx="306">
                  <c:v>0.21250000000000024</c:v>
                </c:pt>
                <c:pt idx="307">
                  <c:v>0.21319444444444477</c:v>
                </c:pt>
                <c:pt idx="308">
                  <c:v>0.21388888888888899</c:v>
                </c:pt>
                <c:pt idx="309">
                  <c:v>0.21458333333333368</c:v>
                </c:pt>
                <c:pt idx="310">
                  <c:v>0.21527777777777801</c:v>
                </c:pt>
                <c:pt idx="311">
                  <c:v>0.21597222222222268</c:v>
                </c:pt>
                <c:pt idx="312">
                  <c:v>0.21666666666666701</c:v>
                </c:pt>
                <c:pt idx="313">
                  <c:v>0.21736111111111156</c:v>
                </c:pt>
                <c:pt idx="314">
                  <c:v>0.218055555555556</c:v>
                </c:pt>
                <c:pt idx="315">
                  <c:v>0.21875000000000044</c:v>
                </c:pt>
                <c:pt idx="316">
                  <c:v>0.21944444444444638</c:v>
                </c:pt>
                <c:pt idx="317">
                  <c:v>0.22013888888888897</c:v>
                </c:pt>
                <c:pt idx="318">
                  <c:v>0.22083333333333299</c:v>
                </c:pt>
                <c:pt idx="319">
                  <c:v>0.22152777777777788</c:v>
                </c:pt>
                <c:pt idx="320">
                  <c:v>0.22222222222222199</c:v>
                </c:pt>
                <c:pt idx="321">
                  <c:v>0.22291666666666701</c:v>
                </c:pt>
                <c:pt idx="322">
                  <c:v>0.22361111111111101</c:v>
                </c:pt>
                <c:pt idx="323">
                  <c:v>0.22430555555555587</c:v>
                </c:pt>
                <c:pt idx="324">
                  <c:v>0.22500000000000001</c:v>
                </c:pt>
                <c:pt idx="325">
                  <c:v>0.2256944444444455</c:v>
                </c:pt>
                <c:pt idx="326">
                  <c:v>0.226388888888889</c:v>
                </c:pt>
                <c:pt idx="327">
                  <c:v>0.22708333333333341</c:v>
                </c:pt>
                <c:pt idx="328">
                  <c:v>0.227777777777778</c:v>
                </c:pt>
                <c:pt idx="329">
                  <c:v>0.22847222222222199</c:v>
                </c:pt>
                <c:pt idx="330">
                  <c:v>0.22916666666666688</c:v>
                </c:pt>
                <c:pt idx="331">
                  <c:v>0.22986111111111099</c:v>
                </c:pt>
                <c:pt idx="332">
                  <c:v>0.23055555555555587</c:v>
                </c:pt>
                <c:pt idx="333">
                  <c:v>0.23125000000000001</c:v>
                </c:pt>
                <c:pt idx="334">
                  <c:v>0.23194444444444606</c:v>
                </c:pt>
                <c:pt idx="335">
                  <c:v>0.23263888888888901</c:v>
                </c:pt>
                <c:pt idx="336">
                  <c:v>0.2333333333333335</c:v>
                </c:pt>
                <c:pt idx="337">
                  <c:v>0.234027777777778</c:v>
                </c:pt>
                <c:pt idx="338">
                  <c:v>0.23472222222222244</c:v>
                </c:pt>
                <c:pt idx="339">
                  <c:v>0.23541666666666741</c:v>
                </c:pt>
                <c:pt idx="340">
                  <c:v>0.23611111111111099</c:v>
                </c:pt>
                <c:pt idx="341">
                  <c:v>0.23680555555555588</c:v>
                </c:pt>
                <c:pt idx="342">
                  <c:v>0.23750000000000004</c:v>
                </c:pt>
                <c:pt idx="343">
                  <c:v>0.23819444444444568</c:v>
                </c:pt>
                <c:pt idx="344">
                  <c:v>0.23888888888888901</c:v>
                </c:pt>
                <c:pt idx="345">
                  <c:v>0.23958333333333359</c:v>
                </c:pt>
                <c:pt idx="346">
                  <c:v>0.24027777777777801</c:v>
                </c:pt>
                <c:pt idx="347">
                  <c:v>0.24097222222222256</c:v>
                </c:pt>
                <c:pt idx="348">
                  <c:v>0.241666666666667</c:v>
                </c:pt>
                <c:pt idx="349">
                  <c:v>0.24236111111111144</c:v>
                </c:pt>
                <c:pt idx="350">
                  <c:v>0.243055555555556</c:v>
                </c:pt>
                <c:pt idx="351">
                  <c:v>0.24375000000000024</c:v>
                </c:pt>
                <c:pt idx="352">
                  <c:v>0.24444444444444621</c:v>
                </c:pt>
                <c:pt idx="353">
                  <c:v>0.24513888888888899</c:v>
                </c:pt>
                <c:pt idx="354">
                  <c:v>0.24583333333333368</c:v>
                </c:pt>
                <c:pt idx="355">
                  <c:v>0.24652777777777801</c:v>
                </c:pt>
                <c:pt idx="356">
                  <c:v>0.24722222222222268</c:v>
                </c:pt>
                <c:pt idx="357">
                  <c:v>0.24791666666666756</c:v>
                </c:pt>
                <c:pt idx="358">
                  <c:v>0.24861111111111156</c:v>
                </c:pt>
                <c:pt idx="359">
                  <c:v>0.249305555555556</c:v>
                </c:pt>
                <c:pt idx="360">
                  <c:v>0.25</c:v>
                </c:pt>
                <c:pt idx="361">
                  <c:v>0.250694444444445</c:v>
                </c:pt>
                <c:pt idx="362">
                  <c:v>0.25138888888889077</c:v>
                </c:pt>
                <c:pt idx="363">
                  <c:v>0.25208333333333299</c:v>
                </c:pt>
                <c:pt idx="364">
                  <c:v>0.25277777777777832</c:v>
                </c:pt>
                <c:pt idx="365">
                  <c:v>0.25347222222222232</c:v>
                </c:pt>
                <c:pt idx="366">
                  <c:v>0.25416666666666698</c:v>
                </c:pt>
                <c:pt idx="367">
                  <c:v>0.25486111111111093</c:v>
                </c:pt>
                <c:pt idx="368">
                  <c:v>0.25555555555555576</c:v>
                </c:pt>
                <c:pt idx="369">
                  <c:v>0.25624999999999998</c:v>
                </c:pt>
                <c:pt idx="370">
                  <c:v>0.25694444444444497</c:v>
                </c:pt>
                <c:pt idx="371">
                  <c:v>0.25763888888888897</c:v>
                </c:pt>
                <c:pt idx="372">
                  <c:v>0.25833333333333303</c:v>
                </c:pt>
                <c:pt idx="373">
                  <c:v>0.25902777777777924</c:v>
                </c:pt>
                <c:pt idx="374">
                  <c:v>0.25972222222222202</c:v>
                </c:pt>
                <c:pt idx="375">
                  <c:v>0.26041666666666824</c:v>
                </c:pt>
                <c:pt idx="376">
                  <c:v>0.26111111111111079</c:v>
                </c:pt>
                <c:pt idx="377">
                  <c:v>0.26180555555555601</c:v>
                </c:pt>
                <c:pt idx="378">
                  <c:v>0.26250000000000001</c:v>
                </c:pt>
                <c:pt idx="379">
                  <c:v>0.26319444444444501</c:v>
                </c:pt>
                <c:pt idx="380">
                  <c:v>0.26388888888889112</c:v>
                </c:pt>
                <c:pt idx="381">
                  <c:v>0.264583333333333</c:v>
                </c:pt>
                <c:pt idx="382">
                  <c:v>0.26527777777777894</c:v>
                </c:pt>
                <c:pt idx="383">
                  <c:v>0.26597222222222294</c:v>
                </c:pt>
                <c:pt idx="384">
                  <c:v>0.26666666666666738</c:v>
                </c:pt>
                <c:pt idx="385">
                  <c:v>0.26736111111111099</c:v>
                </c:pt>
                <c:pt idx="386">
                  <c:v>0.26805555555555599</c:v>
                </c:pt>
                <c:pt idx="387">
                  <c:v>0.26875000000000004</c:v>
                </c:pt>
                <c:pt idx="388">
                  <c:v>0.26944444444444532</c:v>
                </c:pt>
                <c:pt idx="389">
                  <c:v>0.27013888888888898</c:v>
                </c:pt>
                <c:pt idx="390">
                  <c:v>0.27083333333333293</c:v>
                </c:pt>
                <c:pt idx="391">
                  <c:v>0.27152777777777942</c:v>
                </c:pt>
                <c:pt idx="392">
                  <c:v>0.27222222222222198</c:v>
                </c:pt>
                <c:pt idx="393">
                  <c:v>0.27291666666666842</c:v>
                </c:pt>
                <c:pt idx="394">
                  <c:v>0.27361111111111103</c:v>
                </c:pt>
                <c:pt idx="395">
                  <c:v>0.27430555555555602</c:v>
                </c:pt>
                <c:pt idx="396">
                  <c:v>0.27500000000000002</c:v>
                </c:pt>
                <c:pt idx="397">
                  <c:v>0.27569444444444502</c:v>
                </c:pt>
                <c:pt idx="398">
                  <c:v>0.27638888888889118</c:v>
                </c:pt>
                <c:pt idx="399">
                  <c:v>0.27708333333333302</c:v>
                </c:pt>
                <c:pt idx="400">
                  <c:v>0.27777777777777907</c:v>
                </c:pt>
                <c:pt idx="401">
                  <c:v>0.27847222222222306</c:v>
                </c:pt>
                <c:pt idx="402">
                  <c:v>0.27916666666666806</c:v>
                </c:pt>
                <c:pt idx="403">
                  <c:v>0.27986111111111101</c:v>
                </c:pt>
                <c:pt idx="404">
                  <c:v>0.280555555555556</c:v>
                </c:pt>
                <c:pt idx="405">
                  <c:v>0.28125</c:v>
                </c:pt>
                <c:pt idx="406">
                  <c:v>0.28194444444444594</c:v>
                </c:pt>
                <c:pt idx="407">
                  <c:v>0.28263888888888938</c:v>
                </c:pt>
                <c:pt idx="408">
                  <c:v>0.28333333333333399</c:v>
                </c:pt>
                <c:pt idx="409">
                  <c:v>0.28402777777777966</c:v>
                </c:pt>
                <c:pt idx="410">
                  <c:v>0.28472222222222232</c:v>
                </c:pt>
                <c:pt idx="411">
                  <c:v>0.28541666666666865</c:v>
                </c:pt>
                <c:pt idx="412">
                  <c:v>0.28611111111111093</c:v>
                </c:pt>
                <c:pt idx="413">
                  <c:v>0.28680555555555598</c:v>
                </c:pt>
                <c:pt idx="414">
                  <c:v>0.28750000000000031</c:v>
                </c:pt>
                <c:pt idx="415">
                  <c:v>0.28819444444444497</c:v>
                </c:pt>
                <c:pt idx="416">
                  <c:v>0.28888888888889108</c:v>
                </c:pt>
                <c:pt idx="417">
                  <c:v>0.28958333333333308</c:v>
                </c:pt>
                <c:pt idx="418">
                  <c:v>0.29027777777777924</c:v>
                </c:pt>
                <c:pt idx="419">
                  <c:v>0.29097222222222324</c:v>
                </c:pt>
                <c:pt idx="420">
                  <c:v>0.29166666666666824</c:v>
                </c:pt>
                <c:pt idx="421">
                  <c:v>0.29236111111111102</c:v>
                </c:pt>
                <c:pt idx="422">
                  <c:v>0.29305555555555601</c:v>
                </c:pt>
                <c:pt idx="423">
                  <c:v>0.29375000000000001</c:v>
                </c:pt>
                <c:pt idx="424">
                  <c:v>0.29444444444444606</c:v>
                </c:pt>
                <c:pt idx="425">
                  <c:v>0.29513888888889006</c:v>
                </c:pt>
                <c:pt idx="426">
                  <c:v>0.295833333333334</c:v>
                </c:pt>
                <c:pt idx="427">
                  <c:v>0.29652777777777989</c:v>
                </c:pt>
                <c:pt idx="428">
                  <c:v>0.29722222222222294</c:v>
                </c:pt>
                <c:pt idx="429">
                  <c:v>0.29791666666666877</c:v>
                </c:pt>
                <c:pt idx="430">
                  <c:v>0.29861111111111099</c:v>
                </c:pt>
                <c:pt idx="431">
                  <c:v>0.29930555555555632</c:v>
                </c:pt>
                <c:pt idx="432">
                  <c:v>0.30000000000000032</c:v>
                </c:pt>
                <c:pt idx="433">
                  <c:v>0.30069444444444532</c:v>
                </c:pt>
                <c:pt idx="434">
                  <c:v>0.30138888888889176</c:v>
                </c:pt>
                <c:pt idx="435">
                  <c:v>0.30208333333333398</c:v>
                </c:pt>
                <c:pt idx="436">
                  <c:v>0.30277777777777942</c:v>
                </c:pt>
                <c:pt idx="437">
                  <c:v>0.30347222222222342</c:v>
                </c:pt>
                <c:pt idx="438">
                  <c:v>0.30416666666666842</c:v>
                </c:pt>
                <c:pt idx="439">
                  <c:v>0.30486111111111108</c:v>
                </c:pt>
                <c:pt idx="440">
                  <c:v>0.30555555555555602</c:v>
                </c:pt>
                <c:pt idx="441">
                  <c:v>0.30625000000000002</c:v>
                </c:pt>
                <c:pt idx="442">
                  <c:v>0.30694444444444624</c:v>
                </c:pt>
                <c:pt idx="443">
                  <c:v>0.30763888888889024</c:v>
                </c:pt>
                <c:pt idx="444">
                  <c:v>0.30833333333333401</c:v>
                </c:pt>
                <c:pt idx="445">
                  <c:v>0.30902777777778012</c:v>
                </c:pt>
                <c:pt idx="446">
                  <c:v>0.30972222222222306</c:v>
                </c:pt>
                <c:pt idx="447">
                  <c:v>0.31041666666666912</c:v>
                </c:pt>
                <c:pt idx="448">
                  <c:v>0.31111111111111101</c:v>
                </c:pt>
                <c:pt idx="449">
                  <c:v>0.31180555555555695</c:v>
                </c:pt>
                <c:pt idx="450">
                  <c:v>0.31250000000000094</c:v>
                </c:pt>
                <c:pt idx="451">
                  <c:v>0.31319444444444594</c:v>
                </c:pt>
                <c:pt idx="452">
                  <c:v>0.31388888888889183</c:v>
                </c:pt>
                <c:pt idx="453">
                  <c:v>0.31458333333333438</c:v>
                </c:pt>
                <c:pt idx="454">
                  <c:v>0.31527777777777966</c:v>
                </c:pt>
                <c:pt idx="455">
                  <c:v>0.31597222222222365</c:v>
                </c:pt>
                <c:pt idx="456">
                  <c:v>0.31666666666666865</c:v>
                </c:pt>
                <c:pt idx="457">
                  <c:v>0.31736111111111098</c:v>
                </c:pt>
                <c:pt idx="458">
                  <c:v>0.31805555555555598</c:v>
                </c:pt>
                <c:pt idx="459">
                  <c:v>0.31875000000000031</c:v>
                </c:pt>
                <c:pt idx="460">
                  <c:v>0.31944444444444642</c:v>
                </c:pt>
                <c:pt idx="461">
                  <c:v>0.32013888888889042</c:v>
                </c:pt>
                <c:pt idx="462">
                  <c:v>0.32083333333333408</c:v>
                </c:pt>
                <c:pt idx="463">
                  <c:v>0.32152777777778013</c:v>
                </c:pt>
                <c:pt idx="464">
                  <c:v>0.32222222222222324</c:v>
                </c:pt>
                <c:pt idx="465">
                  <c:v>0.32291666666666918</c:v>
                </c:pt>
                <c:pt idx="466">
                  <c:v>0.32361111111111102</c:v>
                </c:pt>
                <c:pt idx="467">
                  <c:v>0.32430555555555707</c:v>
                </c:pt>
                <c:pt idx="468">
                  <c:v>0.32500000000000107</c:v>
                </c:pt>
                <c:pt idx="469">
                  <c:v>0.32569444444444606</c:v>
                </c:pt>
                <c:pt idx="470">
                  <c:v>0.32638888888889184</c:v>
                </c:pt>
                <c:pt idx="471">
                  <c:v>0.327083333333335</c:v>
                </c:pt>
                <c:pt idx="472">
                  <c:v>0.32777777777777989</c:v>
                </c:pt>
                <c:pt idx="473">
                  <c:v>0.32847222222222389</c:v>
                </c:pt>
                <c:pt idx="474">
                  <c:v>0.32916666666666877</c:v>
                </c:pt>
                <c:pt idx="475">
                  <c:v>0.32986111111111138</c:v>
                </c:pt>
                <c:pt idx="476">
                  <c:v>0.33055555555555632</c:v>
                </c:pt>
                <c:pt idx="477">
                  <c:v>0.33125000000000032</c:v>
                </c:pt>
                <c:pt idx="478">
                  <c:v>0.33194444444444665</c:v>
                </c:pt>
                <c:pt idx="479">
                  <c:v>0.33263888888889065</c:v>
                </c:pt>
                <c:pt idx="480">
                  <c:v>0.33333333333333398</c:v>
                </c:pt>
                <c:pt idx="481">
                  <c:v>0.33402777777778042</c:v>
                </c:pt>
                <c:pt idx="482">
                  <c:v>0.33472222222222342</c:v>
                </c:pt>
                <c:pt idx="483">
                  <c:v>0.33541666666666908</c:v>
                </c:pt>
                <c:pt idx="484">
                  <c:v>0.33611111111111108</c:v>
                </c:pt>
                <c:pt idx="485">
                  <c:v>0.33680555555555725</c:v>
                </c:pt>
                <c:pt idx="486">
                  <c:v>0.33750000000000124</c:v>
                </c:pt>
                <c:pt idx="487">
                  <c:v>0.33819444444444624</c:v>
                </c:pt>
                <c:pt idx="488">
                  <c:v>0.33888888888889185</c:v>
                </c:pt>
                <c:pt idx="489">
                  <c:v>0.33958333333333512</c:v>
                </c:pt>
                <c:pt idx="490">
                  <c:v>0.34027777777777907</c:v>
                </c:pt>
                <c:pt idx="491">
                  <c:v>0.34097222222222306</c:v>
                </c:pt>
                <c:pt idx="492">
                  <c:v>0.34166666666666806</c:v>
                </c:pt>
                <c:pt idx="493">
                  <c:v>0.34236111111111101</c:v>
                </c:pt>
                <c:pt idx="494">
                  <c:v>0.343055555555556</c:v>
                </c:pt>
                <c:pt idx="495">
                  <c:v>0.34375</c:v>
                </c:pt>
                <c:pt idx="496">
                  <c:v>0.34444444444444594</c:v>
                </c:pt>
                <c:pt idx="497">
                  <c:v>0.34513888888888938</c:v>
                </c:pt>
                <c:pt idx="498">
                  <c:v>0.34583333333333399</c:v>
                </c:pt>
                <c:pt idx="499">
                  <c:v>0.34652777777777966</c:v>
                </c:pt>
                <c:pt idx="500">
                  <c:v>0.34722222222222232</c:v>
                </c:pt>
                <c:pt idx="501">
                  <c:v>0.34791666666666865</c:v>
                </c:pt>
                <c:pt idx="502">
                  <c:v>0.34861111111111093</c:v>
                </c:pt>
                <c:pt idx="503">
                  <c:v>0.34930555555555598</c:v>
                </c:pt>
                <c:pt idx="504">
                  <c:v>0.35000000000000031</c:v>
                </c:pt>
                <c:pt idx="505">
                  <c:v>0.35069444444444497</c:v>
                </c:pt>
                <c:pt idx="506">
                  <c:v>0.35138888888889108</c:v>
                </c:pt>
                <c:pt idx="507">
                  <c:v>0.35208333333333408</c:v>
                </c:pt>
                <c:pt idx="508">
                  <c:v>0.35277777777777924</c:v>
                </c:pt>
                <c:pt idx="509">
                  <c:v>0.35347222222222324</c:v>
                </c:pt>
                <c:pt idx="510">
                  <c:v>0.35416666666666824</c:v>
                </c:pt>
                <c:pt idx="511">
                  <c:v>0.35486111111111102</c:v>
                </c:pt>
                <c:pt idx="512">
                  <c:v>0.35555555555555601</c:v>
                </c:pt>
                <c:pt idx="513">
                  <c:v>0.35625000000000001</c:v>
                </c:pt>
                <c:pt idx="514">
                  <c:v>0.35694444444444606</c:v>
                </c:pt>
                <c:pt idx="515">
                  <c:v>0.35763888888889006</c:v>
                </c:pt>
                <c:pt idx="516">
                  <c:v>0.358333333333334</c:v>
                </c:pt>
                <c:pt idx="517">
                  <c:v>0.35902777777777989</c:v>
                </c:pt>
                <c:pt idx="518">
                  <c:v>0.35972222222222294</c:v>
                </c:pt>
                <c:pt idx="519">
                  <c:v>0.36041666666666877</c:v>
                </c:pt>
                <c:pt idx="520">
                  <c:v>0.36111111111111099</c:v>
                </c:pt>
                <c:pt idx="521">
                  <c:v>0.36180555555555632</c:v>
                </c:pt>
                <c:pt idx="522">
                  <c:v>0.36250000000000032</c:v>
                </c:pt>
                <c:pt idx="523">
                  <c:v>0.36319444444444532</c:v>
                </c:pt>
                <c:pt idx="524">
                  <c:v>0.36388888888889176</c:v>
                </c:pt>
                <c:pt idx="525">
                  <c:v>0.36458333333333398</c:v>
                </c:pt>
                <c:pt idx="526">
                  <c:v>0.36527777777777942</c:v>
                </c:pt>
                <c:pt idx="527">
                  <c:v>0.36597222222222342</c:v>
                </c:pt>
                <c:pt idx="528">
                  <c:v>0.36666666666666842</c:v>
                </c:pt>
                <c:pt idx="529">
                  <c:v>0.36736111111111108</c:v>
                </c:pt>
                <c:pt idx="530">
                  <c:v>0.36805555555555602</c:v>
                </c:pt>
                <c:pt idx="531">
                  <c:v>0.36875000000000002</c:v>
                </c:pt>
                <c:pt idx="532">
                  <c:v>0.36944444444444624</c:v>
                </c:pt>
                <c:pt idx="533">
                  <c:v>0.37013888888889024</c:v>
                </c:pt>
                <c:pt idx="534">
                  <c:v>0.37083333333333401</c:v>
                </c:pt>
                <c:pt idx="535">
                  <c:v>0.37152777777778012</c:v>
                </c:pt>
                <c:pt idx="536">
                  <c:v>0.37222222222222406</c:v>
                </c:pt>
                <c:pt idx="537">
                  <c:v>0.37291666666666912</c:v>
                </c:pt>
                <c:pt idx="538">
                  <c:v>0.37361111111111101</c:v>
                </c:pt>
                <c:pt idx="539">
                  <c:v>0.37430555555555695</c:v>
                </c:pt>
                <c:pt idx="540">
                  <c:v>0.37500000000000094</c:v>
                </c:pt>
                <c:pt idx="541">
                  <c:v>0.37569444444444594</c:v>
                </c:pt>
                <c:pt idx="542">
                  <c:v>0.37638888888889183</c:v>
                </c:pt>
                <c:pt idx="543">
                  <c:v>0.37708333333333438</c:v>
                </c:pt>
                <c:pt idx="544">
                  <c:v>0.37777777777777966</c:v>
                </c:pt>
                <c:pt idx="545">
                  <c:v>0.37847222222222465</c:v>
                </c:pt>
                <c:pt idx="546">
                  <c:v>0.37916666666666865</c:v>
                </c:pt>
                <c:pt idx="547">
                  <c:v>0.37986111111111098</c:v>
                </c:pt>
                <c:pt idx="548">
                  <c:v>0.38055555555555598</c:v>
                </c:pt>
                <c:pt idx="549">
                  <c:v>0.38125000000000031</c:v>
                </c:pt>
                <c:pt idx="550">
                  <c:v>0.38194444444444642</c:v>
                </c:pt>
                <c:pt idx="551">
                  <c:v>0.38263888888889042</c:v>
                </c:pt>
                <c:pt idx="552">
                  <c:v>0.38333333333333408</c:v>
                </c:pt>
                <c:pt idx="553">
                  <c:v>0.38402777777778013</c:v>
                </c:pt>
                <c:pt idx="554">
                  <c:v>0.38472222222222424</c:v>
                </c:pt>
                <c:pt idx="555">
                  <c:v>0.38541666666666918</c:v>
                </c:pt>
                <c:pt idx="556">
                  <c:v>0.38611111111111102</c:v>
                </c:pt>
                <c:pt idx="557">
                  <c:v>0.38680555555555707</c:v>
                </c:pt>
                <c:pt idx="558">
                  <c:v>0.38750000000000107</c:v>
                </c:pt>
                <c:pt idx="559">
                  <c:v>0.38819444444444606</c:v>
                </c:pt>
                <c:pt idx="560">
                  <c:v>0.38888888888889184</c:v>
                </c:pt>
                <c:pt idx="561">
                  <c:v>0.389583333333335</c:v>
                </c:pt>
                <c:pt idx="562">
                  <c:v>0.39027777777777989</c:v>
                </c:pt>
                <c:pt idx="563">
                  <c:v>0.39097222222222489</c:v>
                </c:pt>
                <c:pt idx="564">
                  <c:v>0.39166666666666877</c:v>
                </c:pt>
                <c:pt idx="565">
                  <c:v>0.39236111111111138</c:v>
                </c:pt>
                <c:pt idx="566">
                  <c:v>0.39305555555555632</c:v>
                </c:pt>
                <c:pt idx="567">
                  <c:v>0.39375000000000032</c:v>
                </c:pt>
                <c:pt idx="568">
                  <c:v>0.39444444444444665</c:v>
                </c:pt>
                <c:pt idx="569">
                  <c:v>0.39513888888889065</c:v>
                </c:pt>
                <c:pt idx="570">
                  <c:v>0.39583333333333398</c:v>
                </c:pt>
                <c:pt idx="571">
                  <c:v>0.39652777777778042</c:v>
                </c:pt>
                <c:pt idx="572">
                  <c:v>0.39722222222222442</c:v>
                </c:pt>
                <c:pt idx="573">
                  <c:v>0.39791666666666908</c:v>
                </c:pt>
                <c:pt idx="574">
                  <c:v>0.39861111111111108</c:v>
                </c:pt>
                <c:pt idx="575">
                  <c:v>0.39930555555555725</c:v>
                </c:pt>
                <c:pt idx="576">
                  <c:v>0.4</c:v>
                </c:pt>
                <c:pt idx="577">
                  <c:v>0.40069444444444502</c:v>
                </c:pt>
                <c:pt idx="578">
                  <c:v>0.40138888888889118</c:v>
                </c:pt>
                <c:pt idx="579">
                  <c:v>0.40208333333333401</c:v>
                </c:pt>
                <c:pt idx="580">
                  <c:v>0.40277777777777907</c:v>
                </c:pt>
                <c:pt idx="581">
                  <c:v>0.40347222222222406</c:v>
                </c:pt>
                <c:pt idx="582">
                  <c:v>0.40416666666666806</c:v>
                </c:pt>
                <c:pt idx="583">
                  <c:v>0.40486111111111101</c:v>
                </c:pt>
                <c:pt idx="584">
                  <c:v>0.405555555555556</c:v>
                </c:pt>
                <c:pt idx="585">
                  <c:v>0.40625</c:v>
                </c:pt>
                <c:pt idx="586">
                  <c:v>0.40694444444444594</c:v>
                </c:pt>
                <c:pt idx="587">
                  <c:v>0.40763888888888938</c:v>
                </c:pt>
                <c:pt idx="588">
                  <c:v>0.40833333333333399</c:v>
                </c:pt>
                <c:pt idx="589">
                  <c:v>0.40902777777777966</c:v>
                </c:pt>
                <c:pt idx="590">
                  <c:v>0.40972222222222332</c:v>
                </c:pt>
                <c:pt idx="591">
                  <c:v>0.41041666666666865</c:v>
                </c:pt>
                <c:pt idx="592">
                  <c:v>0.41111111111111093</c:v>
                </c:pt>
                <c:pt idx="593">
                  <c:v>0.41180555555555598</c:v>
                </c:pt>
                <c:pt idx="594">
                  <c:v>0.41250000000000031</c:v>
                </c:pt>
                <c:pt idx="595">
                  <c:v>0.41319444444444497</c:v>
                </c:pt>
                <c:pt idx="596">
                  <c:v>0.41388888888889108</c:v>
                </c:pt>
                <c:pt idx="597">
                  <c:v>0.41458333333333408</c:v>
                </c:pt>
                <c:pt idx="598">
                  <c:v>0.41527777777777924</c:v>
                </c:pt>
                <c:pt idx="599">
                  <c:v>0.41597222222222424</c:v>
                </c:pt>
                <c:pt idx="600">
                  <c:v>0.41666666666666824</c:v>
                </c:pt>
                <c:pt idx="601">
                  <c:v>0.41736111111111102</c:v>
                </c:pt>
                <c:pt idx="602">
                  <c:v>0.41805555555555601</c:v>
                </c:pt>
                <c:pt idx="603">
                  <c:v>0.41875000000000001</c:v>
                </c:pt>
                <c:pt idx="604">
                  <c:v>0.41944444444444606</c:v>
                </c:pt>
                <c:pt idx="605">
                  <c:v>0.42013888888889006</c:v>
                </c:pt>
                <c:pt idx="606">
                  <c:v>0.420833333333334</c:v>
                </c:pt>
                <c:pt idx="607">
                  <c:v>0.42152777777777989</c:v>
                </c:pt>
                <c:pt idx="608">
                  <c:v>0.42222222222222394</c:v>
                </c:pt>
                <c:pt idx="609">
                  <c:v>0.42291666666666877</c:v>
                </c:pt>
                <c:pt idx="610">
                  <c:v>0.42361111111111099</c:v>
                </c:pt>
                <c:pt idx="611">
                  <c:v>0.42430555555555632</c:v>
                </c:pt>
                <c:pt idx="612">
                  <c:v>0.42500000000000032</c:v>
                </c:pt>
                <c:pt idx="613">
                  <c:v>0.42569444444444532</c:v>
                </c:pt>
                <c:pt idx="614">
                  <c:v>0.42638888888889176</c:v>
                </c:pt>
                <c:pt idx="615">
                  <c:v>0.42708333333333398</c:v>
                </c:pt>
                <c:pt idx="616">
                  <c:v>0.42777777777777942</c:v>
                </c:pt>
                <c:pt idx="617">
                  <c:v>0.42847222222222442</c:v>
                </c:pt>
                <c:pt idx="618">
                  <c:v>0.42916666666666842</c:v>
                </c:pt>
                <c:pt idx="619">
                  <c:v>0.42986111111111108</c:v>
                </c:pt>
                <c:pt idx="620">
                  <c:v>0.43055555555555602</c:v>
                </c:pt>
                <c:pt idx="621">
                  <c:v>0.43125000000000002</c:v>
                </c:pt>
                <c:pt idx="622">
                  <c:v>0.43194444444444624</c:v>
                </c:pt>
                <c:pt idx="623">
                  <c:v>0.43263888888889024</c:v>
                </c:pt>
                <c:pt idx="624">
                  <c:v>0.43333333333333401</c:v>
                </c:pt>
                <c:pt idx="625">
                  <c:v>0.43402777777778012</c:v>
                </c:pt>
                <c:pt idx="626">
                  <c:v>0.43472222222222406</c:v>
                </c:pt>
                <c:pt idx="627">
                  <c:v>0.43541666666666912</c:v>
                </c:pt>
                <c:pt idx="628">
                  <c:v>0.43611111111111101</c:v>
                </c:pt>
                <c:pt idx="629">
                  <c:v>0.43680555555555695</c:v>
                </c:pt>
                <c:pt idx="630">
                  <c:v>0.43750000000000094</c:v>
                </c:pt>
                <c:pt idx="631">
                  <c:v>0.43819444444444594</c:v>
                </c:pt>
                <c:pt idx="632">
                  <c:v>0.43888888888889183</c:v>
                </c:pt>
                <c:pt idx="633">
                  <c:v>0.43958333333333438</c:v>
                </c:pt>
                <c:pt idx="634">
                  <c:v>0.44027777777777832</c:v>
                </c:pt>
                <c:pt idx="635">
                  <c:v>0.44097222222222332</c:v>
                </c:pt>
                <c:pt idx="636">
                  <c:v>0.44166666666666698</c:v>
                </c:pt>
                <c:pt idx="637">
                  <c:v>0.44236111111111193</c:v>
                </c:pt>
                <c:pt idx="638">
                  <c:v>0.44305555555555576</c:v>
                </c:pt>
                <c:pt idx="639">
                  <c:v>0.44374999999999998</c:v>
                </c:pt>
                <c:pt idx="640">
                  <c:v>0.44444444444444497</c:v>
                </c:pt>
                <c:pt idx="641">
                  <c:v>0.44513888888888897</c:v>
                </c:pt>
                <c:pt idx="642">
                  <c:v>0.44583333333333403</c:v>
                </c:pt>
                <c:pt idx="643">
                  <c:v>0.44652777777777924</c:v>
                </c:pt>
                <c:pt idx="644">
                  <c:v>0.44722222222222302</c:v>
                </c:pt>
                <c:pt idx="645">
                  <c:v>0.44791666666666824</c:v>
                </c:pt>
                <c:pt idx="646">
                  <c:v>0.44861111111111079</c:v>
                </c:pt>
                <c:pt idx="647">
                  <c:v>0.44930555555555601</c:v>
                </c:pt>
                <c:pt idx="648">
                  <c:v>0.45</c:v>
                </c:pt>
                <c:pt idx="649">
                  <c:v>0.45069444444444501</c:v>
                </c:pt>
                <c:pt idx="650">
                  <c:v>0.45138888888889112</c:v>
                </c:pt>
                <c:pt idx="651">
                  <c:v>0.452083333333334</c:v>
                </c:pt>
                <c:pt idx="652">
                  <c:v>0.45277777777777894</c:v>
                </c:pt>
                <c:pt idx="653">
                  <c:v>0.45347222222222394</c:v>
                </c:pt>
                <c:pt idx="654">
                  <c:v>0.45416666666666738</c:v>
                </c:pt>
                <c:pt idx="655">
                  <c:v>0.45486111111111199</c:v>
                </c:pt>
                <c:pt idx="656">
                  <c:v>0.45555555555555599</c:v>
                </c:pt>
                <c:pt idx="657">
                  <c:v>0.45625000000000004</c:v>
                </c:pt>
                <c:pt idx="658">
                  <c:v>0.45694444444444532</c:v>
                </c:pt>
                <c:pt idx="659">
                  <c:v>0.45763888888888898</c:v>
                </c:pt>
                <c:pt idx="660">
                  <c:v>0.45833333333333393</c:v>
                </c:pt>
                <c:pt idx="661">
                  <c:v>0.45902777777777942</c:v>
                </c:pt>
                <c:pt idx="662">
                  <c:v>0.45972222222222298</c:v>
                </c:pt>
                <c:pt idx="663">
                  <c:v>0.46041666666666842</c:v>
                </c:pt>
                <c:pt idx="664">
                  <c:v>0.46111111111111203</c:v>
                </c:pt>
                <c:pt idx="665">
                  <c:v>0.46180555555555602</c:v>
                </c:pt>
                <c:pt idx="666">
                  <c:v>0.46250000000000002</c:v>
                </c:pt>
                <c:pt idx="667">
                  <c:v>0.46319444444444502</c:v>
                </c:pt>
                <c:pt idx="668">
                  <c:v>0.46388888888889118</c:v>
                </c:pt>
                <c:pt idx="669">
                  <c:v>0.46458333333333401</c:v>
                </c:pt>
                <c:pt idx="670">
                  <c:v>0.46527777777777907</c:v>
                </c:pt>
                <c:pt idx="671">
                  <c:v>0.46597222222222406</c:v>
                </c:pt>
                <c:pt idx="672">
                  <c:v>0.46666666666666806</c:v>
                </c:pt>
                <c:pt idx="673">
                  <c:v>0.467361111111112</c:v>
                </c:pt>
                <c:pt idx="674">
                  <c:v>0.468055555555556</c:v>
                </c:pt>
                <c:pt idx="675">
                  <c:v>0.46875</c:v>
                </c:pt>
                <c:pt idx="676">
                  <c:v>0.46944444444444594</c:v>
                </c:pt>
                <c:pt idx="677">
                  <c:v>0.47013888888888938</c:v>
                </c:pt>
                <c:pt idx="678">
                  <c:v>0.47083333333333399</c:v>
                </c:pt>
                <c:pt idx="679">
                  <c:v>0.47152777777777966</c:v>
                </c:pt>
                <c:pt idx="680">
                  <c:v>0.47222222222222332</c:v>
                </c:pt>
                <c:pt idx="681">
                  <c:v>0.47291666666666865</c:v>
                </c:pt>
                <c:pt idx="682">
                  <c:v>0.47361111111111193</c:v>
                </c:pt>
                <c:pt idx="683">
                  <c:v>0.47430555555555598</c:v>
                </c:pt>
                <c:pt idx="684">
                  <c:v>0.47500000000000031</c:v>
                </c:pt>
                <c:pt idx="685">
                  <c:v>0.47569444444444497</c:v>
                </c:pt>
                <c:pt idx="686">
                  <c:v>0.47638888888889108</c:v>
                </c:pt>
                <c:pt idx="687">
                  <c:v>0.47708333333333408</c:v>
                </c:pt>
                <c:pt idx="688">
                  <c:v>0.47777777777777924</c:v>
                </c:pt>
                <c:pt idx="689">
                  <c:v>0.47847222222222424</c:v>
                </c:pt>
                <c:pt idx="690">
                  <c:v>0.47916666666666824</c:v>
                </c:pt>
                <c:pt idx="691">
                  <c:v>0.47986111111111202</c:v>
                </c:pt>
                <c:pt idx="692">
                  <c:v>0.48055555555555601</c:v>
                </c:pt>
                <c:pt idx="693">
                  <c:v>0.48125000000000001</c:v>
                </c:pt>
                <c:pt idx="694">
                  <c:v>0.48194444444444606</c:v>
                </c:pt>
                <c:pt idx="695">
                  <c:v>0.48263888888889006</c:v>
                </c:pt>
                <c:pt idx="696">
                  <c:v>0.483333333333334</c:v>
                </c:pt>
                <c:pt idx="697">
                  <c:v>0.48402777777777989</c:v>
                </c:pt>
                <c:pt idx="698">
                  <c:v>0.48472222222222394</c:v>
                </c:pt>
                <c:pt idx="699">
                  <c:v>0.48541666666666877</c:v>
                </c:pt>
                <c:pt idx="700">
                  <c:v>0.48611111111111199</c:v>
                </c:pt>
                <c:pt idx="701">
                  <c:v>0.48680555555555632</c:v>
                </c:pt>
                <c:pt idx="702">
                  <c:v>0.48750000000000032</c:v>
                </c:pt>
                <c:pt idx="703">
                  <c:v>0.48819444444444532</c:v>
                </c:pt>
                <c:pt idx="704">
                  <c:v>0.48888888888889176</c:v>
                </c:pt>
                <c:pt idx="705">
                  <c:v>0.48958333333333398</c:v>
                </c:pt>
                <c:pt idx="706">
                  <c:v>0.49027777777777942</c:v>
                </c:pt>
                <c:pt idx="707">
                  <c:v>0.49097222222222442</c:v>
                </c:pt>
                <c:pt idx="708">
                  <c:v>0.49166666666666842</c:v>
                </c:pt>
                <c:pt idx="709">
                  <c:v>0.49236111111111208</c:v>
                </c:pt>
                <c:pt idx="710">
                  <c:v>0.49305555555555602</c:v>
                </c:pt>
                <c:pt idx="711">
                  <c:v>0.49375000000000002</c:v>
                </c:pt>
                <c:pt idx="712">
                  <c:v>0.49444444444444624</c:v>
                </c:pt>
                <c:pt idx="713">
                  <c:v>0.49513888888889024</c:v>
                </c:pt>
                <c:pt idx="714">
                  <c:v>0.49583333333333401</c:v>
                </c:pt>
                <c:pt idx="715">
                  <c:v>0.49652777777778012</c:v>
                </c:pt>
                <c:pt idx="716">
                  <c:v>0.49722222222222406</c:v>
                </c:pt>
                <c:pt idx="717">
                  <c:v>0.49791666666666912</c:v>
                </c:pt>
                <c:pt idx="718">
                  <c:v>0.498611111111112</c:v>
                </c:pt>
                <c:pt idx="719">
                  <c:v>0.49930555555555695</c:v>
                </c:pt>
                <c:pt idx="720">
                  <c:v>0.5</c:v>
                </c:pt>
                <c:pt idx="721">
                  <c:v>0.50069444444444688</c:v>
                </c:pt>
                <c:pt idx="722">
                  <c:v>0.50138888888888899</c:v>
                </c:pt>
                <c:pt idx="723">
                  <c:v>0.50208333333333399</c:v>
                </c:pt>
                <c:pt idx="724">
                  <c:v>0.50277777777777799</c:v>
                </c:pt>
                <c:pt idx="725">
                  <c:v>0.50347222222222088</c:v>
                </c:pt>
                <c:pt idx="726">
                  <c:v>0.50416666666666488</c:v>
                </c:pt>
                <c:pt idx="727">
                  <c:v>0.50486111111111198</c:v>
                </c:pt>
                <c:pt idx="728">
                  <c:v>0.50555555555555598</c:v>
                </c:pt>
                <c:pt idx="729">
                  <c:v>0.50625000000000098</c:v>
                </c:pt>
                <c:pt idx="730">
                  <c:v>0.50694444444444564</c:v>
                </c:pt>
                <c:pt idx="731">
                  <c:v>0.50763888888888964</c:v>
                </c:pt>
                <c:pt idx="732">
                  <c:v>0.50833333333333397</c:v>
                </c:pt>
                <c:pt idx="733">
                  <c:v>0.50902777777777797</c:v>
                </c:pt>
                <c:pt idx="734">
                  <c:v>0.50972222222222296</c:v>
                </c:pt>
                <c:pt idx="735">
                  <c:v>0.51041666666666441</c:v>
                </c:pt>
                <c:pt idx="736">
                  <c:v>0.51111111111111196</c:v>
                </c:pt>
                <c:pt idx="737">
                  <c:v>0.51180555555555662</c:v>
                </c:pt>
                <c:pt idx="738">
                  <c:v>0.51249999999999996</c:v>
                </c:pt>
                <c:pt idx="739">
                  <c:v>0.51319444444444495</c:v>
                </c:pt>
                <c:pt idx="740">
                  <c:v>0.51388888888888895</c:v>
                </c:pt>
                <c:pt idx="741">
                  <c:v>0.5145833333333335</c:v>
                </c:pt>
                <c:pt idx="742">
                  <c:v>0.5152777777777775</c:v>
                </c:pt>
                <c:pt idx="743">
                  <c:v>0.5159722222222225</c:v>
                </c:pt>
                <c:pt idx="744">
                  <c:v>0.5166666666666665</c:v>
                </c:pt>
                <c:pt idx="745">
                  <c:v>0.51736111111111149</c:v>
                </c:pt>
                <c:pt idx="746">
                  <c:v>0.51805555555555605</c:v>
                </c:pt>
                <c:pt idx="747">
                  <c:v>0.51875000000000104</c:v>
                </c:pt>
                <c:pt idx="748">
                  <c:v>0.51944444444444504</c:v>
                </c:pt>
                <c:pt idx="749">
                  <c:v>0.52013888888888904</c:v>
                </c:pt>
                <c:pt idx="750">
                  <c:v>0.52083333333333404</c:v>
                </c:pt>
                <c:pt idx="751">
                  <c:v>0.52152777777777759</c:v>
                </c:pt>
                <c:pt idx="752">
                  <c:v>0.52222222222222259</c:v>
                </c:pt>
                <c:pt idx="753">
                  <c:v>0.52291666666666659</c:v>
                </c:pt>
                <c:pt idx="754">
                  <c:v>0.52361111111111203</c:v>
                </c:pt>
                <c:pt idx="755">
                  <c:v>0.52430555555555602</c:v>
                </c:pt>
                <c:pt idx="756">
                  <c:v>0.52500000000000102</c:v>
                </c:pt>
                <c:pt idx="757">
                  <c:v>0.52569444444444713</c:v>
                </c:pt>
                <c:pt idx="758">
                  <c:v>0.52638888888888902</c:v>
                </c:pt>
                <c:pt idx="759">
                  <c:v>0.52708333333333401</c:v>
                </c:pt>
                <c:pt idx="760">
                  <c:v>0.52777777777777801</c:v>
                </c:pt>
                <c:pt idx="761">
                  <c:v>0.52847222222222257</c:v>
                </c:pt>
                <c:pt idx="762">
                  <c:v>0.52916666666666656</c:v>
                </c:pt>
                <c:pt idx="763">
                  <c:v>0.529861111111112</c:v>
                </c:pt>
                <c:pt idx="764">
                  <c:v>0.530555555555556</c:v>
                </c:pt>
                <c:pt idx="765">
                  <c:v>0.531250000000001</c:v>
                </c:pt>
                <c:pt idx="766">
                  <c:v>0.53194444444444688</c:v>
                </c:pt>
                <c:pt idx="767">
                  <c:v>0.53263888888889088</c:v>
                </c:pt>
                <c:pt idx="768">
                  <c:v>0.53333333333333399</c:v>
                </c:pt>
                <c:pt idx="769">
                  <c:v>0.53402777777777799</c:v>
                </c:pt>
                <c:pt idx="770">
                  <c:v>0.53472222222222299</c:v>
                </c:pt>
                <c:pt idx="771">
                  <c:v>0.53541666666666488</c:v>
                </c:pt>
                <c:pt idx="772">
                  <c:v>0.53611111111111198</c:v>
                </c:pt>
                <c:pt idx="773">
                  <c:v>0.53680555555555665</c:v>
                </c:pt>
                <c:pt idx="774">
                  <c:v>0.53750000000000098</c:v>
                </c:pt>
                <c:pt idx="775">
                  <c:v>0.53819444444444564</c:v>
                </c:pt>
                <c:pt idx="776">
                  <c:v>0.53888888888888964</c:v>
                </c:pt>
                <c:pt idx="777">
                  <c:v>0.53958333333333397</c:v>
                </c:pt>
                <c:pt idx="778">
                  <c:v>0.54027777777777797</c:v>
                </c:pt>
                <c:pt idx="779">
                  <c:v>0.54097222222222296</c:v>
                </c:pt>
                <c:pt idx="780">
                  <c:v>0.54166666666666696</c:v>
                </c:pt>
                <c:pt idx="781">
                  <c:v>0.54236111111111196</c:v>
                </c:pt>
                <c:pt idx="782">
                  <c:v>0.54305555555555662</c:v>
                </c:pt>
                <c:pt idx="783">
                  <c:v>0.54375000000000062</c:v>
                </c:pt>
                <c:pt idx="784">
                  <c:v>0.54444444444444495</c:v>
                </c:pt>
                <c:pt idx="785">
                  <c:v>0.54513888888888895</c:v>
                </c:pt>
                <c:pt idx="786">
                  <c:v>0.54583333333333395</c:v>
                </c:pt>
                <c:pt idx="787">
                  <c:v>0.5465277777777775</c:v>
                </c:pt>
                <c:pt idx="788">
                  <c:v>0.5472222222222225</c:v>
                </c:pt>
                <c:pt idx="789">
                  <c:v>0.5479166666666665</c:v>
                </c:pt>
                <c:pt idx="790">
                  <c:v>0.54861111111111205</c:v>
                </c:pt>
                <c:pt idx="791">
                  <c:v>0.54930555555555605</c:v>
                </c:pt>
                <c:pt idx="792">
                  <c:v>0.55000000000000104</c:v>
                </c:pt>
                <c:pt idx="793">
                  <c:v>0.55069444444444748</c:v>
                </c:pt>
                <c:pt idx="794">
                  <c:v>0.55138888888888904</c:v>
                </c:pt>
                <c:pt idx="795">
                  <c:v>0.55208333333333404</c:v>
                </c:pt>
                <c:pt idx="796">
                  <c:v>0.55277777777777803</c:v>
                </c:pt>
                <c:pt idx="797">
                  <c:v>0.55347222222222259</c:v>
                </c:pt>
                <c:pt idx="798">
                  <c:v>0.55416666666666659</c:v>
                </c:pt>
                <c:pt idx="799">
                  <c:v>0.55486111111111203</c:v>
                </c:pt>
                <c:pt idx="800">
                  <c:v>0.55555555555555602</c:v>
                </c:pt>
                <c:pt idx="801">
                  <c:v>0.55625000000000102</c:v>
                </c:pt>
                <c:pt idx="802">
                  <c:v>0.55694444444444713</c:v>
                </c:pt>
                <c:pt idx="803">
                  <c:v>0.55763888888889113</c:v>
                </c:pt>
                <c:pt idx="804">
                  <c:v>0.55833333333333401</c:v>
                </c:pt>
                <c:pt idx="805">
                  <c:v>0.55902777777777801</c:v>
                </c:pt>
                <c:pt idx="806">
                  <c:v>0.55972222222222301</c:v>
                </c:pt>
                <c:pt idx="807">
                  <c:v>0.56041666666666656</c:v>
                </c:pt>
                <c:pt idx="808">
                  <c:v>0.561111111111112</c:v>
                </c:pt>
                <c:pt idx="809">
                  <c:v>0.56180555555555811</c:v>
                </c:pt>
                <c:pt idx="810">
                  <c:v>0.562500000000001</c:v>
                </c:pt>
                <c:pt idx="811">
                  <c:v>0.56319444444444688</c:v>
                </c:pt>
                <c:pt idx="812">
                  <c:v>0.56388888888889088</c:v>
                </c:pt>
                <c:pt idx="813">
                  <c:v>0.56458333333333399</c:v>
                </c:pt>
                <c:pt idx="814">
                  <c:v>0.56527777777777799</c:v>
                </c:pt>
                <c:pt idx="815">
                  <c:v>0.56597222222222299</c:v>
                </c:pt>
                <c:pt idx="816">
                  <c:v>0.56666666666666698</c:v>
                </c:pt>
                <c:pt idx="817">
                  <c:v>0.56736111111111198</c:v>
                </c:pt>
                <c:pt idx="818">
                  <c:v>0.56805555555555665</c:v>
                </c:pt>
                <c:pt idx="819">
                  <c:v>0.56875000000000164</c:v>
                </c:pt>
                <c:pt idx="820">
                  <c:v>0.56944444444444564</c:v>
                </c:pt>
                <c:pt idx="821">
                  <c:v>0.57013888888888964</c:v>
                </c:pt>
                <c:pt idx="822">
                  <c:v>0.57083333333333464</c:v>
                </c:pt>
                <c:pt idx="823">
                  <c:v>0.57152777777777797</c:v>
                </c:pt>
                <c:pt idx="824">
                  <c:v>0.57222222222222296</c:v>
                </c:pt>
                <c:pt idx="825">
                  <c:v>0.57291666666666696</c:v>
                </c:pt>
                <c:pt idx="826">
                  <c:v>0.57361111111111263</c:v>
                </c:pt>
                <c:pt idx="827">
                  <c:v>0.57430555555555662</c:v>
                </c:pt>
                <c:pt idx="828">
                  <c:v>0.57500000000000095</c:v>
                </c:pt>
                <c:pt idx="829">
                  <c:v>0.57569444444444784</c:v>
                </c:pt>
                <c:pt idx="830">
                  <c:v>0.57638888888888895</c:v>
                </c:pt>
                <c:pt idx="831">
                  <c:v>0.57708333333333395</c:v>
                </c:pt>
                <c:pt idx="832">
                  <c:v>0.57777777777777795</c:v>
                </c:pt>
                <c:pt idx="833">
                  <c:v>0.5784722222222225</c:v>
                </c:pt>
                <c:pt idx="834">
                  <c:v>0.5791666666666665</c:v>
                </c:pt>
                <c:pt idx="835">
                  <c:v>0.57986111111111205</c:v>
                </c:pt>
                <c:pt idx="836">
                  <c:v>0.58055555555555549</c:v>
                </c:pt>
                <c:pt idx="837">
                  <c:v>0.58125000000000049</c:v>
                </c:pt>
                <c:pt idx="838">
                  <c:v>0.58194444444444504</c:v>
                </c:pt>
                <c:pt idx="839">
                  <c:v>0.58263888888888904</c:v>
                </c:pt>
                <c:pt idx="840">
                  <c:v>0.58333333333333359</c:v>
                </c:pt>
                <c:pt idx="841">
                  <c:v>0.58402777777777759</c:v>
                </c:pt>
                <c:pt idx="842">
                  <c:v>0.58472222222222259</c:v>
                </c:pt>
                <c:pt idx="843">
                  <c:v>0.58541666666666425</c:v>
                </c:pt>
                <c:pt idx="844">
                  <c:v>0.58611111111111158</c:v>
                </c:pt>
                <c:pt idx="845">
                  <c:v>0.58680555555555602</c:v>
                </c:pt>
                <c:pt idx="846">
                  <c:v>0.58750000000000058</c:v>
                </c:pt>
                <c:pt idx="847">
                  <c:v>0.58819444444444502</c:v>
                </c:pt>
                <c:pt idx="848">
                  <c:v>0.58888888888889002</c:v>
                </c:pt>
                <c:pt idx="849">
                  <c:v>0.58958333333333357</c:v>
                </c:pt>
                <c:pt idx="850">
                  <c:v>0.59027777777777757</c:v>
                </c:pt>
                <c:pt idx="851">
                  <c:v>0.59097222222222257</c:v>
                </c:pt>
                <c:pt idx="852">
                  <c:v>0.59166666666666656</c:v>
                </c:pt>
                <c:pt idx="853">
                  <c:v>0.59236111111111156</c:v>
                </c:pt>
                <c:pt idx="854">
                  <c:v>0.593055555555556</c:v>
                </c:pt>
                <c:pt idx="855">
                  <c:v>0.593750000000001</c:v>
                </c:pt>
                <c:pt idx="856">
                  <c:v>0.594444444444445</c:v>
                </c:pt>
                <c:pt idx="857">
                  <c:v>0.59513888888888999</c:v>
                </c:pt>
                <c:pt idx="858">
                  <c:v>0.59583333333333399</c:v>
                </c:pt>
                <c:pt idx="859">
                  <c:v>0.5965277777777761</c:v>
                </c:pt>
                <c:pt idx="860">
                  <c:v>0.59722222222222088</c:v>
                </c:pt>
                <c:pt idx="861">
                  <c:v>0.59791666666666488</c:v>
                </c:pt>
                <c:pt idx="862">
                  <c:v>0.59861111111111198</c:v>
                </c:pt>
                <c:pt idx="863">
                  <c:v>0.59930555555555598</c:v>
                </c:pt>
                <c:pt idx="864">
                  <c:v>0.60000000000000164</c:v>
                </c:pt>
                <c:pt idx="865">
                  <c:v>0.60069444444444831</c:v>
                </c:pt>
                <c:pt idx="866">
                  <c:v>0.60138888888888964</c:v>
                </c:pt>
                <c:pt idx="867">
                  <c:v>0.60208333333333464</c:v>
                </c:pt>
                <c:pt idx="868">
                  <c:v>0.60277777777777863</c:v>
                </c:pt>
                <c:pt idx="869">
                  <c:v>0.60347222222222296</c:v>
                </c:pt>
                <c:pt idx="870">
                  <c:v>0.60416666666666696</c:v>
                </c:pt>
                <c:pt idx="871">
                  <c:v>0.60486111111111263</c:v>
                </c:pt>
                <c:pt idx="872">
                  <c:v>0.60555555555555662</c:v>
                </c:pt>
                <c:pt idx="873">
                  <c:v>0.60625000000000095</c:v>
                </c:pt>
                <c:pt idx="874">
                  <c:v>0.60694444444444784</c:v>
                </c:pt>
                <c:pt idx="875">
                  <c:v>0.60763888888889184</c:v>
                </c:pt>
                <c:pt idx="876">
                  <c:v>0.60833333333333395</c:v>
                </c:pt>
                <c:pt idx="877">
                  <c:v>0.60902777777777795</c:v>
                </c:pt>
                <c:pt idx="878">
                  <c:v>0.60972222222222305</c:v>
                </c:pt>
                <c:pt idx="879">
                  <c:v>0.6104166666666665</c:v>
                </c:pt>
                <c:pt idx="880">
                  <c:v>0.61111111111111205</c:v>
                </c:pt>
                <c:pt idx="881">
                  <c:v>0.6118055555555586</c:v>
                </c:pt>
                <c:pt idx="882">
                  <c:v>0.61250000000000104</c:v>
                </c:pt>
                <c:pt idx="883">
                  <c:v>0.61319444444444748</c:v>
                </c:pt>
                <c:pt idx="884">
                  <c:v>0.61388888888889248</c:v>
                </c:pt>
                <c:pt idx="885">
                  <c:v>0.61458333333333404</c:v>
                </c:pt>
                <c:pt idx="886">
                  <c:v>0.61527777777777803</c:v>
                </c:pt>
                <c:pt idx="887">
                  <c:v>0.61597222222222303</c:v>
                </c:pt>
                <c:pt idx="888">
                  <c:v>0.61666666666666703</c:v>
                </c:pt>
                <c:pt idx="889">
                  <c:v>0.61736111111111203</c:v>
                </c:pt>
                <c:pt idx="890">
                  <c:v>0.61805555555555836</c:v>
                </c:pt>
                <c:pt idx="891">
                  <c:v>0.61875000000000313</c:v>
                </c:pt>
                <c:pt idx="892">
                  <c:v>0.61944444444444713</c:v>
                </c:pt>
                <c:pt idx="893">
                  <c:v>0.62013888888889213</c:v>
                </c:pt>
                <c:pt idx="894">
                  <c:v>0.62083333333333612</c:v>
                </c:pt>
                <c:pt idx="895">
                  <c:v>0.62152777777777801</c:v>
                </c:pt>
                <c:pt idx="896">
                  <c:v>0.62222222222222301</c:v>
                </c:pt>
                <c:pt idx="897">
                  <c:v>0.62291666666666701</c:v>
                </c:pt>
                <c:pt idx="898">
                  <c:v>0.62361111111111411</c:v>
                </c:pt>
                <c:pt idx="899">
                  <c:v>0.62430555555555811</c:v>
                </c:pt>
                <c:pt idx="900">
                  <c:v>0.62500000000000289</c:v>
                </c:pt>
                <c:pt idx="901">
                  <c:v>0.62569444444444877</c:v>
                </c:pt>
                <c:pt idx="902">
                  <c:v>0.62638888888889188</c:v>
                </c:pt>
                <c:pt idx="903">
                  <c:v>0.62708333333333588</c:v>
                </c:pt>
                <c:pt idx="904">
                  <c:v>0.62777777777777988</c:v>
                </c:pt>
                <c:pt idx="905">
                  <c:v>0.62847222222222299</c:v>
                </c:pt>
                <c:pt idx="906">
                  <c:v>0.62916666666666698</c:v>
                </c:pt>
                <c:pt idx="907">
                  <c:v>0.62986111111111265</c:v>
                </c:pt>
                <c:pt idx="908">
                  <c:v>0.63055555555555665</c:v>
                </c:pt>
                <c:pt idx="909">
                  <c:v>0.63125000000000164</c:v>
                </c:pt>
                <c:pt idx="910">
                  <c:v>0.63194444444444831</c:v>
                </c:pt>
                <c:pt idx="911">
                  <c:v>0.6326388888888923</c:v>
                </c:pt>
                <c:pt idx="912">
                  <c:v>0.63333333333333464</c:v>
                </c:pt>
                <c:pt idx="913">
                  <c:v>0.63402777777777863</c:v>
                </c:pt>
                <c:pt idx="914">
                  <c:v>0.63472222222222363</c:v>
                </c:pt>
                <c:pt idx="915">
                  <c:v>0.63541666666666696</c:v>
                </c:pt>
                <c:pt idx="916">
                  <c:v>0.63611111111111263</c:v>
                </c:pt>
                <c:pt idx="917">
                  <c:v>0.63680555555555884</c:v>
                </c:pt>
                <c:pt idx="918">
                  <c:v>0.63750000000000095</c:v>
                </c:pt>
                <c:pt idx="919">
                  <c:v>0.63819444444444784</c:v>
                </c:pt>
                <c:pt idx="920">
                  <c:v>0.63888888888889184</c:v>
                </c:pt>
                <c:pt idx="921">
                  <c:v>0.63958333333333295</c:v>
                </c:pt>
                <c:pt idx="922">
                  <c:v>0.64027777777777695</c:v>
                </c:pt>
                <c:pt idx="923">
                  <c:v>0.64097222222222161</c:v>
                </c:pt>
                <c:pt idx="924">
                  <c:v>0.64166666666666505</c:v>
                </c:pt>
                <c:pt idx="925">
                  <c:v>0.64236111111110905</c:v>
                </c:pt>
                <c:pt idx="926">
                  <c:v>0.6430555555555556</c:v>
                </c:pt>
                <c:pt idx="927">
                  <c:v>0.6437499999999996</c:v>
                </c:pt>
                <c:pt idx="928">
                  <c:v>0.64444444444444349</c:v>
                </c:pt>
                <c:pt idx="929">
                  <c:v>0.64513888888888749</c:v>
                </c:pt>
                <c:pt idx="930">
                  <c:v>0.64583333333333148</c:v>
                </c:pt>
                <c:pt idx="931">
                  <c:v>0.64652777777777304</c:v>
                </c:pt>
                <c:pt idx="932">
                  <c:v>0.64722222222221704</c:v>
                </c:pt>
                <c:pt idx="933">
                  <c:v>0.64791666666666103</c:v>
                </c:pt>
                <c:pt idx="934">
                  <c:v>0.64861111111110736</c:v>
                </c:pt>
                <c:pt idx="935">
                  <c:v>0.64930555555555136</c:v>
                </c:pt>
                <c:pt idx="936">
                  <c:v>0.64999999999999536</c:v>
                </c:pt>
                <c:pt idx="937">
                  <c:v>0.65069444444444124</c:v>
                </c:pt>
                <c:pt idx="938">
                  <c:v>0.65138888888888336</c:v>
                </c:pt>
                <c:pt idx="939">
                  <c:v>0.65208333333332713</c:v>
                </c:pt>
                <c:pt idx="940">
                  <c:v>0.65277777777776902</c:v>
                </c:pt>
                <c:pt idx="941">
                  <c:v>0.65347222222221302</c:v>
                </c:pt>
                <c:pt idx="942">
                  <c:v>0.65416666666665702</c:v>
                </c:pt>
                <c:pt idx="943">
                  <c:v>0.65486111111110312</c:v>
                </c:pt>
                <c:pt idx="944">
                  <c:v>0.65555555555554712</c:v>
                </c:pt>
                <c:pt idx="945">
                  <c:v>0.65624999999999112</c:v>
                </c:pt>
                <c:pt idx="946">
                  <c:v>0.65694444444443711</c:v>
                </c:pt>
                <c:pt idx="947">
                  <c:v>0.65763888888888111</c:v>
                </c:pt>
                <c:pt idx="948">
                  <c:v>0.65833333333332311</c:v>
                </c:pt>
                <c:pt idx="949">
                  <c:v>0.659027777777765</c:v>
                </c:pt>
                <c:pt idx="950">
                  <c:v>0.65972222222221089</c:v>
                </c:pt>
                <c:pt idx="951">
                  <c:v>0.660416666666653</c:v>
                </c:pt>
                <c:pt idx="952">
                  <c:v>0.66111111111109888</c:v>
                </c:pt>
                <c:pt idx="953">
                  <c:v>0.66180555555554477</c:v>
                </c:pt>
                <c:pt idx="954">
                  <c:v>0.66249999999998688</c:v>
                </c:pt>
                <c:pt idx="955">
                  <c:v>0.66319444444443243</c:v>
                </c:pt>
                <c:pt idx="956">
                  <c:v>0.66388888888887643</c:v>
                </c:pt>
                <c:pt idx="957">
                  <c:v>0.66458333333331765</c:v>
                </c:pt>
                <c:pt idx="958">
                  <c:v>0.66527777777776098</c:v>
                </c:pt>
                <c:pt idx="959">
                  <c:v>0.66597222222220565</c:v>
                </c:pt>
                <c:pt idx="960">
                  <c:v>0.66666666666664964</c:v>
                </c:pt>
                <c:pt idx="961">
                  <c:v>0.66736111111109364</c:v>
                </c:pt>
                <c:pt idx="962">
                  <c:v>0.6680555555555403</c:v>
                </c:pt>
                <c:pt idx="963">
                  <c:v>0.6687499999999843</c:v>
                </c:pt>
                <c:pt idx="964">
                  <c:v>0.6694444444444283</c:v>
                </c:pt>
                <c:pt idx="965">
                  <c:v>0.67013888888886963</c:v>
                </c:pt>
                <c:pt idx="966">
                  <c:v>0.67083333333331585</c:v>
                </c:pt>
                <c:pt idx="967">
                  <c:v>0.67152777777775696</c:v>
                </c:pt>
                <c:pt idx="968">
                  <c:v>0.67222222222220163</c:v>
                </c:pt>
                <c:pt idx="969">
                  <c:v>0.67291666666664562</c:v>
                </c:pt>
                <c:pt idx="970">
                  <c:v>0.67361111111109184</c:v>
                </c:pt>
                <c:pt idx="971">
                  <c:v>0.67430555555553584</c:v>
                </c:pt>
                <c:pt idx="972">
                  <c:v>0.67499999999997984</c:v>
                </c:pt>
                <c:pt idx="973">
                  <c:v>0.67569444444442583</c:v>
                </c:pt>
                <c:pt idx="974">
                  <c:v>0.67638888888886495</c:v>
                </c:pt>
                <c:pt idx="975">
                  <c:v>0.67708333333331172</c:v>
                </c:pt>
                <c:pt idx="976">
                  <c:v>0.67777777777775305</c:v>
                </c:pt>
                <c:pt idx="977">
                  <c:v>0.67847222222219961</c:v>
                </c:pt>
                <c:pt idx="978">
                  <c:v>0.67916666666664105</c:v>
                </c:pt>
                <c:pt idx="979">
                  <c:v>0.6798611111110876</c:v>
                </c:pt>
                <c:pt idx="980">
                  <c:v>0.68055555555552905</c:v>
                </c:pt>
                <c:pt idx="981">
                  <c:v>0.68124999999997304</c:v>
                </c:pt>
                <c:pt idx="982">
                  <c:v>0.68194444444441948</c:v>
                </c:pt>
                <c:pt idx="983">
                  <c:v>0.68263888888886104</c:v>
                </c:pt>
                <c:pt idx="984">
                  <c:v>0.68333333333330504</c:v>
                </c:pt>
                <c:pt idx="985">
                  <c:v>0.68402777777774859</c:v>
                </c:pt>
                <c:pt idx="986">
                  <c:v>0.68472222222219536</c:v>
                </c:pt>
                <c:pt idx="987">
                  <c:v>0.68541666666663659</c:v>
                </c:pt>
                <c:pt idx="988">
                  <c:v>0.68611111111108103</c:v>
                </c:pt>
                <c:pt idx="989">
                  <c:v>0.68680555555552736</c:v>
                </c:pt>
                <c:pt idx="990">
                  <c:v>0.68749999999996858</c:v>
                </c:pt>
                <c:pt idx="991">
                  <c:v>0.68819444444441524</c:v>
                </c:pt>
                <c:pt idx="992">
                  <c:v>0.68888888888885702</c:v>
                </c:pt>
                <c:pt idx="993">
                  <c:v>0.68958333333330102</c:v>
                </c:pt>
                <c:pt idx="994">
                  <c:v>0.69027777777774457</c:v>
                </c:pt>
                <c:pt idx="995">
                  <c:v>0.69097222222219112</c:v>
                </c:pt>
                <c:pt idx="996">
                  <c:v>0.69166666666663301</c:v>
                </c:pt>
                <c:pt idx="997">
                  <c:v>0.69236111111107701</c:v>
                </c:pt>
                <c:pt idx="998">
                  <c:v>0.69305555555552312</c:v>
                </c:pt>
                <c:pt idx="999">
                  <c:v>0.69374999999996501</c:v>
                </c:pt>
                <c:pt idx="1000">
                  <c:v>0.69444444444441111</c:v>
                </c:pt>
                <c:pt idx="1001">
                  <c:v>0.695138888888853</c:v>
                </c:pt>
                <c:pt idx="1002">
                  <c:v>0.69583333333329889</c:v>
                </c:pt>
                <c:pt idx="1003">
                  <c:v>0.69652777777773911</c:v>
                </c:pt>
                <c:pt idx="1004">
                  <c:v>0.69722222222218688</c:v>
                </c:pt>
                <c:pt idx="1005">
                  <c:v>0.69791666666662899</c:v>
                </c:pt>
                <c:pt idx="1006">
                  <c:v>0.69861111111107488</c:v>
                </c:pt>
                <c:pt idx="1007">
                  <c:v>0.69930555555551865</c:v>
                </c:pt>
                <c:pt idx="1008">
                  <c:v>0.69999999999996099</c:v>
                </c:pt>
                <c:pt idx="1009">
                  <c:v>0.70069444444440843</c:v>
                </c:pt>
                <c:pt idx="1010">
                  <c:v>0.70138888888884898</c:v>
                </c:pt>
                <c:pt idx="1011">
                  <c:v>0.70208333333329365</c:v>
                </c:pt>
                <c:pt idx="1012">
                  <c:v>0.70277777777773698</c:v>
                </c:pt>
                <c:pt idx="1013">
                  <c:v>0.70347222222218164</c:v>
                </c:pt>
                <c:pt idx="1014">
                  <c:v>0.70416666666662497</c:v>
                </c:pt>
                <c:pt idx="1015">
                  <c:v>0.70486111111106897</c:v>
                </c:pt>
                <c:pt idx="1016">
                  <c:v>0.70555555555551364</c:v>
                </c:pt>
                <c:pt idx="1017">
                  <c:v>0.70624999999995697</c:v>
                </c:pt>
                <c:pt idx="1018">
                  <c:v>0.70694444444440385</c:v>
                </c:pt>
                <c:pt idx="1019">
                  <c:v>0.70763888888884563</c:v>
                </c:pt>
                <c:pt idx="1020">
                  <c:v>0.70833333333328963</c:v>
                </c:pt>
                <c:pt idx="1021">
                  <c:v>0.70902777777773296</c:v>
                </c:pt>
                <c:pt idx="1022">
                  <c:v>0.70972222222217984</c:v>
                </c:pt>
                <c:pt idx="1023">
                  <c:v>0.71041666666662096</c:v>
                </c:pt>
                <c:pt idx="1024">
                  <c:v>0.71111111111106451</c:v>
                </c:pt>
                <c:pt idx="1025">
                  <c:v>0.71180555555551184</c:v>
                </c:pt>
                <c:pt idx="1026">
                  <c:v>0.7124999999999525</c:v>
                </c:pt>
                <c:pt idx="1027">
                  <c:v>0.71319444444439983</c:v>
                </c:pt>
                <c:pt idx="1028">
                  <c:v>0.71388888888884094</c:v>
                </c:pt>
                <c:pt idx="1029">
                  <c:v>0.71458333333328505</c:v>
                </c:pt>
                <c:pt idx="1030">
                  <c:v>0.7152777777777285</c:v>
                </c:pt>
                <c:pt idx="1031">
                  <c:v>0.7159722222221756</c:v>
                </c:pt>
                <c:pt idx="1032">
                  <c:v>0.71666666666661705</c:v>
                </c:pt>
                <c:pt idx="1033">
                  <c:v>0.71736111111106049</c:v>
                </c:pt>
                <c:pt idx="1034">
                  <c:v>0.71805555555550749</c:v>
                </c:pt>
                <c:pt idx="1035">
                  <c:v>0.71874999999994904</c:v>
                </c:pt>
                <c:pt idx="1036">
                  <c:v>0.71944444444439548</c:v>
                </c:pt>
                <c:pt idx="1037">
                  <c:v>0.72013888888883704</c:v>
                </c:pt>
                <c:pt idx="1038">
                  <c:v>0.72083333333328337</c:v>
                </c:pt>
                <c:pt idx="1039">
                  <c:v>0.72152777777772459</c:v>
                </c:pt>
                <c:pt idx="1040">
                  <c:v>0.72222222222216903</c:v>
                </c:pt>
                <c:pt idx="1041">
                  <c:v>0.72291666666661303</c:v>
                </c:pt>
                <c:pt idx="1042">
                  <c:v>0.72361111111105703</c:v>
                </c:pt>
                <c:pt idx="1043">
                  <c:v>0.72430555555550336</c:v>
                </c:pt>
                <c:pt idx="1044">
                  <c:v>0.72499999999994502</c:v>
                </c:pt>
                <c:pt idx="1045">
                  <c:v>0.72569444444439324</c:v>
                </c:pt>
                <c:pt idx="1046">
                  <c:v>0.72638888888883302</c:v>
                </c:pt>
                <c:pt idx="1047">
                  <c:v>0.72708333333327912</c:v>
                </c:pt>
                <c:pt idx="1048">
                  <c:v>0.72777777777772101</c:v>
                </c:pt>
                <c:pt idx="1049">
                  <c:v>0.72847222222216501</c:v>
                </c:pt>
                <c:pt idx="1050">
                  <c:v>0.72916666666660901</c:v>
                </c:pt>
                <c:pt idx="1051">
                  <c:v>0.72986111111105301</c:v>
                </c:pt>
                <c:pt idx="1052">
                  <c:v>0.73055555555549911</c:v>
                </c:pt>
                <c:pt idx="1053">
                  <c:v>0.731249999999941</c:v>
                </c:pt>
                <c:pt idx="1054">
                  <c:v>0.73194444444438878</c:v>
                </c:pt>
                <c:pt idx="1055">
                  <c:v>0.73263888888883089</c:v>
                </c:pt>
                <c:pt idx="1056">
                  <c:v>0.73333333333327488</c:v>
                </c:pt>
                <c:pt idx="1057">
                  <c:v>0.73402777777771699</c:v>
                </c:pt>
                <c:pt idx="1058">
                  <c:v>0.73472222222216288</c:v>
                </c:pt>
                <c:pt idx="1059">
                  <c:v>0.73541666666660499</c:v>
                </c:pt>
                <c:pt idx="1060">
                  <c:v>0.73611111111104899</c:v>
                </c:pt>
                <c:pt idx="1061">
                  <c:v>0.73680555555549643</c:v>
                </c:pt>
                <c:pt idx="1062">
                  <c:v>0.73749999999993698</c:v>
                </c:pt>
                <c:pt idx="1063">
                  <c:v>0.73819444444438442</c:v>
                </c:pt>
                <c:pt idx="1064">
                  <c:v>0.73888888888882565</c:v>
                </c:pt>
                <c:pt idx="1065">
                  <c:v>0.73958333333326898</c:v>
                </c:pt>
                <c:pt idx="1066">
                  <c:v>0.74027777777771298</c:v>
                </c:pt>
                <c:pt idx="1067">
                  <c:v>0.74097222222215764</c:v>
                </c:pt>
                <c:pt idx="1068">
                  <c:v>0.74166666666660164</c:v>
                </c:pt>
                <c:pt idx="1069">
                  <c:v>0.74236111111104497</c:v>
                </c:pt>
                <c:pt idx="1070">
                  <c:v>0.74305555555549196</c:v>
                </c:pt>
                <c:pt idx="1071">
                  <c:v>0.74374999999993363</c:v>
                </c:pt>
                <c:pt idx="1072">
                  <c:v>0.74444444444437985</c:v>
                </c:pt>
                <c:pt idx="1073">
                  <c:v>0.74513888888882163</c:v>
                </c:pt>
                <c:pt idx="1074">
                  <c:v>0.74583333333326562</c:v>
                </c:pt>
                <c:pt idx="1075">
                  <c:v>0.74652777777770896</c:v>
                </c:pt>
                <c:pt idx="1076">
                  <c:v>0.74722222222215295</c:v>
                </c:pt>
                <c:pt idx="1077">
                  <c:v>0.74791666666659984</c:v>
                </c:pt>
                <c:pt idx="1078">
                  <c:v>0.74861111111104095</c:v>
                </c:pt>
                <c:pt idx="1079">
                  <c:v>0.74930555555548783</c:v>
                </c:pt>
                <c:pt idx="1080">
                  <c:v>0.74999999999992895</c:v>
                </c:pt>
                <c:pt idx="1081">
                  <c:v>0.75069444444437727</c:v>
                </c:pt>
                <c:pt idx="1082">
                  <c:v>0.75138888888881705</c:v>
                </c:pt>
                <c:pt idx="1083">
                  <c:v>0.75208333333326105</c:v>
                </c:pt>
                <c:pt idx="1084">
                  <c:v>0.75277777777770505</c:v>
                </c:pt>
                <c:pt idx="1085">
                  <c:v>0.75347222222214905</c:v>
                </c:pt>
                <c:pt idx="1086">
                  <c:v>0.75416666666659549</c:v>
                </c:pt>
                <c:pt idx="1087">
                  <c:v>0.75486111111103704</c:v>
                </c:pt>
                <c:pt idx="1088">
                  <c:v>0.75555555555548348</c:v>
                </c:pt>
                <c:pt idx="1089">
                  <c:v>0.75624999999992504</c:v>
                </c:pt>
                <c:pt idx="1090">
                  <c:v>0.7569444444443727</c:v>
                </c:pt>
                <c:pt idx="1091">
                  <c:v>0.75763888888881536</c:v>
                </c:pt>
                <c:pt idx="1092">
                  <c:v>0.75833333333325703</c:v>
                </c:pt>
                <c:pt idx="1093">
                  <c:v>0.75902777777770103</c:v>
                </c:pt>
                <c:pt idx="1094">
                  <c:v>0.75972222222214736</c:v>
                </c:pt>
                <c:pt idx="1095">
                  <c:v>0.76041666666659136</c:v>
                </c:pt>
                <c:pt idx="1096">
                  <c:v>0.76111111111103302</c:v>
                </c:pt>
                <c:pt idx="1097">
                  <c:v>0.76180555555548124</c:v>
                </c:pt>
                <c:pt idx="1098">
                  <c:v>0.76249999999992102</c:v>
                </c:pt>
                <c:pt idx="1099">
                  <c:v>0.76319444444436713</c:v>
                </c:pt>
                <c:pt idx="1100">
                  <c:v>0.76388888888881112</c:v>
                </c:pt>
                <c:pt idx="1101">
                  <c:v>0.76458333333325301</c:v>
                </c:pt>
                <c:pt idx="1102">
                  <c:v>0.76527777777769701</c:v>
                </c:pt>
                <c:pt idx="1103">
                  <c:v>0.76597222222214312</c:v>
                </c:pt>
                <c:pt idx="1104">
                  <c:v>0.76666666666658911</c:v>
                </c:pt>
                <c:pt idx="1105">
                  <c:v>0.767361111111029</c:v>
                </c:pt>
                <c:pt idx="1106">
                  <c:v>0.768055555555477</c:v>
                </c:pt>
                <c:pt idx="1107">
                  <c:v>0.76874999999991889</c:v>
                </c:pt>
                <c:pt idx="1108">
                  <c:v>0.76944444444436288</c:v>
                </c:pt>
                <c:pt idx="1109">
                  <c:v>0.77013888888880688</c:v>
                </c:pt>
                <c:pt idx="1110">
                  <c:v>0.77083333333325088</c:v>
                </c:pt>
                <c:pt idx="1111">
                  <c:v>0.77152777777769299</c:v>
                </c:pt>
                <c:pt idx="1112">
                  <c:v>0.77222222222213865</c:v>
                </c:pt>
                <c:pt idx="1113">
                  <c:v>0.77291666666658443</c:v>
                </c:pt>
                <c:pt idx="1114">
                  <c:v>0.77361111111102565</c:v>
                </c:pt>
                <c:pt idx="1115">
                  <c:v>0.77430555555546965</c:v>
                </c:pt>
                <c:pt idx="1116">
                  <c:v>0.77499999999991365</c:v>
                </c:pt>
                <c:pt idx="1117">
                  <c:v>0.77569444444436031</c:v>
                </c:pt>
                <c:pt idx="1118">
                  <c:v>0.77638888888880164</c:v>
                </c:pt>
                <c:pt idx="1119">
                  <c:v>0.77708333333324564</c:v>
                </c:pt>
                <c:pt idx="1120">
                  <c:v>0.77777777777768964</c:v>
                </c:pt>
                <c:pt idx="1121">
                  <c:v>0.77847222222213364</c:v>
                </c:pt>
                <c:pt idx="1122">
                  <c:v>0.77916666666658019</c:v>
                </c:pt>
                <c:pt idx="1123">
                  <c:v>0.77986111111102163</c:v>
                </c:pt>
                <c:pt idx="1124">
                  <c:v>0.78055555555546496</c:v>
                </c:pt>
                <c:pt idx="1125">
                  <c:v>0.78124999999990896</c:v>
                </c:pt>
                <c:pt idx="1126">
                  <c:v>0.78194444444435363</c:v>
                </c:pt>
                <c:pt idx="1127">
                  <c:v>0.78263888888879762</c:v>
                </c:pt>
                <c:pt idx="1128">
                  <c:v>0.78333333333324096</c:v>
                </c:pt>
                <c:pt idx="1129">
                  <c:v>0.78402777777768451</c:v>
                </c:pt>
                <c:pt idx="1130">
                  <c:v>0.78472222222212895</c:v>
                </c:pt>
                <c:pt idx="1131">
                  <c:v>0.78541666666657295</c:v>
                </c:pt>
                <c:pt idx="1132">
                  <c:v>0.7861111111110165</c:v>
                </c:pt>
                <c:pt idx="1133">
                  <c:v>0.78680555555546094</c:v>
                </c:pt>
                <c:pt idx="1134">
                  <c:v>0.7874999999999045</c:v>
                </c:pt>
                <c:pt idx="1135">
                  <c:v>0.78819444444434905</c:v>
                </c:pt>
                <c:pt idx="1136">
                  <c:v>0.78888888888879305</c:v>
                </c:pt>
                <c:pt idx="1137">
                  <c:v>0.78958333333323649</c:v>
                </c:pt>
                <c:pt idx="1138">
                  <c:v>0.79027777777768049</c:v>
                </c:pt>
                <c:pt idx="1139">
                  <c:v>0.79097222222212504</c:v>
                </c:pt>
                <c:pt idx="1140">
                  <c:v>0.79166666666656904</c:v>
                </c:pt>
                <c:pt idx="1141">
                  <c:v>0.79236111111101259</c:v>
                </c:pt>
                <c:pt idx="1142">
                  <c:v>0.79305555555545704</c:v>
                </c:pt>
                <c:pt idx="1143">
                  <c:v>0.79374999999990103</c:v>
                </c:pt>
                <c:pt idx="1144">
                  <c:v>0.79444444444434503</c:v>
                </c:pt>
                <c:pt idx="1145">
                  <c:v>0.79513888888878903</c:v>
                </c:pt>
                <c:pt idx="1146">
                  <c:v>0.79583333333323303</c:v>
                </c:pt>
                <c:pt idx="1147">
                  <c:v>0.79652777777767658</c:v>
                </c:pt>
                <c:pt idx="1148">
                  <c:v>0.79722222222212102</c:v>
                </c:pt>
                <c:pt idx="1149">
                  <c:v>0.79791666666656502</c:v>
                </c:pt>
                <c:pt idx="1150">
                  <c:v>0.79861111111100902</c:v>
                </c:pt>
                <c:pt idx="1151">
                  <c:v>0.79930555555545302</c:v>
                </c:pt>
                <c:pt idx="1152">
                  <c:v>0.79999999999989913</c:v>
                </c:pt>
                <c:pt idx="1153">
                  <c:v>0.80069444444434312</c:v>
                </c:pt>
                <c:pt idx="1154">
                  <c:v>0.80138888888878501</c:v>
                </c:pt>
                <c:pt idx="1155">
                  <c:v>0.80208333333322801</c:v>
                </c:pt>
                <c:pt idx="1156">
                  <c:v>0.80277777777767201</c:v>
                </c:pt>
                <c:pt idx="1157">
                  <c:v>0.80347222222211601</c:v>
                </c:pt>
                <c:pt idx="1158">
                  <c:v>0.80416666666656</c:v>
                </c:pt>
                <c:pt idx="1159">
                  <c:v>0.804861111111004</c:v>
                </c:pt>
                <c:pt idx="1160">
                  <c:v>0.805555555555448</c:v>
                </c:pt>
                <c:pt idx="1161">
                  <c:v>0.80624999999989388</c:v>
                </c:pt>
                <c:pt idx="1162">
                  <c:v>0.80694444444433788</c:v>
                </c:pt>
                <c:pt idx="1163">
                  <c:v>0.80763888888878188</c:v>
                </c:pt>
                <c:pt idx="1164">
                  <c:v>0.80833333333322399</c:v>
                </c:pt>
                <c:pt idx="1165">
                  <c:v>0.8090277777776661</c:v>
                </c:pt>
                <c:pt idx="1166">
                  <c:v>0.80972222222211265</c:v>
                </c:pt>
                <c:pt idx="1167">
                  <c:v>0.81041666666655598</c:v>
                </c:pt>
                <c:pt idx="1168">
                  <c:v>0.81111111111099998</c:v>
                </c:pt>
                <c:pt idx="1169">
                  <c:v>0.81180555555544465</c:v>
                </c:pt>
                <c:pt idx="1170">
                  <c:v>0.81249999999988864</c:v>
                </c:pt>
                <c:pt idx="1171">
                  <c:v>0.81319444444433264</c:v>
                </c:pt>
                <c:pt idx="1172">
                  <c:v>0.81388888888877664</c:v>
                </c:pt>
                <c:pt idx="1173">
                  <c:v>0.81458333333321997</c:v>
                </c:pt>
                <c:pt idx="1174">
                  <c:v>0.81527777777766186</c:v>
                </c:pt>
                <c:pt idx="1175">
                  <c:v>0.81597222222210863</c:v>
                </c:pt>
                <c:pt idx="1176">
                  <c:v>0.81666666666655263</c:v>
                </c:pt>
                <c:pt idx="1177">
                  <c:v>0.81736111111099596</c:v>
                </c:pt>
                <c:pt idx="1178">
                  <c:v>0.81805555555544063</c:v>
                </c:pt>
                <c:pt idx="1179">
                  <c:v>0.81874999999988685</c:v>
                </c:pt>
                <c:pt idx="1180">
                  <c:v>0.81944444444432862</c:v>
                </c:pt>
                <c:pt idx="1181">
                  <c:v>0.82013888888877262</c:v>
                </c:pt>
                <c:pt idx="1182">
                  <c:v>0.82083333333321595</c:v>
                </c:pt>
                <c:pt idx="1183">
                  <c:v>0.8215277777776574</c:v>
                </c:pt>
                <c:pt idx="1184">
                  <c:v>0.82222222222210395</c:v>
                </c:pt>
                <c:pt idx="1185">
                  <c:v>0.82291666666654795</c:v>
                </c:pt>
                <c:pt idx="1186">
                  <c:v>0.82361111111099194</c:v>
                </c:pt>
                <c:pt idx="1187">
                  <c:v>0.82430555555543605</c:v>
                </c:pt>
                <c:pt idx="1188">
                  <c:v>0.82499999999988261</c:v>
                </c:pt>
                <c:pt idx="1189">
                  <c:v>0.8256944444443266</c:v>
                </c:pt>
                <c:pt idx="1190">
                  <c:v>0.82638888888876749</c:v>
                </c:pt>
                <c:pt idx="1191">
                  <c:v>0.82708333333321205</c:v>
                </c:pt>
                <c:pt idx="1192">
                  <c:v>0.82777777777765549</c:v>
                </c:pt>
                <c:pt idx="1193">
                  <c:v>0.82847222222210004</c:v>
                </c:pt>
                <c:pt idx="1194">
                  <c:v>0.82916666666654404</c:v>
                </c:pt>
                <c:pt idx="1195">
                  <c:v>0.82986111111098804</c:v>
                </c:pt>
                <c:pt idx="1196">
                  <c:v>0.83055555555543203</c:v>
                </c:pt>
                <c:pt idx="1197">
                  <c:v>0.83124999999987836</c:v>
                </c:pt>
                <c:pt idx="1198">
                  <c:v>0.83194444444432236</c:v>
                </c:pt>
                <c:pt idx="1199">
                  <c:v>0.83263888888876403</c:v>
                </c:pt>
                <c:pt idx="1200">
                  <c:v>0.83333333333320803</c:v>
                </c:pt>
                <c:pt idx="1201">
                  <c:v>0.83402777777765158</c:v>
                </c:pt>
                <c:pt idx="1202">
                  <c:v>0.83472222222209824</c:v>
                </c:pt>
                <c:pt idx="1203">
                  <c:v>0.83541666666654002</c:v>
                </c:pt>
                <c:pt idx="1204">
                  <c:v>0.83611111111098402</c:v>
                </c:pt>
                <c:pt idx="1205">
                  <c:v>0.83680555555543013</c:v>
                </c:pt>
                <c:pt idx="1206">
                  <c:v>0.83749999999987412</c:v>
                </c:pt>
                <c:pt idx="1207">
                  <c:v>0.83819444444431812</c:v>
                </c:pt>
                <c:pt idx="1208">
                  <c:v>0.83888888888876001</c:v>
                </c:pt>
                <c:pt idx="1209">
                  <c:v>0.83958333333320401</c:v>
                </c:pt>
                <c:pt idx="1210">
                  <c:v>0.84027777777764756</c:v>
                </c:pt>
                <c:pt idx="1211">
                  <c:v>0.84097222222209411</c:v>
                </c:pt>
                <c:pt idx="1212">
                  <c:v>0.84166666666653811</c:v>
                </c:pt>
                <c:pt idx="1213">
                  <c:v>0.84236111111098</c:v>
                </c:pt>
                <c:pt idx="1214">
                  <c:v>0.84305555555542588</c:v>
                </c:pt>
                <c:pt idx="1215">
                  <c:v>0.84374999999986988</c:v>
                </c:pt>
                <c:pt idx="1216">
                  <c:v>0.84444444444431388</c:v>
                </c:pt>
                <c:pt idx="1217">
                  <c:v>0.84513888888875599</c:v>
                </c:pt>
                <c:pt idx="1218">
                  <c:v>0.84583333333320065</c:v>
                </c:pt>
                <c:pt idx="1219">
                  <c:v>0.84652777777764188</c:v>
                </c:pt>
                <c:pt idx="1220">
                  <c:v>0.84722222222208865</c:v>
                </c:pt>
                <c:pt idx="1221">
                  <c:v>0.84791666666653265</c:v>
                </c:pt>
                <c:pt idx="1222">
                  <c:v>0.84861111111097665</c:v>
                </c:pt>
                <c:pt idx="1223">
                  <c:v>0.84930555555542064</c:v>
                </c:pt>
                <c:pt idx="1224">
                  <c:v>0.84999999999986464</c:v>
                </c:pt>
                <c:pt idx="1225">
                  <c:v>0.8506944444443113</c:v>
                </c:pt>
                <c:pt idx="1226">
                  <c:v>0.85138888888875197</c:v>
                </c:pt>
                <c:pt idx="1227">
                  <c:v>0.8520833333331993</c:v>
                </c:pt>
                <c:pt idx="1228">
                  <c:v>0.85277777777763997</c:v>
                </c:pt>
                <c:pt idx="1229">
                  <c:v>0.85347222222208463</c:v>
                </c:pt>
                <c:pt idx="1230">
                  <c:v>0.85416666666652863</c:v>
                </c:pt>
                <c:pt idx="1231">
                  <c:v>0.85486111111097263</c:v>
                </c:pt>
                <c:pt idx="1232">
                  <c:v>0.85555555555541662</c:v>
                </c:pt>
                <c:pt idx="1233">
                  <c:v>0.85624999999986062</c:v>
                </c:pt>
                <c:pt idx="1234">
                  <c:v>0.85694444444430684</c:v>
                </c:pt>
                <c:pt idx="1235">
                  <c:v>0.85763888888874795</c:v>
                </c:pt>
                <c:pt idx="1236">
                  <c:v>0.85833333333319484</c:v>
                </c:pt>
                <c:pt idx="1237">
                  <c:v>0.8590277777776355</c:v>
                </c:pt>
                <c:pt idx="1238">
                  <c:v>0.85972222222208283</c:v>
                </c:pt>
                <c:pt idx="1239">
                  <c:v>0.86041666666652405</c:v>
                </c:pt>
                <c:pt idx="1240">
                  <c:v>0.8611111111109675</c:v>
                </c:pt>
                <c:pt idx="1241">
                  <c:v>0.8618055555554146</c:v>
                </c:pt>
                <c:pt idx="1242">
                  <c:v>0.86249999999985605</c:v>
                </c:pt>
                <c:pt idx="1243">
                  <c:v>0.8631944444443026</c:v>
                </c:pt>
                <c:pt idx="1244">
                  <c:v>0.86388888888874404</c:v>
                </c:pt>
                <c:pt idx="1245">
                  <c:v>0.86458333333319048</c:v>
                </c:pt>
                <c:pt idx="1246">
                  <c:v>0.86527777777763148</c:v>
                </c:pt>
                <c:pt idx="1247">
                  <c:v>0.86597222222207848</c:v>
                </c:pt>
                <c:pt idx="1248">
                  <c:v>0.86666666666652248</c:v>
                </c:pt>
                <c:pt idx="1249">
                  <c:v>0.86736111111096359</c:v>
                </c:pt>
                <c:pt idx="1250">
                  <c:v>0.86805555555541036</c:v>
                </c:pt>
                <c:pt idx="1251">
                  <c:v>0.86874999999985436</c:v>
                </c:pt>
                <c:pt idx="1252">
                  <c:v>0.86944444444429836</c:v>
                </c:pt>
                <c:pt idx="1253">
                  <c:v>0.87013888888874003</c:v>
                </c:pt>
                <c:pt idx="1254">
                  <c:v>0.87083333333318824</c:v>
                </c:pt>
                <c:pt idx="1255">
                  <c:v>0.87152777777762758</c:v>
                </c:pt>
                <c:pt idx="1256">
                  <c:v>0.87222222222207413</c:v>
                </c:pt>
                <c:pt idx="1257">
                  <c:v>0.87291666666651813</c:v>
                </c:pt>
                <c:pt idx="1258">
                  <c:v>0.87361111111096001</c:v>
                </c:pt>
                <c:pt idx="1259">
                  <c:v>0.87430555555540612</c:v>
                </c:pt>
                <c:pt idx="1260">
                  <c:v>0.87499999999985012</c:v>
                </c:pt>
                <c:pt idx="1261">
                  <c:v>0.87569444444429612</c:v>
                </c:pt>
                <c:pt idx="1262">
                  <c:v>0.87638888888873601</c:v>
                </c:pt>
                <c:pt idx="1263">
                  <c:v>0.87708333333318411</c:v>
                </c:pt>
                <c:pt idx="1264">
                  <c:v>0.877777777777624</c:v>
                </c:pt>
                <c:pt idx="1265">
                  <c:v>0.878472222222068</c:v>
                </c:pt>
                <c:pt idx="1266">
                  <c:v>0.87916666666651389</c:v>
                </c:pt>
                <c:pt idx="1267">
                  <c:v>0.879861111110956</c:v>
                </c:pt>
                <c:pt idx="1268">
                  <c:v>0.88055555555539999</c:v>
                </c:pt>
                <c:pt idx="1269">
                  <c:v>0.88124999999984399</c:v>
                </c:pt>
                <c:pt idx="1270">
                  <c:v>0.88194444444428965</c:v>
                </c:pt>
                <c:pt idx="1271">
                  <c:v>0.88263888888873199</c:v>
                </c:pt>
                <c:pt idx="1272">
                  <c:v>0.88333333333317665</c:v>
                </c:pt>
                <c:pt idx="1273">
                  <c:v>0.88402777777761787</c:v>
                </c:pt>
                <c:pt idx="1274">
                  <c:v>0.88472222222206398</c:v>
                </c:pt>
                <c:pt idx="1275">
                  <c:v>0.88541666666650798</c:v>
                </c:pt>
                <c:pt idx="1276">
                  <c:v>0.88611111111094987</c:v>
                </c:pt>
                <c:pt idx="1277">
                  <c:v>0.88680555555539664</c:v>
                </c:pt>
                <c:pt idx="1278">
                  <c:v>0.88749999999983997</c:v>
                </c:pt>
                <c:pt idx="1279">
                  <c:v>0.88819444444428464</c:v>
                </c:pt>
                <c:pt idx="1280">
                  <c:v>0.88888888888872797</c:v>
                </c:pt>
                <c:pt idx="1281">
                  <c:v>0.88958333333317263</c:v>
                </c:pt>
                <c:pt idx="1282">
                  <c:v>0.89027777777761341</c:v>
                </c:pt>
                <c:pt idx="1283">
                  <c:v>0.89097222222205996</c:v>
                </c:pt>
                <c:pt idx="1284">
                  <c:v>0.89166666666650463</c:v>
                </c:pt>
                <c:pt idx="1285">
                  <c:v>0.8923611111109454</c:v>
                </c:pt>
                <c:pt idx="1286">
                  <c:v>0.89305555555539262</c:v>
                </c:pt>
                <c:pt idx="1287">
                  <c:v>0.89374999999983595</c:v>
                </c:pt>
                <c:pt idx="1288">
                  <c:v>0.89444444444427995</c:v>
                </c:pt>
                <c:pt idx="1289">
                  <c:v>0.89513888888872351</c:v>
                </c:pt>
                <c:pt idx="1290">
                  <c:v>0.89583333333316795</c:v>
                </c:pt>
                <c:pt idx="1291">
                  <c:v>0.89652777777760939</c:v>
                </c:pt>
                <c:pt idx="1292">
                  <c:v>0.8972222222220555</c:v>
                </c:pt>
                <c:pt idx="1293">
                  <c:v>0.89791666666650005</c:v>
                </c:pt>
                <c:pt idx="1294">
                  <c:v>0.89861111111094349</c:v>
                </c:pt>
                <c:pt idx="1295">
                  <c:v>0.89930555555538805</c:v>
                </c:pt>
                <c:pt idx="1296">
                  <c:v>0.89999999999983205</c:v>
                </c:pt>
                <c:pt idx="1297">
                  <c:v>0.90069444444427849</c:v>
                </c:pt>
                <c:pt idx="1298">
                  <c:v>0.90138888888871949</c:v>
                </c:pt>
                <c:pt idx="1299">
                  <c:v>0.90208333333316404</c:v>
                </c:pt>
                <c:pt idx="1300">
                  <c:v>0.90277777777760759</c:v>
                </c:pt>
                <c:pt idx="1301">
                  <c:v>0.90347222222205159</c:v>
                </c:pt>
                <c:pt idx="1302">
                  <c:v>0.90416666666649603</c:v>
                </c:pt>
                <c:pt idx="1303">
                  <c:v>0.90486111111093959</c:v>
                </c:pt>
                <c:pt idx="1304">
                  <c:v>0.90555555555538403</c:v>
                </c:pt>
                <c:pt idx="1305">
                  <c:v>0.90624999999982803</c:v>
                </c:pt>
                <c:pt idx="1306">
                  <c:v>0.90694444444427436</c:v>
                </c:pt>
                <c:pt idx="1307">
                  <c:v>0.90763888888871602</c:v>
                </c:pt>
                <c:pt idx="1308">
                  <c:v>0.90833333333316002</c:v>
                </c:pt>
                <c:pt idx="1309">
                  <c:v>0.90902777777760357</c:v>
                </c:pt>
                <c:pt idx="1310">
                  <c:v>0.90972222222204802</c:v>
                </c:pt>
                <c:pt idx="1311">
                  <c:v>0.91041666666649201</c:v>
                </c:pt>
                <c:pt idx="1312">
                  <c:v>0.91111111111093557</c:v>
                </c:pt>
                <c:pt idx="1313">
                  <c:v>0.91180555555538212</c:v>
                </c:pt>
                <c:pt idx="1314">
                  <c:v>0.91249999999982401</c:v>
                </c:pt>
                <c:pt idx="1315">
                  <c:v>0.91319444444426801</c:v>
                </c:pt>
                <c:pt idx="1316">
                  <c:v>0.913888888888712</c:v>
                </c:pt>
                <c:pt idx="1317">
                  <c:v>0.914583333333156</c:v>
                </c:pt>
                <c:pt idx="1318">
                  <c:v>0.91527777777759989</c:v>
                </c:pt>
                <c:pt idx="1319">
                  <c:v>0.915972222222044</c:v>
                </c:pt>
                <c:pt idx="1320">
                  <c:v>0.91666666666648988</c:v>
                </c:pt>
                <c:pt idx="1321">
                  <c:v>0.91736111111093011</c:v>
                </c:pt>
                <c:pt idx="1322">
                  <c:v>0.91805555555537788</c:v>
                </c:pt>
                <c:pt idx="1323">
                  <c:v>0.91874999999982065</c:v>
                </c:pt>
                <c:pt idx="1324">
                  <c:v>0.91944444444426399</c:v>
                </c:pt>
                <c:pt idx="1325">
                  <c:v>0.92013888888870798</c:v>
                </c:pt>
                <c:pt idx="1326">
                  <c:v>0.92083333333315265</c:v>
                </c:pt>
                <c:pt idx="1327">
                  <c:v>0.92152777777759598</c:v>
                </c:pt>
                <c:pt idx="1328">
                  <c:v>0.92222222222203998</c:v>
                </c:pt>
                <c:pt idx="1329">
                  <c:v>0.92291666666648464</c:v>
                </c:pt>
                <c:pt idx="1330">
                  <c:v>0.92361111111092797</c:v>
                </c:pt>
                <c:pt idx="1331">
                  <c:v>0.92430555555537264</c:v>
                </c:pt>
                <c:pt idx="1332">
                  <c:v>0.92499999999981664</c:v>
                </c:pt>
                <c:pt idx="1333">
                  <c:v>0.92569444444426063</c:v>
                </c:pt>
                <c:pt idx="1334">
                  <c:v>0.92638888888870397</c:v>
                </c:pt>
                <c:pt idx="1335">
                  <c:v>0.92708333333314863</c:v>
                </c:pt>
                <c:pt idx="1336">
                  <c:v>0.92777777777759263</c:v>
                </c:pt>
                <c:pt idx="1337">
                  <c:v>0.92847222222203596</c:v>
                </c:pt>
                <c:pt idx="1338">
                  <c:v>0.92916666666648062</c:v>
                </c:pt>
                <c:pt idx="1339">
                  <c:v>0.92986111111092351</c:v>
                </c:pt>
                <c:pt idx="1340">
                  <c:v>0.93055555555536751</c:v>
                </c:pt>
                <c:pt idx="1341">
                  <c:v>0.93124999999981195</c:v>
                </c:pt>
                <c:pt idx="1342">
                  <c:v>0.93194444444425595</c:v>
                </c:pt>
                <c:pt idx="1343">
                  <c:v>0.93263888888869995</c:v>
                </c:pt>
                <c:pt idx="1344">
                  <c:v>0.93333333333314461</c:v>
                </c:pt>
                <c:pt idx="1345">
                  <c:v>0.93402777777758805</c:v>
                </c:pt>
                <c:pt idx="1346">
                  <c:v>0.93472222222203205</c:v>
                </c:pt>
                <c:pt idx="1347">
                  <c:v>0.93541666666647605</c:v>
                </c:pt>
                <c:pt idx="1348">
                  <c:v>0.93611111111091949</c:v>
                </c:pt>
                <c:pt idx="1349">
                  <c:v>0.93680555555536404</c:v>
                </c:pt>
                <c:pt idx="1350">
                  <c:v>0.93749999999980804</c:v>
                </c:pt>
                <c:pt idx="1351">
                  <c:v>0.93819444444425204</c:v>
                </c:pt>
                <c:pt idx="1352">
                  <c:v>0.93888888888869604</c:v>
                </c:pt>
                <c:pt idx="1353">
                  <c:v>0.93958333333314004</c:v>
                </c:pt>
                <c:pt idx="1354">
                  <c:v>0.94027777777758403</c:v>
                </c:pt>
                <c:pt idx="1355">
                  <c:v>0.94097222222202803</c:v>
                </c:pt>
                <c:pt idx="1356">
                  <c:v>0.94166666666647436</c:v>
                </c:pt>
                <c:pt idx="1357">
                  <c:v>0.94236111111091558</c:v>
                </c:pt>
                <c:pt idx="1358">
                  <c:v>0.94305555555536003</c:v>
                </c:pt>
                <c:pt idx="1359">
                  <c:v>0.94374999999980635</c:v>
                </c:pt>
                <c:pt idx="1360">
                  <c:v>0.94444444444424802</c:v>
                </c:pt>
                <c:pt idx="1361">
                  <c:v>0.94513888888869202</c:v>
                </c:pt>
                <c:pt idx="1362">
                  <c:v>0.94583333333313813</c:v>
                </c:pt>
                <c:pt idx="1363">
                  <c:v>0.94652777777758001</c:v>
                </c:pt>
                <c:pt idx="1364">
                  <c:v>0.94722222222202401</c:v>
                </c:pt>
                <c:pt idx="1365">
                  <c:v>0.94791666666646801</c:v>
                </c:pt>
                <c:pt idx="1366">
                  <c:v>0.94861111111091201</c:v>
                </c:pt>
                <c:pt idx="1367">
                  <c:v>0.94930555555535601</c:v>
                </c:pt>
                <c:pt idx="1368">
                  <c:v>0.94999999999980211</c:v>
                </c:pt>
                <c:pt idx="1369">
                  <c:v>0.95069444444424611</c:v>
                </c:pt>
                <c:pt idx="1370">
                  <c:v>0.951388888888688</c:v>
                </c:pt>
                <c:pt idx="1371">
                  <c:v>0.95208333333313389</c:v>
                </c:pt>
                <c:pt idx="1372">
                  <c:v>0.95277777777757788</c:v>
                </c:pt>
                <c:pt idx="1373">
                  <c:v>0.95347222222201999</c:v>
                </c:pt>
                <c:pt idx="1374">
                  <c:v>0.95416666666646399</c:v>
                </c:pt>
                <c:pt idx="1375">
                  <c:v>0.95486111111090799</c:v>
                </c:pt>
                <c:pt idx="1376">
                  <c:v>0.95555555555535199</c:v>
                </c:pt>
                <c:pt idx="1377">
                  <c:v>0.95624999999979665</c:v>
                </c:pt>
                <c:pt idx="1378">
                  <c:v>0.95694444444424065</c:v>
                </c:pt>
                <c:pt idx="1379">
                  <c:v>0.95763888888868465</c:v>
                </c:pt>
                <c:pt idx="1380">
                  <c:v>0.95833333333312865</c:v>
                </c:pt>
                <c:pt idx="1381">
                  <c:v>0.95902777777757264</c:v>
                </c:pt>
                <c:pt idx="1382">
                  <c:v>0.95972222222201664</c:v>
                </c:pt>
                <c:pt idx="1383">
                  <c:v>0.96041666666645997</c:v>
                </c:pt>
                <c:pt idx="1384">
                  <c:v>0.96111111111090397</c:v>
                </c:pt>
                <c:pt idx="1385">
                  <c:v>0.96180555555534863</c:v>
                </c:pt>
                <c:pt idx="1386">
                  <c:v>0.96249999999979263</c:v>
                </c:pt>
                <c:pt idx="1387">
                  <c:v>0.96319444444423663</c:v>
                </c:pt>
                <c:pt idx="1388">
                  <c:v>0.96388888888868063</c:v>
                </c:pt>
                <c:pt idx="1389">
                  <c:v>0.96458333333312463</c:v>
                </c:pt>
                <c:pt idx="1390">
                  <c:v>0.96527777777756796</c:v>
                </c:pt>
                <c:pt idx="1391">
                  <c:v>0.96597222222201262</c:v>
                </c:pt>
                <c:pt idx="1392">
                  <c:v>0.96666666666645595</c:v>
                </c:pt>
                <c:pt idx="1393">
                  <c:v>0.96736111111089995</c:v>
                </c:pt>
                <c:pt idx="1394">
                  <c:v>0.96805555555534395</c:v>
                </c:pt>
                <c:pt idx="1395">
                  <c:v>0.96874999999979083</c:v>
                </c:pt>
                <c:pt idx="1396">
                  <c:v>0.96944444444423195</c:v>
                </c:pt>
                <c:pt idx="1397">
                  <c:v>0.97013888888867605</c:v>
                </c:pt>
                <c:pt idx="1398">
                  <c:v>0.97083333333312261</c:v>
                </c:pt>
                <c:pt idx="1399">
                  <c:v>0.97152777777756349</c:v>
                </c:pt>
                <c:pt idx="1400">
                  <c:v>0.97222222222200805</c:v>
                </c:pt>
                <c:pt idx="1401">
                  <c:v>0.97291666666645205</c:v>
                </c:pt>
                <c:pt idx="1402">
                  <c:v>0.97361111111089849</c:v>
                </c:pt>
                <c:pt idx="1403">
                  <c:v>0.97430555555534004</c:v>
                </c:pt>
                <c:pt idx="1404">
                  <c:v>0.97499999999978648</c:v>
                </c:pt>
                <c:pt idx="1405">
                  <c:v>0.97569444444423048</c:v>
                </c:pt>
                <c:pt idx="1406">
                  <c:v>0.97638888888867204</c:v>
                </c:pt>
                <c:pt idx="1407">
                  <c:v>0.97708333333311836</c:v>
                </c:pt>
                <c:pt idx="1408">
                  <c:v>0.97777777777756003</c:v>
                </c:pt>
                <c:pt idx="1409">
                  <c:v>0.97847222222200403</c:v>
                </c:pt>
                <c:pt idx="1410">
                  <c:v>0.97916666666644803</c:v>
                </c:pt>
                <c:pt idx="1411">
                  <c:v>0.97986111111089436</c:v>
                </c:pt>
                <c:pt idx="1412">
                  <c:v>0.98055555555533558</c:v>
                </c:pt>
                <c:pt idx="1413">
                  <c:v>0.98124999999978002</c:v>
                </c:pt>
                <c:pt idx="1414">
                  <c:v>0.98194444444422402</c:v>
                </c:pt>
                <c:pt idx="1415">
                  <c:v>0.98263888888866757</c:v>
                </c:pt>
                <c:pt idx="1416">
                  <c:v>0.98333333333311201</c:v>
                </c:pt>
                <c:pt idx="1417">
                  <c:v>0.98402777777755557</c:v>
                </c:pt>
                <c:pt idx="1418">
                  <c:v>0.98472222222200001</c:v>
                </c:pt>
                <c:pt idx="1419">
                  <c:v>0.98541666666644356</c:v>
                </c:pt>
                <c:pt idx="1420">
                  <c:v>0.98611111111088801</c:v>
                </c:pt>
                <c:pt idx="1421">
                  <c:v>0.986805555555332</c:v>
                </c:pt>
                <c:pt idx="1422">
                  <c:v>0.987499999999776</c:v>
                </c:pt>
                <c:pt idx="1423">
                  <c:v>0.98819444444422</c:v>
                </c:pt>
                <c:pt idx="1424">
                  <c:v>0.98888888888866211</c:v>
                </c:pt>
                <c:pt idx="1425">
                  <c:v>0.98958333333333259</c:v>
                </c:pt>
                <c:pt idx="1426">
                  <c:v>0.99027777777777759</c:v>
                </c:pt>
                <c:pt idx="1427">
                  <c:v>0.99097222222222159</c:v>
                </c:pt>
                <c:pt idx="1428">
                  <c:v>0.99166666666666659</c:v>
                </c:pt>
                <c:pt idx="1429">
                  <c:v>0.99236111111111058</c:v>
                </c:pt>
                <c:pt idx="1430">
                  <c:v>0.99305555555555602</c:v>
                </c:pt>
                <c:pt idx="1431">
                  <c:v>0.99375000000000002</c:v>
                </c:pt>
                <c:pt idx="1432">
                  <c:v>0.99444444444444402</c:v>
                </c:pt>
                <c:pt idx="1433">
                  <c:v>0.99513888888888902</c:v>
                </c:pt>
                <c:pt idx="1434">
                  <c:v>0.99583333333333302</c:v>
                </c:pt>
                <c:pt idx="1435">
                  <c:v>0.99652777777777757</c:v>
                </c:pt>
                <c:pt idx="1436">
                  <c:v>0.99722222222222157</c:v>
                </c:pt>
                <c:pt idx="1437">
                  <c:v>0.99791666666666656</c:v>
                </c:pt>
                <c:pt idx="1438">
                  <c:v>0.99861111111111101</c:v>
                </c:pt>
              </c:numCache>
            </c:numRef>
          </c:cat>
          <c:val>
            <c:numRef>
              <c:f>Hoja1!$B$2:$B$1440</c:f>
              <c:numCache>
                <c:formatCode>General</c:formatCode>
                <c:ptCount val="1439"/>
                <c:pt idx="0">
                  <c:v>15.761191963387647</c:v>
                </c:pt>
                <c:pt idx="1">
                  <c:v>15.761297726815492</c:v>
                </c:pt>
                <c:pt idx="2">
                  <c:v>15.76140349024341</c:v>
                </c:pt>
                <c:pt idx="3">
                  <c:v>15.761509253671306</c:v>
                </c:pt>
                <c:pt idx="4">
                  <c:v>15.761615017099173</c:v>
                </c:pt>
                <c:pt idx="5">
                  <c:v>15.761720780527048</c:v>
                </c:pt>
                <c:pt idx="6">
                  <c:v>15.761826543954937</c:v>
                </c:pt>
                <c:pt idx="7">
                  <c:v>15.761932307382819</c:v>
                </c:pt>
                <c:pt idx="8">
                  <c:v>15.762038070810702</c:v>
                </c:pt>
                <c:pt idx="9">
                  <c:v>15.762143834238582</c:v>
                </c:pt>
                <c:pt idx="10">
                  <c:v>15.762249597666504</c:v>
                </c:pt>
                <c:pt idx="11">
                  <c:v>15.762355361094347</c:v>
                </c:pt>
                <c:pt idx="12">
                  <c:v>15.762461124522227</c:v>
                </c:pt>
                <c:pt idx="13">
                  <c:v>15.76256688795012</c:v>
                </c:pt>
                <c:pt idx="14">
                  <c:v>15.762672651378002</c:v>
                </c:pt>
                <c:pt idx="15">
                  <c:v>15.762778414805869</c:v>
                </c:pt>
                <c:pt idx="16">
                  <c:v>15.762884178233756</c:v>
                </c:pt>
                <c:pt idx="17">
                  <c:v>15.762989941661656</c:v>
                </c:pt>
                <c:pt idx="18">
                  <c:v>15.763095705089517</c:v>
                </c:pt>
                <c:pt idx="19">
                  <c:v>15.763201468517398</c:v>
                </c:pt>
                <c:pt idx="20">
                  <c:v>15.763307231945316</c:v>
                </c:pt>
                <c:pt idx="21">
                  <c:v>15.763412995373162</c:v>
                </c:pt>
                <c:pt idx="22">
                  <c:v>15.763518758801046</c:v>
                </c:pt>
                <c:pt idx="23">
                  <c:v>15.763624522228966</c:v>
                </c:pt>
                <c:pt idx="24">
                  <c:v>15.763730285656809</c:v>
                </c:pt>
                <c:pt idx="25">
                  <c:v>15.763836049084729</c:v>
                </c:pt>
                <c:pt idx="26">
                  <c:v>15.763941812512568</c:v>
                </c:pt>
                <c:pt idx="27">
                  <c:v>15.764047575940454</c:v>
                </c:pt>
                <c:pt idx="28">
                  <c:v>15.764153339368336</c:v>
                </c:pt>
                <c:pt idx="29">
                  <c:v>15.764259102796217</c:v>
                </c:pt>
                <c:pt idx="30">
                  <c:v>15.764364866224099</c:v>
                </c:pt>
                <c:pt idx="31">
                  <c:v>15.76447062965198</c:v>
                </c:pt>
                <c:pt idx="32">
                  <c:v>15.764576393079862</c:v>
                </c:pt>
                <c:pt idx="33">
                  <c:v>15.96</c:v>
                </c:pt>
                <c:pt idx="34">
                  <c:v>15.979500000000026</c:v>
                </c:pt>
                <c:pt idx="35">
                  <c:v>15.999000000000002</c:v>
                </c:pt>
                <c:pt idx="36">
                  <c:v>16.0185</c:v>
                </c:pt>
                <c:pt idx="37">
                  <c:v>16.038000000000004</c:v>
                </c:pt>
                <c:pt idx="38">
                  <c:v>16.057500000000001</c:v>
                </c:pt>
                <c:pt idx="39">
                  <c:v>16.076999999999988</c:v>
                </c:pt>
                <c:pt idx="40">
                  <c:v>16.096500000000002</c:v>
                </c:pt>
                <c:pt idx="41">
                  <c:v>16.116000000000035</c:v>
                </c:pt>
                <c:pt idx="42">
                  <c:v>16.1355</c:v>
                </c:pt>
                <c:pt idx="43">
                  <c:v>16.155000000000001</c:v>
                </c:pt>
                <c:pt idx="44">
                  <c:v>16.174500000000005</c:v>
                </c:pt>
                <c:pt idx="45">
                  <c:v>16.194000000000031</c:v>
                </c:pt>
                <c:pt idx="46">
                  <c:v>16.213500000000003</c:v>
                </c:pt>
                <c:pt idx="47">
                  <c:v>16.233000000000001</c:v>
                </c:pt>
                <c:pt idx="48">
                  <c:v>16.25249999999992</c:v>
                </c:pt>
                <c:pt idx="49">
                  <c:v>16.272000000000002</c:v>
                </c:pt>
                <c:pt idx="50">
                  <c:v>16.291499999999989</c:v>
                </c:pt>
                <c:pt idx="51">
                  <c:v>16.311000000000035</c:v>
                </c:pt>
                <c:pt idx="52">
                  <c:v>16.330500000000001</c:v>
                </c:pt>
                <c:pt idx="53">
                  <c:v>16.350000000000001</c:v>
                </c:pt>
                <c:pt idx="54">
                  <c:v>15.760000000000002</c:v>
                </c:pt>
                <c:pt idx="55">
                  <c:v>15.723500000000005</c:v>
                </c:pt>
                <c:pt idx="56">
                  <c:v>15.687000000000001</c:v>
                </c:pt>
                <c:pt idx="57">
                  <c:v>15.650500000000006</c:v>
                </c:pt>
                <c:pt idx="58">
                  <c:v>15.614000000000001</c:v>
                </c:pt>
                <c:pt idx="59">
                  <c:v>15.577500000000002</c:v>
                </c:pt>
                <c:pt idx="60">
                  <c:v>15.540999999999999</c:v>
                </c:pt>
                <c:pt idx="61">
                  <c:v>15.504500000000002</c:v>
                </c:pt>
                <c:pt idx="62">
                  <c:v>15.468</c:v>
                </c:pt>
                <c:pt idx="63">
                  <c:v>15.431500000000002</c:v>
                </c:pt>
                <c:pt idx="64">
                  <c:v>15.395000000000024</c:v>
                </c:pt>
                <c:pt idx="65">
                  <c:v>15.358500000000006</c:v>
                </c:pt>
                <c:pt idx="66">
                  <c:v>15.322000000000006</c:v>
                </c:pt>
                <c:pt idx="67">
                  <c:v>15.285500000000004</c:v>
                </c:pt>
                <c:pt idx="68">
                  <c:v>15.249000000000001</c:v>
                </c:pt>
                <c:pt idx="69">
                  <c:v>15.2125</c:v>
                </c:pt>
                <c:pt idx="70">
                  <c:v>15.176000000000002</c:v>
                </c:pt>
                <c:pt idx="71">
                  <c:v>15.139500000000002</c:v>
                </c:pt>
                <c:pt idx="72">
                  <c:v>15.103000000000002</c:v>
                </c:pt>
                <c:pt idx="73">
                  <c:v>15.066500000000024</c:v>
                </c:pt>
                <c:pt idx="74">
                  <c:v>15.553333333333336</c:v>
                </c:pt>
                <c:pt idx="75">
                  <c:v>15.556083333333367</c:v>
                </c:pt>
                <c:pt idx="76">
                  <c:v>15.558833333333332</c:v>
                </c:pt>
                <c:pt idx="77">
                  <c:v>15.561583333333354</c:v>
                </c:pt>
                <c:pt idx="78">
                  <c:v>15.564333333333334</c:v>
                </c:pt>
                <c:pt idx="79">
                  <c:v>15.567083333333334</c:v>
                </c:pt>
                <c:pt idx="80">
                  <c:v>15.569833333333367</c:v>
                </c:pt>
                <c:pt idx="81">
                  <c:v>15.572583333333373</c:v>
                </c:pt>
                <c:pt idx="82">
                  <c:v>15.575333333333354</c:v>
                </c:pt>
                <c:pt idx="83">
                  <c:v>15.578083333333334</c:v>
                </c:pt>
                <c:pt idx="84">
                  <c:v>15.580833333333334</c:v>
                </c:pt>
                <c:pt idx="85">
                  <c:v>15.583583333333356</c:v>
                </c:pt>
                <c:pt idx="86">
                  <c:v>15.586333333333334</c:v>
                </c:pt>
                <c:pt idx="87">
                  <c:v>15.589083333333352</c:v>
                </c:pt>
                <c:pt idx="88">
                  <c:v>15.591833333333334</c:v>
                </c:pt>
                <c:pt idx="89">
                  <c:v>15.594583333333334</c:v>
                </c:pt>
                <c:pt idx="90">
                  <c:v>15.597333333333333</c:v>
                </c:pt>
                <c:pt idx="91">
                  <c:v>15.600083333333334</c:v>
                </c:pt>
                <c:pt idx="92">
                  <c:v>15.602833333333336</c:v>
                </c:pt>
                <c:pt idx="93">
                  <c:v>15.605583333333367</c:v>
                </c:pt>
                <c:pt idx="94">
                  <c:v>15.303333333333336</c:v>
                </c:pt>
                <c:pt idx="95">
                  <c:v>15.302833333333373</c:v>
                </c:pt>
                <c:pt idx="96">
                  <c:v>15.302333333333356</c:v>
                </c:pt>
                <c:pt idx="97">
                  <c:v>15.301833333333336</c:v>
                </c:pt>
                <c:pt idx="98">
                  <c:v>15.301333333333332</c:v>
                </c:pt>
                <c:pt idx="99">
                  <c:v>15.300833333333356</c:v>
                </c:pt>
                <c:pt idx="100">
                  <c:v>15.300333333333334</c:v>
                </c:pt>
                <c:pt idx="101">
                  <c:v>15.299833333333334</c:v>
                </c:pt>
                <c:pt idx="102">
                  <c:v>15.299333333333333</c:v>
                </c:pt>
                <c:pt idx="103">
                  <c:v>15.298833333333333</c:v>
                </c:pt>
                <c:pt idx="104">
                  <c:v>15.298333333333318</c:v>
                </c:pt>
                <c:pt idx="105">
                  <c:v>15.297833333333333</c:v>
                </c:pt>
                <c:pt idx="106">
                  <c:v>15.297333333333333</c:v>
                </c:pt>
                <c:pt idx="107">
                  <c:v>15.296833333333334</c:v>
                </c:pt>
                <c:pt idx="108">
                  <c:v>15.296333333333333</c:v>
                </c:pt>
                <c:pt idx="109">
                  <c:v>15.295833333333334</c:v>
                </c:pt>
                <c:pt idx="110">
                  <c:v>15.295333333333334</c:v>
                </c:pt>
                <c:pt idx="111">
                  <c:v>15.294833333333333</c:v>
                </c:pt>
                <c:pt idx="112">
                  <c:v>15.294333333333331</c:v>
                </c:pt>
                <c:pt idx="113">
                  <c:v>15.293833333333334</c:v>
                </c:pt>
                <c:pt idx="114">
                  <c:v>15.090000000000002</c:v>
                </c:pt>
                <c:pt idx="115">
                  <c:v>15.053000000000004</c:v>
                </c:pt>
                <c:pt idx="116">
                  <c:v>15.016000000000002</c:v>
                </c:pt>
                <c:pt idx="117">
                  <c:v>14.979000000000006</c:v>
                </c:pt>
                <c:pt idx="118">
                  <c:v>14.942</c:v>
                </c:pt>
                <c:pt idx="119">
                  <c:v>14.905000000000006</c:v>
                </c:pt>
                <c:pt idx="120">
                  <c:v>14.868</c:v>
                </c:pt>
                <c:pt idx="121">
                  <c:v>14.831000000000001</c:v>
                </c:pt>
                <c:pt idx="122">
                  <c:v>14.793999999999999</c:v>
                </c:pt>
                <c:pt idx="123">
                  <c:v>14.757000000000001</c:v>
                </c:pt>
                <c:pt idx="124">
                  <c:v>14.72</c:v>
                </c:pt>
                <c:pt idx="125">
                  <c:v>14.683000000000002</c:v>
                </c:pt>
                <c:pt idx="126">
                  <c:v>14.646000000000001</c:v>
                </c:pt>
                <c:pt idx="127">
                  <c:v>14.608999999999996</c:v>
                </c:pt>
                <c:pt idx="128">
                  <c:v>14.572000000000006</c:v>
                </c:pt>
                <c:pt idx="129">
                  <c:v>14.535</c:v>
                </c:pt>
                <c:pt idx="130">
                  <c:v>14.498000000000001</c:v>
                </c:pt>
                <c:pt idx="131">
                  <c:v>14.461</c:v>
                </c:pt>
                <c:pt idx="132">
                  <c:v>14.424000000000001</c:v>
                </c:pt>
                <c:pt idx="133">
                  <c:v>14.387</c:v>
                </c:pt>
                <c:pt idx="134">
                  <c:v>14.483333333333334</c:v>
                </c:pt>
                <c:pt idx="135">
                  <c:v>14.459333333333356</c:v>
                </c:pt>
                <c:pt idx="136">
                  <c:v>14.435333333333332</c:v>
                </c:pt>
                <c:pt idx="137">
                  <c:v>14.411333333333332</c:v>
                </c:pt>
                <c:pt idx="138">
                  <c:v>14.387333333333332</c:v>
                </c:pt>
                <c:pt idx="139">
                  <c:v>14.363333333333356</c:v>
                </c:pt>
                <c:pt idx="140">
                  <c:v>14.339333333333332</c:v>
                </c:pt>
                <c:pt idx="141">
                  <c:v>14.315333333333356</c:v>
                </c:pt>
                <c:pt idx="142">
                  <c:v>14.291333333333331</c:v>
                </c:pt>
                <c:pt idx="143">
                  <c:v>14.267333333333333</c:v>
                </c:pt>
                <c:pt idx="144">
                  <c:v>14.243333333333331</c:v>
                </c:pt>
                <c:pt idx="145">
                  <c:v>14.219333333333315</c:v>
                </c:pt>
                <c:pt idx="146">
                  <c:v>14.19533333333333</c:v>
                </c:pt>
                <c:pt idx="147">
                  <c:v>14.171333333333347</c:v>
                </c:pt>
                <c:pt idx="148">
                  <c:v>14.147333333333318</c:v>
                </c:pt>
                <c:pt idx="149">
                  <c:v>14.123333333333344</c:v>
                </c:pt>
                <c:pt idx="150">
                  <c:v>14.099333333333323</c:v>
                </c:pt>
                <c:pt idx="151">
                  <c:v>14.075333333333354</c:v>
                </c:pt>
                <c:pt idx="152">
                  <c:v>14.05133333333332</c:v>
                </c:pt>
                <c:pt idx="153">
                  <c:v>14.027333333333335</c:v>
                </c:pt>
                <c:pt idx="154">
                  <c:v>13.990000000000002</c:v>
                </c:pt>
                <c:pt idx="155">
                  <c:v>13.968500000000002</c:v>
                </c:pt>
                <c:pt idx="156">
                  <c:v>13.947000000000012</c:v>
                </c:pt>
                <c:pt idx="157">
                  <c:v>13.925500000000024</c:v>
                </c:pt>
                <c:pt idx="158">
                  <c:v>13.904000000000007</c:v>
                </c:pt>
                <c:pt idx="159">
                  <c:v>13.88250000000003</c:v>
                </c:pt>
                <c:pt idx="160">
                  <c:v>13.861000000000004</c:v>
                </c:pt>
                <c:pt idx="161">
                  <c:v>13.839500000000006</c:v>
                </c:pt>
                <c:pt idx="162">
                  <c:v>13.818000000000001</c:v>
                </c:pt>
                <c:pt idx="163">
                  <c:v>13.796500000000002</c:v>
                </c:pt>
                <c:pt idx="164">
                  <c:v>13.775</c:v>
                </c:pt>
                <c:pt idx="165">
                  <c:v>13.75350000000002</c:v>
                </c:pt>
                <c:pt idx="166">
                  <c:v>13.731999999999994</c:v>
                </c:pt>
                <c:pt idx="167">
                  <c:v>13.710500000000007</c:v>
                </c:pt>
                <c:pt idx="168">
                  <c:v>13.688999999999989</c:v>
                </c:pt>
                <c:pt idx="169">
                  <c:v>13.667500000000004</c:v>
                </c:pt>
                <c:pt idx="170">
                  <c:v>13.646000000000001</c:v>
                </c:pt>
                <c:pt idx="171">
                  <c:v>13.624500000000001</c:v>
                </c:pt>
                <c:pt idx="172">
                  <c:v>13.603000000000002</c:v>
                </c:pt>
                <c:pt idx="173">
                  <c:v>13.5815</c:v>
                </c:pt>
                <c:pt idx="174">
                  <c:v>13.656666666666688</c:v>
                </c:pt>
                <c:pt idx="175">
                  <c:v>13.640166666666662</c:v>
                </c:pt>
                <c:pt idx="176">
                  <c:v>13.623666666666672</c:v>
                </c:pt>
                <c:pt idx="177">
                  <c:v>13.607166666666664</c:v>
                </c:pt>
                <c:pt idx="178">
                  <c:v>13.590666666666674</c:v>
                </c:pt>
                <c:pt idx="179">
                  <c:v>13.574166666666684</c:v>
                </c:pt>
                <c:pt idx="180">
                  <c:v>13.557666666666705</c:v>
                </c:pt>
                <c:pt idx="181">
                  <c:v>13.541166666666678</c:v>
                </c:pt>
                <c:pt idx="182">
                  <c:v>13.52466666666667</c:v>
                </c:pt>
                <c:pt idx="183">
                  <c:v>13.508166666666675</c:v>
                </c:pt>
                <c:pt idx="184">
                  <c:v>13.491666666666672</c:v>
                </c:pt>
                <c:pt idx="185">
                  <c:v>13.475166666666714</c:v>
                </c:pt>
                <c:pt idx="186">
                  <c:v>13.458666666666694</c:v>
                </c:pt>
                <c:pt idx="187">
                  <c:v>13.442166666666672</c:v>
                </c:pt>
                <c:pt idx="188">
                  <c:v>13.425666666666723</c:v>
                </c:pt>
                <c:pt idx="189">
                  <c:v>13.409166666666676</c:v>
                </c:pt>
                <c:pt idx="190">
                  <c:v>13.392666666666727</c:v>
                </c:pt>
                <c:pt idx="191">
                  <c:v>13.376166666666707</c:v>
                </c:pt>
                <c:pt idx="192">
                  <c:v>13.359666666666731</c:v>
                </c:pt>
                <c:pt idx="193">
                  <c:v>13.34316666666667</c:v>
                </c:pt>
                <c:pt idx="194">
                  <c:v>13.390000000000004</c:v>
                </c:pt>
                <c:pt idx="195">
                  <c:v>13.383000000000004</c:v>
                </c:pt>
                <c:pt idx="196">
                  <c:v>13.376000000000024</c:v>
                </c:pt>
                <c:pt idx="197">
                  <c:v>13.369000000000026</c:v>
                </c:pt>
                <c:pt idx="198">
                  <c:v>13.362000000000036</c:v>
                </c:pt>
                <c:pt idx="199">
                  <c:v>13.355000000000052</c:v>
                </c:pt>
                <c:pt idx="200">
                  <c:v>13.348000000000001</c:v>
                </c:pt>
                <c:pt idx="201">
                  <c:v>13.341000000000005</c:v>
                </c:pt>
                <c:pt idx="202">
                  <c:v>13.334</c:v>
                </c:pt>
                <c:pt idx="203">
                  <c:v>13.327000000000004</c:v>
                </c:pt>
                <c:pt idx="204">
                  <c:v>13.320000000000002</c:v>
                </c:pt>
                <c:pt idx="205">
                  <c:v>13.313000000000002</c:v>
                </c:pt>
                <c:pt idx="206">
                  <c:v>13.306000000000004</c:v>
                </c:pt>
                <c:pt idx="207">
                  <c:v>13.299000000000003</c:v>
                </c:pt>
                <c:pt idx="208">
                  <c:v>13.292000000000007</c:v>
                </c:pt>
                <c:pt idx="209">
                  <c:v>13.285</c:v>
                </c:pt>
                <c:pt idx="210">
                  <c:v>13.278</c:v>
                </c:pt>
                <c:pt idx="211">
                  <c:v>13.271000000000001</c:v>
                </c:pt>
                <c:pt idx="212">
                  <c:v>13.264000000000005</c:v>
                </c:pt>
                <c:pt idx="213">
                  <c:v>13.257000000000001</c:v>
                </c:pt>
                <c:pt idx="214">
                  <c:v>13.250000000000004</c:v>
                </c:pt>
                <c:pt idx="215">
                  <c:v>13.359195083267291</c:v>
                </c:pt>
                <c:pt idx="216">
                  <c:v>13.35678033306907</c:v>
                </c:pt>
                <c:pt idx="217">
                  <c:v>13.35436558287074</c:v>
                </c:pt>
                <c:pt idx="218">
                  <c:v>13.351950832672484</c:v>
                </c:pt>
                <c:pt idx="219">
                  <c:v>13.349536082474268</c:v>
                </c:pt>
                <c:pt idx="220">
                  <c:v>13.347121332275968</c:v>
                </c:pt>
                <c:pt idx="221">
                  <c:v>13.344706582077716</c:v>
                </c:pt>
                <c:pt idx="222">
                  <c:v>13.342291831879459</c:v>
                </c:pt>
                <c:pt idx="223">
                  <c:v>13.339877081681205</c:v>
                </c:pt>
                <c:pt idx="224">
                  <c:v>13.337462331482984</c:v>
                </c:pt>
                <c:pt idx="225">
                  <c:v>13.335047581284726</c:v>
                </c:pt>
                <c:pt idx="226">
                  <c:v>13.332632831086503</c:v>
                </c:pt>
                <c:pt idx="227">
                  <c:v>13.330218080888168</c:v>
                </c:pt>
                <c:pt idx="228">
                  <c:v>13.327803330689964</c:v>
                </c:pt>
                <c:pt idx="229">
                  <c:v>13.325388580491673</c:v>
                </c:pt>
                <c:pt idx="230">
                  <c:v>13.322973830293417</c:v>
                </c:pt>
                <c:pt idx="231">
                  <c:v>13.32055908009516</c:v>
                </c:pt>
                <c:pt idx="232">
                  <c:v>13.318144329896906</c:v>
                </c:pt>
                <c:pt idx="233">
                  <c:v>13.315729579698703</c:v>
                </c:pt>
                <c:pt idx="234">
                  <c:v>13.313314829500404</c:v>
                </c:pt>
                <c:pt idx="235">
                  <c:v>13.316666666666707</c:v>
                </c:pt>
                <c:pt idx="236">
                  <c:v>13.313166666666676</c:v>
                </c:pt>
                <c:pt idx="237">
                  <c:v>13.309666666666711</c:v>
                </c:pt>
                <c:pt idx="238">
                  <c:v>13.306166666666698</c:v>
                </c:pt>
                <c:pt idx="239">
                  <c:v>13.302666666666722</c:v>
                </c:pt>
                <c:pt idx="240">
                  <c:v>13.299166666666666</c:v>
                </c:pt>
                <c:pt idx="241">
                  <c:v>13.295666666666676</c:v>
                </c:pt>
                <c:pt idx="242">
                  <c:v>13.29216666666667</c:v>
                </c:pt>
                <c:pt idx="243">
                  <c:v>13.288666666666664</c:v>
                </c:pt>
                <c:pt idx="244">
                  <c:v>13.285166666666672</c:v>
                </c:pt>
                <c:pt idx="245">
                  <c:v>13.281666666666666</c:v>
                </c:pt>
                <c:pt idx="246">
                  <c:v>13.278166666666667</c:v>
                </c:pt>
                <c:pt idx="247">
                  <c:v>13.27466666666667</c:v>
                </c:pt>
                <c:pt idx="248">
                  <c:v>13.271166666666666</c:v>
                </c:pt>
                <c:pt idx="249">
                  <c:v>13.26766666666667</c:v>
                </c:pt>
                <c:pt idx="250">
                  <c:v>13.264166666666666</c:v>
                </c:pt>
                <c:pt idx="251">
                  <c:v>13.260666666666674</c:v>
                </c:pt>
                <c:pt idx="252">
                  <c:v>13.25716666666667</c:v>
                </c:pt>
                <c:pt idx="253">
                  <c:v>13.253666666666676</c:v>
                </c:pt>
                <c:pt idx="254">
                  <c:v>13.25016666666667</c:v>
                </c:pt>
                <c:pt idx="255">
                  <c:v>13.256666666666701</c:v>
                </c:pt>
                <c:pt idx="256">
                  <c:v>13.254916666666666</c:v>
                </c:pt>
                <c:pt idx="257">
                  <c:v>13.253166666666672</c:v>
                </c:pt>
                <c:pt idx="258">
                  <c:v>13.251416666666676</c:v>
                </c:pt>
                <c:pt idx="259">
                  <c:v>13.249666666666666</c:v>
                </c:pt>
                <c:pt idx="260">
                  <c:v>13.247916666666665</c:v>
                </c:pt>
                <c:pt idx="261">
                  <c:v>13.246166666666666</c:v>
                </c:pt>
                <c:pt idx="262">
                  <c:v>13.244416666666666</c:v>
                </c:pt>
                <c:pt idx="263">
                  <c:v>13.24266666666667</c:v>
                </c:pt>
                <c:pt idx="264">
                  <c:v>13.240916666666667</c:v>
                </c:pt>
                <c:pt idx="265">
                  <c:v>13.239166666666666</c:v>
                </c:pt>
                <c:pt idx="266">
                  <c:v>13.237416666666666</c:v>
                </c:pt>
                <c:pt idx="267">
                  <c:v>13.23566666666667</c:v>
                </c:pt>
                <c:pt idx="268">
                  <c:v>13.233916666666666</c:v>
                </c:pt>
                <c:pt idx="269">
                  <c:v>13.232166666666664</c:v>
                </c:pt>
                <c:pt idx="270">
                  <c:v>13.23041666666667</c:v>
                </c:pt>
                <c:pt idx="271">
                  <c:v>13.228666666666667</c:v>
                </c:pt>
                <c:pt idx="272">
                  <c:v>13.226916666666666</c:v>
                </c:pt>
                <c:pt idx="273">
                  <c:v>13.22516666666667</c:v>
                </c:pt>
                <c:pt idx="274">
                  <c:v>13.223416666666672</c:v>
                </c:pt>
                <c:pt idx="275">
                  <c:v>13.213333333333335</c:v>
                </c:pt>
                <c:pt idx="276">
                  <c:v>13.210833333333333</c:v>
                </c:pt>
                <c:pt idx="277">
                  <c:v>13.208333333333318</c:v>
                </c:pt>
                <c:pt idx="278">
                  <c:v>13.205833333333334</c:v>
                </c:pt>
                <c:pt idx="279">
                  <c:v>13.203333333333333</c:v>
                </c:pt>
                <c:pt idx="280">
                  <c:v>13.200833333333335</c:v>
                </c:pt>
                <c:pt idx="281">
                  <c:v>13.198333333333331</c:v>
                </c:pt>
                <c:pt idx="282">
                  <c:v>13.195833333333336</c:v>
                </c:pt>
                <c:pt idx="283">
                  <c:v>13.193333333333333</c:v>
                </c:pt>
                <c:pt idx="284">
                  <c:v>13.190833333333334</c:v>
                </c:pt>
                <c:pt idx="285">
                  <c:v>13.188333333333333</c:v>
                </c:pt>
                <c:pt idx="286">
                  <c:v>13.185833333333354</c:v>
                </c:pt>
                <c:pt idx="287">
                  <c:v>13.183333333333332</c:v>
                </c:pt>
                <c:pt idx="288">
                  <c:v>13.180833333333334</c:v>
                </c:pt>
                <c:pt idx="289">
                  <c:v>13.178333333333335</c:v>
                </c:pt>
                <c:pt idx="290">
                  <c:v>13.175833333333356</c:v>
                </c:pt>
                <c:pt idx="291">
                  <c:v>13.173333333333336</c:v>
                </c:pt>
                <c:pt idx="292">
                  <c:v>13.170833333333334</c:v>
                </c:pt>
                <c:pt idx="293">
                  <c:v>13.168333333333335</c:v>
                </c:pt>
                <c:pt idx="294">
                  <c:v>13.165833333333367</c:v>
                </c:pt>
                <c:pt idx="295">
                  <c:v>12.930000000000007</c:v>
                </c:pt>
                <c:pt idx="296">
                  <c:v>12.909750000000004</c:v>
                </c:pt>
                <c:pt idx="297">
                  <c:v>12.889500000000039</c:v>
                </c:pt>
                <c:pt idx="298">
                  <c:v>12.869250000000022</c:v>
                </c:pt>
                <c:pt idx="299">
                  <c:v>12.849</c:v>
                </c:pt>
                <c:pt idx="300">
                  <c:v>12.828750000000014</c:v>
                </c:pt>
                <c:pt idx="301">
                  <c:v>12.8085</c:v>
                </c:pt>
                <c:pt idx="302">
                  <c:v>12.788249999999998</c:v>
                </c:pt>
                <c:pt idx="303">
                  <c:v>12.768000000000001</c:v>
                </c:pt>
                <c:pt idx="304">
                  <c:v>12.747749999999998</c:v>
                </c:pt>
                <c:pt idx="305">
                  <c:v>12.727500000000001</c:v>
                </c:pt>
                <c:pt idx="306">
                  <c:v>12.707249999999998</c:v>
                </c:pt>
                <c:pt idx="307">
                  <c:v>12.687000000000017</c:v>
                </c:pt>
                <c:pt idx="308">
                  <c:v>12.66675</c:v>
                </c:pt>
                <c:pt idx="309">
                  <c:v>12.646500000000014</c:v>
                </c:pt>
                <c:pt idx="310">
                  <c:v>12.626250000000001</c:v>
                </c:pt>
                <c:pt idx="311">
                  <c:v>12.606000000000009</c:v>
                </c:pt>
                <c:pt idx="312">
                  <c:v>12.585750000000004</c:v>
                </c:pt>
                <c:pt idx="313">
                  <c:v>12.565500000000041</c:v>
                </c:pt>
                <c:pt idx="314">
                  <c:v>12.545250000000001</c:v>
                </c:pt>
                <c:pt idx="315">
                  <c:v>12.606666666666674</c:v>
                </c:pt>
                <c:pt idx="316">
                  <c:v>12.583916666666656</c:v>
                </c:pt>
                <c:pt idx="317">
                  <c:v>12.56116666666667</c:v>
                </c:pt>
                <c:pt idx="318">
                  <c:v>12.538416666666684</c:v>
                </c:pt>
                <c:pt idx="319">
                  <c:v>12.515666666666702</c:v>
                </c:pt>
                <c:pt idx="320">
                  <c:v>12.49291666666671</c:v>
                </c:pt>
                <c:pt idx="321">
                  <c:v>12.470166666666676</c:v>
                </c:pt>
                <c:pt idx="322">
                  <c:v>12.447416666666674</c:v>
                </c:pt>
                <c:pt idx="323">
                  <c:v>12.424666666666656</c:v>
                </c:pt>
                <c:pt idx="324">
                  <c:v>12.40191666666667</c:v>
                </c:pt>
                <c:pt idx="325">
                  <c:v>12.379166666666691</c:v>
                </c:pt>
                <c:pt idx="326">
                  <c:v>12.35641666666673</c:v>
                </c:pt>
                <c:pt idx="327">
                  <c:v>12.333666666666714</c:v>
                </c:pt>
                <c:pt idx="328">
                  <c:v>12.310916666666676</c:v>
                </c:pt>
                <c:pt idx="329">
                  <c:v>12.288166666666671</c:v>
                </c:pt>
                <c:pt idx="330">
                  <c:v>12.265416666666708</c:v>
                </c:pt>
                <c:pt idx="331">
                  <c:v>12.242666666666672</c:v>
                </c:pt>
                <c:pt idx="332">
                  <c:v>12.219916666666654</c:v>
                </c:pt>
                <c:pt idx="333">
                  <c:v>12.19716666666667</c:v>
                </c:pt>
                <c:pt idx="334">
                  <c:v>12.174416666666676</c:v>
                </c:pt>
                <c:pt idx="335">
                  <c:v>12.25</c:v>
                </c:pt>
                <c:pt idx="336">
                  <c:v>12.242000000000003</c:v>
                </c:pt>
                <c:pt idx="337">
                  <c:v>12.234</c:v>
                </c:pt>
                <c:pt idx="338">
                  <c:v>12.226000000000003</c:v>
                </c:pt>
                <c:pt idx="339">
                  <c:v>12.217999999999996</c:v>
                </c:pt>
                <c:pt idx="340">
                  <c:v>12.209999999999999</c:v>
                </c:pt>
                <c:pt idx="341">
                  <c:v>12.201999999999996</c:v>
                </c:pt>
                <c:pt idx="342">
                  <c:v>12.194000000000001</c:v>
                </c:pt>
                <c:pt idx="343">
                  <c:v>12.186000000000002</c:v>
                </c:pt>
                <c:pt idx="344">
                  <c:v>12.178000000000001</c:v>
                </c:pt>
                <c:pt idx="345">
                  <c:v>12.170000000000003</c:v>
                </c:pt>
                <c:pt idx="346">
                  <c:v>12.162000000000004</c:v>
                </c:pt>
                <c:pt idx="347">
                  <c:v>12.154000000000002</c:v>
                </c:pt>
                <c:pt idx="348">
                  <c:v>12.146000000000001</c:v>
                </c:pt>
                <c:pt idx="349">
                  <c:v>12.138</c:v>
                </c:pt>
                <c:pt idx="350">
                  <c:v>12.13</c:v>
                </c:pt>
                <c:pt idx="351">
                  <c:v>12.122</c:v>
                </c:pt>
                <c:pt idx="352">
                  <c:v>12.114000000000001</c:v>
                </c:pt>
                <c:pt idx="353">
                  <c:v>12.106000000000002</c:v>
                </c:pt>
                <c:pt idx="354">
                  <c:v>12.098000000000003</c:v>
                </c:pt>
                <c:pt idx="355">
                  <c:v>12.090000000000002</c:v>
                </c:pt>
                <c:pt idx="356">
                  <c:v>12.420000000000002</c:v>
                </c:pt>
                <c:pt idx="357">
                  <c:v>12.412000000000004</c:v>
                </c:pt>
                <c:pt idx="358">
                  <c:v>12.404</c:v>
                </c:pt>
                <c:pt idx="359">
                  <c:v>12.396000000000004</c:v>
                </c:pt>
                <c:pt idx="360">
                  <c:v>12.388</c:v>
                </c:pt>
                <c:pt idx="361">
                  <c:v>12.38</c:v>
                </c:pt>
                <c:pt idx="362">
                  <c:v>12.372000000000034</c:v>
                </c:pt>
                <c:pt idx="363">
                  <c:v>12.364000000000004</c:v>
                </c:pt>
                <c:pt idx="364">
                  <c:v>12.356000000000035</c:v>
                </c:pt>
                <c:pt idx="365">
                  <c:v>12.348000000000003</c:v>
                </c:pt>
                <c:pt idx="366">
                  <c:v>12.340000000000002</c:v>
                </c:pt>
                <c:pt idx="367">
                  <c:v>12.332000000000004</c:v>
                </c:pt>
                <c:pt idx="368">
                  <c:v>12.324000000000002</c:v>
                </c:pt>
                <c:pt idx="369">
                  <c:v>12.316000000000004</c:v>
                </c:pt>
                <c:pt idx="370">
                  <c:v>12.308000000000002</c:v>
                </c:pt>
                <c:pt idx="371">
                  <c:v>12.3</c:v>
                </c:pt>
                <c:pt idx="372">
                  <c:v>12.292000000000003</c:v>
                </c:pt>
                <c:pt idx="373">
                  <c:v>12.284000000000001</c:v>
                </c:pt>
                <c:pt idx="374">
                  <c:v>12.276000000000002</c:v>
                </c:pt>
                <c:pt idx="375">
                  <c:v>12.268000000000001</c:v>
                </c:pt>
                <c:pt idx="376">
                  <c:v>12.209999999999999</c:v>
                </c:pt>
                <c:pt idx="377">
                  <c:v>12.198249999999994</c:v>
                </c:pt>
                <c:pt idx="378">
                  <c:v>12.186500000000002</c:v>
                </c:pt>
                <c:pt idx="379">
                  <c:v>12.174750000000001</c:v>
                </c:pt>
                <c:pt idx="380">
                  <c:v>12.163</c:v>
                </c:pt>
                <c:pt idx="381">
                  <c:v>12.151250000000005</c:v>
                </c:pt>
                <c:pt idx="382">
                  <c:v>12.139500000000002</c:v>
                </c:pt>
                <c:pt idx="383">
                  <c:v>12.127750000000001</c:v>
                </c:pt>
                <c:pt idx="384">
                  <c:v>12.116000000000001</c:v>
                </c:pt>
                <c:pt idx="385">
                  <c:v>12.104249999999999</c:v>
                </c:pt>
                <c:pt idx="386">
                  <c:v>12.092500000000006</c:v>
                </c:pt>
                <c:pt idx="387">
                  <c:v>12.080750000000002</c:v>
                </c:pt>
                <c:pt idx="388">
                  <c:v>12.069000000000004</c:v>
                </c:pt>
                <c:pt idx="389">
                  <c:v>12.057250000000002</c:v>
                </c:pt>
                <c:pt idx="390">
                  <c:v>12.045500000000004</c:v>
                </c:pt>
                <c:pt idx="391">
                  <c:v>12.033750000000001</c:v>
                </c:pt>
                <c:pt idx="392">
                  <c:v>12.022000000000002</c:v>
                </c:pt>
                <c:pt idx="393">
                  <c:v>12.010250000000001</c:v>
                </c:pt>
                <c:pt idx="394">
                  <c:v>11.9985</c:v>
                </c:pt>
                <c:pt idx="395">
                  <c:v>11.986750000000002</c:v>
                </c:pt>
                <c:pt idx="396">
                  <c:v>12.153333333333334</c:v>
                </c:pt>
                <c:pt idx="397">
                  <c:v>12.153083333333354</c:v>
                </c:pt>
                <c:pt idx="398">
                  <c:v>12.152833333333367</c:v>
                </c:pt>
                <c:pt idx="399">
                  <c:v>12.152583333333375</c:v>
                </c:pt>
                <c:pt idx="400">
                  <c:v>12.152333333333354</c:v>
                </c:pt>
                <c:pt idx="401">
                  <c:v>12.152083333333367</c:v>
                </c:pt>
                <c:pt idx="402">
                  <c:v>12.151833333333334</c:v>
                </c:pt>
                <c:pt idx="403">
                  <c:v>12.151583333333352</c:v>
                </c:pt>
                <c:pt idx="404">
                  <c:v>12.151333333333334</c:v>
                </c:pt>
                <c:pt idx="405">
                  <c:v>12.151083333333334</c:v>
                </c:pt>
                <c:pt idx="406">
                  <c:v>12.150833333333336</c:v>
                </c:pt>
                <c:pt idx="407">
                  <c:v>12.150583333333367</c:v>
                </c:pt>
                <c:pt idx="408">
                  <c:v>12.150333333333334</c:v>
                </c:pt>
                <c:pt idx="409">
                  <c:v>12.150083333333336</c:v>
                </c:pt>
                <c:pt idx="410">
                  <c:v>12.149833333333335</c:v>
                </c:pt>
                <c:pt idx="411">
                  <c:v>12.149583333333334</c:v>
                </c:pt>
                <c:pt idx="412">
                  <c:v>12.149333333333335</c:v>
                </c:pt>
                <c:pt idx="413">
                  <c:v>12.149083333333333</c:v>
                </c:pt>
                <c:pt idx="414">
                  <c:v>12.148833333333318</c:v>
                </c:pt>
                <c:pt idx="415">
                  <c:v>12.148583333333335</c:v>
                </c:pt>
                <c:pt idx="416">
                  <c:v>12.12666666666667</c:v>
                </c:pt>
                <c:pt idx="417">
                  <c:v>12.132416666666696</c:v>
                </c:pt>
                <c:pt idx="418">
                  <c:v>12.138166666666667</c:v>
                </c:pt>
                <c:pt idx="419">
                  <c:v>12.143916666666664</c:v>
                </c:pt>
                <c:pt idx="420">
                  <c:v>12.14966666666667</c:v>
                </c:pt>
                <c:pt idx="421">
                  <c:v>12.155416666666724</c:v>
                </c:pt>
                <c:pt idx="422">
                  <c:v>12.16116666666667</c:v>
                </c:pt>
                <c:pt idx="423">
                  <c:v>12.166916666666674</c:v>
                </c:pt>
                <c:pt idx="424">
                  <c:v>12.172666666666709</c:v>
                </c:pt>
                <c:pt idx="425">
                  <c:v>12.178416666666672</c:v>
                </c:pt>
                <c:pt idx="426">
                  <c:v>12.184166666666671</c:v>
                </c:pt>
                <c:pt idx="427">
                  <c:v>12.189916666666672</c:v>
                </c:pt>
                <c:pt idx="428">
                  <c:v>12.195666666666698</c:v>
                </c:pt>
                <c:pt idx="429">
                  <c:v>12.20141666666667</c:v>
                </c:pt>
                <c:pt idx="430">
                  <c:v>12.207166666666664</c:v>
                </c:pt>
                <c:pt idx="431">
                  <c:v>12.21291666666667</c:v>
                </c:pt>
                <c:pt idx="432">
                  <c:v>12.218666666666666</c:v>
                </c:pt>
                <c:pt idx="433">
                  <c:v>12.22441666666667</c:v>
                </c:pt>
                <c:pt idx="434">
                  <c:v>12.230166666666666</c:v>
                </c:pt>
                <c:pt idx="435">
                  <c:v>12.235916666666672</c:v>
                </c:pt>
                <c:pt idx="436">
                  <c:v>12.213333333333333</c:v>
                </c:pt>
                <c:pt idx="437">
                  <c:v>12.212333333333333</c:v>
                </c:pt>
                <c:pt idx="438">
                  <c:v>12.211333333333318</c:v>
                </c:pt>
                <c:pt idx="439">
                  <c:v>12.210333333333333</c:v>
                </c:pt>
                <c:pt idx="440">
                  <c:v>12.209333333333333</c:v>
                </c:pt>
                <c:pt idx="441">
                  <c:v>12.208333333333318</c:v>
                </c:pt>
                <c:pt idx="442">
                  <c:v>12.207333333333333</c:v>
                </c:pt>
                <c:pt idx="443">
                  <c:v>12.206333333333333</c:v>
                </c:pt>
                <c:pt idx="444">
                  <c:v>12.205333333333332</c:v>
                </c:pt>
                <c:pt idx="445">
                  <c:v>12.204333333333333</c:v>
                </c:pt>
                <c:pt idx="446">
                  <c:v>12.203333333333333</c:v>
                </c:pt>
                <c:pt idx="447">
                  <c:v>12.202333333333334</c:v>
                </c:pt>
                <c:pt idx="448">
                  <c:v>12.201333333333331</c:v>
                </c:pt>
                <c:pt idx="449">
                  <c:v>12.200333333333333</c:v>
                </c:pt>
                <c:pt idx="450">
                  <c:v>12.199333333333334</c:v>
                </c:pt>
                <c:pt idx="451">
                  <c:v>12.198333333333331</c:v>
                </c:pt>
                <c:pt idx="452">
                  <c:v>12.197333333333333</c:v>
                </c:pt>
                <c:pt idx="453">
                  <c:v>12.196333333333333</c:v>
                </c:pt>
                <c:pt idx="454">
                  <c:v>12.195333333333334</c:v>
                </c:pt>
                <c:pt idx="455">
                  <c:v>12.194333333333335</c:v>
                </c:pt>
                <c:pt idx="456">
                  <c:v>12.183333333333332</c:v>
                </c:pt>
                <c:pt idx="457">
                  <c:v>12.182833333333352</c:v>
                </c:pt>
                <c:pt idx="458">
                  <c:v>12.182333333333332</c:v>
                </c:pt>
                <c:pt idx="459">
                  <c:v>12.181833333333332</c:v>
                </c:pt>
                <c:pt idx="460">
                  <c:v>12.181333333333331</c:v>
                </c:pt>
                <c:pt idx="461">
                  <c:v>12.180833333333332</c:v>
                </c:pt>
                <c:pt idx="462">
                  <c:v>12.18033333333333</c:v>
                </c:pt>
                <c:pt idx="463">
                  <c:v>12.179833333333336</c:v>
                </c:pt>
                <c:pt idx="464">
                  <c:v>12.179333333333332</c:v>
                </c:pt>
                <c:pt idx="465">
                  <c:v>12.178833333333332</c:v>
                </c:pt>
                <c:pt idx="466">
                  <c:v>12.178333333333331</c:v>
                </c:pt>
                <c:pt idx="467">
                  <c:v>12.17783333333333</c:v>
                </c:pt>
                <c:pt idx="468">
                  <c:v>12.177333333333332</c:v>
                </c:pt>
                <c:pt idx="469">
                  <c:v>12.176833333333336</c:v>
                </c:pt>
                <c:pt idx="470">
                  <c:v>12.176333333333332</c:v>
                </c:pt>
                <c:pt idx="471">
                  <c:v>12.175833333333356</c:v>
                </c:pt>
                <c:pt idx="472">
                  <c:v>12.175333333333334</c:v>
                </c:pt>
                <c:pt idx="473">
                  <c:v>12.174833333333332</c:v>
                </c:pt>
                <c:pt idx="474">
                  <c:v>12.174333333333331</c:v>
                </c:pt>
                <c:pt idx="475">
                  <c:v>12.173833333333334</c:v>
                </c:pt>
                <c:pt idx="476">
                  <c:v>12.160000000000002</c:v>
                </c:pt>
                <c:pt idx="477">
                  <c:v>12.157500000000002</c:v>
                </c:pt>
                <c:pt idx="478">
                  <c:v>12.155000000000006</c:v>
                </c:pt>
                <c:pt idx="479">
                  <c:v>12.152500000000034</c:v>
                </c:pt>
                <c:pt idx="480">
                  <c:v>12.15</c:v>
                </c:pt>
                <c:pt idx="481">
                  <c:v>12.147500000000001</c:v>
                </c:pt>
                <c:pt idx="482">
                  <c:v>12.145</c:v>
                </c:pt>
                <c:pt idx="483">
                  <c:v>12.142500000000002</c:v>
                </c:pt>
                <c:pt idx="484">
                  <c:v>12.14</c:v>
                </c:pt>
                <c:pt idx="485">
                  <c:v>12.137500000000001</c:v>
                </c:pt>
                <c:pt idx="486">
                  <c:v>12.135</c:v>
                </c:pt>
                <c:pt idx="487">
                  <c:v>12.1325</c:v>
                </c:pt>
                <c:pt idx="488">
                  <c:v>12.13</c:v>
                </c:pt>
                <c:pt idx="489">
                  <c:v>12.127500000000001</c:v>
                </c:pt>
                <c:pt idx="490">
                  <c:v>12.125</c:v>
                </c:pt>
                <c:pt idx="491">
                  <c:v>12.122500000000002</c:v>
                </c:pt>
                <c:pt idx="492">
                  <c:v>12.12</c:v>
                </c:pt>
                <c:pt idx="493">
                  <c:v>12.1175</c:v>
                </c:pt>
                <c:pt idx="494">
                  <c:v>12.115</c:v>
                </c:pt>
                <c:pt idx="495">
                  <c:v>12.112500000000002</c:v>
                </c:pt>
                <c:pt idx="496">
                  <c:v>12.110000000000001</c:v>
                </c:pt>
                <c:pt idx="497">
                  <c:v>11.770000000000005</c:v>
                </c:pt>
                <c:pt idx="498">
                  <c:v>11.799500000000029</c:v>
                </c:pt>
                <c:pt idx="499">
                  <c:v>11.82900000000002</c:v>
                </c:pt>
                <c:pt idx="500">
                  <c:v>11.858500000000006</c:v>
                </c:pt>
                <c:pt idx="501">
                  <c:v>11.888000000000014</c:v>
                </c:pt>
                <c:pt idx="502">
                  <c:v>11.917500000000002</c:v>
                </c:pt>
                <c:pt idx="503">
                  <c:v>11.947000000000019</c:v>
                </c:pt>
                <c:pt idx="504">
                  <c:v>11.976500000000026</c:v>
                </c:pt>
                <c:pt idx="505">
                  <c:v>12.006000000000023</c:v>
                </c:pt>
                <c:pt idx="506">
                  <c:v>12.035500000000004</c:v>
                </c:pt>
                <c:pt idx="507">
                  <c:v>12.065000000000056</c:v>
                </c:pt>
                <c:pt idx="508">
                  <c:v>12.094500000000012</c:v>
                </c:pt>
                <c:pt idx="509">
                  <c:v>12.124000000000001</c:v>
                </c:pt>
                <c:pt idx="510">
                  <c:v>12.153500000000022</c:v>
                </c:pt>
                <c:pt idx="511">
                  <c:v>12.183000000000002</c:v>
                </c:pt>
                <c:pt idx="512">
                  <c:v>12.21250000000002</c:v>
                </c:pt>
                <c:pt idx="513">
                  <c:v>12.242000000000001</c:v>
                </c:pt>
                <c:pt idx="514">
                  <c:v>12.271500000000023</c:v>
                </c:pt>
                <c:pt idx="515">
                  <c:v>12.301000000000005</c:v>
                </c:pt>
                <c:pt idx="516">
                  <c:v>12.330500000000027</c:v>
                </c:pt>
                <c:pt idx="517">
                  <c:v>12.57333333333335</c:v>
                </c:pt>
                <c:pt idx="518">
                  <c:v>12.618833333333319</c:v>
                </c:pt>
                <c:pt idx="519">
                  <c:v>12.664333333333355</c:v>
                </c:pt>
                <c:pt idx="520">
                  <c:v>12.709833333333327</c:v>
                </c:pt>
                <c:pt idx="521">
                  <c:v>12.755333333333366</c:v>
                </c:pt>
                <c:pt idx="522">
                  <c:v>12.800833333333356</c:v>
                </c:pt>
                <c:pt idx="523">
                  <c:v>12.846333333333371</c:v>
                </c:pt>
                <c:pt idx="524">
                  <c:v>12.89183333333335</c:v>
                </c:pt>
                <c:pt idx="525">
                  <c:v>12.937333333333369</c:v>
                </c:pt>
                <c:pt idx="526">
                  <c:v>12.982833333333376</c:v>
                </c:pt>
                <c:pt idx="527">
                  <c:v>13.028333333333318</c:v>
                </c:pt>
                <c:pt idx="528">
                  <c:v>13.073833333333356</c:v>
                </c:pt>
                <c:pt idx="529">
                  <c:v>13.119333333333328</c:v>
                </c:pt>
                <c:pt idx="530">
                  <c:v>13.164833333333364</c:v>
                </c:pt>
                <c:pt idx="531">
                  <c:v>13.210333333333335</c:v>
                </c:pt>
                <c:pt idx="532">
                  <c:v>13.255833333333372</c:v>
                </c:pt>
                <c:pt idx="533">
                  <c:v>13.301333333333346</c:v>
                </c:pt>
                <c:pt idx="534">
                  <c:v>13.346833333333382</c:v>
                </c:pt>
                <c:pt idx="535">
                  <c:v>13.392333333333356</c:v>
                </c:pt>
                <c:pt idx="536">
                  <c:v>13.437833333333389</c:v>
                </c:pt>
                <c:pt idx="537">
                  <c:v>13.160000000000014</c:v>
                </c:pt>
                <c:pt idx="538">
                  <c:v>13.189250000000001</c:v>
                </c:pt>
                <c:pt idx="539">
                  <c:v>13.218500000000018</c:v>
                </c:pt>
                <c:pt idx="540">
                  <c:v>13.247749999999998</c:v>
                </c:pt>
                <c:pt idx="541">
                  <c:v>13.277000000000021</c:v>
                </c:pt>
                <c:pt idx="542">
                  <c:v>13.306250000000004</c:v>
                </c:pt>
                <c:pt idx="543">
                  <c:v>13.335500000000062</c:v>
                </c:pt>
                <c:pt idx="544">
                  <c:v>13.36475000000002</c:v>
                </c:pt>
                <c:pt idx="545">
                  <c:v>13.394000000000032</c:v>
                </c:pt>
                <c:pt idx="546">
                  <c:v>13.423250000000014</c:v>
                </c:pt>
                <c:pt idx="547">
                  <c:v>13.452500000000041</c:v>
                </c:pt>
                <c:pt idx="548">
                  <c:v>13.481750000000019</c:v>
                </c:pt>
                <c:pt idx="549">
                  <c:v>13.511000000000001</c:v>
                </c:pt>
                <c:pt idx="550">
                  <c:v>13.540250000000018</c:v>
                </c:pt>
                <c:pt idx="551">
                  <c:v>13.569500000000026</c:v>
                </c:pt>
                <c:pt idx="552">
                  <c:v>13.598750000000019</c:v>
                </c:pt>
                <c:pt idx="553">
                  <c:v>13.628</c:v>
                </c:pt>
                <c:pt idx="554">
                  <c:v>13.657250000000031</c:v>
                </c:pt>
                <c:pt idx="555">
                  <c:v>13.68650000000002</c:v>
                </c:pt>
                <c:pt idx="556">
                  <c:v>13.715750000000002</c:v>
                </c:pt>
                <c:pt idx="557">
                  <c:v>13.810000000000016</c:v>
                </c:pt>
                <c:pt idx="558">
                  <c:v>13.828000000000001</c:v>
                </c:pt>
                <c:pt idx="559">
                  <c:v>13.846000000000014</c:v>
                </c:pt>
                <c:pt idx="560">
                  <c:v>13.864000000000004</c:v>
                </c:pt>
                <c:pt idx="561">
                  <c:v>13.882000000000026</c:v>
                </c:pt>
                <c:pt idx="562">
                  <c:v>13.900000000000006</c:v>
                </c:pt>
                <c:pt idx="563">
                  <c:v>13.918000000000019</c:v>
                </c:pt>
                <c:pt idx="564">
                  <c:v>13.936000000000009</c:v>
                </c:pt>
                <c:pt idx="565">
                  <c:v>13.954000000000002</c:v>
                </c:pt>
                <c:pt idx="566">
                  <c:v>13.972000000000024</c:v>
                </c:pt>
                <c:pt idx="567">
                  <c:v>13.990000000000002</c:v>
                </c:pt>
                <c:pt idx="568">
                  <c:v>14.008000000000013</c:v>
                </c:pt>
                <c:pt idx="569">
                  <c:v>14.026000000000002</c:v>
                </c:pt>
                <c:pt idx="570">
                  <c:v>14.044000000000015</c:v>
                </c:pt>
                <c:pt idx="571">
                  <c:v>14.062000000000006</c:v>
                </c:pt>
                <c:pt idx="572">
                  <c:v>14.08000000000002</c:v>
                </c:pt>
                <c:pt idx="573">
                  <c:v>14.098000000000008</c:v>
                </c:pt>
                <c:pt idx="574">
                  <c:v>14.116000000000001</c:v>
                </c:pt>
                <c:pt idx="575">
                  <c:v>14.134000000000011</c:v>
                </c:pt>
                <c:pt idx="576">
                  <c:v>14.152000000000006</c:v>
                </c:pt>
                <c:pt idx="577">
                  <c:v>17.690000000000225</c:v>
                </c:pt>
                <c:pt idx="578">
                  <c:v>17.982499999999934</c:v>
                </c:pt>
                <c:pt idx="579">
                  <c:v>18.275000000000286</c:v>
                </c:pt>
                <c:pt idx="580">
                  <c:v>18.567500000000081</c:v>
                </c:pt>
                <c:pt idx="581">
                  <c:v>18.860000000000326</c:v>
                </c:pt>
                <c:pt idx="582">
                  <c:v>19.152500000000146</c:v>
                </c:pt>
                <c:pt idx="583">
                  <c:v>19.444999999999929</c:v>
                </c:pt>
                <c:pt idx="584">
                  <c:v>19.737500000000185</c:v>
                </c:pt>
                <c:pt idx="585">
                  <c:v>20.03</c:v>
                </c:pt>
                <c:pt idx="586">
                  <c:v>20.322500000000186</c:v>
                </c:pt>
                <c:pt idx="587">
                  <c:v>20.615000000000038</c:v>
                </c:pt>
                <c:pt idx="588">
                  <c:v>20.907500000000283</c:v>
                </c:pt>
                <c:pt idx="589">
                  <c:v>21.200000000000074</c:v>
                </c:pt>
                <c:pt idx="590">
                  <c:v>21.492500000000248</c:v>
                </c:pt>
                <c:pt idx="591">
                  <c:v>21.785000000000089</c:v>
                </c:pt>
                <c:pt idx="592">
                  <c:v>22.077499999999926</c:v>
                </c:pt>
                <c:pt idx="593">
                  <c:v>22.370000000000175</c:v>
                </c:pt>
                <c:pt idx="594">
                  <c:v>22.662499999999916</c:v>
                </c:pt>
                <c:pt idx="595">
                  <c:v>22.955000000000187</c:v>
                </c:pt>
                <c:pt idx="596">
                  <c:v>23.247500000000027</c:v>
                </c:pt>
                <c:pt idx="597">
                  <c:v>22.773333333333611</c:v>
                </c:pt>
                <c:pt idx="598">
                  <c:v>23.135083333333512</c:v>
                </c:pt>
                <c:pt idx="599">
                  <c:v>23.49683333333369</c:v>
                </c:pt>
                <c:pt idx="600">
                  <c:v>23.85858333333347</c:v>
                </c:pt>
                <c:pt idx="601">
                  <c:v>24.220333333333162</c:v>
                </c:pt>
                <c:pt idx="602">
                  <c:v>24.58208333333349</c:v>
                </c:pt>
                <c:pt idx="603">
                  <c:v>24.943833333333242</c:v>
                </c:pt>
                <c:pt idx="604">
                  <c:v>25.305583333333566</c:v>
                </c:pt>
                <c:pt idx="605">
                  <c:v>25.667333333333335</c:v>
                </c:pt>
                <c:pt idx="606">
                  <c:v>26.029083333333645</c:v>
                </c:pt>
                <c:pt idx="607">
                  <c:v>26.390833333333489</c:v>
                </c:pt>
                <c:pt idx="608">
                  <c:v>26.752583333333664</c:v>
                </c:pt>
                <c:pt idx="609">
                  <c:v>27.114333333333526</c:v>
                </c:pt>
                <c:pt idx="610">
                  <c:v>27.476083333333204</c:v>
                </c:pt>
                <c:pt idx="611">
                  <c:v>27.837833333333606</c:v>
                </c:pt>
                <c:pt idx="612">
                  <c:v>28.199583333333287</c:v>
                </c:pt>
                <c:pt idx="613">
                  <c:v>28.561333333333561</c:v>
                </c:pt>
                <c:pt idx="614">
                  <c:v>28.923083333333324</c:v>
                </c:pt>
                <c:pt idx="615">
                  <c:v>29.28483333333363</c:v>
                </c:pt>
                <c:pt idx="616">
                  <c:v>29.646583333333435</c:v>
                </c:pt>
                <c:pt idx="617">
                  <c:v>28.406666666666826</c:v>
                </c:pt>
                <c:pt idx="618">
                  <c:v>28.556166666666741</c:v>
                </c:pt>
                <c:pt idx="619">
                  <c:v>28.705666666666659</c:v>
                </c:pt>
                <c:pt idx="620">
                  <c:v>28.85516666666679</c:v>
                </c:pt>
                <c:pt idx="621">
                  <c:v>29.00466666666669</c:v>
                </c:pt>
                <c:pt idx="622">
                  <c:v>29.154166666666857</c:v>
                </c:pt>
                <c:pt idx="623">
                  <c:v>29.3036666666667</c:v>
                </c:pt>
                <c:pt idx="624">
                  <c:v>29.453166666666817</c:v>
                </c:pt>
                <c:pt idx="625">
                  <c:v>29.602666666666721</c:v>
                </c:pt>
                <c:pt idx="626">
                  <c:v>29.752166666666827</c:v>
                </c:pt>
                <c:pt idx="627">
                  <c:v>29.901666666666742</c:v>
                </c:pt>
                <c:pt idx="628">
                  <c:v>30.051166666666695</c:v>
                </c:pt>
                <c:pt idx="629">
                  <c:v>30.200666666666763</c:v>
                </c:pt>
                <c:pt idx="630">
                  <c:v>30.350166666666691</c:v>
                </c:pt>
                <c:pt idx="631">
                  <c:v>30.499666666666783</c:v>
                </c:pt>
                <c:pt idx="632">
                  <c:v>30.649166666666691</c:v>
                </c:pt>
                <c:pt idx="633">
                  <c:v>30.798666666666819</c:v>
                </c:pt>
                <c:pt idx="634">
                  <c:v>30.948166666666722</c:v>
                </c:pt>
                <c:pt idx="635">
                  <c:v>31.097666666666839</c:v>
                </c:pt>
                <c:pt idx="636">
                  <c:v>31.247166666666743</c:v>
                </c:pt>
                <c:pt idx="637">
                  <c:v>31.21000000000015</c:v>
                </c:pt>
                <c:pt idx="638">
                  <c:v>31.331500000000091</c:v>
                </c:pt>
                <c:pt idx="639">
                  <c:v>31.453000000000003</c:v>
                </c:pt>
                <c:pt idx="640">
                  <c:v>31.5745000000001</c:v>
                </c:pt>
                <c:pt idx="641">
                  <c:v>31.69600000000003</c:v>
                </c:pt>
                <c:pt idx="642">
                  <c:v>31.81750000000013</c:v>
                </c:pt>
                <c:pt idx="643">
                  <c:v>31.939000000000036</c:v>
                </c:pt>
                <c:pt idx="644">
                  <c:v>32.060500000000133</c:v>
                </c:pt>
                <c:pt idx="645">
                  <c:v>32.182000000000059</c:v>
                </c:pt>
                <c:pt idx="646">
                  <c:v>32.303499999999985</c:v>
                </c:pt>
                <c:pt idx="647">
                  <c:v>32.425000000000082</c:v>
                </c:pt>
                <c:pt idx="648">
                  <c:v>32.546500000000002</c:v>
                </c:pt>
                <c:pt idx="649">
                  <c:v>32.668000000000113</c:v>
                </c:pt>
                <c:pt idx="650">
                  <c:v>32.789500000000018</c:v>
                </c:pt>
                <c:pt idx="651">
                  <c:v>32.911000000000094</c:v>
                </c:pt>
                <c:pt idx="652">
                  <c:v>33.032500000000063</c:v>
                </c:pt>
                <c:pt idx="653">
                  <c:v>33.154000000000124</c:v>
                </c:pt>
                <c:pt idx="654">
                  <c:v>33.275500000000171</c:v>
                </c:pt>
                <c:pt idx="655">
                  <c:v>33.397000000000148</c:v>
                </c:pt>
                <c:pt idx="656">
                  <c:v>33.518500000000081</c:v>
                </c:pt>
                <c:pt idx="657">
                  <c:v>33.64</c:v>
                </c:pt>
                <c:pt idx="658">
                  <c:v>34.540000000000191</c:v>
                </c:pt>
                <c:pt idx="659">
                  <c:v>34.78600000000003</c:v>
                </c:pt>
                <c:pt idx="660">
                  <c:v>35.032000000000238</c:v>
                </c:pt>
                <c:pt idx="661">
                  <c:v>35.278000000000112</c:v>
                </c:pt>
                <c:pt idx="662">
                  <c:v>35.524000000000257</c:v>
                </c:pt>
                <c:pt idx="663">
                  <c:v>35.770000000000131</c:v>
                </c:pt>
                <c:pt idx="664">
                  <c:v>36.016000000000325</c:v>
                </c:pt>
                <c:pt idx="665">
                  <c:v>36.262000000000263</c:v>
                </c:pt>
                <c:pt idx="666">
                  <c:v>36.50800000000001</c:v>
                </c:pt>
                <c:pt idx="667">
                  <c:v>36.75400000000019</c:v>
                </c:pt>
                <c:pt idx="668">
                  <c:v>37.000000000000057</c:v>
                </c:pt>
                <c:pt idx="669">
                  <c:v>37.246000000000237</c:v>
                </c:pt>
                <c:pt idx="670">
                  <c:v>37.492000000000083</c:v>
                </c:pt>
                <c:pt idx="671">
                  <c:v>37.738000000000312</c:v>
                </c:pt>
                <c:pt idx="672">
                  <c:v>37.984000000000094</c:v>
                </c:pt>
                <c:pt idx="673">
                  <c:v>38.230000000000302</c:v>
                </c:pt>
                <c:pt idx="674">
                  <c:v>38.476000000000141</c:v>
                </c:pt>
                <c:pt idx="675">
                  <c:v>38.722000000000122</c:v>
                </c:pt>
                <c:pt idx="676">
                  <c:v>38.968000000000188</c:v>
                </c:pt>
                <c:pt idx="677">
                  <c:v>39.214000000000027</c:v>
                </c:pt>
                <c:pt idx="678">
                  <c:v>38.400000000000148</c:v>
                </c:pt>
                <c:pt idx="679">
                  <c:v>38.566500000000062</c:v>
                </c:pt>
                <c:pt idx="680">
                  <c:v>38.733000000000182</c:v>
                </c:pt>
                <c:pt idx="681">
                  <c:v>38.899500000000081</c:v>
                </c:pt>
                <c:pt idx="682">
                  <c:v>39.066000000000201</c:v>
                </c:pt>
                <c:pt idx="683">
                  <c:v>39.232500000000236</c:v>
                </c:pt>
                <c:pt idx="684">
                  <c:v>39.399000000000008</c:v>
                </c:pt>
                <c:pt idx="685">
                  <c:v>39.565500000000213</c:v>
                </c:pt>
                <c:pt idx="686">
                  <c:v>39.732000000000063</c:v>
                </c:pt>
                <c:pt idx="687">
                  <c:v>39.898500000000169</c:v>
                </c:pt>
                <c:pt idx="688">
                  <c:v>40.065000000000062</c:v>
                </c:pt>
                <c:pt idx="689">
                  <c:v>40.231500000000182</c:v>
                </c:pt>
                <c:pt idx="690">
                  <c:v>40.398000000000081</c:v>
                </c:pt>
                <c:pt idx="691">
                  <c:v>40.564500000000209</c:v>
                </c:pt>
                <c:pt idx="692">
                  <c:v>40.731000000000108</c:v>
                </c:pt>
                <c:pt idx="693">
                  <c:v>40.897500000000001</c:v>
                </c:pt>
                <c:pt idx="694">
                  <c:v>41.064000000000135</c:v>
                </c:pt>
                <c:pt idx="695">
                  <c:v>41.230500000000063</c:v>
                </c:pt>
                <c:pt idx="696">
                  <c:v>41.397000000000155</c:v>
                </c:pt>
                <c:pt idx="697">
                  <c:v>41.563500000000062</c:v>
                </c:pt>
                <c:pt idx="698">
                  <c:v>41.50666666666654</c:v>
                </c:pt>
                <c:pt idx="699">
                  <c:v>41.616666666666426</c:v>
                </c:pt>
                <c:pt idx="700">
                  <c:v>41.726666666666794</c:v>
                </c:pt>
                <c:pt idx="701">
                  <c:v>41.836666666666417</c:v>
                </c:pt>
                <c:pt idx="702">
                  <c:v>41.946666666666331</c:v>
                </c:pt>
                <c:pt idx="703">
                  <c:v>42.05666666666643</c:v>
                </c:pt>
                <c:pt idx="704">
                  <c:v>42.166666666666444</c:v>
                </c:pt>
                <c:pt idx="705">
                  <c:v>42.276666666666557</c:v>
                </c:pt>
                <c:pt idx="706">
                  <c:v>42.386666666666351</c:v>
                </c:pt>
                <c:pt idx="707">
                  <c:v>42.496666666666592</c:v>
                </c:pt>
                <c:pt idx="708">
                  <c:v>42.606666666666442</c:v>
                </c:pt>
                <c:pt idx="709">
                  <c:v>42.716666666666612</c:v>
                </c:pt>
                <c:pt idx="710">
                  <c:v>42.82666666666649</c:v>
                </c:pt>
                <c:pt idx="711">
                  <c:v>42.936666666666376</c:v>
                </c:pt>
                <c:pt idx="712">
                  <c:v>43.046666666666468</c:v>
                </c:pt>
                <c:pt idx="713">
                  <c:v>43.156666666666347</c:v>
                </c:pt>
                <c:pt idx="714">
                  <c:v>43.266666666666744</c:v>
                </c:pt>
                <c:pt idx="715">
                  <c:v>43.376666666666367</c:v>
                </c:pt>
                <c:pt idx="716">
                  <c:v>43.486666666666494</c:v>
                </c:pt>
                <c:pt idx="717">
                  <c:v>43.596666666666522</c:v>
                </c:pt>
                <c:pt idx="718">
                  <c:v>44.310000000000194</c:v>
                </c:pt>
                <c:pt idx="719">
                  <c:v>44.476750000000102</c:v>
                </c:pt>
                <c:pt idx="720">
                  <c:v>44.643499999999989</c:v>
                </c:pt>
                <c:pt idx="721">
                  <c:v>44.810250000000124</c:v>
                </c:pt>
                <c:pt idx="722">
                  <c:v>44.977000000000004</c:v>
                </c:pt>
                <c:pt idx="723">
                  <c:v>45.143750000000139</c:v>
                </c:pt>
                <c:pt idx="724">
                  <c:v>45.310500000000026</c:v>
                </c:pt>
                <c:pt idx="725">
                  <c:v>45.477250000000154</c:v>
                </c:pt>
                <c:pt idx="726">
                  <c:v>45.644000000000055</c:v>
                </c:pt>
                <c:pt idx="727">
                  <c:v>45.810750000000198</c:v>
                </c:pt>
                <c:pt idx="728">
                  <c:v>45.977500000000092</c:v>
                </c:pt>
                <c:pt idx="729">
                  <c:v>46.144250000000206</c:v>
                </c:pt>
                <c:pt idx="730">
                  <c:v>46.310999999999993</c:v>
                </c:pt>
                <c:pt idx="731">
                  <c:v>46.47775</c:v>
                </c:pt>
                <c:pt idx="732">
                  <c:v>46.644500000000136</c:v>
                </c:pt>
                <c:pt idx="733">
                  <c:v>46.811249999999994</c:v>
                </c:pt>
                <c:pt idx="734">
                  <c:v>46.978000000000165</c:v>
                </c:pt>
                <c:pt idx="735">
                  <c:v>47.144750000000059</c:v>
                </c:pt>
                <c:pt idx="736">
                  <c:v>47.311500000000144</c:v>
                </c:pt>
                <c:pt idx="737">
                  <c:v>47.478250000000081</c:v>
                </c:pt>
                <c:pt idx="738">
                  <c:v>47.383333333333297</c:v>
                </c:pt>
                <c:pt idx="739">
                  <c:v>47.547333333333441</c:v>
                </c:pt>
                <c:pt idx="740">
                  <c:v>47.711333333333329</c:v>
                </c:pt>
                <c:pt idx="741">
                  <c:v>47.875333333333458</c:v>
                </c:pt>
                <c:pt idx="742">
                  <c:v>48.03933333333336</c:v>
                </c:pt>
                <c:pt idx="743">
                  <c:v>48.203333333333511</c:v>
                </c:pt>
                <c:pt idx="744">
                  <c:v>48.367333333333406</c:v>
                </c:pt>
                <c:pt idx="745">
                  <c:v>48.531333333333535</c:v>
                </c:pt>
                <c:pt idx="746">
                  <c:v>48.695333333333579</c:v>
                </c:pt>
                <c:pt idx="747">
                  <c:v>48.859333333333545</c:v>
                </c:pt>
                <c:pt idx="748">
                  <c:v>49.023333333333461</c:v>
                </c:pt>
                <c:pt idx="749">
                  <c:v>49.187333333333356</c:v>
                </c:pt>
                <c:pt idx="750">
                  <c:v>49.351333333333365</c:v>
                </c:pt>
                <c:pt idx="751">
                  <c:v>49.515333333333373</c:v>
                </c:pt>
                <c:pt idx="752">
                  <c:v>49.679333333333503</c:v>
                </c:pt>
                <c:pt idx="753">
                  <c:v>49.843333333333405</c:v>
                </c:pt>
                <c:pt idx="754">
                  <c:v>50.007333333333534</c:v>
                </c:pt>
                <c:pt idx="755">
                  <c:v>50.171333333333422</c:v>
                </c:pt>
                <c:pt idx="756">
                  <c:v>50.335333333333551</c:v>
                </c:pt>
                <c:pt idx="757">
                  <c:v>50.499333333333453</c:v>
                </c:pt>
                <c:pt idx="758">
                  <c:v>48.98</c:v>
                </c:pt>
                <c:pt idx="759">
                  <c:v>48.999500000000012</c:v>
                </c:pt>
                <c:pt idx="760">
                  <c:v>49.019000000000005</c:v>
                </c:pt>
                <c:pt idx="761">
                  <c:v>49.038500000000013</c:v>
                </c:pt>
                <c:pt idx="762">
                  <c:v>49.058000000000007</c:v>
                </c:pt>
                <c:pt idx="763">
                  <c:v>49.077500000000022</c:v>
                </c:pt>
                <c:pt idx="764">
                  <c:v>49.097000000000008</c:v>
                </c:pt>
                <c:pt idx="765">
                  <c:v>49.116500000000023</c:v>
                </c:pt>
                <c:pt idx="766">
                  <c:v>49.13600000000001</c:v>
                </c:pt>
                <c:pt idx="767">
                  <c:v>49.155500000000011</c:v>
                </c:pt>
                <c:pt idx="768">
                  <c:v>49.175000000000011</c:v>
                </c:pt>
                <c:pt idx="769">
                  <c:v>49.194500000000012</c:v>
                </c:pt>
                <c:pt idx="770">
                  <c:v>49.214000000000006</c:v>
                </c:pt>
                <c:pt idx="771">
                  <c:v>49.233500000000063</c:v>
                </c:pt>
                <c:pt idx="772">
                  <c:v>49.253000000000021</c:v>
                </c:pt>
                <c:pt idx="773">
                  <c:v>49.272500000000129</c:v>
                </c:pt>
                <c:pt idx="774">
                  <c:v>49.292000000000165</c:v>
                </c:pt>
                <c:pt idx="775">
                  <c:v>49.311499999999995</c:v>
                </c:pt>
                <c:pt idx="776">
                  <c:v>49.331000000000003</c:v>
                </c:pt>
                <c:pt idx="777">
                  <c:v>49.350500000000004</c:v>
                </c:pt>
                <c:pt idx="778">
                  <c:v>48.649999999999963</c:v>
                </c:pt>
                <c:pt idx="779">
                  <c:v>48.561499999999903</c:v>
                </c:pt>
                <c:pt idx="780">
                  <c:v>48.472999999999963</c:v>
                </c:pt>
                <c:pt idx="781">
                  <c:v>48.384499999999875</c:v>
                </c:pt>
                <c:pt idx="782">
                  <c:v>48.296000000000063</c:v>
                </c:pt>
                <c:pt idx="783">
                  <c:v>48.207500000000003</c:v>
                </c:pt>
                <c:pt idx="784">
                  <c:v>48.119</c:v>
                </c:pt>
                <c:pt idx="785">
                  <c:v>48.030499999999982</c:v>
                </c:pt>
                <c:pt idx="786">
                  <c:v>47.941999999999908</c:v>
                </c:pt>
                <c:pt idx="787">
                  <c:v>47.853499999999954</c:v>
                </c:pt>
                <c:pt idx="788">
                  <c:v>47.765000000000008</c:v>
                </c:pt>
                <c:pt idx="789">
                  <c:v>47.676499999999933</c:v>
                </c:pt>
                <c:pt idx="790">
                  <c:v>47.587999999999866</c:v>
                </c:pt>
                <c:pt idx="791">
                  <c:v>47.499499999999912</c:v>
                </c:pt>
                <c:pt idx="792">
                  <c:v>47.410999999999852</c:v>
                </c:pt>
                <c:pt idx="793">
                  <c:v>47.322499999999913</c:v>
                </c:pt>
                <c:pt idx="794">
                  <c:v>47.234000000000009</c:v>
                </c:pt>
                <c:pt idx="795">
                  <c:v>47.145499999999913</c:v>
                </c:pt>
                <c:pt idx="796">
                  <c:v>47.056999999999952</c:v>
                </c:pt>
                <c:pt idx="797">
                  <c:v>46.968499999999963</c:v>
                </c:pt>
                <c:pt idx="798">
                  <c:v>46.879999999999939</c:v>
                </c:pt>
                <c:pt idx="799">
                  <c:v>55.520000000000103</c:v>
                </c:pt>
                <c:pt idx="800">
                  <c:v>55.598500000000186</c:v>
                </c:pt>
                <c:pt idx="801">
                  <c:v>55.67700000000012</c:v>
                </c:pt>
                <c:pt idx="802">
                  <c:v>55.755500000000069</c:v>
                </c:pt>
                <c:pt idx="803">
                  <c:v>55.833999999999996</c:v>
                </c:pt>
                <c:pt idx="804">
                  <c:v>55.91250000000008</c:v>
                </c:pt>
                <c:pt idx="805">
                  <c:v>55.991000000000028</c:v>
                </c:pt>
                <c:pt idx="806">
                  <c:v>56.069500000000112</c:v>
                </c:pt>
                <c:pt idx="807">
                  <c:v>56.148000000000053</c:v>
                </c:pt>
                <c:pt idx="808">
                  <c:v>56.226500000000236</c:v>
                </c:pt>
                <c:pt idx="809">
                  <c:v>56.305000000000057</c:v>
                </c:pt>
                <c:pt idx="810">
                  <c:v>56.383500000000105</c:v>
                </c:pt>
                <c:pt idx="811">
                  <c:v>56.462000000000067</c:v>
                </c:pt>
                <c:pt idx="812">
                  <c:v>56.540500000000016</c:v>
                </c:pt>
                <c:pt idx="813">
                  <c:v>56.619000000000078</c:v>
                </c:pt>
                <c:pt idx="814">
                  <c:v>56.697500000000062</c:v>
                </c:pt>
                <c:pt idx="815">
                  <c:v>56.776000000000103</c:v>
                </c:pt>
                <c:pt idx="816">
                  <c:v>56.854499999999994</c:v>
                </c:pt>
                <c:pt idx="817">
                  <c:v>56.933000000000099</c:v>
                </c:pt>
                <c:pt idx="818">
                  <c:v>57.011500000000055</c:v>
                </c:pt>
                <c:pt idx="819">
                  <c:v>56.043333333333351</c:v>
                </c:pt>
                <c:pt idx="820">
                  <c:v>56.043333333333351</c:v>
                </c:pt>
                <c:pt idx="821">
                  <c:v>56.043333333333351</c:v>
                </c:pt>
                <c:pt idx="822">
                  <c:v>56.043333333333351</c:v>
                </c:pt>
                <c:pt idx="823">
                  <c:v>56.043333333333351</c:v>
                </c:pt>
                <c:pt idx="824">
                  <c:v>56.043333333333351</c:v>
                </c:pt>
                <c:pt idx="825">
                  <c:v>56.043333333333351</c:v>
                </c:pt>
                <c:pt idx="826">
                  <c:v>56.043333333333351</c:v>
                </c:pt>
                <c:pt idx="827">
                  <c:v>56.043333333333351</c:v>
                </c:pt>
                <c:pt idx="828">
                  <c:v>56.043333333333351</c:v>
                </c:pt>
                <c:pt idx="829">
                  <c:v>56.043333333333351</c:v>
                </c:pt>
                <c:pt idx="830">
                  <c:v>56.043333333333351</c:v>
                </c:pt>
                <c:pt idx="831">
                  <c:v>56.043333333333351</c:v>
                </c:pt>
                <c:pt idx="832">
                  <c:v>56.043333333333351</c:v>
                </c:pt>
                <c:pt idx="833">
                  <c:v>56.043333333333351</c:v>
                </c:pt>
                <c:pt idx="834">
                  <c:v>56.043333333333351</c:v>
                </c:pt>
                <c:pt idx="835">
                  <c:v>56.043333333333351</c:v>
                </c:pt>
                <c:pt idx="836">
                  <c:v>56.043333333333351</c:v>
                </c:pt>
                <c:pt idx="837">
                  <c:v>56.043333333333351</c:v>
                </c:pt>
                <c:pt idx="838">
                  <c:v>56.043333333333351</c:v>
                </c:pt>
                <c:pt idx="839">
                  <c:v>56.106666666666392</c:v>
                </c:pt>
                <c:pt idx="840">
                  <c:v>56.072166666666469</c:v>
                </c:pt>
                <c:pt idx="841">
                  <c:v>56.037666666666325</c:v>
                </c:pt>
                <c:pt idx="842">
                  <c:v>56.003166666666417</c:v>
                </c:pt>
                <c:pt idx="843">
                  <c:v>55.968666666666422</c:v>
                </c:pt>
                <c:pt idx="844">
                  <c:v>55.934166666666364</c:v>
                </c:pt>
                <c:pt idx="845">
                  <c:v>55.899666666666363</c:v>
                </c:pt>
                <c:pt idx="846">
                  <c:v>55.86516666666644</c:v>
                </c:pt>
                <c:pt idx="847">
                  <c:v>55.830666666666311</c:v>
                </c:pt>
                <c:pt idx="848">
                  <c:v>55.796166666666544</c:v>
                </c:pt>
                <c:pt idx="849">
                  <c:v>55.761666666666393</c:v>
                </c:pt>
                <c:pt idx="850">
                  <c:v>55.727166666666513</c:v>
                </c:pt>
                <c:pt idx="851">
                  <c:v>55.692666666666469</c:v>
                </c:pt>
                <c:pt idx="852">
                  <c:v>55.658166666666453</c:v>
                </c:pt>
                <c:pt idx="853">
                  <c:v>55.623666666666409</c:v>
                </c:pt>
                <c:pt idx="854">
                  <c:v>55.589166666666408</c:v>
                </c:pt>
                <c:pt idx="855">
                  <c:v>55.554666666666243</c:v>
                </c:pt>
                <c:pt idx="856">
                  <c:v>55.520166666666483</c:v>
                </c:pt>
                <c:pt idx="857">
                  <c:v>55.485666666666312</c:v>
                </c:pt>
                <c:pt idx="858">
                  <c:v>55.451166666666296</c:v>
                </c:pt>
                <c:pt idx="859">
                  <c:v>55.53</c:v>
                </c:pt>
                <c:pt idx="860">
                  <c:v>55.52600000000001</c:v>
                </c:pt>
                <c:pt idx="861">
                  <c:v>55.522000000000013</c:v>
                </c:pt>
                <c:pt idx="862">
                  <c:v>55.518000000000001</c:v>
                </c:pt>
                <c:pt idx="863">
                  <c:v>55.514000000000003</c:v>
                </c:pt>
                <c:pt idx="864">
                  <c:v>55.51</c:v>
                </c:pt>
                <c:pt idx="865">
                  <c:v>55.506</c:v>
                </c:pt>
                <c:pt idx="866">
                  <c:v>55.502000000000002</c:v>
                </c:pt>
                <c:pt idx="867">
                  <c:v>55.498000000000012</c:v>
                </c:pt>
                <c:pt idx="868">
                  <c:v>55.494</c:v>
                </c:pt>
                <c:pt idx="869">
                  <c:v>55.49</c:v>
                </c:pt>
                <c:pt idx="870">
                  <c:v>55.486000000000004</c:v>
                </c:pt>
                <c:pt idx="871">
                  <c:v>55.481999999999992</c:v>
                </c:pt>
                <c:pt idx="872">
                  <c:v>55.478000000000002</c:v>
                </c:pt>
                <c:pt idx="873">
                  <c:v>55.474000000000004</c:v>
                </c:pt>
                <c:pt idx="874">
                  <c:v>55.47</c:v>
                </c:pt>
                <c:pt idx="875">
                  <c:v>55.466000000000001</c:v>
                </c:pt>
                <c:pt idx="876">
                  <c:v>55.462000000000003</c:v>
                </c:pt>
                <c:pt idx="877">
                  <c:v>55.457999999999998</c:v>
                </c:pt>
                <c:pt idx="878">
                  <c:v>55.454000000000001</c:v>
                </c:pt>
                <c:pt idx="879">
                  <c:v>53.193333333333335</c:v>
                </c:pt>
                <c:pt idx="880">
                  <c:v>53.013333333333065</c:v>
                </c:pt>
                <c:pt idx="881">
                  <c:v>52.833333333333201</c:v>
                </c:pt>
                <c:pt idx="882">
                  <c:v>52.653333333333052</c:v>
                </c:pt>
                <c:pt idx="883">
                  <c:v>52.473333333333159</c:v>
                </c:pt>
                <c:pt idx="884">
                  <c:v>52.293333333333166</c:v>
                </c:pt>
                <c:pt idx="885">
                  <c:v>52.113333333333152</c:v>
                </c:pt>
                <c:pt idx="886">
                  <c:v>51.933333333333252</c:v>
                </c:pt>
                <c:pt idx="887">
                  <c:v>51.753333333333103</c:v>
                </c:pt>
                <c:pt idx="888">
                  <c:v>51.57333333333321</c:v>
                </c:pt>
                <c:pt idx="889">
                  <c:v>51.393333333333089</c:v>
                </c:pt>
                <c:pt idx="890">
                  <c:v>51.213333333333203</c:v>
                </c:pt>
                <c:pt idx="891">
                  <c:v>51.033333333333061</c:v>
                </c:pt>
                <c:pt idx="892">
                  <c:v>50.853333333333175</c:v>
                </c:pt>
                <c:pt idx="893">
                  <c:v>50.673333333333062</c:v>
                </c:pt>
                <c:pt idx="894">
                  <c:v>50.493333333333162</c:v>
                </c:pt>
                <c:pt idx="895">
                  <c:v>50.313333333333247</c:v>
                </c:pt>
                <c:pt idx="896">
                  <c:v>50.133333333333162</c:v>
                </c:pt>
                <c:pt idx="897">
                  <c:v>49.953333333333234</c:v>
                </c:pt>
                <c:pt idx="898">
                  <c:v>49.773333333333113</c:v>
                </c:pt>
                <c:pt idx="899">
                  <c:v>51.280000000000008</c:v>
                </c:pt>
                <c:pt idx="900">
                  <c:v>51.145249999999812</c:v>
                </c:pt>
                <c:pt idx="901">
                  <c:v>51.010499999999901</c:v>
                </c:pt>
                <c:pt idx="902">
                  <c:v>50.875749999999783</c:v>
                </c:pt>
                <c:pt idx="903">
                  <c:v>50.740999999999993</c:v>
                </c:pt>
                <c:pt idx="904">
                  <c:v>50.60624999999996</c:v>
                </c:pt>
                <c:pt idx="905">
                  <c:v>50.47149999999985</c:v>
                </c:pt>
                <c:pt idx="906">
                  <c:v>50.336749999999938</c:v>
                </c:pt>
                <c:pt idx="907">
                  <c:v>50.201999999999863</c:v>
                </c:pt>
                <c:pt idx="908">
                  <c:v>50.067249999999916</c:v>
                </c:pt>
                <c:pt idx="909">
                  <c:v>49.932499999999813</c:v>
                </c:pt>
                <c:pt idx="910">
                  <c:v>49.797750000000036</c:v>
                </c:pt>
                <c:pt idx="911">
                  <c:v>49.663000000000011</c:v>
                </c:pt>
                <c:pt idx="912">
                  <c:v>49.528249999999993</c:v>
                </c:pt>
                <c:pt idx="913">
                  <c:v>49.39349999999996</c:v>
                </c:pt>
                <c:pt idx="914">
                  <c:v>49.258749999999971</c:v>
                </c:pt>
                <c:pt idx="915">
                  <c:v>49.124000000000009</c:v>
                </c:pt>
                <c:pt idx="916">
                  <c:v>48.989249999999828</c:v>
                </c:pt>
                <c:pt idx="917">
                  <c:v>48.854499999999895</c:v>
                </c:pt>
                <c:pt idx="918">
                  <c:v>48.719749999999813</c:v>
                </c:pt>
                <c:pt idx="919">
                  <c:v>49.970000000000056</c:v>
                </c:pt>
                <c:pt idx="920">
                  <c:v>50.043000000000006</c:v>
                </c:pt>
                <c:pt idx="921">
                  <c:v>50.116</c:v>
                </c:pt>
                <c:pt idx="922">
                  <c:v>50.189</c:v>
                </c:pt>
                <c:pt idx="923">
                  <c:v>50.262000000000008</c:v>
                </c:pt>
                <c:pt idx="924">
                  <c:v>50.334999999999837</c:v>
                </c:pt>
                <c:pt idx="925">
                  <c:v>50.407999999999788</c:v>
                </c:pt>
                <c:pt idx="926">
                  <c:v>50.480999999999739</c:v>
                </c:pt>
                <c:pt idx="927">
                  <c:v>50.553999999999675</c:v>
                </c:pt>
                <c:pt idx="928">
                  <c:v>50.626999999999661</c:v>
                </c:pt>
                <c:pt idx="929">
                  <c:v>50.699999999999612</c:v>
                </c:pt>
                <c:pt idx="930">
                  <c:v>50.772999999999563</c:v>
                </c:pt>
                <c:pt idx="931">
                  <c:v>50.845999999999506</c:v>
                </c:pt>
                <c:pt idx="932">
                  <c:v>50.918999999999457</c:v>
                </c:pt>
                <c:pt idx="933">
                  <c:v>50.991999999999408</c:v>
                </c:pt>
                <c:pt idx="934">
                  <c:v>51.064999999999372</c:v>
                </c:pt>
                <c:pt idx="935">
                  <c:v>51.137999999999323</c:v>
                </c:pt>
                <c:pt idx="936">
                  <c:v>51.210999999999281</c:v>
                </c:pt>
                <c:pt idx="937">
                  <c:v>51.283999999999232</c:v>
                </c:pt>
                <c:pt idx="938">
                  <c:v>51.356999999999175</c:v>
                </c:pt>
                <c:pt idx="939">
                  <c:v>51.429999999999133</c:v>
                </c:pt>
                <c:pt idx="940">
                  <c:v>44.390000000000761</c:v>
                </c:pt>
                <c:pt idx="941">
                  <c:v>44.330000000000801</c:v>
                </c:pt>
                <c:pt idx="942">
                  <c:v>44.270000000000863</c:v>
                </c:pt>
                <c:pt idx="943">
                  <c:v>44.210000000000882</c:v>
                </c:pt>
                <c:pt idx="944">
                  <c:v>44.150000000000915</c:v>
                </c:pt>
                <c:pt idx="945">
                  <c:v>44.090000000000963</c:v>
                </c:pt>
                <c:pt idx="946">
                  <c:v>44.030000000000989</c:v>
                </c:pt>
                <c:pt idx="947">
                  <c:v>43.970000000001029</c:v>
                </c:pt>
                <c:pt idx="948">
                  <c:v>43.91000000000107</c:v>
                </c:pt>
                <c:pt idx="949">
                  <c:v>43.850000000001096</c:v>
                </c:pt>
                <c:pt idx="950">
                  <c:v>43.790000000001264</c:v>
                </c:pt>
                <c:pt idx="951">
                  <c:v>43.730000000001183</c:v>
                </c:pt>
                <c:pt idx="952">
                  <c:v>43.670000000001217</c:v>
                </c:pt>
                <c:pt idx="953">
                  <c:v>43.610000000001257</c:v>
                </c:pt>
                <c:pt idx="954">
                  <c:v>43.550000000001297</c:v>
                </c:pt>
                <c:pt idx="955">
                  <c:v>43.490000000001338</c:v>
                </c:pt>
                <c:pt idx="956">
                  <c:v>43.430000000001371</c:v>
                </c:pt>
                <c:pt idx="957">
                  <c:v>43.370000000001404</c:v>
                </c:pt>
                <c:pt idx="958">
                  <c:v>43.310000000001445</c:v>
                </c:pt>
                <c:pt idx="959">
                  <c:v>43.250000000001485</c:v>
                </c:pt>
                <c:pt idx="960">
                  <c:v>42.263333333336611</c:v>
                </c:pt>
                <c:pt idx="961">
                  <c:v>42.133833333336696</c:v>
                </c:pt>
                <c:pt idx="962">
                  <c:v>42.004333333336781</c:v>
                </c:pt>
                <c:pt idx="963">
                  <c:v>41.874833333336845</c:v>
                </c:pt>
                <c:pt idx="964">
                  <c:v>41.745333333337086</c:v>
                </c:pt>
                <c:pt idx="965">
                  <c:v>41.615833333337022</c:v>
                </c:pt>
                <c:pt idx="966">
                  <c:v>41.486333333337114</c:v>
                </c:pt>
                <c:pt idx="967">
                  <c:v>41.356833333337072</c:v>
                </c:pt>
                <c:pt idx="968">
                  <c:v>41.227333333337313</c:v>
                </c:pt>
                <c:pt idx="969">
                  <c:v>41.097833333337356</c:v>
                </c:pt>
                <c:pt idx="970">
                  <c:v>40.968333333337462</c:v>
                </c:pt>
                <c:pt idx="971">
                  <c:v>40.838833333337504</c:v>
                </c:pt>
                <c:pt idx="972">
                  <c:v>40.709333333337611</c:v>
                </c:pt>
                <c:pt idx="973">
                  <c:v>40.579833333337675</c:v>
                </c:pt>
                <c:pt idx="974">
                  <c:v>40.450333333337767</c:v>
                </c:pt>
                <c:pt idx="975">
                  <c:v>40.320833333337859</c:v>
                </c:pt>
                <c:pt idx="976">
                  <c:v>40.191333333338044</c:v>
                </c:pt>
                <c:pt idx="977">
                  <c:v>40.061833333338001</c:v>
                </c:pt>
                <c:pt idx="978">
                  <c:v>39.9323333333382</c:v>
                </c:pt>
                <c:pt idx="979">
                  <c:v>39.802833333338157</c:v>
                </c:pt>
                <c:pt idx="980">
                  <c:v>40.886666666669193</c:v>
                </c:pt>
                <c:pt idx="981">
                  <c:v>40.813416666669333</c:v>
                </c:pt>
                <c:pt idx="982">
                  <c:v>40.740166666669545</c:v>
                </c:pt>
                <c:pt idx="983">
                  <c:v>40.666916666669593</c:v>
                </c:pt>
                <c:pt idx="984">
                  <c:v>40.593666666669513</c:v>
                </c:pt>
                <c:pt idx="985">
                  <c:v>40.520416666669675</c:v>
                </c:pt>
                <c:pt idx="986">
                  <c:v>40.447166666669553</c:v>
                </c:pt>
                <c:pt idx="987">
                  <c:v>40.373916666669786</c:v>
                </c:pt>
                <c:pt idx="988">
                  <c:v>40.30066666666967</c:v>
                </c:pt>
                <c:pt idx="989">
                  <c:v>40.227416666669882</c:v>
                </c:pt>
                <c:pt idx="990">
                  <c:v>40.154166666669894</c:v>
                </c:pt>
                <c:pt idx="991">
                  <c:v>40.080916666669978</c:v>
                </c:pt>
                <c:pt idx="992">
                  <c:v>40.007666666669877</c:v>
                </c:pt>
                <c:pt idx="993">
                  <c:v>39.934416666670074</c:v>
                </c:pt>
                <c:pt idx="994">
                  <c:v>39.861166666670094</c:v>
                </c:pt>
                <c:pt idx="995">
                  <c:v>39.787916666670171</c:v>
                </c:pt>
                <c:pt idx="996">
                  <c:v>39.714666666670063</c:v>
                </c:pt>
                <c:pt idx="997">
                  <c:v>39.641416666670246</c:v>
                </c:pt>
                <c:pt idx="998">
                  <c:v>39.568166666670308</c:v>
                </c:pt>
                <c:pt idx="999">
                  <c:v>39.494916666670356</c:v>
                </c:pt>
                <c:pt idx="1000">
                  <c:v>40.239999999997401</c:v>
                </c:pt>
                <c:pt idx="1001">
                  <c:v>40.290999999997361</c:v>
                </c:pt>
                <c:pt idx="1002">
                  <c:v>40.341999999997185</c:v>
                </c:pt>
                <c:pt idx="1003">
                  <c:v>40.392999999997301</c:v>
                </c:pt>
                <c:pt idx="1004">
                  <c:v>40.443999999997246</c:v>
                </c:pt>
                <c:pt idx="1005">
                  <c:v>40.494999999997226</c:v>
                </c:pt>
                <c:pt idx="1006">
                  <c:v>40.545999999997193</c:v>
                </c:pt>
                <c:pt idx="1007">
                  <c:v>40.596999999997159</c:v>
                </c:pt>
                <c:pt idx="1008">
                  <c:v>40.647999999997126</c:v>
                </c:pt>
                <c:pt idx="1009">
                  <c:v>40.698999999997113</c:v>
                </c:pt>
                <c:pt idx="1010">
                  <c:v>40.749999999997065</c:v>
                </c:pt>
                <c:pt idx="1011">
                  <c:v>40.800999999997025</c:v>
                </c:pt>
                <c:pt idx="1012">
                  <c:v>40.851999999996863</c:v>
                </c:pt>
                <c:pt idx="1013">
                  <c:v>40.902999999996965</c:v>
                </c:pt>
                <c:pt idx="1014">
                  <c:v>40.953999999996924</c:v>
                </c:pt>
                <c:pt idx="1015">
                  <c:v>41.004999999996897</c:v>
                </c:pt>
                <c:pt idx="1016">
                  <c:v>41.055999999996864</c:v>
                </c:pt>
                <c:pt idx="1017">
                  <c:v>41.10699999999683</c:v>
                </c:pt>
                <c:pt idx="1018">
                  <c:v>41.157999999996797</c:v>
                </c:pt>
                <c:pt idx="1019">
                  <c:v>41.208999999996763</c:v>
                </c:pt>
                <c:pt idx="1020">
                  <c:v>39.606666666671345</c:v>
                </c:pt>
                <c:pt idx="1021">
                  <c:v>39.532916666671412</c:v>
                </c:pt>
                <c:pt idx="1022">
                  <c:v>39.459166666671344</c:v>
                </c:pt>
                <c:pt idx="1023">
                  <c:v>39.385416666671496</c:v>
                </c:pt>
                <c:pt idx="1024">
                  <c:v>39.311666666671307</c:v>
                </c:pt>
                <c:pt idx="1025">
                  <c:v>39.237916666671609</c:v>
                </c:pt>
                <c:pt idx="1026">
                  <c:v>39.164166666671647</c:v>
                </c:pt>
                <c:pt idx="1027">
                  <c:v>39.090416666671821</c:v>
                </c:pt>
                <c:pt idx="1028">
                  <c:v>39.016666666671746</c:v>
                </c:pt>
                <c:pt idx="1029">
                  <c:v>38.942916666671813</c:v>
                </c:pt>
                <c:pt idx="1030">
                  <c:v>38.869166666671831</c:v>
                </c:pt>
                <c:pt idx="1031">
                  <c:v>38.795416666672011</c:v>
                </c:pt>
                <c:pt idx="1032">
                  <c:v>38.721666666671922</c:v>
                </c:pt>
                <c:pt idx="1033">
                  <c:v>38.647916666671982</c:v>
                </c:pt>
                <c:pt idx="1034">
                  <c:v>38.574166666671999</c:v>
                </c:pt>
                <c:pt idx="1035">
                  <c:v>38.500416666672045</c:v>
                </c:pt>
                <c:pt idx="1036">
                  <c:v>38.426666666671998</c:v>
                </c:pt>
                <c:pt idx="1037">
                  <c:v>38.352916666672144</c:v>
                </c:pt>
                <c:pt idx="1038">
                  <c:v>38.279166666672204</c:v>
                </c:pt>
                <c:pt idx="1039">
                  <c:v>38.205416666672249</c:v>
                </c:pt>
                <c:pt idx="1040">
                  <c:v>38.040000000010906</c:v>
                </c:pt>
                <c:pt idx="1041">
                  <c:v>37.897750000011001</c:v>
                </c:pt>
                <c:pt idx="1042">
                  <c:v>37.755500000011111</c:v>
                </c:pt>
                <c:pt idx="1043">
                  <c:v>37.613250000011192</c:v>
                </c:pt>
                <c:pt idx="1044">
                  <c:v>37.471000000011244</c:v>
                </c:pt>
                <c:pt idx="1045">
                  <c:v>37.328750000011382</c:v>
                </c:pt>
                <c:pt idx="1046">
                  <c:v>37.186500000011478</c:v>
                </c:pt>
                <c:pt idx="1047">
                  <c:v>37.044250000011544</c:v>
                </c:pt>
                <c:pt idx="1048">
                  <c:v>36.90200000001164</c:v>
                </c:pt>
                <c:pt idx="1049">
                  <c:v>36.759750000011763</c:v>
                </c:pt>
                <c:pt idx="1050">
                  <c:v>36.61750000001183</c:v>
                </c:pt>
                <c:pt idx="1051">
                  <c:v>36.475250000011933</c:v>
                </c:pt>
                <c:pt idx="1052">
                  <c:v>36.333000000011999</c:v>
                </c:pt>
                <c:pt idx="1053">
                  <c:v>36.190750000012116</c:v>
                </c:pt>
                <c:pt idx="1054">
                  <c:v>36.048500000012204</c:v>
                </c:pt>
                <c:pt idx="1055">
                  <c:v>35.906250000012186</c:v>
                </c:pt>
                <c:pt idx="1056">
                  <c:v>35.764000000012345</c:v>
                </c:pt>
                <c:pt idx="1057">
                  <c:v>35.621750000012455</c:v>
                </c:pt>
                <c:pt idx="1058">
                  <c:v>35.479500000012443</c:v>
                </c:pt>
                <c:pt idx="1059">
                  <c:v>35.337250000012453</c:v>
                </c:pt>
                <c:pt idx="1060">
                  <c:v>35.560000000007861</c:v>
                </c:pt>
                <c:pt idx="1061">
                  <c:v>35.472500000007912</c:v>
                </c:pt>
                <c:pt idx="1062">
                  <c:v>35.385000000007956</c:v>
                </c:pt>
                <c:pt idx="1063">
                  <c:v>35.297500000008135</c:v>
                </c:pt>
                <c:pt idx="1064">
                  <c:v>35.21000000000808</c:v>
                </c:pt>
                <c:pt idx="1065">
                  <c:v>35.12250000000828</c:v>
                </c:pt>
                <c:pt idx="1066">
                  <c:v>35.035000000008203</c:v>
                </c:pt>
                <c:pt idx="1067">
                  <c:v>34.947500000008247</c:v>
                </c:pt>
                <c:pt idx="1068">
                  <c:v>34.860000000008299</c:v>
                </c:pt>
                <c:pt idx="1069">
                  <c:v>34.772500000008463</c:v>
                </c:pt>
                <c:pt idx="1070">
                  <c:v>34.685000000008415</c:v>
                </c:pt>
                <c:pt idx="1071">
                  <c:v>34.59750000000848</c:v>
                </c:pt>
                <c:pt idx="1072">
                  <c:v>34.510000000008525</c:v>
                </c:pt>
                <c:pt idx="1073">
                  <c:v>34.422500000008583</c:v>
                </c:pt>
                <c:pt idx="1074">
                  <c:v>34.335000000008648</c:v>
                </c:pt>
                <c:pt idx="1075">
                  <c:v>34.247500000008699</c:v>
                </c:pt>
                <c:pt idx="1076">
                  <c:v>34.160000000008871</c:v>
                </c:pt>
                <c:pt idx="1077">
                  <c:v>34.072500000008958</c:v>
                </c:pt>
                <c:pt idx="1078">
                  <c:v>33.985000000008867</c:v>
                </c:pt>
                <c:pt idx="1079">
                  <c:v>33.897500000008932</c:v>
                </c:pt>
                <c:pt idx="1080">
                  <c:v>33.810000000008984</c:v>
                </c:pt>
                <c:pt idx="1081">
                  <c:v>33.560000000016771</c:v>
                </c:pt>
                <c:pt idx="1082">
                  <c:v>33.397000000016895</c:v>
                </c:pt>
                <c:pt idx="1083">
                  <c:v>33.234000000017005</c:v>
                </c:pt>
                <c:pt idx="1084">
                  <c:v>33.071000000017094</c:v>
                </c:pt>
                <c:pt idx="1085">
                  <c:v>32.908000000017196</c:v>
                </c:pt>
                <c:pt idx="1086">
                  <c:v>32.745000000017306</c:v>
                </c:pt>
                <c:pt idx="1087">
                  <c:v>32.582000000017395</c:v>
                </c:pt>
                <c:pt idx="1088">
                  <c:v>32.41900000001737</c:v>
                </c:pt>
                <c:pt idx="1089">
                  <c:v>32.256000000017544</c:v>
                </c:pt>
                <c:pt idx="1090">
                  <c:v>32.093000000017732</c:v>
                </c:pt>
                <c:pt idx="1091">
                  <c:v>31.930000000017827</c:v>
                </c:pt>
                <c:pt idx="1092">
                  <c:v>31.767000000017926</c:v>
                </c:pt>
                <c:pt idx="1093">
                  <c:v>31.604000000018139</c:v>
                </c:pt>
                <c:pt idx="1094">
                  <c:v>31.441000000018164</c:v>
                </c:pt>
                <c:pt idx="1095">
                  <c:v>31.278000000018267</c:v>
                </c:pt>
                <c:pt idx="1096">
                  <c:v>31.115000000018391</c:v>
                </c:pt>
                <c:pt idx="1097">
                  <c:v>30.95200000001849</c:v>
                </c:pt>
                <c:pt idx="1098">
                  <c:v>30.789000000018575</c:v>
                </c:pt>
                <c:pt idx="1099">
                  <c:v>30.626000000018731</c:v>
                </c:pt>
                <c:pt idx="1100">
                  <c:v>30.463000000018781</c:v>
                </c:pt>
                <c:pt idx="1101">
                  <c:v>30.806666666681139</c:v>
                </c:pt>
                <c:pt idx="1102">
                  <c:v>30.681666666681224</c:v>
                </c:pt>
                <c:pt idx="1103">
                  <c:v>30.556666666681309</c:v>
                </c:pt>
                <c:pt idx="1104">
                  <c:v>30.431666666681366</c:v>
                </c:pt>
                <c:pt idx="1105">
                  <c:v>30.306666666681451</c:v>
                </c:pt>
                <c:pt idx="1106">
                  <c:v>30.181666666681537</c:v>
                </c:pt>
                <c:pt idx="1107">
                  <c:v>30.056666666681625</c:v>
                </c:pt>
                <c:pt idx="1108">
                  <c:v>29.931666666681707</c:v>
                </c:pt>
                <c:pt idx="1109">
                  <c:v>29.806666666681764</c:v>
                </c:pt>
                <c:pt idx="1110">
                  <c:v>29.681666666681849</c:v>
                </c:pt>
                <c:pt idx="1111">
                  <c:v>29.556666666681927</c:v>
                </c:pt>
                <c:pt idx="1112">
                  <c:v>29.43166666668203</c:v>
                </c:pt>
                <c:pt idx="1113">
                  <c:v>29.306666666682105</c:v>
                </c:pt>
                <c:pt idx="1114">
                  <c:v>29.18166666668219</c:v>
                </c:pt>
                <c:pt idx="1115">
                  <c:v>29.056666666682247</c:v>
                </c:pt>
                <c:pt idx="1116">
                  <c:v>28.931666666682332</c:v>
                </c:pt>
                <c:pt idx="1117">
                  <c:v>28.806666666682435</c:v>
                </c:pt>
                <c:pt idx="1118">
                  <c:v>28.681666666682531</c:v>
                </c:pt>
                <c:pt idx="1119">
                  <c:v>28.556666666682595</c:v>
                </c:pt>
                <c:pt idx="1120">
                  <c:v>28.431666666682691</c:v>
                </c:pt>
                <c:pt idx="1121">
                  <c:v>28.050000000016098</c:v>
                </c:pt>
                <c:pt idx="1122">
                  <c:v>27.924750000016193</c:v>
                </c:pt>
                <c:pt idx="1123">
                  <c:v>27.799500000016252</c:v>
                </c:pt>
                <c:pt idx="1124">
                  <c:v>27.674250000016428</c:v>
                </c:pt>
                <c:pt idx="1125">
                  <c:v>27.549000000016434</c:v>
                </c:pt>
                <c:pt idx="1126">
                  <c:v>27.423750000016497</c:v>
                </c:pt>
                <c:pt idx="1127">
                  <c:v>27.298500000016588</c:v>
                </c:pt>
                <c:pt idx="1128">
                  <c:v>27.173250000016733</c:v>
                </c:pt>
                <c:pt idx="1129">
                  <c:v>27.048000000016742</c:v>
                </c:pt>
                <c:pt idx="1130">
                  <c:v>26.922750000016826</c:v>
                </c:pt>
                <c:pt idx="1131">
                  <c:v>26.797500000016896</c:v>
                </c:pt>
                <c:pt idx="1132">
                  <c:v>26.672250000016991</c:v>
                </c:pt>
                <c:pt idx="1133">
                  <c:v>26.54700000001705</c:v>
                </c:pt>
                <c:pt idx="1134">
                  <c:v>26.421750000017113</c:v>
                </c:pt>
                <c:pt idx="1135">
                  <c:v>26.296500000017186</c:v>
                </c:pt>
                <c:pt idx="1136">
                  <c:v>26.171250000017295</c:v>
                </c:pt>
                <c:pt idx="1137">
                  <c:v>26.046000000017326</c:v>
                </c:pt>
                <c:pt idx="1138">
                  <c:v>25.920750000017449</c:v>
                </c:pt>
                <c:pt idx="1139">
                  <c:v>25.795500000017512</c:v>
                </c:pt>
                <c:pt idx="1140">
                  <c:v>25.670250000017631</c:v>
                </c:pt>
                <c:pt idx="1141">
                  <c:v>25.563333333353427</c:v>
                </c:pt>
                <c:pt idx="1142">
                  <c:v>25.420333333353522</c:v>
                </c:pt>
                <c:pt idx="1143">
                  <c:v>25.277333333353646</c:v>
                </c:pt>
                <c:pt idx="1144">
                  <c:v>25.134333333353787</c:v>
                </c:pt>
                <c:pt idx="1145">
                  <c:v>24.991333333353772</c:v>
                </c:pt>
                <c:pt idx="1146">
                  <c:v>24.848333333353871</c:v>
                </c:pt>
                <c:pt idx="1147">
                  <c:v>24.705333333353998</c:v>
                </c:pt>
                <c:pt idx="1148">
                  <c:v>24.562333333354058</c:v>
                </c:pt>
                <c:pt idx="1149">
                  <c:v>24.419333333354189</c:v>
                </c:pt>
                <c:pt idx="1150">
                  <c:v>24.276333333354273</c:v>
                </c:pt>
                <c:pt idx="1151">
                  <c:v>24.133333333354443</c:v>
                </c:pt>
                <c:pt idx="1152">
                  <c:v>23.990333333354489</c:v>
                </c:pt>
                <c:pt idx="1153">
                  <c:v>23.847333333354612</c:v>
                </c:pt>
                <c:pt idx="1154">
                  <c:v>23.704333333354722</c:v>
                </c:pt>
                <c:pt idx="1155">
                  <c:v>23.561333333354924</c:v>
                </c:pt>
                <c:pt idx="1156">
                  <c:v>23.418333333355008</c:v>
                </c:pt>
                <c:pt idx="1157">
                  <c:v>23.275333333355086</c:v>
                </c:pt>
                <c:pt idx="1158">
                  <c:v>23.132333333355213</c:v>
                </c:pt>
                <c:pt idx="1159">
                  <c:v>22.989333333355223</c:v>
                </c:pt>
                <c:pt idx="1160">
                  <c:v>22.846333333355396</c:v>
                </c:pt>
                <c:pt idx="1161">
                  <c:v>22.846666666685621</c:v>
                </c:pt>
                <c:pt idx="1162">
                  <c:v>22.724666666685721</c:v>
                </c:pt>
                <c:pt idx="1163">
                  <c:v>22.602666666685792</c:v>
                </c:pt>
                <c:pt idx="1164">
                  <c:v>22.480666666685792</c:v>
                </c:pt>
                <c:pt idx="1165">
                  <c:v>22.358666666685963</c:v>
                </c:pt>
                <c:pt idx="1166">
                  <c:v>22.236666666686034</c:v>
                </c:pt>
                <c:pt idx="1167">
                  <c:v>22.11466666668619</c:v>
                </c:pt>
                <c:pt idx="1168">
                  <c:v>21.992666666686176</c:v>
                </c:pt>
                <c:pt idx="1169">
                  <c:v>21.87066666668629</c:v>
                </c:pt>
                <c:pt idx="1170">
                  <c:v>21.748666666686329</c:v>
                </c:pt>
                <c:pt idx="1171">
                  <c:v>21.626666666686496</c:v>
                </c:pt>
                <c:pt idx="1172">
                  <c:v>21.504666666686553</c:v>
                </c:pt>
                <c:pt idx="1173">
                  <c:v>21.382666666686593</c:v>
                </c:pt>
                <c:pt idx="1174">
                  <c:v>21.26066666668666</c:v>
                </c:pt>
                <c:pt idx="1175">
                  <c:v>21.138666666686731</c:v>
                </c:pt>
                <c:pt idx="1176">
                  <c:v>21.016666666686831</c:v>
                </c:pt>
                <c:pt idx="1177">
                  <c:v>20.894666666686931</c:v>
                </c:pt>
                <c:pt idx="1178">
                  <c:v>20.772666666686973</c:v>
                </c:pt>
                <c:pt idx="1179">
                  <c:v>20.650666666687044</c:v>
                </c:pt>
                <c:pt idx="1180">
                  <c:v>20.528666666687116</c:v>
                </c:pt>
                <c:pt idx="1181">
                  <c:v>20.430000000020186</c:v>
                </c:pt>
                <c:pt idx="1182">
                  <c:v>20.310000000020267</c:v>
                </c:pt>
                <c:pt idx="1183">
                  <c:v>20.190000000020326</c:v>
                </c:pt>
                <c:pt idx="1184">
                  <c:v>20.070000000020428</c:v>
                </c:pt>
                <c:pt idx="1185">
                  <c:v>19.950000000020509</c:v>
                </c:pt>
                <c:pt idx="1186">
                  <c:v>19.83000000002059</c:v>
                </c:pt>
                <c:pt idx="1187">
                  <c:v>19.710000000020642</c:v>
                </c:pt>
                <c:pt idx="1188">
                  <c:v>19.590000000020723</c:v>
                </c:pt>
                <c:pt idx="1189">
                  <c:v>19.470000000020789</c:v>
                </c:pt>
                <c:pt idx="1190">
                  <c:v>19.350000000020856</c:v>
                </c:pt>
                <c:pt idx="1191">
                  <c:v>19.230000000020929</c:v>
                </c:pt>
                <c:pt idx="1192">
                  <c:v>19.110000000021017</c:v>
                </c:pt>
                <c:pt idx="1193">
                  <c:v>18.990000000021016</c:v>
                </c:pt>
                <c:pt idx="1194">
                  <c:v>18.870000000021179</c:v>
                </c:pt>
                <c:pt idx="1195">
                  <c:v>18.750000000021185</c:v>
                </c:pt>
                <c:pt idx="1196">
                  <c:v>18.630000000021329</c:v>
                </c:pt>
                <c:pt idx="1197">
                  <c:v>18.510000000021389</c:v>
                </c:pt>
                <c:pt idx="1198">
                  <c:v>18.390000000021473</c:v>
                </c:pt>
                <c:pt idx="1199">
                  <c:v>18.270000000021529</c:v>
                </c:pt>
                <c:pt idx="1200">
                  <c:v>18.150000000021627</c:v>
                </c:pt>
                <c:pt idx="1201">
                  <c:v>18.403333333349725</c:v>
                </c:pt>
                <c:pt idx="1202">
                  <c:v>18.312083333349889</c:v>
                </c:pt>
                <c:pt idx="1203">
                  <c:v>18.22083333334988</c:v>
                </c:pt>
                <c:pt idx="1204">
                  <c:v>18.129583333350027</c:v>
                </c:pt>
                <c:pt idx="1205">
                  <c:v>18.038333333350018</c:v>
                </c:pt>
                <c:pt idx="1206">
                  <c:v>17.947083333350129</c:v>
                </c:pt>
                <c:pt idx="1207">
                  <c:v>17.855833333350187</c:v>
                </c:pt>
                <c:pt idx="1208">
                  <c:v>17.764583333350185</c:v>
                </c:pt>
                <c:pt idx="1209">
                  <c:v>17.673333333350289</c:v>
                </c:pt>
                <c:pt idx="1210">
                  <c:v>17.582083333350294</c:v>
                </c:pt>
                <c:pt idx="1211">
                  <c:v>17.490833333350427</c:v>
                </c:pt>
                <c:pt idx="1212">
                  <c:v>17.399583333350506</c:v>
                </c:pt>
                <c:pt idx="1213">
                  <c:v>17.308333333350529</c:v>
                </c:pt>
                <c:pt idx="1214">
                  <c:v>17.217083333350615</c:v>
                </c:pt>
                <c:pt idx="1215">
                  <c:v>17.125833333350684</c:v>
                </c:pt>
                <c:pt idx="1216">
                  <c:v>17.034583333350739</c:v>
                </c:pt>
                <c:pt idx="1217">
                  <c:v>16.943333333350694</c:v>
                </c:pt>
                <c:pt idx="1218">
                  <c:v>16.852083333350826</c:v>
                </c:pt>
                <c:pt idx="1219">
                  <c:v>16.760833333350853</c:v>
                </c:pt>
                <c:pt idx="1220">
                  <c:v>16.669583333350911</c:v>
                </c:pt>
                <c:pt idx="1221">
                  <c:v>16.760000000012411</c:v>
                </c:pt>
                <c:pt idx="1222">
                  <c:v>16.696000000012532</c:v>
                </c:pt>
                <c:pt idx="1223">
                  <c:v>16.632000000012535</c:v>
                </c:pt>
                <c:pt idx="1224">
                  <c:v>16.568000000012532</c:v>
                </c:pt>
                <c:pt idx="1225">
                  <c:v>16.504000000012631</c:v>
                </c:pt>
                <c:pt idx="1226">
                  <c:v>16.440000000012617</c:v>
                </c:pt>
                <c:pt idx="1227">
                  <c:v>16.376000000012695</c:v>
                </c:pt>
                <c:pt idx="1228">
                  <c:v>16.312000000012731</c:v>
                </c:pt>
                <c:pt idx="1229">
                  <c:v>16.248000000012752</c:v>
                </c:pt>
                <c:pt idx="1230">
                  <c:v>16.184000000012791</c:v>
                </c:pt>
                <c:pt idx="1231">
                  <c:v>16.120000000012837</c:v>
                </c:pt>
                <c:pt idx="1232">
                  <c:v>16.05600000001289</c:v>
                </c:pt>
                <c:pt idx="1233">
                  <c:v>15.992000000012922</c:v>
                </c:pt>
                <c:pt idx="1234">
                  <c:v>15.928000000012958</c:v>
                </c:pt>
                <c:pt idx="1235">
                  <c:v>15.864000000013007</c:v>
                </c:pt>
                <c:pt idx="1236">
                  <c:v>15.800000000013044</c:v>
                </c:pt>
                <c:pt idx="1237">
                  <c:v>15.736000000013068</c:v>
                </c:pt>
                <c:pt idx="1238">
                  <c:v>15.672000000013128</c:v>
                </c:pt>
                <c:pt idx="1239">
                  <c:v>15.608000000013131</c:v>
                </c:pt>
                <c:pt idx="1240">
                  <c:v>15.544000000013162</c:v>
                </c:pt>
                <c:pt idx="1241">
                  <c:v>15.48000000001325</c:v>
                </c:pt>
                <c:pt idx="1242">
                  <c:v>15.860000000008952</c:v>
                </c:pt>
                <c:pt idx="1243">
                  <c:v>15.817000000008965</c:v>
                </c:pt>
                <c:pt idx="1244">
                  <c:v>15.774000000008964</c:v>
                </c:pt>
                <c:pt idx="1245">
                  <c:v>15.73100000000899</c:v>
                </c:pt>
                <c:pt idx="1246">
                  <c:v>15.688000000009019</c:v>
                </c:pt>
                <c:pt idx="1247">
                  <c:v>15.64500000000905</c:v>
                </c:pt>
                <c:pt idx="1248">
                  <c:v>15.602000000009077</c:v>
                </c:pt>
                <c:pt idx="1249">
                  <c:v>15.559000000009124</c:v>
                </c:pt>
                <c:pt idx="1250">
                  <c:v>15.516000000009129</c:v>
                </c:pt>
                <c:pt idx="1251">
                  <c:v>15.47300000000917</c:v>
                </c:pt>
                <c:pt idx="1252">
                  <c:v>15.430000000009187</c:v>
                </c:pt>
                <c:pt idx="1253">
                  <c:v>15.387000000009255</c:v>
                </c:pt>
                <c:pt idx="1254">
                  <c:v>15.344000000009252</c:v>
                </c:pt>
                <c:pt idx="1255">
                  <c:v>15.301000000009276</c:v>
                </c:pt>
                <c:pt idx="1256">
                  <c:v>15.258000000009304</c:v>
                </c:pt>
                <c:pt idx="1257">
                  <c:v>15.215000000009326</c:v>
                </c:pt>
                <c:pt idx="1258">
                  <c:v>15.172000000009374</c:v>
                </c:pt>
                <c:pt idx="1259">
                  <c:v>15.129000000009384</c:v>
                </c:pt>
                <c:pt idx="1260">
                  <c:v>15.08600000000942</c:v>
                </c:pt>
                <c:pt idx="1261">
                  <c:v>15.043000000009442</c:v>
                </c:pt>
                <c:pt idx="1262">
                  <c:v>14.713333333347549</c:v>
                </c:pt>
                <c:pt idx="1263">
                  <c:v>14.648833333347595</c:v>
                </c:pt>
                <c:pt idx="1264">
                  <c:v>14.584333333347629</c:v>
                </c:pt>
                <c:pt idx="1265">
                  <c:v>14.519833333347714</c:v>
                </c:pt>
                <c:pt idx="1266">
                  <c:v>14.455333333347776</c:v>
                </c:pt>
                <c:pt idx="1267">
                  <c:v>14.390833333347791</c:v>
                </c:pt>
                <c:pt idx="1268">
                  <c:v>14.326333333347804</c:v>
                </c:pt>
                <c:pt idx="1269">
                  <c:v>14.261833333347852</c:v>
                </c:pt>
                <c:pt idx="1270">
                  <c:v>14.197333333347885</c:v>
                </c:pt>
                <c:pt idx="1271">
                  <c:v>14.132833333347971</c:v>
                </c:pt>
                <c:pt idx="1272">
                  <c:v>14.068333333347972</c:v>
                </c:pt>
                <c:pt idx="1273">
                  <c:v>14.003833333348048</c:v>
                </c:pt>
                <c:pt idx="1274">
                  <c:v>13.93933333334807</c:v>
                </c:pt>
                <c:pt idx="1275">
                  <c:v>13.87483333334813</c:v>
                </c:pt>
                <c:pt idx="1276">
                  <c:v>13.810333333348154</c:v>
                </c:pt>
                <c:pt idx="1277">
                  <c:v>13.745833333348173</c:v>
                </c:pt>
                <c:pt idx="1278">
                  <c:v>13.681333333348222</c:v>
                </c:pt>
                <c:pt idx="1279">
                  <c:v>13.616833333348303</c:v>
                </c:pt>
                <c:pt idx="1280">
                  <c:v>13.552333333348352</c:v>
                </c:pt>
                <c:pt idx="1281">
                  <c:v>13.487833333348384</c:v>
                </c:pt>
                <c:pt idx="1282">
                  <c:v>13.496666666682966</c:v>
                </c:pt>
                <c:pt idx="1283">
                  <c:v>13.42691666668297</c:v>
                </c:pt>
                <c:pt idx="1284">
                  <c:v>13.357166666683062</c:v>
                </c:pt>
                <c:pt idx="1285">
                  <c:v>13.287416666683072</c:v>
                </c:pt>
                <c:pt idx="1286">
                  <c:v>13.217666666683115</c:v>
                </c:pt>
                <c:pt idx="1287">
                  <c:v>13.147916666683148</c:v>
                </c:pt>
                <c:pt idx="1288">
                  <c:v>13.078166666683202</c:v>
                </c:pt>
                <c:pt idx="1289">
                  <c:v>13.008416666683274</c:v>
                </c:pt>
                <c:pt idx="1290">
                  <c:v>12.938666666683289</c:v>
                </c:pt>
                <c:pt idx="1291">
                  <c:v>12.868916666683354</c:v>
                </c:pt>
                <c:pt idx="1292">
                  <c:v>12.799166666683362</c:v>
                </c:pt>
                <c:pt idx="1293">
                  <c:v>12.729416666683406</c:v>
                </c:pt>
                <c:pt idx="1294">
                  <c:v>12.659666666683474</c:v>
                </c:pt>
                <c:pt idx="1295">
                  <c:v>12.589916666683507</c:v>
                </c:pt>
                <c:pt idx="1296">
                  <c:v>12.520166666683551</c:v>
                </c:pt>
                <c:pt idx="1297">
                  <c:v>12.450416666683649</c:v>
                </c:pt>
                <c:pt idx="1298">
                  <c:v>12.380666666683679</c:v>
                </c:pt>
                <c:pt idx="1299">
                  <c:v>12.310916666683704</c:v>
                </c:pt>
                <c:pt idx="1300">
                  <c:v>12.241166666683718</c:v>
                </c:pt>
                <c:pt idx="1301">
                  <c:v>12.17141666668377</c:v>
                </c:pt>
                <c:pt idx="1302">
                  <c:v>12.470000000008374</c:v>
                </c:pt>
                <c:pt idx="1303">
                  <c:v>12.436000000008384</c:v>
                </c:pt>
                <c:pt idx="1304">
                  <c:v>12.402000000008426</c:v>
                </c:pt>
                <c:pt idx="1305">
                  <c:v>12.368000000008422</c:v>
                </c:pt>
                <c:pt idx="1306">
                  <c:v>12.334000000008444</c:v>
                </c:pt>
                <c:pt idx="1307">
                  <c:v>12.30000000000847</c:v>
                </c:pt>
                <c:pt idx="1308">
                  <c:v>12.266000000008489</c:v>
                </c:pt>
                <c:pt idx="1309">
                  <c:v>12.232000000008512</c:v>
                </c:pt>
                <c:pt idx="1310">
                  <c:v>12.198000000008518</c:v>
                </c:pt>
                <c:pt idx="1311">
                  <c:v>12.164000000008555</c:v>
                </c:pt>
                <c:pt idx="1312">
                  <c:v>12.130000000008568</c:v>
                </c:pt>
                <c:pt idx="1313">
                  <c:v>12.096000000008624</c:v>
                </c:pt>
                <c:pt idx="1314">
                  <c:v>12.062000000008664</c:v>
                </c:pt>
                <c:pt idx="1315">
                  <c:v>12.028000000008646</c:v>
                </c:pt>
                <c:pt idx="1316">
                  <c:v>11.99400000000867</c:v>
                </c:pt>
                <c:pt idx="1317">
                  <c:v>11.960000000008725</c:v>
                </c:pt>
                <c:pt idx="1318">
                  <c:v>11.92600000000872</c:v>
                </c:pt>
                <c:pt idx="1319">
                  <c:v>11.892000000008762</c:v>
                </c:pt>
                <c:pt idx="1320">
                  <c:v>11.858000000008754</c:v>
                </c:pt>
                <c:pt idx="1321">
                  <c:v>11.824000000008773</c:v>
                </c:pt>
                <c:pt idx="1322">
                  <c:v>11.913333333337222</c:v>
                </c:pt>
                <c:pt idx="1323">
                  <c:v>11.898333333337224</c:v>
                </c:pt>
                <c:pt idx="1324">
                  <c:v>11.883333333337264</c:v>
                </c:pt>
                <c:pt idx="1325">
                  <c:v>11.868333333337254</c:v>
                </c:pt>
                <c:pt idx="1326">
                  <c:v>11.853333333337288</c:v>
                </c:pt>
                <c:pt idx="1327">
                  <c:v>11.83833333333726</c:v>
                </c:pt>
                <c:pt idx="1328">
                  <c:v>11.823333333337272</c:v>
                </c:pt>
                <c:pt idx="1329">
                  <c:v>11.808333333337282</c:v>
                </c:pt>
                <c:pt idx="1330">
                  <c:v>11.793333333337294</c:v>
                </c:pt>
                <c:pt idx="1331">
                  <c:v>11.778333333337301</c:v>
                </c:pt>
                <c:pt idx="1332">
                  <c:v>11.763333333337307</c:v>
                </c:pt>
                <c:pt idx="1333">
                  <c:v>11.748333333337298</c:v>
                </c:pt>
                <c:pt idx="1334">
                  <c:v>11.733333333337328</c:v>
                </c:pt>
                <c:pt idx="1335">
                  <c:v>11.718333333337338</c:v>
                </c:pt>
                <c:pt idx="1336">
                  <c:v>11.703333333337349</c:v>
                </c:pt>
                <c:pt idx="1337">
                  <c:v>11.688333333337358</c:v>
                </c:pt>
                <c:pt idx="1338">
                  <c:v>11.67333333333737</c:v>
                </c:pt>
                <c:pt idx="1339">
                  <c:v>11.658333333337373</c:v>
                </c:pt>
                <c:pt idx="1340">
                  <c:v>11.643333333337385</c:v>
                </c:pt>
                <c:pt idx="1341">
                  <c:v>11.628333333337395</c:v>
                </c:pt>
                <c:pt idx="1342">
                  <c:v>12.013333333329356</c:v>
                </c:pt>
                <c:pt idx="1343">
                  <c:v>12.028083333329322</c:v>
                </c:pt>
                <c:pt idx="1344">
                  <c:v>12.042833333329348</c:v>
                </c:pt>
                <c:pt idx="1345">
                  <c:v>12.057583333329362</c:v>
                </c:pt>
                <c:pt idx="1346">
                  <c:v>12.072333333329338</c:v>
                </c:pt>
                <c:pt idx="1347">
                  <c:v>12.087083333329328</c:v>
                </c:pt>
                <c:pt idx="1348">
                  <c:v>12.101833333329276</c:v>
                </c:pt>
                <c:pt idx="1349">
                  <c:v>12.116583333329311</c:v>
                </c:pt>
                <c:pt idx="1350">
                  <c:v>12.131333333329257</c:v>
                </c:pt>
                <c:pt idx="1351">
                  <c:v>12.146083333329274</c:v>
                </c:pt>
                <c:pt idx="1352">
                  <c:v>12.160833333329284</c:v>
                </c:pt>
                <c:pt idx="1353">
                  <c:v>12.1755833333293</c:v>
                </c:pt>
                <c:pt idx="1354">
                  <c:v>12.190333333329226</c:v>
                </c:pt>
                <c:pt idx="1355">
                  <c:v>12.205083333329258</c:v>
                </c:pt>
                <c:pt idx="1356">
                  <c:v>12.219833333329234</c:v>
                </c:pt>
                <c:pt idx="1357">
                  <c:v>12.234583333329192</c:v>
                </c:pt>
                <c:pt idx="1358">
                  <c:v>12.249333333329181</c:v>
                </c:pt>
                <c:pt idx="1359">
                  <c:v>12.264083333329173</c:v>
                </c:pt>
                <c:pt idx="1360">
                  <c:v>12.278833333329162</c:v>
                </c:pt>
                <c:pt idx="1361">
                  <c:v>12.293583333329154</c:v>
                </c:pt>
                <c:pt idx="1362">
                  <c:v>12.509999999987262</c:v>
                </c:pt>
                <c:pt idx="1363">
                  <c:v>12.554999999987224</c:v>
                </c:pt>
                <c:pt idx="1364">
                  <c:v>12.599999999987174</c:v>
                </c:pt>
                <c:pt idx="1365">
                  <c:v>12.644999999987121</c:v>
                </c:pt>
                <c:pt idx="1366">
                  <c:v>12.689999999987124</c:v>
                </c:pt>
                <c:pt idx="1367">
                  <c:v>12.734999999987069</c:v>
                </c:pt>
                <c:pt idx="1368">
                  <c:v>12.779999999987075</c:v>
                </c:pt>
                <c:pt idx="1369">
                  <c:v>12.824999999987041</c:v>
                </c:pt>
                <c:pt idx="1370">
                  <c:v>12.869999999987042</c:v>
                </c:pt>
                <c:pt idx="1371">
                  <c:v>12.914999999986987</c:v>
                </c:pt>
                <c:pt idx="1372">
                  <c:v>12.959999999986987</c:v>
                </c:pt>
                <c:pt idx="1373">
                  <c:v>13.004999999986927</c:v>
                </c:pt>
                <c:pt idx="1374">
                  <c:v>13.049999999986866</c:v>
                </c:pt>
                <c:pt idx="1375">
                  <c:v>13.09499999998685</c:v>
                </c:pt>
                <c:pt idx="1376">
                  <c:v>13.139999999986806</c:v>
                </c:pt>
                <c:pt idx="1377">
                  <c:v>13.184999999986779</c:v>
                </c:pt>
                <c:pt idx="1378">
                  <c:v>13.229999999986752</c:v>
                </c:pt>
                <c:pt idx="1379">
                  <c:v>13.27499999998672</c:v>
                </c:pt>
                <c:pt idx="1380">
                  <c:v>13.319999999986736</c:v>
                </c:pt>
                <c:pt idx="1381">
                  <c:v>13.364999999986715</c:v>
                </c:pt>
                <c:pt idx="1382">
                  <c:v>13.409999999986688</c:v>
                </c:pt>
                <c:pt idx="1383">
                  <c:v>12.400000000010415</c:v>
                </c:pt>
                <c:pt idx="1384">
                  <c:v>12.365000000010452</c:v>
                </c:pt>
                <c:pt idx="1385">
                  <c:v>12.330000000010449</c:v>
                </c:pt>
                <c:pt idx="1386">
                  <c:v>12.295000000010468</c:v>
                </c:pt>
                <c:pt idx="1387">
                  <c:v>12.260000000010498</c:v>
                </c:pt>
                <c:pt idx="1388">
                  <c:v>12.225000000010498</c:v>
                </c:pt>
                <c:pt idx="1389">
                  <c:v>12.190000000010548</c:v>
                </c:pt>
                <c:pt idx="1390">
                  <c:v>12.155000000010567</c:v>
                </c:pt>
                <c:pt idx="1391">
                  <c:v>12.120000000010553</c:v>
                </c:pt>
                <c:pt idx="1392">
                  <c:v>12.085000000010616</c:v>
                </c:pt>
                <c:pt idx="1393">
                  <c:v>12.050000000010634</c:v>
                </c:pt>
                <c:pt idx="1394">
                  <c:v>12.015000000010659</c:v>
                </c:pt>
                <c:pt idx="1395">
                  <c:v>11.980000000010683</c:v>
                </c:pt>
                <c:pt idx="1396">
                  <c:v>11.945000000010701</c:v>
                </c:pt>
                <c:pt idx="1397">
                  <c:v>11.910000000010719</c:v>
                </c:pt>
                <c:pt idx="1398">
                  <c:v>11.875000000010752</c:v>
                </c:pt>
                <c:pt idx="1399">
                  <c:v>11.840000000010768</c:v>
                </c:pt>
                <c:pt idx="1400">
                  <c:v>11.805000000010786</c:v>
                </c:pt>
                <c:pt idx="1401">
                  <c:v>11.770000000010798</c:v>
                </c:pt>
                <c:pt idx="1402">
                  <c:v>11.735000000010803</c:v>
                </c:pt>
                <c:pt idx="1403">
                  <c:v>12.003333333337135</c:v>
                </c:pt>
                <c:pt idx="1404">
                  <c:v>11.991083333337144</c:v>
                </c:pt>
                <c:pt idx="1405">
                  <c:v>11.978833333337153</c:v>
                </c:pt>
                <c:pt idx="1406">
                  <c:v>11.966583333337176</c:v>
                </c:pt>
                <c:pt idx="1407">
                  <c:v>11.95433333333717</c:v>
                </c:pt>
                <c:pt idx="1408">
                  <c:v>11.942083333337177</c:v>
                </c:pt>
                <c:pt idx="1409">
                  <c:v>11.929833333337182</c:v>
                </c:pt>
                <c:pt idx="1410">
                  <c:v>11.917583333337225</c:v>
                </c:pt>
                <c:pt idx="1411">
                  <c:v>11.905333333337234</c:v>
                </c:pt>
                <c:pt idx="1412">
                  <c:v>11.893083333337248</c:v>
                </c:pt>
                <c:pt idx="1413">
                  <c:v>11.880833333337257</c:v>
                </c:pt>
                <c:pt idx="1414">
                  <c:v>11.868583333337265</c:v>
                </c:pt>
                <c:pt idx="1415">
                  <c:v>11.856333333337275</c:v>
                </c:pt>
                <c:pt idx="1416">
                  <c:v>11.844083333337252</c:v>
                </c:pt>
                <c:pt idx="1417">
                  <c:v>11.831833333337254</c:v>
                </c:pt>
                <c:pt idx="1418">
                  <c:v>11.819583333337304</c:v>
                </c:pt>
                <c:pt idx="1419">
                  <c:v>11.807333333337272</c:v>
                </c:pt>
                <c:pt idx="1420">
                  <c:v>11.795083333337272</c:v>
                </c:pt>
                <c:pt idx="1421">
                  <c:v>11.782833333337276</c:v>
                </c:pt>
                <c:pt idx="1422">
                  <c:v>11.770583333337306</c:v>
                </c:pt>
                <c:pt idx="1423">
                  <c:v>11.758333333337294</c:v>
                </c:pt>
                <c:pt idx="1424">
                  <c:v>11.909908450704254</c:v>
                </c:pt>
                <c:pt idx="1425">
                  <c:v>11.909725352112705</c:v>
                </c:pt>
                <c:pt idx="1426">
                  <c:v>11.909633802816973</c:v>
                </c:pt>
                <c:pt idx="1427">
                  <c:v>11.909542253521206</c:v>
                </c:pt>
                <c:pt idx="1428">
                  <c:v>11.909450704225415</c:v>
                </c:pt>
                <c:pt idx="1429">
                  <c:v>11.909359154929641</c:v>
                </c:pt>
                <c:pt idx="1430">
                  <c:v>11.909267605633833</c:v>
                </c:pt>
                <c:pt idx="1431">
                  <c:v>11.909176056338072</c:v>
                </c:pt>
                <c:pt idx="1432">
                  <c:v>11.909084507042346</c:v>
                </c:pt>
                <c:pt idx="1433">
                  <c:v>11.908992957746509</c:v>
                </c:pt>
                <c:pt idx="1434">
                  <c:v>11.908901408450697</c:v>
                </c:pt>
                <c:pt idx="1435">
                  <c:v>11.908809859154974</c:v>
                </c:pt>
                <c:pt idx="1436">
                  <c:v>11.908718309859168</c:v>
                </c:pt>
                <c:pt idx="1437">
                  <c:v>11.908626760563411</c:v>
                </c:pt>
                <c:pt idx="1438">
                  <c:v>11.908535211267688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T2S2</c:v>
                </c:pt>
              </c:strCache>
            </c:strRef>
          </c:tx>
          <c:marker>
            <c:symbol val="none"/>
          </c:marker>
          <c:cat>
            <c:numRef>
              <c:f>Hoja1!$A$2:$A$1440</c:f>
              <c:numCache>
                <c:formatCode>h:mm:ss</c:formatCode>
                <c:ptCount val="1439"/>
                <c:pt idx="0">
                  <c:v>0</c:v>
                </c:pt>
                <c:pt idx="1">
                  <c:v>6.944444444444474E-4</c:v>
                </c:pt>
                <c:pt idx="2">
                  <c:v>1.3888888888888963E-3</c:v>
                </c:pt>
                <c:pt idx="3">
                  <c:v>2.0833333333333437E-3</c:v>
                </c:pt>
                <c:pt idx="4">
                  <c:v>2.7777777777778017E-3</c:v>
                </c:pt>
                <c:pt idx="5">
                  <c:v>3.4722222222222242E-3</c:v>
                </c:pt>
                <c:pt idx="6">
                  <c:v>4.1666666666666683E-3</c:v>
                </c:pt>
                <c:pt idx="7">
                  <c:v>4.8611111111111112E-3</c:v>
                </c:pt>
                <c:pt idx="8">
                  <c:v>5.5555555555555558E-3</c:v>
                </c:pt>
                <c:pt idx="9">
                  <c:v>6.2500000000000134E-3</c:v>
                </c:pt>
                <c:pt idx="10">
                  <c:v>6.9444444444444631E-3</c:v>
                </c:pt>
                <c:pt idx="11">
                  <c:v>7.6388888888888904E-3</c:v>
                </c:pt>
                <c:pt idx="12">
                  <c:v>8.3333333333333367E-3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1.0416666666666666E-2</c:v>
                </c:pt>
                <c:pt idx="16">
                  <c:v>1.1111111111111125E-2</c:v>
                </c:pt>
                <c:pt idx="17">
                  <c:v>1.1805555555555626E-2</c:v>
                </c:pt>
                <c:pt idx="18">
                  <c:v>1.2499999999999956E-2</c:v>
                </c:pt>
                <c:pt idx="19">
                  <c:v>1.3194444444444439E-2</c:v>
                </c:pt>
                <c:pt idx="20">
                  <c:v>1.3888888888888954E-2</c:v>
                </c:pt>
                <c:pt idx="21">
                  <c:v>1.4583333333333341E-2</c:v>
                </c:pt>
                <c:pt idx="22">
                  <c:v>1.5277777777777781E-2</c:v>
                </c:pt>
                <c:pt idx="23">
                  <c:v>1.5972222222222224E-2</c:v>
                </c:pt>
                <c:pt idx="24">
                  <c:v>1.6666666666666701E-2</c:v>
                </c:pt>
                <c:pt idx="25">
                  <c:v>1.7361111111111143E-2</c:v>
                </c:pt>
                <c:pt idx="26">
                  <c:v>1.8055555555555561E-2</c:v>
                </c:pt>
                <c:pt idx="27">
                  <c:v>1.8749999999999999E-2</c:v>
                </c:pt>
                <c:pt idx="28">
                  <c:v>1.9444444444444445E-2</c:v>
                </c:pt>
                <c:pt idx="29">
                  <c:v>2.0138888888888887E-2</c:v>
                </c:pt>
                <c:pt idx="30">
                  <c:v>2.0833333333333412E-2</c:v>
                </c:pt>
                <c:pt idx="31">
                  <c:v>2.1527777777777889E-2</c:v>
                </c:pt>
                <c:pt idx="32">
                  <c:v>2.2222222222222251E-2</c:v>
                </c:pt>
                <c:pt idx="33">
                  <c:v>2.2916666666666672E-2</c:v>
                </c:pt>
                <c:pt idx="34">
                  <c:v>2.3611111111111197E-2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2.5694444444444499E-2</c:v>
                </c:pt>
                <c:pt idx="38">
                  <c:v>2.6388888888888878E-2</c:v>
                </c:pt>
                <c:pt idx="39">
                  <c:v>2.7083333333333414E-2</c:v>
                </c:pt>
                <c:pt idx="40">
                  <c:v>2.7777777777778002E-2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2.9861111111111199E-2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3.1944444444444497E-2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3.4027777777777948E-2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4.2361111111111363E-2</c:v>
                </c:pt>
                <c:pt idx="62">
                  <c:v>4.3055555555555396E-2</c:v>
                </c:pt>
                <c:pt idx="63">
                  <c:v>4.3749999999999997E-2</c:v>
                </c:pt>
                <c:pt idx="64">
                  <c:v>4.4444444444444502E-2</c:v>
                </c:pt>
                <c:pt idx="65">
                  <c:v>4.5138888888888895E-2</c:v>
                </c:pt>
                <c:pt idx="66">
                  <c:v>4.5833333333333566E-2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4.9305555555555602E-2</c:v>
                </c:pt>
                <c:pt idx="72">
                  <c:v>0.05</c:v>
                </c:pt>
                <c:pt idx="73">
                  <c:v>5.0694444444444514E-2</c:v>
                </c:pt>
                <c:pt idx="74">
                  <c:v>5.1388888888888901E-2</c:v>
                </c:pt>
                <c:pt idx="75">
                  <c:v>5.2083333333333676E-2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5.4166666666666877E-2</c:v>
                </c:pt>
                <c:pt idx="79">
                  <c:v>5.4861111111111374E-2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5.6944444444444499E-2</c:v>
                </c:pt>
                <c:pt idx="83">
                  <c:v>5.7638888888888899E-2</c:v>
                </c:pt>
                <c:pt idx="84">
                  <c:v>5.8333333333333695E-2</c:v>
                </c:pt>
                <c:pt idx="85">
                  <c:v>5.9027777777777804E-2</c:v>
                </c:pt>
                <c:pt idx="86">
                  <c:v>5.9722222222222586E-2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6.3194444444444511E-2</c:v>
                </c:pt>
                <c:pt idx="92">
                  <c:v>6.3888888888888898E-2</c:v>
                </c:pt>
                <c:pt idx="93">
                  <c:v>6.4583333333333687E-2</c:v>
                </c:pt>
                <c:pt idx="94">
                  <c:v>6.5277777777777796E-2</c:v>
                </c:pt>
                <c:pt idx="95">
                  <c:v>6.5972222222222404E-2</c:v>
                </c:pt>
                <c:pt idx="96">
                  <c:v>6.6666666666666693E-2</c:v>
                </c:pt>
                <c:pt idx="97">
                  <c:v>6.7361111111111524E-2</c:v>
                </c:pt>
                <c:pt idx="98">
                  <c:v>6.8055555555555605E-2</c:v>
                </c:pt>
                <c:pt idx="99">
                  <c:v>6.8750000000000019E-2</c:v>
                </c:pt>
                <c:pt idx="100">
                  <c:v>6.9444444444444503E-2</c:v>
                </c:pt>
                <c:pt idx="101">
                  <c:v>7.0138888888888903E-2</c:v>
                </c:pt>
                <c:pt idx="102">
                  <c:v>7.0833333333333706E-2</c:v>
                </c:pt>
                <c:pt idx="103">
                  <c:v>7.1527777777777787E-2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7.3611111111111224E-2</c:v>
                </c:pt>
                <c:pt idx="107">
                  <c:v>7.4305555555555597E-2</c:v>
                </c:pt>
                <c:pt idx="108">
                  <c:v>7.5000000000000094E-2</c:v>
                </c:pt>
                <c:pt idx="109">
                  <c:v>7.5694444444444522E-2</c:v>
                </c:pt>
                <c:pt idx="110">
                  <c:v>7.6388888888888895E-2</c:v>
                </c:pt>
                <c:pt idx="111">
                  <c:v>7.7083333333333767E-2</c:v>
                </c:pt>
                <c:pt idx="112">
                  <c:v>7.7777777777777807E-2</c:v>
                </c:pt>
                <c:pt idx="113">
                  <c:v>7.8472222222222332E-2</c:v>
                </c:pt>
                <c:pt idx="114">
                  <c:v>7.9166666666666913E-2</c:v>
                </c:pt>
                <c:pt idx="115">
                  <c:v>7.9861111111111549E-2</c:v>
                </c:pt>
                <c:pt idx="116">
                  <c:v>8.0555555555556116E-2</c:v>
                </c:pt>
                <c:pt idx="117">
                  <c:v>8.1250000000000128E-2</c:v>
                </c:pt>
                <c:pt idx="118">
                  <c:v>8.1944444444444528E-2</c:v>
                </c:pt>
                <c:pt idx="119">
                  <c:v>8.2638888888889511E-2</c:v>
                </c:pt>
                <c:pt idx="120">
                  <c:v>8.3333333333333398E-2</c:v>
                </c:pt>
                <c:pt idx="121">
                  <c:v>8.4027777777777798E-2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8.6805555555555594E-2</c:v>
                </c:pt>
                <c:pt idx="126">
                  <c:v>8.7500000000000147E-2</c:v>
                </c:pt>
                <c:pt idx="127">
                  <c:v>8.819444444444495E-2</c:v>
                </c:pt>
                <c:pt idx="128">
                  <c:v>8.8888888888889531E-2</c:v>
                </c:pt>
                <c:pt idx="129">
                  <c:v>8.9583333333333542E-2</c:v>
                </c:pt>
                <c:pt idx="130">
                  <c:v>9.0277777777777693E-2</c:v>
                </c:pt>
                <c:pt idx="131">
                  <c:v>9.0972222222222343E-2</c:v>
                </c:pt>
                <c:pt idx="132">
                  <c:v>9.1666666666667174E-2</c:v>
                </c:pt>
                <c:pt idx="133">
                  <c:v>9.2361111111110866E-2</c:v>
                </c:pt>
                <c:pt idx="134">
                  <c:v>9.3055555555556127E-2</c:v>
                </c:pt>
                <c:pt idx="135">
                  <c:v>9.3750000000000583E-2</c:v>
                </c:pt>
                <c:pt idx="136">
                  <c:v>9.4444444444444525E-2</c:v>
                </c:pt>
                <c:pt idx="137">
                  <c:v>9.5138888888889425E-2</c:v>
                </c:pt>
                <c:pt idx="138">
                  <c:v>9.5833333333333506E-2</c:v>
                </c:pt>
                <c:pt idx="139">
                  <c:v>9.6527777777778004E-2</c:v>
                </c:pt>
                <c:pt idx="140">
                  <c:v>9.7222222222222293E-2</c:v>
                </c:pt>
                <c:pt idx="141">
                  <c:v>9.7916666666666846E-2</c:v>
                </c:pt>
                <c:pt idx="142">
                  <c:v>9.8611111111111191E-2</c:v>
                </c:pt>
                <c:pt idx="143">
                  <c:v>9.9305555555555647E-2</c:v>
                </c:pt>
                <c:pt idx="144">
                  <c:v>0.1</c:v>
                </c:pt>
                <c:pt idx="145">
                  <c:v>0.10069444444444522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0.10347222222222228</c:v>
                </c:pt>
                <c:pt idx="150">
                  <c:v>0.10416666666666725</c:v>
                </c:pt>
                <c:pt idx="151">
                  <c:v>0.10486111111111122</c:v>
                </c:pt>
                <c:pt idx="152">
                  <c:v>0.10555555555555612</c:v>
                </c:pt>
                <c:pt idx="153">
                  <c:v>0.10625000000000002</c:v>
                </c:pt>
                <c:pt idx="154">
                  <c:v>0.10694444444444499</c:v>
                </c:pt>
                <c:pt idx="155">
                  <c:v>0.10763888888888928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0.10972222222222265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0.11597222222222225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0.12013888888888924</c:v>
                </c:pt>
                <c:pt idx="174">
                  <c:v>0.120833333333334</c:v>
                </c:pt>
                <c:pt idx="175">
                  <c:v>0.12152777777777812</c:v>
                </c:pt>
                <c:pt idx="176">
                  <c:v>0.12222222222222262</c:v>
                </c:pt>
                <c:pt idx="177">
                  <c:v>0.12291666666666699</c:v>
                </c:pt>
                <c:pt idx="178">
                  <c:v>0.12361111111111127</c:v>
                </c:pt>
                <c:pt idx="179">
                  <c:v>0.12430555555555522</c:v>
                </c:pt>
                <c:pt idx="180">
                  <c:v>0.125</c:v>
                </c:pt>
                <c:pt idx="181">
                  <c:v>0.12569444444444441</c:v>
                </c:pt>
                <c:pt idx="182">
                  <c:v>0.12638888888888897</c:v>
                </c:pt>
                <c:pt idx="183">
                  <c:v>0.12708333333333299</c:v>
                </c:pt>
                <c:pt idx="184">
                  <c:v>0.12777777777777788</c:v>
                </c:pt>
                <c:pt idx="185">
                  <c:v>0.12847222222222199</c:v>
                </c:pt>
                <c:pt idx="186">
                  <c:v>0.12916666666666687</c:v>
                </c:pt>
                <c:pt idx="187">
                  <c:v>0.12986111111111101</c:v>
                </c:pt>
                <c:pt idx="188">
                  <c:v>0.13055555555555487</c:v>
                </c:pt>
                <c:pt idx="189">
                  <c:v>0.13125000000000001</c:v>
                </c:pt>
                <c:pt idx="190">
                  <c:v>0.13194444444444497</c:v>
                </c:pt>
                <c:pt idx="191">
                  <c:v>0.132638888888889</c:v>
                </c:pt>
                <c:pt idx="192">
                  <c:v>0.13333333333333341</c:v>
                </c:pt>
                <c:pt idx="193">
                  <c:v>0.134027777777778</c:v>
                </c:pt>
                <c:pt idx="194">
                  <c:v>0.13472222222222199</c:v>
                </c:pt>
                <c:pt idx="195">
                  <c:v>0.13541666666666699</c:v>
                </c:pt>
                <c:pt idx="196">
                  <c:v>0.13611111111111099</c:v>
                </c:pt>
                <c:pt idx="197">
                  <c:v>0.13680555555555488</c:v>
                </c:pt>
                <c:pt idx="198">
                  <c:v>0.13750000000000001</c:v>
                </c:pt>
                <c:pt idx="199">
                  <c:v>0.13819444444444456</c:v>
                </c:pt>
                <c:pt idx="200">
                  <c:v>0.13888888888888901</c:v>
                </c:pt>
                <c:pt idx="201">
                  <c:v>0.1395833333333335</c:v>
                </c:pt>
                <c:pt idx="202">
                  <c:v>0.140277777777778</c:v>
                </c:pt>
                <c:pt idx="203">
                  <c:v>0.14097222222222244</c:v>
                </c:pt>
                <c:pt idx="204">
                  <c:v>0.141666666666667</c:v>
                </c:pt>
                <c:pt idx="205">
                  <c:v>0.14236111111111099</c:v>
                </c:pt>
                <c:pt idx="206">
                  <c:v>0.14305555555555588</c:v>
                </c:pt>
                <c:pt idx="207">
                  <c:v>0.14375000000000004</c:v>
                </c:pt>
                <c:pt idx="208">
                  <c:v>0.1444444444444451</c:v>
                </c:pt>
                <c:pt idx="209">
                  <c:v>0.14513888888888901</c:v>
                </c:pt>
                <c:pt idx="210">
                  <c:v>0.14583333333333359</c:v>
                </c:pt>
                <c:pt idx="211">
                  <c:v>0.14652777777777801</c:v>
                </c:pt>
                <c:pt idx="212">
                  <c:v>0.14722222222222256</c:v>
                </c:pt>
                <c:pt idx="213">
                  <c:v>0.1479166666666675</c:v>
                </c:pt>
                <c:pt idx="214">
                  <c:v>0.14861111111111144</c:v>
                </c:pt>
                <c:pt idx="215">
                  <c:v>0.149305555555556</c:v>
                </c:pt>
                <c:pt idx="216">
                  <c:v>0.15000000000000024</c:v>
                </c:pt>
                <c:pt idx="217">
                  <c:v>0.15069444444444477</c:v>
                </c:pt>
                <c:pt idx="218">
                  <c:v>0.15138888888888899</c:v>
                </c:pt>
                <c:pt idx="219">
                  <c:v>0.15208333333333368</c:v>
                </c:pt>
                <c:pt idx="220">
                  <c:v>0.15277777777777801</c:v>
                </c:pt>
                <c:pt idx="221">
                  <c:v>0.15347222222222268</c:v>
                </c:pt>
                <c:pt idx="222">
                  <c:v>0.15416666666666701</c:v>
                </c:pt>
                <c:pt idx="223">
                  <c:v>0.15486111111111156</c:v>
                </c:pt>
                <c:pt idx="224">
                  <c:v>0.155555555555556</c:v>
                </c:pt>
                <c:pt idx="225">
                  <c:v>0.15625000000000044</c:v>
                </c:pt>
                <c:pt idx="226">
                  <c:v>0.15694444444444539</c:v>
                </c:pt>
                <c:pt idx="227">
                  <c:v>0.15763888888888899</c:v>
                </c:pt>
                <c:pt idx="228">
                  <c:v>0.15833333333333377</c:v>
                </c:pt>
                <c:pt idx="229">
                  <c:v>0.15902777777777799</c:v>
                </c:pt>
                <c:pt idx="230">
                  <c:v>0.15972222222222276</c:v>
                </c:pt>
                <c:pt idx="231">
                  <c:v>0.16041666666666701</c:v>
                </c:pt>
                <c:pt idx="232">
                  <c:v>0.16111111111111101</c:v>
                </c:pt>
                <c:pt idx="233">
                  <c:v>0.16180555555555587</c:v>
                </c:pt>
                <c:pt idx="234">
                  <c:v>0.16250000000000001</c:v>
                </c:pt>
                <c:pt idx="235">
                  <c:v>0.1631944444444445</c:v>
                </c:pt>
                <c:pt idx="236">
                  <c:v>0.163888888888889</c:v>
                </c:pt>
                <c:pt idx="237">
                  <c:v>0.16458333333333341</c:v>
                </c:pt>
                <c:pt idx="238">
                  <c:v>0.165277777777778</c:v>
                </c:pt>
                <c:pt idx="239">
                  <c:v>0.16597222222222199</c:v>
                </c:pt>
                <c:pt idx="240">
                  <c:v>0.16666666666666688</c:v>
                </c:pt>
                <c:pt idx="241">
                  <c:v>0.16736111111111099</c:v>
                </c:pt>
                <c:pt idx="242">
                  <c:v>0.16805555555555587</c:v>
                </c:pt>
                <c:pt idx="243">
                  <c:v>0.16875000000000001</c:v>
                </c:pt>
                <c:pt idx="244">
                  <c:v>0.16944444444444506</c:v>
                </c:pt>
                <c:pt idx="245">
                  <c:v>0.17013888888888901</c:v>
                </c:pt>
                <c:pt idx="246">
                  <c:v>0.1708333333333335</c:v>
                </c:pt>
                <c:pt idx="247">
                  <c:v>0.171527777777778</c:v>
                </c:pt>
                <c:pt idx="248">
                  <c:v>0.17222222222222244</c:v>
                </c:pt>
                <c:pt idx="249">
                  <c:v>0.17291666666666741</c:v>
                </c:pt>
                <c:pt idx="250">
                  <c:v>0.17361111111111099</c:v>
                </c:pt>
                <c:pt idx="251">
                  <c:v>0.17430555555555588</c:v>
                </c:pt>
                <c:pt idx="252">
                  <c:v>0.17500000000000004</c:v>
                </c:pt>
                <c:pt idx="253">
                  <c:v>0.17569444444444463</c:v>
                </c:pt>
                <c:pt idx="254">
                  <c:v>0.17638888888888901</c:v>
                </c:pt>
                <c:pt idx="255">
                  <c:v>0.17708333333333359</c:v>
                </c:pt>
                <c:pt idx="256">
                  <c:v>0.17777777777777801</c:v>
                </c:pt>
                <c:pt idx="257">
                  <c:v>0.17847222222222256</c:v>
                </c:pt>
                <c:pt idx="258">
                  <c:v>0.179166666666667</c:v>
                </c:pt>
                <c:pt idx="259">
                  <c:v>0.17986111111111144</c:v>
                </c:pt>
                <c:pt idx="260">
                  <c:v>0.180555555555556</c:v>
                </c:pt>
                <c:pt idx="261">
                  <c:v>0.18125000000000024</c:v>
                </c:pt>
                <c:pt idx="262">
                  <c:v>0.18194444444444521</c:v>
                </c:pt>
                <c:pt idx="263">
                  <c:v>0.18263888888888899</c:v>
                </c:pt>
                <c:pt idx="264">
                  <c:v>0.18333333333333368</c:v>
                </c:pt>
                <c:pt idx="265">
                  <c:v>0.18402777777777801</c:v>
                </c:pt>
                <c:pt idx="266">
                  <c:v>0.18472222222222268</c:v>
                </c:pt>
                <c:pt idx="267">
                  <c:v>0.18541666666666756</c:v>
                </c:pt>
                <c:pt idx="268">
                  <c:v>0.18611111111111156</c:v>
                </c:pt>
                <c:pt idx="269">
                  <c:v>0.186805555555556</c:v>
                </c:pt>
                <c:pt idx="270">
                  <c:v>0.18750000000000044</c:v>
                </c:pt>
                <c:pt idx="271">
                  <c:v>0.18819444444444491</c:v>
                </c:pt>
                <c:pt idx="272">
                  <c:v>0.18888888888888899</c:v>
                </c:pt>
                <c:pt idx="273">
                  <c:v>0.18958333333333377</c:v>
                </c:pt>
                <c:pt idx="274">
                  <c:v>0.19027777777777788</c:v>
                </c:pt>
                <c:pt idx="275">
                  <c:v>0.19097222222222199</c:v>
                </c:pt>
                <c:pt idx="276">
                  <c:v>0.19166666666666687</c:v>
                </c:pt>
                <c:pt idx="277">
                  <c:v>0.19236111111111101</c:v>
                </c:pt>
                <c:pt idx="278">
                  <c:v>0.19305555555555587</c:v>
                </c:pt>
                <c:pt idx="279">
                  <c:v>0.19375000000000001</c:v>
                </c:pt>
                <c:pt idx="280">
                  <c:v>0.19444444444444497</c:v>
                </c:pt>
                <c:pt idx="281">
                  <c:v>0.195138888888889</c:v>
                </c:pt>
                <c:pt idx="282">
                  <c:v>0.19583333333333341</c:v>
                </c:pt>
                <c:pt idx="283">
                  <c:v>0.196527777777778</c:v>
                </c:pt>
                <c:pt idx="284">
                  <c:v>0.19722222222222199</c:v>
                </c:pt>
                <c:pt idx="285">
                  <c:v>0.19791666666666699</c:v>
                </c:pt>
                <c:pt idx="286">
                  <c:v>0.19861111111111099</c:v>
                </c:pt>
                <c:pt idx="287">
                  <c:v>0.19930555555555587</c:v>
                </c:pt>
                <c:pt idx="288">
                  <c:v>0.2</c:v>
                </c:pt>
                <c:pt idx="289">
                  <c:v>0.20069444444444456</c:v>
                </c:pt>
                <c:pt idx="290">
                  <c:v>0.20138888888888901</c:v>
                </c:pt>
                <c:pt idx="291">
                  <c:v>0.2020833333333335</c:v>
                </c:pt>
                <c:pt idx="292">
                  <c:v>0.202777777777778</c:v>
                </c:pt>
                <c:pt idx="293">
                  <c:v>0.20347222222222244</c:v>
                </c:pt>
                <c:pt idx="294">
                  <c:v>0.204166666666667</c:v>
                </c:pt>
                <c:pt idx="295">
                  <c:v>0.20486111111111099</c:v>
                </c:pt>
                <c:pt idx="296">
                  <c:v>0.20555555555555588</c:v>
                </c:pt>
                <c:pt idx="297">
                  <c:v>0.20625000000000004</c:v>
                </c:pt>
                <c:pt idx="298">
                  <c:v>0.2069444444444451</c:v>
                </c:pt>
                <c:pt idx="299">
                  <c:v>0.20763888888888901</c:v>
                </c:pt>
                <c:pt idx="300">
                  <c:v>0.20833333333333359</c:v>
                </c:pt>
                <c:pt idx="301">
                  <c:v>0.20902777777777801</c:v>
                </c:pt>
                <c:pt idx="302">
                  <c:v>0.20972222222222256</c:v>
                </c:pt>
                <c:pt idx="303">
                  <c:v>0.2104166666666675</c:v>
                </c:pt>
                <c:pt idx="304">
                  <c:v>0.21111111111111144</c:v>
                </c:pt>
                <c:pt idx="305">
                  <c:v>0.211805555555556</c:v>
                </c:pt>
                <c:pt idx="306">
                  <c:v>0.21250000000000024</c:v>
                </c:pt>
                <c:pt idx="307">
                  <c:v>0.21319444444444477</c:v>
                </c:pt>
                <c:pt idx="308">
                  <c:v>0.21388888888888899</c:v>
                </c:pt>
                <c:pt idx="309">
                  <c:v>0.21458333333333368</c:v>
                </c:pt>
                <c:pt idx="310">
                  <c:v>0.21527777777777801</c:v>
                </c:pt>
                <c:pt idx="311">
                  <c:v>0.21597222222222268</c:v>
                </c:pt>
                <c:pt idx="312">
                  <c:v>0.21666666666666701</c:v>
                </c:pt>
                <c:pt idx="313">
                  <c:v>0.21736111111111156</c:v>
                </c:pt>
                <c:pt idx="314">
                  <c:v>0.218055555555556</c:v>
                </c:pt>
                <c:pt idx="315">
                  <c:v>0.21875000000000044</c:v>
                </c:pt>
                <c:pt idx="316">
                  <c:v>0.21944444444444638</c:v>
                </c:pt>
                <c:pt idx="317">
                  <c:v>0.22013888888888897</c:v>
                </c:pt>
                <c:pt idx="318">
                  <c:v>0.22083333333333299</c:v>
                </c:pt>
                <c:pt idx="319">
                  <c:v>0.22152777777777788</c:v>
                </c:pt>
                <c:pt idx="320">
                  <c:v>0.22222222222222199</c:v>
                </c:pt>
                <c:pt idx="321">
                  <c:v>0.22291666666666701</c:v>
                </c:pt>
                <c:pt idx="322">
                  <c:v>0.22361111111111101</c:v>
                </c:pt>
                <c:pt idx="323">
                  <c:v>0.22430555555555587</c:v>
                </c:pt>
                <c:pt idx="324">
                  <c:v>0.22500000000000001</c:v>
                </c:pt>
                <c:pt idx="325">
                  <c:v>0.2256944444444455</c:v>
                </c:pt>
                <c:pt idx="326">
                  <c:v>0.226388888888889</c:v>
                </c:pt>
                <c:pt idx="327">
                  <c:v>0.22708333333333341</c:v>
                </c:pt>
                <c:pt idx="328">
                  <c:v>0.227777777777778</c:v>
                </c:pt>
                <c:pt idx="329">
                  <c:v>0.22847222222222199</c:v>
                </c:pt>
                <c:pt idx="330">
                  <c:v>0.22916666666666688</c:v>
                </c:pt>
                <c:pt idx="331">
                  <c:v>0.22986111111111099</c:v>
                </c:pt>
                <c:pt idx="332">
                  <c:v>0.23055555555555587</c:v>
                </c:pt>
                <c:pt idx="333">
                  <c:v>0.23125000000000001</c:v>
                </c:pt>
                <c:pt idx="334">
                  <c:v>0.23194444444444606</c:v>
                </c:pt>
                <c:pt idx="335">
                  <c:v>0.23263888888888901</c:v>
                </c:pt>
                <c:pt idx="336">
                  <c:v>0.2333333333333335</c:v>
                </c:pt>
                <c:pt idx="337">
                  <c:v>0.234027777777778</c:v>
                </c:pt>
                <c:pt idx="338">
                  <c:v>0.23472222222222244</c:v>
                </c:pt>
                <c:pt idx="339">
                  <c:v>0.23541666666666741</c:v>
                </c:pt>
                <c:pt idx="340">
                  <c:v>0.23611111111111099</c:v>
                </c:pt>
                <c:pt idx="341">
                  <c:v>0.23680555555555588</c:v>
                </c:pt>
                <c:pt idx="342">
                  <c:v>0.23750000000000004</c:v>
                </c:pt>
                <c:pt idx="343">
                  <c:v>0.23819444444444568</c:v>
                </c:pt>
                <c:pt idx="344">
                  <c:v>0.23888888888888901</c:v>
                </c:pt>
                <c:pt idx="345">
                  <c:v>0.23958333333333359</c:v>
                </c:pt>
                <c:pt idx="346">
                  <c:v>0.24027777777777801</c:v>
                </c:pt>
                <c:pt idx="347">
                  <c:v>0.24097222222222256</c:v>
                </c:pt>
                <c:pt idx="348">
                  <c:v>0.241666666666667</c:v>
                </c:pt>
                <c:pt idx="349">
                  <c:v>0.24236111111111144</c:v>
                </c:pt>
                <c:pt idx="350">
                  <c:v>0.243055555555556</c:v>
                </c:pt>
                <c:pt idx="351">
                  <c:v>0.24375000000000024</c:v>
                </c:pt>
                <c:pt idx="352">
                  <c:v>0.24444444444444621</c:v>
                </c:pt>
                <c:pt idx="353">
                  <c:v>0.24513888888888899</c:v>
                </c:pt>
                <c:pt idx="354">
                  <c:v>0.24583333333333368</c:v>
                </c:pt>
                <c:pt idx="355">
                  <c:v>0.24652777777777801</c:v>
                </c:pt>
                <c:pt idx="356">
                  <c:v>0.24722222222222268</c:v>
                </c:pt>
                <c:pt idx="357">
                  <c:v>0.24791666666666756</c:v>
                </c:pt>
                <c:pt idx="358">
                  <c:v>0.24861111111111156</c:v>
                </c:pt>
                <c:pt idx="359">
                  <c:v>0.249305555555556</c:v>
                </c:pt>
                <c:pt idx="360">
                  <c:v>0.25</c:v>
                </c:pt>
                <c:pt idx="361">
                  <c:v>0.250694444444445</c:v>
                </c:pt>
                <c:pt idx="362">
                  <c:v>0.25138888888889077</c:v>
                </c:pt>
                <c:pt idx="363">
                  <c:v>0.25208333333333299</c:v>
                </c:pt>
                <c:pt idx="364">
                  <c:v>0.25277777777777832</c:v>
                </c:pt>
                <c:pt idx="365">
                  <c:v>0.25347222222222232</c:v>
                </c:pt>
                <c:pt idx="366">
                  <c:v>0.25416666666666698</c:v>
                </c:pt>
                <c:pt idx="367">
                  <c:v>0.25486111111111093</c:v>
                </c:pt>
                <c:pt idx="368">
                  <c:v>0.25555555555555576</c:v>
                </c:pt>
                <c:pt idx="369">
                  <c:v>0.25624999999999998</c:v>
                </c:pt>
                <c:pt idx="370">
                  <c:v>0.25694444444444497</c:v>
                </c:pt>
                <c:pt idx="371">
                  <c:v>0.25763888888888897</c:v>
                </c:pt>
                <c:pt idx="372">
                  <c:v>0.25833333333333303</c:v>
                </c:pt>
                <c:pt idx="373">
                  <c:v>0.25902777777777924</c:v>
                </c:pt>
                <c:pt idx="374">
                  <c:v>0.25972222222222202</c:v>
                </c:pt>
                <c:pt idx="375">
                  <c:v>0.26041666666666824</c:v>
                </c:pt>
                <c:pt idx="376">
                  <c:v>0.26111111111111079</c:v>
                </c:pt>
                <c:pt idx="377">
                  <c:v>0.26180555555555601</c:v>
                </c:pt>
                <c:pt idx="378">
                  <c:v>0.26250000000000001</c:v>
                </c:pt>
                <c:pt idx="379">
                  <c:v>0.26319444444444501</c:v>
                </c:pt>
                <c:pt idx="380">
                  <c:v>0.26388888888889112</c:v>
                </c:pt>
                <c:pt idx="381">
                  <c:v>0.264583333333333</c:v>
                </c:pt>
                <c:pt idx="382">
                  <c:v>0.26527777777777894</c:v>
                </c:pt>
                <c:pt idx="383">
                  <c:v>0.26597222222222294</c:v>
                </c:pt>
                <c:pt idx="384">
                  <c:v>0.26666666666666738</c:v>
                </c:pt>
                <c:pt idx="385">
                  <c:v>0.26736111111111099</c:v>
                </c:pt>
                <c:pt idx="386">
                  <c:v>0.26805555555555599</c:v>
                </c:pt>
                <c:pt idx="387">
                  <c:v>0.26875000000000004</c:v>
                </c:pt>
                <c:pt idx="388">
                  <c:v>0.26944444444444532</c:v>
                </c:pt>
                <c:pt idx="389">
                  <c:v>0.27013888888888898</c:v>
                </c:pt>
                <c:pt idx="390">
                  <c:v>0.27083333333333293</c:v>
                </c:pt>
                <c:pt idx="391">
                  <c:v>0.27152777777777942</c:v>
                </c:pt>
                <c:pt idx="392">
                  <c:v>0.27222222222222198</c:v>
                </c:pt>
                <c:pt idx="393">
                  <c:v>0.27291666666666842</c:v>
                </c:pt>
                <c:pt idx="394">
                  <c:v>0.27361111111111103</c:v>
                </c:pt>
                <c:pt idx="395">
                  <c:v>0.27430555555555602</c:v>
                </c:pt>
                <c:pt idx="396">
                  <c:v>0.27500000000000002</c:v>
                </c:pt>
                <c:pt idx="397">
                  <c:v>0.27569444444444502</c:v>
                </c:pt>
                <c:pt idx="398">
                  <c:v>0.27638888888889118</c:v>
                </c:pt>
                <c:pt idx="399">
                  <c:v>0.27708333333333302</c:v>
                </c:pt>
                <c:pt idx="400">
                  <c:v>0.27777777777777907</c:v>
                </c:pt>
                <c:pt idx="401">
                  <c:v>0.27847222222222306</c:v>
                </c:pt>
                <c:pt idx="402">
                  <c:v>0.27916666666666806</c:v>
                </c:pt>
                <c:pt idx="403">
                  <c:v>0.27986111111111101</c:v>
                </c:pt>
                <c:pt idx="404">
                  <c:v>0.280555555555556</c:v>
                </c:pt>
                <c:pt idx="405">
                  <c:v>0.28125</c:v>
                </c:pt>
                <c:pt idx="406">
                  <c:v>0.28194444444444594</c:v>
                </c:pt>
                <c:pt idx="407">
                  <c:v>0.28263888888888938</c:v>
                </c:pt>
                <c:pt idx="408">
                  <c:v>0.28333333333333399</c:v>
                </c:pt>
                <c:pt idx="409">
                  <c:v>0.28402777777777966</c:v>
                </c:pt>
                <c:pt idx="410">
                  <c:v>0.28472222222222232</c:v>
                </c:pt>
                <c:pt idx="411">
                  <c:v>0.28541666666666865</c:v>
                </c:pt>
                <c:pt idx="412">
                  <c:v>0.28611111111111093</c:v>
                </c:pt>
                <c:pt idx="413">
                  <c:v>0.28680555555555598</c:v>
                </c:pt>
                <c:pt idx="414">
                  <c:v>0.28750000000000031</c:v>
                </c:pt>
                <c:pt idx="415">
                  <c:v>0.28819444444444497</c:v>
                </c:pt>
                <c:pt idx="416">
                  <c:v>0.28888888888889108</c:v>
                </c:pt>
                <c:pt idx="417">
                  <c:v>0.28958333333333308</c:v>
                </c:pt>
                <c:pt idx="418">
                  <c:v>0.29027777777777924</c:v>
                </c:pt>
                <c:pt idx="419">
                  <c:v>0.29097222222222324</c:v>
                </c:pt>
                <c:pt idx="420">
                  <c:v>0.29166666666666824</c:v>
                </c:pt>
                <c:pt idx="421">
                  <c:v>0.29236111111111102</c:v>
                </c:pt>
                <c:pt idx="422">
                  <c:v>0.29305555555555601</c:v>
                </c:pt>
                <c:pt idx="423">
                  <c:v>0.29375000000000001</c:v>
                </c:pt>
                <c:pt idx="424">
                  <c:v>0.29444444444444606</c:v>
                </c:pt>
                <c:pt idx="425">
                  <c:v>0.29513888888889006</c:v>
                </c:pt>
                <c:pt idx="426">
                  <c:v>0.295833333333334</c:v>
                </c:pt>
                <c:pt idx="427">
                  <c:v>0.29652777777777989</c:v>
                </c:pt>
                <c:pt idx="428">
                  <c:v>0.29722222222222294</c:v>
                </c:pt>
                <c:pt idx="429">
                  <c:v>0.29791666666666877</c:v>
                </c:pt>
                <c:pt idx="430">
                  <c:v>0.29861111111111099</c:v>
                </c:pt>
                <c:pt idx="431">
                  <c:v>0.29930555555555632</c:v>
                </c:pt>
                <c:pt idx="432">
                  <c:v>0.30000000000000032</c:v>
                </c:pt>
                <c:pt idx="433">
                  <c:v>0.30069444444444532</c:v>
                </c:pt>
                <c:pt idx="434">
                  <c:v>0.30138888888889176</c:v>
                </c:pt>
                <c:pt idx="435">
                  <c:v>0.30208333333333398</c:v>
                </c:pt>
                <c:pt idx="436">
                  <c:v>0.30277777777777942</c:v>
                </c:pt>
                <c:pt idx="437">
                  <c:v>0.30347222222222342</c:v>
                </c:pt>
                <c:pt idx="438">
                  <c:v>0.30416666666666842</c:v>
                </c:pt>
                <c:pt idx="439">
                  <c:v>0.30486111111111108</c:v>
                </c:pt>
                <c:pt idx="440">
                  <c:v>0.30555555555555602</c:v>
                </c:pt>
                <c:pt idx="441">
                  <c:v>0.30625000000000002</c:v>
                </c:pt>
                <c:pt idx="442">
                  <c:v>0.30694444444444624</c:v>
                </c:pt>
                <c:pt idx="443">
                  <c:v>0.30763888888889024</c:v>
                </c:pt>
                <c:pt idx="444">
                  <c:v>0.30833333333333401</c:v>
                </c:pt>
                <c:pt idx="445">
                  <c:v>0.30902777777778012</c:v>
                </c:pt>
                <c:pt idx="446">
                  <c:v>0.30972222222222306</c:v>
                </c:pt>
                <c:pt idx="447">
                  <c:v>0.31041666666666912</c:v>
                </c:pt>
                <c:pt idx="448">
                  <c:v>0.31111111111111101</c:v>
                </c:pt>
                <c:pt idx="449">
                  <c:v>0.31180555555555695</c:v>
                </c:pt>
                <c:pt idx="450">
                  <c:v>0.31250000000000094</c:v>
                </c:pt>
                <c:pt idx="451">
                  <c:v>0.31319444444444594</c:v>
                </c:pt>
                <c:pt idx="452">
                  <c:v>0.31388888888889183</c:v>
                </c:pt>
                <c:pt idx="453">
                  <c:v>0.31458333333333438</c:v>
                </c:pt>
                <c:pt idx="454">
                  <c:v>0.31527777777777966</c:v>
                </c:pt>
                <c:pt idx="455">
                  <c:v>0.31597222222222365</c:v>
                </c:pt>
                <c:pt idx="456">
                  <c:v>0.31666666666666865</c:v>
                </c:pt>
                <c:pt idx="457">
                  <c:v>0.31736111111111098</c:v>
                </c:pt>
                <c:pt idx="458">
                  <c:v>0.31805555555555598</c:v>
                </c:pt>
                <c:pt idx="459">
                  <c:v>0.31875000000000031</c:v>
                </c:pt>
                <c:pt idx="460">
                  <c:v>0.31944444444444642</c:v>
                </c:pt>
                <c:pt idx="461">
                  <c:v>0.32013888888889042</c:v>
                </c:pt>
                <c:pt idx="462">
                  <c:v>0.32083333333333408</c:v>
                </c:pt>
                <c:pt idx="463">
                  <c:v>0.32152777777778013</c:v>
                </c:pt>
                <c:pt idx="464">
                  <c:v>0.32222222222222324</c:v>
                </c:pt>
                <c:pt idx="465">
                  <c:v>0.32291666666666918</c:v>
                </c:pt>
                <c:pt idx="466">
                  <c:v>0.32361111111111102</c:v>
                </c:pt>
                <c:pt idx="467">
                  <c:v>0.32430555555555707</c:v>
                </c:pt>
                <c:pt idx="468">
                  <c:v>0.32500000000000107</c:v>
                </c:pt>
                <c:pt idx="469">
                  <c:v>0.32569444444444606</c:v>
                </c:pt>
                <c:pt idx="470">
                  <c:v>0.32638888888889184</c:v>
                </c:pt>
                <c:pt idx="471">
                  <c:v>0.327083333333335</c:v>
                </c:pt>
                <c:pt idx="472">
                  <c:v>0.32777777777777989</c:v>
                </c:pt>
                <c:pt idx="473">
                  <c:v>0.32847222222222389</c:v>
                </c:pt>
                <c:pt idx="474">
                  <c:v>0.32916666666666877</c:v>
                </c:pt>
                <c:pt idx="475">
                  <c:v>0.32986111111111138</c:v>
                </c:pt>
                <c:pt idx="476">
                  <c:v>0.33055555555555632</c:v>
                </c:pt>
                <c:pt idx="477">
                  <c:v>0.33125000000000032</c:v>
                </c:pt>
                <c:pt idx="478">
                  <c:v>0.33194444444444665</c:v>
                </c:pt>
                <c:pt idx="479">
                  <c:v>0.33263888888889065</c:v>
                </c:pt>
                <c:pt idx="480">
                  <c:v>0.33333333333333398</c:v>
                </c:pt>
                <c:pt idx="481">
                  <c:v>0.33402777777778042</c:v>
                </c:pt>
                <c:pt idx="482">
                  <c:v>0.33472222222222342</c:v>
                </c:pt>
                <c:pt idx="483">
                  <c:v>0.33541666666666908</c:v>
                </c:pt>
                <c:pt idx="484">
                  <c:v>0.33611111111111108</c:v>
                </c:pt>
                <c:pt idx="485">
                  <c:v>0.33680555555555725</c:v>
                </c:pt>
                <c:pt idx="486">
                  <c:v>0.33750000000000124</c:v>
                </c:pt>
                <c:pt idx="487">
                  <c:v>0.33819444444444624</c:v>
                </c:pt>
                <c:pt idx="488">
                  <c:v>0.33888888888889185</c:v>
                </c:pt>
                <c:pt idx="489">
                  <c:v>0.33958333333333512</c:v>
                </c:pt>
                <c:pt idx="490">
                  <c:v>0.34027777777777907</c:v>
                </c:pt>
                <c:pt idx="491">
                  <c:v>0.34097222222222306</c:v>
                </c:pt>
                <c:pt idx="492">
                  <c:v>0.34166666666666806</c:v>
                </c:pt>
                <c:pt idx="493">
                  <c:v>0.34236111111111101</c:v>
                </c:pt>
                <c:pt idx="494">
                  <c:v>0.343055555555556</c:v>
                </c:pt>
                <c:pt idx="495">
                  <c:v>0.34375</c:v>
                </c:pt>
                <c:pt idx="496">
                  <c:v>0.34444444444444594</c:v>
                </c:pt>
                <c:pt idx="497">
                  <c:v>0.34513888888888938</c:v>
                </c:pt>
                <c:pt idx="498">
                  <c:v>0.34583333333333399</c:v>
                </c:pt>
                <c:pt idx="499">
                  <c:v>0.34652777777777966</c:v>
                </c:pt>
                <c:pt idx="500">
                  <c:v>0.34722222222222232</c:v>
                </c:pt>
                <c:pt idx="501">
                  <c:v>0.34791666666666865</c:v>
                </c:pt>
                <c:pt idx="502">
                  <c:v>0.34861111111111093</c:v>
                </c:pt>
                <c:pt idx="503">
                  <c:v>0.34930555555555598</c:v>
                </c:pt>
                <c:pt idx="504">
                  <c:v>0.35000000000000031</c:v>
                </c:pt>
                <c:pt idx="505">
                  <c:v>0.35069444444444497</c:v>
                </c:pt>
                <c:pt idx="506">
                  <c:v>0.35138888888889108</c:v>
                </c:pt>
                <c:pt idx="507">
                  <c:v>0.35208333333333408</c:v>
                </c:pt>
                <c:pt idx="508">
                  <c:v>0.35277777777777924</c:v>
                </c:pt>
                <c:pt idx="509">
                  <c:v>0.35347222222222324</c:v>
                </c:pt>
                <c:pt idx="510">
                  <c:v>0.35416666666666824</c:v>
                </c:pt>
                <c:pt idx="511">
                  <c:v>0.35486111111111102</c:v>
                </c:pt>
                <c:pt idx="512">
                  <c:v>0.35555555555555601</c:v>
                </c:pt>
                <c:pt idx="513">
                  <c:v>0.35625000000000001</c:v>
                </c:pt>
                <c:pt idx="514">
                  <c:v>0.35694444444444606</c:v>
                </c:pt>
                <c:pt idx="515">
                  <c:v>0.35763888888889006</c:v>
                </c:pt>
                <c:pt idx="516">
                  <c:v>0.358333333333334</c:v>
                </c:pt>
                <c:pt idx="517">
                  <c:v>0.35902777777777989</c:v>
                </c:pt>
                <c:pt idx="518">
                  <c:v>0.35972222222222294</c:v>
                </c:pt>
                <c:pt idx="519">
                  <c:v>0.36041666666666877</c:v>
                </c:pt>
                <c:pt idx="520">
                  <c:v>0.36111111111111099</c:v>
                </c:pt>
                <c:pt idx="521">
                  <c:v>0.36180555555555632</c:v>
                </c:pt>
                <c:pt idx="522">
                  <c:v>0.36250000000000032</c:v>
                </c:pt>
                <c:pt idx="523">
                  <c:v>0.36319444444444532</c:v>
                </c:pt>
                <c:pt idx="524">
                  <c:v>0.36388888888889176</c:v>
                </c:pt>
                <c:pt idx="525">
                  <c:v>0.36458333333333398</c:v>
                </c:pt>
                <c:pt idx="526">
                  <c:v>0.36527777777777942</c:v>
                </c:pt>
                <c:pt idx="527">
                  <c:v>0.36597222222222342</c:v>
                </c:pt>
                <c:pt idx="528">
                  <c:v>0.36666666666666842</c:v>
                </c:pt>
                <c:pt idx="529">
                  <c:v>0.36736111111111108</c:v>
                </c:pt>
                <c:pt idx="530">
                  <c:v>0.36805555555555602</c:v>
                </c:pt>
                <c:pt idx="531">
                  <c:v>0.36875000000000002</c:v>
                </c:pt>
                <c:pt idx="532">
                  <c:v>0.36944444444444624</c:v>
                </c:pt>
                <c:pt idx="533">
                  <c:v>0.37013888888889024</c:v>
                </c:pt>
                <c:pt idx="534">
                  <c:v>0.37083333333333401</c:v>
                </c:pt>
                <c:pt idx="535">
                  <c:v>0.37152777777778012</c:v>
                </c:pt>
                <c:pt idx="536">
                  <c:v>0.37222222222222406</c:v>
                </c:pt>
                <c:pt idx="537">
                  <c:v>0.37291666666666912</c:v>
                </c:pt>
                <c:pt idx="538">
                  <c:v>0.37361111111111101</c:v>
                </c:pt>
                <c:pt idx="539">
                  <c:v>0.37430555555555695</c:v>
                </c:pt>
                <c:pt idx="540">
                  <c:v>0.37500000000000094</c:v>
                </c:pt>
                <c:pt idx="541">
                  <c:v>0.37569444444444594</c:v>
                </c:pt>
                <c:pt idx="542">
                  <c:v>0.37638888888889183</c:v>
                </c:pt>
                <c:pt idx="543">
                  <c:v>0.37708333333333438</c:v>
                </c:pt>
                <c:pt idx="544">
                  <c:v>0.37777777777777966</c:v>
                </c:pt>
                <c:pt idx="545">
                  <c:v>0.37847222222222465</c:v>
                </c:pt>
                <c:pt idx="546">
                  <c:v>0.37916666666666865</c:v>
                </c:pt>
                <c:pt idx="547">
                  <c:v>0.37986111111111098</c:v>
                </c:pt>
                <c:pt idx="548">
                  <c:v>0.38055555555555598</c:v>
                </c:pt>
                <c:pt idx="549">
                  <c:v>0.38125000000000031</c:v>
                </c:pt>
                <c:pt idx="550">
                  <c:v>0.38194444444444642</c:v>
                </c:pt>
                <c:pt idx="551">
                  <c:v>0.38263888888889042</c:v>
                </c:pt>
                <c:pt idx="552">
                  <c:v>0.38333333333333408</c:v>
                </c:pt>
                <c:pt idx="553">
                  <c:v>0.38402777777778013</c:v>
                </c:pt>
                <c:pt idx="554">
                  <c:v>0.38472222222222424</c:v>
                </c:pt>
                <c:pt idx="555">
                  <c:v>0.38541666666666918</c:v>
                </c:pt>
                <c:pt idx="556">
                  <c:v>0.38611111111111102</c:v>
                </c:pt>
                <c:pt idx="557">
                  <c:v>0.38680555555555707</c:v>
                </c:pt>
                <c:pt idx="558">
                  <c:v>0.38750000000000107</c:v>
                </c:pt>
                <c:pt idx="559">
                  <c:v>0.38819444444444606</c:v>
                </c:pt>
                <c:pt idx="560">
                  <c:v>0.38888888888889184</c:v>
                </c:pt>
                <c:pt idx="561">
                  <c:v>0.389583333333335</c:v>
                </c:pt>
                <c:pt idx="562">
                  <c:v>0.39027777777777989</c:v>
                </c:pt>
                <c:pt idx="563">
                  <c:v>0.39097222222222489</c:v>
                </c:pt>
                <c:pt idx="564">
                  <c:v>0.39166666666666877</c:v>
                </c:pt>
                <c:pt idx="565">
                  <c:v>0.39236111111111138</c:v>
                </c:pt>
                <c:pt idx="566">
                  <c:v>0.39305555555555632</c:v>
                </c:pt>
                <c:pt idx="567">
                  <c:v>0.39375000000000032</c:v>
                </c:pt>
                <c:pt idx="568">
                  <c:v>0.39444444444444665</c:v>
                </c:pt>
                <c:pt idx="569">
                  <c:v>0.39513888888889065</c:v>
                </c:pt>
                <c:pt idx="570">
                  <c:v>0.39583333333333398</c:v>
                </c:pt>
                <c:pt idx="571">
                  <c:v>0.39652777777778042</c:v>
                </c:pt>
                <c:pt idx="572">
                  <c:v>0.39722222222222442</c:v>
                </c:pt>
                <c:pt idx="573">
                  <c:v>0.39791666666666908</c:v>
                </c:pt>
                <c:pt idx="574">
                  <c:v>0.39861111111111108</c:v>
                </c:pt>
                <c:pt idx="575">
                  <c:v>0.39930555555555725</c:v>
                </c:pt>
                <c:pt idx="576">
                  <c:v>0.4</c:v>
                </c:pt>
                <c:pt idx="577">
                  <c:v>0.40069444444444502</c:v>
                </c:pt>
                <c:pt idx="578">
                  <c:v>0.40138888888889118</c:v>
                </c:pt>
                <c:pt idx="579">
                  <c:v>0.40208333333333401</c:v>
                </c:pt>
                <c:pt idx="580">
                  <c:v>0.40277777777777907</c:v>
                </c:pt>
                <c:pt idx="581">
                  <c:v>0.40347222222222406</c:v>
                </c:pt>
                <c:pt idx="582">
                  <c:v>0.40416666666666806</c:v>
                </c:pt>
                <c:pt idx="583">
                  <c:v>0.40486111111111101</c:v>
                </c:pt>
                <c:pt idx="584">
                  <c:v>0.405555555555556</c:v>
                </c:pt>
                <c:pt idx="585">
                  <c:v>0.40625</c:v>
                </c:pt>
                <c:pt idx="586">
                  <c:v>0.40694444444444594</c:v>
                </c:pt>
                <c:pt idx="587">
                  <c:v>0.40763888888888938</c:v>
                </c:pt>
                <c:pt idx="588">
                  <c:v>0.40833333333333399</c:v>
                </c:pt>
                <c:pt idx="589">
                  <c:v>0.40902777777777966</c:v>
                </c:pt>
                <c:pt idx="590">
                  <c:v>0.40972222222222332</c:v>
                </c:pt>
                <c:pt idx="591">
                  <c:v>0.41041666666666865</c:v>
                </c:pt>
                <c:pt idx="592">
                  <c:v>0.41111111111111093</c:v>
                </c:pt>
                <c:pt idx="593">
                  <c:v>0.41180555555555598</c:v>
                </c:pt>
                <c:pt idx="594">
                  <c:v>0.41250000000000031</c:v>
                </c:pt>
                <c:pt idx="595">
                  <c:v>0.41319444444444497</c:v>
                </c:pt>
                <c:pt idx="596">
                  <c:v>0.41388888888889108</c:v>
                </c:pt>
                <c:pt idx="597">
                  <c:v>0.41458333333333408</c:v>
                </c:pt>
                <c:pt idx="598">
                  <c:v>0.41527777777777924</c:v>
                </c:pt>
                <c:pt idx="599">
                  <c:v>0.41597222222222424</c:v>
                </c:pt>
                <c:pt idx="600">
                  <c:v>0.41666666666666824</c:v>
                </c:pt>
                <c:pt idx="601">
                  <c:v>0.41736111111111102</c:v>
                </c:pt>
                <c:pt idx="602">
                  <c:v>0.41805555555555601</c:v>
                </c:pt>
                <c:pt idx="603">
                  <c:v>0.41875000000000001</c:v>
                </c:pt>
                <c:pt idx="604">
                  <c:v>0.41944444444444606</c:v>
                </c:pt>
                <c:pt idx="605">
                  <c:v>0.42013888888889006</c:v>
                </c:pt>
                <c:pt idx="606">
                  <c:v>0.420833333333334</c:v>
                </c:pt>
                <c:pt idx="607">
                  <c:v>0.42152777777777989</c:v>
                </c:pt>
                <c:pt idx="608">
                  <c:v>0.42222222222222394</c:v>
                </c:pt>
                <c:pt idx="609">
                  <c:v>0.42291666666666877</c:v>
                </c:pt>
                <c:pt idx="610">
                  <c:v>0.42361111111111099</c:v>
                </c:pt>
                <c:pt idx="611">
                  <c:v>0.42430555555555632</c:v>
                </c:pt>
                <c:pt idx="612">
                  <c:v>0.42500000000000032</c:v>
                </c:pt>
                <c:pt idx="613">
                  <c:v>0.42569444444444532</c:v>
                </c:pt>
                <c:pt idx="614">
                  <c:v>0.42638888888889176</c:v>
                </c:pt>
                <c:pt idx="615">
                  <c:v>0.42708333333333398</c:v>
                </c:pt>
                <c:pt idx="616">
                  <c:v>0.42777777777777942</c:v>
                </c:pt>
                <c:pt idx="617">
                  <c:v>0.42847222222222442</c:v>
                </c:pt>
                <c:pt idx="618">
                  <c:v>0.42916666666666842</c:v>
                </c:pt>
                <c:pt idx="619">
                  <c:v>0.42986111111111108</c:v>
                </c:pt>
                <c:pt idx="620">
                  <c:v>0.43055555555555602</c:v>
                </c:pt>
                <c:pt idx="621">
                  <c:v>0.43125000000000002</c:v>
                </c:pt>
                <c:pt idx="622">
                  <c:v>0.43194444444444624</c:v>
                </c:pt>
                <c:pt idx="623">
                  <c:v>0.43263888888889024</c:v>
                </c:pt>
                <c:pt idx="624">
                  <c:v>0.43333333333333401</c:v>
                </c:pt>
                <c:pt idx="625">
                  <c:v>0.43402777777778012</c:v>
                </c:pt>
                <c:pt idx="626">
                  <c:v>0.43472222222222406</c:v>
                </c:pt>
                <c:pt idx="627">
                  <c:v>0.43541666666666912</c:v>
                </c:pt>
                <c:pt idx="628">
                  <c:v>0.43611111111111101</c:v>
                </c:pt>
                <c:pt idx="629">
                  <c:v>0.43680555555555695</c:v>
                </c:pt>
                <c:pt idx="630">
                  <c:v>0.43750000000000094</c:v>
                </c:pt>
                <c:pt idx="631">
                  <c:v>0.43819444444444594</c:v>
                </c:pt>
                <c:pt idx="632">
                  <c:v>0.43888888888889183</c:v>
                </c:pt>
                <c:pt idx="633">
                  <c:v>0.43958333333333438</c:v>
                </c:pt>
                <c:pt idx="634">
                  <c:v>0.44027777777777832</c:v>
                </c:pt>
                <c:pt idx="635">
                  <c:v>0.44097222222222332</c:v>
                </c:pt>
                <c:pt idx="636">
                  <c:v>0.44166666666666698</c:v>
                </c:pt>
                <c:pt idx="637">
                  <c:v>0.44236111111111193</c:v>
                </c:pt>
                <c:pt idx="638">
                  <c:v>0.44305555555555576</c:v>
                </c:pt>
                <c:pt idx="639">
                  <c:v>0.44374999999999998</c:v>
                </c:pt>
                <c:pt idx="640">
                  <c:v>0.44444444444444497</c:v>
                </c:pt>
                <c:pt idx="641">
                  <c:v>0.44513888888888897</c:v>
                </c:pt>
                <c:pt idx="642">
                  <c:v>0.44583333333333403</c:v>
                </c:pt>
                <c:pt idx="643">
                  <c:v>0.44652777777777924</c:v>
                </c:pt>
                <c:pt idx="644">
                  <c:v>0.44722222222222302</c:v>
                </c:pt>
                <c:pt idx="645">
                  <c:v>0.44791666666666824</c:v>
                </c:pt>
                <c:pt idx="646">
                  <c:v>0.44861111111111079</c:v>
                </c:pt>
                <c:pt idx="647">
                  <c:v>0.44930555555555601</c:v>
                </c:pt>
                <c:pt idx="648">
                  <c:v>0.45</c:v>
                </c:pt>
                <c:pt idx="649">
                  <c:v>0.45069444444444501</c:v>
                </c:pt>
                <c:pt idx="650">
                  <c:v>0.45138888888889112</c:v>
                </c:pt>
                <c:pt idx="651">
                  <c:v>0.452083333333334</c:v>
                </c:pt>
                <c:pt idx="652">
                  <c:v>0.45277777777777894</c:v>
                </c:pt>
                <c:pt idx="653">
                  <c:v>0.45347222222222394</c:v>
                </c:pt>
                <c:pt idx="654">
                  <c:v>0.45416666666666738</c:v>
                </c:pt>
                <c:pt idx="655">
                  <c:v>0.45486111111111199</c:v>
                </c:pt>
                <c:pt idx="656">
                  <c:v>0.45555555555555599</c:v>
                </c:pt>
                <c:pt idx="657">
                  <c:v>0.45625000000000004</c:v>
                </c:pt>
                <c:pt idx="658">
                  <c:v>0.45694444444444532</c:v>
                </c:pt>
                <c:pt idx="659">
                  <c:v>0.45763888888888898</c:v>
                </c:pt>
                <c:pt idx="660">
                  <c:v>0.45833333333333393</c:v>
                </c:pt>
                <c:pt idx="661">
                  <c:v>0.45902777777777942</c:v>
                </c:pt>
                <c:pt idx="662">
                  <c:v>0.45972222222222298</c:v>
                </c:pt>
                <c:pt idx="663">
                  <c:v>0.46041666666666842</c:v>
                </c:pt>
                <c:pt idx="664">
                  <c:v>0.46111111111111203</c:v>
                </c:pt>
                <c:pt idx="665">
                  <c:v>0.46180555555555602</c:v>
                </c:pt>
                <c:pt idx="666">
                  <c:v>0.46250000000000002</c:v>
                </c:pt>
                <c:pt idx="667">
                  <c:v>0.46319444444444502</c:v>
                </c:pt>
                <c:pt idx="668">
                  <c:v>0.46388888888889118</c:v>
                </c:pt>
                <c:pt idx="669">
                  <c:v>0.46458333333333401</c:v>
                </c:pt>
                <c:pt idx="670">
                  <c:v>0.46527777777777907</c:v>
                </c:pt>
                <c:pt idx="671">
                  <c:v>0.46597222222222406</c:v>
                </c:pt>
                <c:pt idx="672">
                  <c:v>0.46666666666666806</c:v>
                </c:pt>
                <c:pt idx="673">
                  <c:v>0.467361111111112</c:v>
                </c:pt>
                <c:pt idx="674">
                  <c:v>0.468055555555556</c:v>
                </c:pt>
                <c:pt idx="675">
                  <c:v>0.46875</c:v>
                </c:pt>
                <c:pt idx="676">
                  <c:v>0.46944444444444594</c:v>
                </c:pt>
                <c:pt idx="677">
                  <c:v>0.47013888888888938</c:v>
                </c:pt>
                <c:pt idx="678">
                  <c:v>0.47083333333333399</c:v>
                </c:pt>
                <c:pt idx="679">
                  <c:v>0.47152777777777966</c:v>
                </c:pt>
                <c:pt idx="680">
                  <c:v>0.47222222222222332</c:v>
                </c:pt>
                <c:pt idx="681">
                  <c:v>0.47291666666666865</c:v>
                </c:pt>
                <c:pt idx="682">
                  <c:v>0.47361111111111193</c:v>
                </c:pt>
                <c:pt idx="683">
                  <c:v>0.47430555555555598</c:v>
                </c:pt>
                <c:pt idx="684">
                  <c:v>0.47500000000000031</c:v>
                </c:pt>
                <c:pt idx="685">
                  <c:v>0.47569444444444497</c:v>
                </c:pt>
                <c:pt idx="686">
                  <c:v>0.47638888888889108</c:v>
                </c:pt>
                <c:pt idx="687">
                  <c:v>0.47708333333333408</c:v>
                </c:pt>
                <c:pt idx="688">
                  <c:v>0.47777777777777924</c:v>
                </c:pt>
                <c:pt idx="689">
                  <c:v>0.47847222222222424</c:v>
                </c:pt>
                <c:pt idx="690">
                  <c:v>0.47916666666666824</c:v>
                </c:pt>
                <c:pt idx="691">
                  <c:v>0.47986111111111202</c:v>
                </c:pt>
                <c:pt idx="692">
                  <c:v>0.48055555555555601</c:v>
                </c:pt>
                <c:pt idx="693">
                  <c:v>0.48125000000000001</c:v>
                </c:pt>
                <c:pt idx="694">
                  <c:v>0.48194444444444606</c:v>
                </c:pt>
                <c:pt idx="695">
                  <c:v>0.48263888888889006</c:v>
                </c:pt>
                <c:pt idx="696">
                  <c:v>0.483333333333334</c:v>
                </c:pt>
                <c:pt idx="697">
                  <c:v>0.48402777777777989</c:v>
                </c:pt>
                <c:pt idx="698">
                  <c:v>0.48472222222222394</c:v>
                </c:pt>
                <c:pt idx="699">
                  <c:v>0.48541666666666877</c:v>
                </c:pt>
                <c:pt idx="700">
                  <c:v>0.48611111111111199</c:v>
                </c:pt>
                <c:pt idx="701">
                  <c:v>0.48680555555555632</c:v>
                </c:pt>
                <c:pt idx="702">
                  <c:v>0.48750000000000032</c:v>
                </c:pt>
                <c:pt idx="703">
                  <c:v>0.48819444444444532</c:v>
                </c:pt>
                <c:pt idx="704">
                  <c:v>0.48888888888889176</c:v>
                </c:pt>
                <c:pt idx="705">
                  <c:v>0.48958333333333398</c:v>
                </c:pt>
                <c:pt idx="706">
                  <c:v>0.49027777777777942</c:v>
                </c:pt>
                <c:pt idx="707">
                  <c:v>0.49097222222222442</c:v>
                </c:pt>
                <c:pt idx="708">
                  <c:v>0.49166666666666842</c:v>
                </c:pt>
                <c:pt idx="709">
                  <c:v>0.49236111111111208</c:v>
                </c:pt>
                <c:pt idx="710">
                  <c:v>0.49305555555555602</c:v>
                </c:pt>
                <c:pt idx="711">
                  <c:v>0.49375000000000002</c:v>
                </c:pt>
                <c:pt idx="712">
                  <c:v>0.49444444444444624</c:v>
                </c:pt>
                <c:pt idx="713">
                  <c:v>0.49513888888889024</c:v>
                </c:pt>
                <c:pt idx="714">
                  <c:v>0.49583333333333401</c:v>
                </c:pt>
                <c:pt idx="715">
                  <c:v>0.49652777777778012</c:v>
                </c:pt>
                <c:pt idx="716">
                  <c:v>0.49722222222222406</c:v>
                </c:pt>
                <c:pt idx="717">
                  <c:v>0.49791666666666912</c:v>
                </c:pt>
                <c:pt idx="718">
                  <c:v>0.498611111111112</c:v>
                </c:pt>
                <c:pt idx="719">
                  <c:v>0.49930555555555695</c:v>
                </c:pt>
                <c:pt idx="720">
                  <c:v>0.5</c:v>
                </c:pt>
                <c:pt idx="721">
                  <c:v>0.50069444444444688</c:v>
                </c:pt>
                <c:pt idx="722">
                  <c:v>0.50138888888888899</c:v>
                </c:pt>
                <c:pt idx="723">
                  <c:v>0.50208333333333399</c:v>
                </c:pt>
                <c:pt idx="724">
                  <c:v>0.50277777777777799</c:v>
                </c:pt>
                <c:pt idx="725">
                  <c:v>0.50347222222222088</c:v>
                </c:pt>
                <c:pt idx="726">
                  <c:v>0.50416666666666488</c:v>
                </c:pt>
                <c:pt idx="727">
                  <c:v>0.50486111111111198</c:v>
                </c:pt>
                <c:pt idx="728">
                  <c:v>0.50555555555555598</c:v>
                </c:pt>
                <c:pt idx="729">
                  <c:v>0.50625000000000098</c:v>
                </c:pt>
                <c:pt idx="730">
                  <c:v>0.50694444444444564</c:v>
                </c:pt>
                <c:pt idx="731">
                  <c:v>0.50763888888888964</c:v>
                </c:pt>
                <c:pt idx="732">
                  <c:v>0.50833333333333397</c:v>
                </c:pt>
                <c:pt idx="733">
                  <c:v>0.50902777777777797</c:v>
                </c:pt>
                <c:pt idx="734">
                  <c:v>0.50972222222222296</c:v>
                </c:pt>
                <c:pt idx="735">
                  <c:v>0.51041666666666441</c:v>
                </c:pt>
                <c:pt idx="736">
                  <c:v>0.51111111111111196</c:v>
                </c:pt>
                <c:pt idx="737">
                  <c:v>0.51180555555555662</c:v>
                </c:pt>
                <c:pt idx="738">
                  <c:v>0.51249999999999996</c:v>
                </c:pt>
                <c:pt idx="739">
                  <c:v>0.51319444444444495</c:v>
                </c:pt>
                <c:pt idx="740">
                  <c:v>0.51388888888888895</c:v>
                </c:pt>
                <c:pt idx="741">
                  <c:v>0.5145833333333335</c:v>
                </c:pt>
                <c:pt idx="742">
                  <c:v>0.5152777777777775</c:v>
                </c:pt>
                <c:pt idx="743">
                  <c:v>0.5159722222222225</c:v>
                </c:pt>
                <c:pt idx="744">
                  <c:v>0.5166666666666665</c:v>
                </c:pt>
                <c:pt idx="745">
                  <c:v>0.51736111111111149</c:v>
                </c:pt>
                <c:pt idx="746">
                  <c:v>0.51805555555555605</c:v>
                </c:pt>
                <c:pt idx="747">
                  <c:v>0.51875000000000104</c:v>
                </c:pt>
                <c:pt idx="748">
                  <c:v>0.51944444444444504</c:v>
                </c:pt>
                <c:pt idx="749">
                  <c:v>0.52013888888888904</c:v>
                </c:pt>
                <c:pt idx="750">
                  <c:v>0.52083333333333404</c:v>
                </c:pt>
                <c:pt idx="751">
                  <c:v>0.52152777777777759</c:v>
                </c:pt>
                <c:pt idx="752">
                  <c:v>0.52222222222222259</c:v>
                </c:pt>
                <c:pt idx="753">
                  <c:v>0.52291666666666659</c:v>
                </c:pt>
                <c:pt idx="754">
                  <c:v>0.52361111111111203</c:v>
                </c:pt>
                <c:pt idx="755">
                  <c:v>0.52430555555555602</c:v>
                </c:pt>
                <c:pt idx="756">
                  <c:v>0.52500000000000102</c:v>
                </c:pt>
                <c:pt idx="757">
                  <c:v>0.52569444444444713</c:v>
                </c:pt>
                <c:pt idx="758">
                  <c:v>0.52638888888888902</c:v>
                </c:pt>
                <c:pt idx="759">
                  <c:v>0.52708333333333401</c:v>
                </c:pt>
                <c:pt idx="760">
                  <c:v>0.52777777777777801</c:v>
                </c:pt>
                <c:pt idx="761">
                  <c:v>0.52847222222222257</c:v>
                </c:pt>
                <c:pt idx="762">
                  <c:v>0.52916666666666656</c:v>
                </c:pt>
                <c:pt idx="763">
                  <c:v>0.529861111111112</c:v>
                </c:pt>
                <c:pt idx="764">
                  <c:v>0.530555555555556</c:v>
                </c:pt>
                <c:pt idx="765">
                  <c:v>0.531250000000001</c:v>
                </c:pt>
                <c:pt idx="766">
                  <c:v>0.53194444444444688</c:v>
                </c:pt>
                <c:pt idx="767">
                  <c:v>0.53263888888889088</c:v>
                </c:pt>
                <c:pt idx="768">
                  <c:v>0.53333333333333399</c:v>
                </c:pt>
                <c:pt idx="769">
                  <c:v>0.53402777777777799</c:v>
                </c:pt>
                <c:pt idx="770">
                  <c:v>0.53472222222222299</c:v>
                </c:pt>
                <c:pt idx="771">
                  <c:v>0.53541666666666488</c:v>
                </c:pt>
                <c:pt idx="772">
                  <c:v>0.53611111111111198</c:v>
                </c:pt>
                <c:pt idx="773">
                  <c:v>0.53680555555555665</c:v>
                </c:pt>
                <c:pt idx="774">
                  <c:v>0.53750000000000098</c:v>
                </c:pt>
                <c:pt idx="775">
                  <c:v>0.53819444444444564</c:v>
                </c:pt>
                <c:pt idx="776">
                  <c:v>0.53888888888888964</c:v>
                </c:pt>
                <c:pt idx="777">
                  <c:v>0.53958333333333397</c:v>
                </c:pt>
                <c:pt idx="778">
                  <c:v>0.54027777777777797</c:v>
                </c:pt>
                <c:pt idx="779">
                  <c:v>0.54097222222222296</c:v>
                </c:pt>
                <c:pt idx="780">
                  <c:v>0.54166666666666696</c:v>
                </c:pt>
                <c:pt idx="781">
                  <c:v>0.54236111111111196</c:v>
                </c:pt>
                <c:pt idx="782">
                  <c:v>0.54305555555555662</c:v>
                </c:pt>
                <c:pt idx="783">
                  <c:v>0.54375000000000062</c:v>
                </c:pt>
                <c:pt idx="784">
                  <c:v>0.54444444444444495</c:v>
                </c:pt>
                <c:pt idx="785">
                  <c:v>0.54513888888888895</c:v>
                </c:pt>
                <c:pt idx="786">
                  <c:v>0.54583333333333395</c:v>
                </c:pt>
                <c:pt idx="787">
                  <c:v>0.5465277777777775</c:v>
                </c:pt>
                <c:pt idx="788">
                  <c:v>0.5472222222222225</c:v>
                </c:pt>
                <c:pt idx="789">
                  <c:v>0.5479166666666665</c:v>
                </c:pt>
                <c:pt idx="790">
                  <c:v>0.54861111111111205</c:v>
                </c:pt>
                <c:pt idx="791">
                  <c:v>0.54930555555555605</c:v>
                </c:pt>
                <c:pt idx="792">
                  <c:v>0.55000000000000104</c:v>
                </c:pt>
                <c:pt idx="793">
                  <c:v>0.55069444444444748</c:v>
                </c:pt>
                <c:pt idx="794">
                  <c:v>0.55138888888888904</c:v>
                </c:pt>
                <c:pt idx="795">
                  <c:v>0.55208333333333404</c:v>
                </c:pt>
                <c:pt idx="796">
                  <c:v>0.55277777777777803</c:v>
                </c:pt>
                <c:pt idx="797">
                  <c:v>0.55347222222222259</c:v>
                </c:pt>
                <c:pt idx="798">
                  <c:v>0.55416666666666659</c:v>
                </c:pt>
                <c:pt idx="799">
                  <c:v>0.55486111111111203</c:v>
                </c:pt>
                <c:pt idx="800">
                  <c:v>0.55555555555555602</c:v>
                </c:pt>
                <c:pt idx="801">
                  <c:v>0.55625000000000102</c:v>
                </c:pt>
                <c:pt idx="802">
                  <c:v>0.55694444444444713</c:v>
                </c:pt>
                <c:pt idx="803">
                  <c:v>0.55763888888889113</c:v>
                </c:pt>
                <c:pt idx="804">
                  <c:v>0.55833333333333401</c:v>
                </c:pt>
                <c:pt idx="805">
                  <c:v>0.55902777777777801</c:v>
                </c:pt>
                <c:pt idx="806">
                  <c:v>0.55972222222222301</c:v>
                </c:pt>
                <c:pt idx="807">
                  <c:v>0.56041666666666656</c:v>
                </c:pt>
                <c:pt idx="808">
                  <c:v>0.561111111111112</c:v>
                </c:pt>
                <c:pt idx="809">
                  <c:v>0.56180555555555811</c:v>
                </c:pt>
                <c:pt idx="810">
                  <c:v>0.562500000000001</c:v>
                </c:pt>
                <c:pt idx="811">
                  <c:v>0.56319444444444688</c:v>
                </c:pt>
                <c:pt idx="812">
                  <c:v>0.56388888888889088</c:v>
                </c:pt>
                <c:pt idx="813">
                  <c:v>0.56458333333333399</c:v>
                </c:pt>
                <c:pt idx="814">
                  <c:v>0.56527777777777799</c:v>
                </c:pt>
                <c:pt idx="815">
                  <c:v>0.56597222222222299</c:v>
                </c:pt>
                <c:pt idx="816">
                  <c:v>0.56666666666666698</c:v>
                </c:pt>
                <c:pt idx="817">
                  <c:v>0.56736111111111198</c:v>
                </c:pt>
                <c:pt idx="818">
                  <c:v>0.56805555555555665</c:v>
                </c:pt>
                <c:pt idx="819">
                  <c:v>0.56875000000000164</c:v>
                </c:pt>
                <c:pt idx="820">
                  <c:v>0.56944444444444564</c:v>
                </c:pt>
                <c:pt idx="821">
                  <c:v>0.57013888888888964</c:v>
                </c:pt>
                <c:pt idx="822">
                  <c:v>0.57083333333333464</c:v>
                </c:pt>
                <c:pt idx="823">
                  <c:v>0.57152777777777797</c:v>
                </c:pt>
                <c:pt idx="824">
                  <c:v>0.57222222222222296</c:v>
                </c:pt>
                <c:pt idx="825">
                  <c:v>0.57291666666666696</c:v>
                </c:pt>
                <c:pt idx="826">
                  <c:v>0.57361111111111263</c:v>
                </c:pt>
                <c:pt idx="827">
                  <c:v>0.57430555555555662</c:v>
                </c:pt>
                <c:pt idx="828">
                  <c:v>0.57500000000000095</c:v>
                </c:pt>
                <c:pt idx="829">
                  <c:v>0.57569444444444784</c:v>
                </c:pt>
                <c:pt idx="830">
                  <c:v>0.57638888888888895</c:v>
                </c:pt>
                <c:pt idx="831">
                  <c:v>0.57708333333333395</c:v>
                </c:pt>
                <c:pt idx="832">
                  <c:v>0.57777777777777795</c:v>
                </c:pt>
                <c:pt idx="833">
                  <c:v>0.5784722222222225</c:v>
                </c:pt>
                <c:pt idx="834">
                  <c:v>0.5791666666666665</c:v>
                </c:pt>
                <c:pt idx="835">
                  <c:v>0.57986111111111205</c:v>
                </c:pt>
                <c:pt idx="836">
                  <c:v>0.58055555555555549</c:v>
                </c:pt>
                <c:pt idx="837">
                  <c:v>0.58125000000000049</c:v>
                </c:pt>
                <c:pt idx="838">
                  <c:v>0.58194444444444504</c:v>
                </c:pt>
                <c:pt idx="839">
                  <c:v>0.58263888888888904</c:v>
                </c:pt>
                <c:pt idx="840">
                  <c:v>0.58333333333333359</c:v>
                </c:pt>
                <c:pt idx="841">
                  <c:v>0.58402777777777759</c:v>
                </c:pt>
                <c:pt idx="842">
                  <c:v>0.58472222222222259</c:v>
                </c:pt>
                <c:pt idx="843">
                  <c:v>0.58541666666666425</c:v>
                </c:pt>
                <c:pt idx="844">
                  <c:v>0.58611111111111158</c:v>
                </c:pt>
                <c:pt idx="845">
                  <c:v>0.58680555555555602</c:v>
                </c:pt>
                <c:pt idx="846">
                  <c:v>0.58750000000000058</c:v>
                </c:pt>
                <c:pt idx="847">
                  <c:v>0.58819444444444502</c:v>
                </c:pt>
                <c:pt idx="848">
                  <c:v>0.58888888888889002</c:v>
                </c:pt>
                <c:pt idx="849">
                  <c:v>0.58958333333333357</c:v>
                </c:pt>
                <c:pt idx="850">
                  <c:v>0.59027777777777757</c:v>
                </c:pt>
                <c:pt idx="851">
                  <c:v>0.59097222222222257</c:v>
                </c:pt>
                <c:pt idx="852">
                  <c:v>0.59166666666666656</c:v>
                </c:pt>
                <c:pt idx="853">
                  <c:v>0.59236111111111156</c:v>
                </c:pt>
                <c:pt idx="854">
                  <c:v>0.593055555555556</c:v>
                </c:pt>
                <c:pt idx="855">
                  <c:v>0.593750000000001</c:v>
                </c:pt>
                <c:pt idx="856">
                  <c:v>0.594444444444445</c:v>
                </c:pt>
                <c:pt idx="857">
                  <c:v>0.59513888888888999</c:v>
                </c:pt>
                <c:pt idx="858">
                  <c:v>0.59583333333333399</c:v>
                </c:pt>
                <c:pt idx="859">
                  <c:v>0.5965277777777761</c:v>
                </c:pt>
                <c:pt idx="860">
                  <c:v>0.59722222222222088</c:v>
                </c:pt>
                <c:pt idx="861">
                  <c:v>0.59791666666666488</c:v>
                </c:pt>
                <c:pt idx="862">
                  <c:v>0.59861111111111198</c:v>
                </c:pt>
                <c:pt idx="863">
                  <c:v>0.59930555555555598</c:v>
                </c:pt>
                <c:pt idx="864">
                  <c:v>0.60000000000000164</c:v>
                </c:pt>
                <c:pt idx="865">
                  <c:v>0.60069444444444831</c:v>
                </c:pt>
                <c:pt idx="866">
                  <c:v>0.60138888888888964</c:v>
                </c:pt>
                <c:pt idx="867">
                  <c:v>0.60208333333333464</c:v>
                </c:pt>
                <c:pt idx="868">
                  <c:v>0.60277777777777863</c:v>
                </c:pt>
                <c:pt idx="869">
                  <c:v>0.60347222222222296</c:v>
                </c:pt>
                <c:pt idx="870">
                  <c:v>0.60416666666666696</c:v>
                </c:pt>
                <c:pt idx="871">
                  <c:v>0.60486111111111263</c:v>
                </c:pt>
                <c:pt idx="872">
                  <c:v>0.60555555555555662</c:v>
                </c:pt>
                <c:pt idx="873">
                  <c:v>0.60625000000000095</c:v>
                </c:pt>
                <c:pt idx="874">
                  <c:v>0.60694444444444784</c:v>
                </c:pt>
                <c:pt idx="875">
                  <c:v>0.60763888888889184</c:v>
                </c:pt>
                <c:pt idx="876">
                  <c:v>0.60833333333333395</c:v>
                </c:pt>
                <c:pt idx="877">
                  <c:v>0.60902777777777795</c:v>
                </c:pt>
                <c:pt idx="878">
                  <c:v>0.60972222222222305</c:v>
                </c:pt>
                <c:pt idx="879">
                  <c:v>0.6104166666666665</c:v>
                </c:pt>
                <c:pt idx="880">
                  <c:v>0.61111111111111205</c:v>
                </c:pt>
                <c:pt idx="881">
                  <c:v>0.6118055555555586</c:v>
                </c:pt>
                <c:pt idx="882">
                  <c:v>0.61250000000000104</c:v>
                </c:pt>
                <c:pt idx="883">
                  <c:v>0.61319444444444748</c:v>
                </c:pt>
                <c:pt idx="884">
                  <c:v>0.61388888888889248</c:v>
                </c:pt>
                <c:pt idx="885">
                  <c:v>0.61458333333333404</c:v>
                </c:pt>
                <c:pt idx="886">
                  <c:v>0.61527777777777803</c:v>
                </c:pt>
                <c:pt idx="887">
                  <c:v>0.61597222222222303</c:v>
                </c:pt>
                <c:pt idx="888">
                  <c:v>0.61666666666666703</c:v>
                </c:pt>
                <c:pt idx="889">
                  <c:v>0.61736111111111203</c:v>
                </c:pt>
                <c:pt idx="890">
                  <c:v>0.61805555555555836</c:v>
                </c:pt>
                <c:pt idx="891">
                  <c:v>0.61875000000000313</c:v>
                </c:pt>
                <c:pt idx="892">
                  <c:v>0.61944444444444713</c:v>
                </c:pt>
                <c:pt idx="893">
                  <c:v>0.62013888888889213</c:v>
                </c:pt>
                <c:pt idx="894">
                  <c:v>0.62083333333333612</c:v>
                </c:pt>
                <c:pt idx="895">
                  <c:v>0.62152777777777801</c:v>
                </c:pt>
                <c:pt idx="896">
                  <c:v>0.62222222222222301</c:v>
                </c:pt>
                <c:pt idx="897">
                  <c:v>0.62291666666666701</c:v>
                </c:pt>
                <c:pt idx="898">
                  <c:v>0.62361111111111411</c:v>
                </c:pt>
                <c:pt idx="899">
                  <c:v>0.62430555555555811</c:v>
                </c:pt>
                <c:pt idx="900">
                  <c:v>0.62500000000000289</c:v>
                </c:pt>
                <c:pt idx="901">
                  <c:v>0.62569444444444877</c:v>
                </c:pt>
                <c:pt idx="902">
                  <c:v>0.62638888888889188</c:v>
                </c:pt>
                <c:pt idx="903">
                  <c:v>0.62708333333333588</c:v>
                </c:pt>
                <c:pt idx="904">
                  <c:v>0.62777777777777988</c:v>
                </c:pt>
                <c:pt idx="905">
                  <c:v>0.62847222222222299</c:v>
                </c:pt>
                <c:pt idx="906">
                  <c:v>0.62916666666666698</c:v>
                </c:pt>
                <c:pt idx="907">
                  <c:v>0.62986111111111265</c:v>
                </c:pt>
                <c:pt idx="908">
                  <c:v>0.63055555555555665</c:v>
                </c:pt>
                <c:pt idx="909">
                  <c:v>0.63125000000000164</c:v>
                </c:pt>
                <c:pt idx="910">
                  <c:v>0.63194444444444831</c:v>
                </c:pt>
                <c:pt idx="911">
                  <c:v>0.6326388888888923</c:v>
                </c:pt>
                <c:pt idx="912">
                  <c:v>0.63333333333333464</c:v>
                </c:pt>
                <c:pt idx="913">
                  <c:v>0.63402777777777863</c:v>
                </c:pt>
                <c:pt idx="914">
                  <c:v>0.63472222222222363</c:v>
                </c:pt>
                <c:pt idx="915">
                  <c:v>0.63541666666666696</c:v>
                </c:pt>
                <c:pt idx="916">
                  <c:v>0.63611111111111263</c:v>
                </c:pt>
                <c:pt idx="917">
                  <c:v>0.63680555555555884</c:v>
                </c:pt>
                <c:pt idx="918">
                  <c:v>0.63750000000000095</c:v>
                </c:pt>
                <c:pt idx="919">
                  <c:v>0.63819444444444784</c:v>
                </c:pt>
                <c:pt idx="920">
                  <c:v>0.63888888888889184</c:v>
                </c:pt>
                <c:pt idx="921">
                  <c:v>0.63958333333333295</c:v>
                </c:pt>
                <c:pt idx="922">
                  <c:v>0.64027777777777695</c:v>
                </c:pt>
                <c:pt idx="923">
                  <c:v>0.64097222222222161</c:v>
                </c:pt>
                <c:pt idx="924">
                  <c:v>0.64166666666666505</c:v>
                </c:pt>
                <c:pt idx="925">
                  <c:v>0.64236111111110905</c:v>
                </c:pt>
                <c:pt idx="926">
                  <c:v>0.6430555555555556</c:v>
                </c:pt>
                <c:pt idx="927">
                  <c:v>0.6437499999999996</c:v>
                </c:pt>
                <c:pt idx="928">
                  <c:v>0.64444444444444349</c:v>
                </c:pt>
                <c:pt idx="929">
                  <c:v>0.64513888888888749</c:v>
                </c:pt>
                <c:pt idx="930">
                  <c:v>0.64583333333333148</c:v>
                </c:pt>
                <c:pt idx="931">
                  <c:v>0.64652777777777304</c:v>
                </c:pt>
                <c:pt idx="932">
                  <c:v>0.64722222222221704</c:v>
                </c:pt>
                <c:pt idx="933">
                  <c:v>0.64791666666666103</c:v>
                </c:pt>
                <c:pt idx="934">
                  <c:v>0.64861111111110736</c:v>
                </c:pt>
                <c:pt idx="935">
                  <c:v>0.64930555555555136</c:v>
                </c:pt>
                <c:pt idx="936">
                  <c:v>0.64999999999999536</c:v>
                </c:pt>
                <c:pt idx="937">
                  <c:v>0.65069444444444124</c:v>
                </c:pt>
                <c:pt idx="938">
                  <c:v>0.65138888888888336</c:v>
                </c:pt>
                <c:pt idx="939">
                  <c:v>0.65208333333332713</c:v>
                </c:pt>
                <c:pt idx="940">
                  <c:v>0.65277777777776902</c:v>
                </c:pt>
                <c:pt idx="941">
                  <c:v>0.65347222222221302</c:v>
                </c:pt>
                <c:pt idx="942">
                  <c:v>0.65416666666665702</c:v>
                </c:pt>
                <c:pt idx="943">
                  <c:v>0.65486111111110312</c:v>
                </c:pt>
                <c:pt idx="944">
                  <c:v>0.65555555555554712</c:v>
                </c:pt>
                <c:pt idx="945">
                  <c:v>0.65624999999999112</c:v>
                </c:pt>
                <c:pt idx="946">
                  <c:v>0.65694444444443711</c:v>
                </c:pt>
                <c:pt idx="947">
                  <c:v>0.65763888888888111</c:v>
                </c:pt>
                <c:pt idx="948">
                  <c:v>0.65833333333332311</c:v>
                </c:pt>
                <c:pt idx="949">
                  <c:v>0.659027777777765</c:v>
                </c:pt>
                <c:pt idx="950">
                  <c:v>0.65972222222221089</c:v>
                </c:pt>
                <c:pt idx="951">
                  <c:v>0.660416666666653</c:v>
                </c:pt>
                <c:pt idx="952">
                  <c:v>0.66111111111109888</c:v>
                </c:pt>
                <c:pt idx="953">
                  <c:v>0.66180555555554477</c:v>
                </c:pt>
                <c:pt idx="954">
                  <c:v>0.66249999999998688</c:v>
                </c:pt>
                <c:pt idx="955">
                  <c:v>0.66319444444443243</c:v>
                </c:pt>
                <c:pt idx="956">
                  <c:v>0.66388888888887643</c:v>
                </c:pt>
                <c:pt idx="957">
                  <c:v>0.66458333333331765</c:v>
                </c:pt>
                <c:pt idx="958">
                  <c:v>0.66527777777776098</c:v>
                </c:pt>
                <c:pt idx="959">
                  <c:v>0.66597222222220565</c:v>
                </c:pt>
                <c:pt idx="960">
                  <c:v>0.66666666666664964</c:v>
                </c:pt>
                <c:pt idx="961">
                  <c:v>0.66736111111109364</c:v>
                </c:pt>
                <c:pt idx="962">
                  <c:v>0.6680555555555403</c:v>
                </c:pt>
                <c:pt idx="963">
                  <c:v>0.6687499999999843</c:v>
                </c:pt>
                <c:pt idx="964">
                  <c:v>0.6694444444444283</c:v>
                </c:pt>
                <c:pt idx="965">
                  <c:v>0.67013888888886963</c:v>
                </c:pt>
                <c:pt idx="966">
                  <c:v>0.67083333333331585</c:v>
                </c:pt>
                <c:pt idx="967">
                  <c:v>0.67152777777775696</c:v>
                </c:pt>
                <c:pt idx="968">
                  <c:v>0.67222222222220163</c:v>
                </c:pt>
                <c:pt idx="969">
                  <c:v>0.67291666666664562</c:v>
                </c:pt>
                <c:pt idx="970">
                  <c:v>0.67361111111109184</c:v>
                </c:pt>
                <c:pt idx="971">
                  <c:v>0.67430555555553584</c:v>
                </c:pt>
                <c:pt idx="972">
                  <c:v>0.67499999999997984</c:v>
                </c:pt>
                <c:pt idx="973">
                  <c:v>0.67569444444442583</c:v>
                </c:pt>
                <c:pt idx="974">
                  <c:v>0.67638888888886495</c:v>
                </c:pt>
                <c:pt idx="975">
                  <c:v>0.67708333333331172</c:v>
                </c:pt>
                <c:pt idx="976">
                  <c:v>0.67777777777775305</c:v>
                </c:pt>
                <c:pt idx="977">
                  <c:v>0.67847222222219961</c:v>
                </c:pt>
                <c:pt idx="978">
                  <c:v>0.67916666666664105</c:v>
                </c:pt>
                <c:pt idx="979">
                  <c:v>0.6798611111110876</c:v>
                </c:pt>
                <c:pt idx="980">
                  <c:v>0.68055555555552905</c:v>
                </c:pt>
                <c:pt idx="981">
                  <c:v>0.68124999999997304</c:v>
                </c:pt>
                <c:pt idx="982">
                  <c:v>0.68194444444441948</c:v>
                </c:pt>
                <c:pt idx="983">
                  <c:v>0.68263888888886104</c:v>
                </c:pt>
                <c:pt idx="984">
                  <c:v>0.68333333333330504</c:v>
                </c:pt>
                <c:pt idx="985">
                  <c:v>0.68402777777774859</c:v>
                </c:pt>
                <c:pt idx="986">
                  <c:v>0.68472222222219536</c:v>
                </c:pt>
                <c:pt idx="987">
                  <c:v>0.68541666666663659</c:v>
                </c:pt>
                <c:pt idx="988">
                  <c:v>0.68611111111108103</c:v>
                </c:pt>
                <c:pt idx="989">
                  <c:v>0.68680555555552736</c:v>
                </c:pt>
                <c:pt idx="990">
                  <c:v>0.68749999999996858</c:v>
                </c:pt>
                <c:pt idx="991">
                  <c:v>0.68819444444441524</c:v>
                </c:pt>
                <c:pt idx="992">
                  <c:v>0.68888888888885702</c:v>
                </c:pt>
                <c:pt idx="993">
                  <c:v>0.68958333333330102</c:v>
                </c:pt>
                <c:pt idx="994">
                  <c:v>0.69027777777774457</c:v>
                </c:pt>
                <c:pt idx="995">
                  <c:v>0.69097222222219112</c:v>
                </c:pt>
                <c:pt idx="996">
                  <c:v>0.69166666666663301</c:v>
                </c:pt>
                <c:pt idx="997">
                  <c:v>0.69236111111107701</c:v>
                </c:pt>
                <c:pt idx="998">
                  <c:v>0.69305555555552312</c:v>
                </c:pt>
                <c:pt idx="999">
                  <c:v>0.69374999999996501</c:v>
                </c:pt>
                <c:pt idx="1000">
                  <c:v>0.69444444444441111</c:v>
                </c:pt>
                <c:pt idx="1001">
                  <c:v>0.695138888888853</c:v>
                </c:pt>
                <c:pt idx="1002">
                  <c:v>0.69583333333329889</c:v>
                </c:pt>
                <c:pt idx="1003">
                  <c:v>0.69652777777773911</c:v>
                </c:pt>
                <c:pt idx="1004">
                  <c:v>0.69722222222218688</c:v>
                </c:pt>
                <c:pt idx="1005">
                  <c:v>0.69791666666662899</c:v>
                </c:pt>
                <c:pt idx="1006">
                  <c:v>0.69861111111107488</c:v>
                </c:pt>
                <c:pt idx="1007">
                  <c:v>0.69930555555551865</c:v>
                </c:pt>
                <c:pt idx="1008">
                  <c:v>0.69999999999996099</c:v>
                </c:pt>
                <c:pt idx="1009">
                  <c:v>0.70069444444440843</c:v>
                </c:pt>
                <c:pt idx="1010">
                  <c:v>0.70138888888884898</c:v>
                </c:pt>
                <c:pt idx="1011">
                  <c:v>0.70208333333329365</c:v>
                </c:pt>
                <c:pt idx="1012">
                  <c:v>0.70277777777773698</c:v>
                </c:pt>
                <c:pt idx="1013">
                  <c:v>0.70347222222218164</c:v>
                </c:pt>
                <c:pt idx="1014">
                  <c:v>0.70416666666662497</c:v>
                </c:pt>
                <c:pt idx="1015">
                  <c:v>0.70486111111106897</c:v>
                </c:pt>
                <c:pt idx="1016">
                  <c:v>0.70555555555551364</c:v>
                </c:pt>
                <c:pt idx="1017">
                  <c:v>0.70624999999995697</c:v>
                </c:pt>
                <c:pt idx="1018">
                  <c:v>0.70694444444440385</c:v>
                </c:pt>
                <c:pt idx="1019">
                  <c:v>0.70763888888884563</c:v>
                </c:pt>
                <c:pt idx="1020">
                  <c:v>0.70833333333328963</c:v>
                </c:pt>
                <c:pt idx="1021">
                  <c:v>0.70902777777773296</c:v>
                </c:pt>
                <c:pt idx="1022">
                  <c:v>0.70972222222217984</c:v>
                </c:pt>
                <c:pt idx="1023">
                  <c:v>0.71041666666662096</c:v>
                </c:pt>
                <c:pt idx="1024">
                  <c:v>0.71111111111106451</c:v>
                </c:pt>
                <c:pt idx="1025">
                  <c:v>0.71180555555551184</c:v>
                </c:pt>
                <c:pt idx="1026">
                  <c:v>0.7124999999999525</c:v>
                </c:pt>
                <c:pt idx="1027">
                  <c:v>0.71319444444439983</c:v>
                </c:pt>
                <c:pt idx="1028">
                  <c:v>0.71388888888884094</c:v>
                </c:pt>
                <c:pt idx="1029">
                  <c:v>0.71458333333328505</c:v>
                </c:pt>
                <c:pt idx="1030">
                  <c:v>0.7152777777777285</c:v>
                </c:pt>
                <c:pt idx="1031">
                  <c:v>0.7159722222221756</c:v>
                </c:pt>
                <c:pt idx="1032">
                  <c:v>0.71666666666661705</c:v>
                </c:pt>
                <c:pt idx="1033">
                  <c:v>0.71736111111106049</c:v>
                </c:pt>
                <c:pt idx="1034">
                  <c:v>0.71805555555550749</c:v>
                </c:pt>
                <c:pt idx="1035">
                  <c:v>0.71874999999994904</c:v>
                </c:pt>
                <c:pt idx="1036">
                  <c:v>0.71944444444439548</c:v>
                </c:pt>
                <c:pt idx="1037">
                  <c:v>0.72013888888883704</c:v>
                </c:pt>
                <c:pt idx="1038">
                  <c:v>0.72083333333328337</c:v>
                </c:pt>
                <c:pt idx="1039">
                  <c:v>0.72152777777772459</c:v>
                </c:pt>
                <c:pt idx="1040">
                  <c:v>0.72222222222216903</c:v>
                </c:pt>
                <c:pt idx="1041">
                  <c:v>0.72291666666661303</c:v>
                </c:pt>
                <c:pt idx="1042">
                  <c:v>0.72361111111105703</c:v>
                </c:pt>
                <c:pt idx="1043">
                  <c:v>0.72430555555550336</c:v>
                </c:pt>
                <c:pt idx="1044">
                  <c:v>0.72499999999994502</c:v>
                </c:pt>
                <c:pt idx="1045">
                  <c:v>0.72569444444439324</c:v>
                </c:pt>
                <c:pt idx="1046">
                  <c:v>0.72638888888883302</c:v>
                </c:pt>
                <c:pt idx="1047">
                  <c:v>0.72708333333327912</c:v>
                </c:pt>
                <c:pt idx="1048">
                  <c:v>0.72777777777772101</c:v>
                </c:pt>
                <c:pt idx="1049">
                  <c:v>0.72847222222216501</c:v>
                </c:pt>
                <c:pt idx="1050">
                  <c:v>0.72916666666660901</c:v>
                </c:pt>
                <c:pt idx="1051">
                  <c:v>0.72986111111105301</c:v>
                </c:pt>
                <c:pt idx="1052">
                  <c:v>0.73055555555549911</c:v>
                </c:pt>
                <c:pt idx="1053">
                  <c:v>0.731249999999941</c:v>
                </c:pt>
                <c:pt idx="1054">
                  <c:v>0.73194444444438878</c:v>
                </c:pt>
                <c:pt idx="1055">
                  <c:v>0.73263888888883089</c:v>
                </c:pt>
                <c:pt idx="1056">
                  <c:v>0.73333333333327488</c:v>
                </c:pt>
                <c:pt idx="1057">
                  <c:v>0.73402777777771699</c:v>
                </c:pt>
                <c:pt idx="1058">
                  <c:v>0.73472222222216288</c:v>
                </c:pt>
                <c:pt idx="1059">
                  <c:v>0.73541666666660499</c:v>
                </c:pt>
                <c:pt idx="1060">
                  <c:v>0.73611111111104899</c:v>
                </c:pt>
                <c:pt idx="1061">
                  <c:v>0.73680555555549643</c:v>
                </c:pt>
                <c:pt idx="1062">
                  <c:v>0.73749999999993698</c:v>
                </c:pt>
                <c:pt idx="1063">
                  <c:v>0.73819444444438442</c:v>
                </c:pt>
                <c:pt idx="1064">
                  <c:v>0.73888888888882565</c:v>
                </c:pt>
                <c:pt idx="1065">
                  <c:v>0.73958333333326898</c:v>
                </c:pt>
                <c:pt idx="1066">
                  <c:v>0.74027777777771298</c:v>
                </c:pt>
                <c:pt idx="1067">
                  <c:v>0.74097222222215764</c:v>
                </c:pt>
                <c:pt idx="1068">
                  <c:v>0.74166666666660164</c:v>
                </c:pt>
                <c:pt idx="1069">
                  <c:v>0.74236111111104497</c:v>
                </c:pt>
                <c:pt idx="1070">
                  <c:v>0.74305555555549196</c:v>
                </c:pt>
                <c:pt idx="1071">
                  <c:v>0.74374999999993363</c:v>
                </c:pt>
                <c:pt idx="1072">
                  <c:v>0.74444444444437985</c:v>
                </c:pt>
                <c:pt idx="1073">
                  <c:v>0.74513888888882163</c:v>
                </c:pt>
                <c:pt idx="1074">
                  <c:v>0.74583333333326562</c:v>
                </c:pt>
                <c:pt idx="1075">
                  <c:v>0.74652777777770896</c:v>
                </c:pt>
                <c:pt idx="1076">
                  <c:v>0.74722222222215295</c:v>
                </c:pt>
                <c:pt idx="1077">
                  <c:v>0.74791666666659984</c:v>
                </c:pt>
                <c:pt idx="1078">
                  <c:v>0.74861111111104095</c:v>
                </c:pt>
                <c:pt idx="1079">
                  <c:v>0.74930555555548783</c:v>
                </c:pt>
                <c:pt idx="1080">
                  <c:v>0.74999999999992895</c:v>
                </c:pt>
                <c:pt idx="1081">
                  <c:v>0.75069444444437727</c:v>
                </c:pt>
                <c:pt idx="1082">
                  <c:v>0.75138888888881705</c:v>
                </c:pt>
                <c:pt idx="1083">
                  <c:v>0.75208333333326105</c:v>
                </c:pt>
                <c:pt idx="1084">
                  <c:v>0.75277777777770505</c:v>
                </c:pt>
                <c:pt idx="1085">
                  <c:v>0.75347222222214905</c:v>
                </c:pt>
                <c:pt idx="1086">
                  <c:v>0.75416666666659549</c:v>
                </c:pt>
                <c:pt idx="1087">
                  <c:v>0.75486111111103704</c:v>
                </c:pt>
                <c:pt idx="1088">
                  <c:v>0.75555555555548348</c:v>
                </c:pt>
                <c:pt idx="1089">
                  <c:v>0.75624999999992504</c:v>
                </c:pt>
                <c:pt idx="1090">
                  <c:v>0.7569444444443727</c:v>
                </c:pt>
                <c:pt idx="1091">
                  <c:v>0.75763888888881536</c:v>
                </c:pt>
                <c:pt idx="1092">
                  <c:v>0.75833333333325703</c:v>
                </c:pt>
                <c:pt idx="1093">
                  <c:v>0.75902777777770103</c:v>
                </c:pt>
                <c:pt idx="1094">
                  <c:v>0.75972222222214736</c:v>
                </c:pt>
                <c:pt idx="1095">
                  <c:v>0.76041666666659136</c:v>
                </c:pt>
                <c:pt idx="1096">
                  <c:v>0.76111111111103302</c:v>
                </c:pt>
                <c:pt idx="1097">
                  <c:v>0.76180555555548124</c:v>
                </c:pt>
                <c:pt idx="1098">
                  <c:v>0.76249999999992102</c:v>
                </c:pt>
                <c:pt idx="1099">
                  <c:v>0.76319444444436713</c:v>
                </c:pt>
                <c:pt idx="1100">
                  <c:v>0.76388888888881112</c:v>
                </c:pt>
                <c:pt idx="1101">
                  <c:v>0.76458333333325301</c:v>
                </c:pt>
                <c:pt idx="1102">
                  <c:v>0.76527777777769701</c:v>
                </c:pt>
                <c:pt idx="1103">
                  <c:v>0.76597222222214312</c:v>
                </c:pt>
                <c:pt idx="1104">
                  <c:v>0.76666666666658911</c:v>
                </c:pt>
                <c:pt idx="1105">
                  <c:v>0.767361111111029</c:v>
                </c:pt>
                <c:pt idx="1106">
                  <c:v>0.768055555555477</c:v>
                </c:pt>
                <c:pt idx="1107">
                  <c:v>0.76874999999991889</c:v>
                </c:pt>
                <c:pt idx="1108">
                  <c:v>0.76944444444436288</c:v>
                </c:pt>
                <c:pt idx="1109">
                  <c:v>0.77013888888880688</c:v>
                </c:pt>
                <c:pt idx="1110">
                  <c:v>0.77083333333325088</c:v>
                </c:pt>
                <c:pt idx="1111">
                  <c:v>0.77152777777769299</c:v>
                </c:pt>
                <c:pt idx="1112">
                  <c:v>0.77222222222213865</c:v>
                </c:pt>
                <c:pt idx="1113">
                  <c:v>0.77291666666658443</c:v>
                </c:pt>
                <c:pt idx="1114">
                  <c:v>0.77361111111102565</c:v>
                </c:pt>
                <c:pt idx="1115">
                  <c:v>0.77430555555546965</c:v>
                </c:pt>
                <c:pt idx="1116">
                  <c:v>0.77499999999991365</c:v>
                </c:pt>
                <c:pt idx="1117">
                  <c:v>0.77569444444436031</c:v>
                </c:pt>
                <c:pt idx="1118">
                  <c:v>0.77638888888880164</c:v>
                </c:pt>
                <c:pt idx="1119">
                  <c:v>0.77708333333324564</c:v>
                </c:pt>
                <c:pt idx="1120">
                  <c:v>0.77777777777768964</c:v>
                </c:pt>
                <c:pt idx="1121">
                  <c:v>0.77847222222213364</c:v>
                </c:pt>
                <c:pt idx="1122">
                  <c:v>0.77916666666658019</c:v>
                </c:pt>
                <c:pt idx="1123">
                  <c:v>0.77986111111102163</c:v>
                </c:pt>
                <c:pt idx="1124">
                  <c:v>0.78055555555546496</c:v>
                </c:pt>
                <c:pt idx="1125">
                  <c:v>0.78124999999990896</c:v>
                </c:pt>
                <c:pt idx="1126">
                  <c:v>0.78194444444435363</c:v>
                </c:pt>
                <c:pt idx="1127">
                  <c:v>0.78263888888879762</c:v>
                </c:pt>
                <c:pt idx="1128">
                  <c:v>0.78333333333324096</c:v>
                </c:pt>
                <c:pt idx="1129">
                  <c:v>0.78402777777768451</c:v>
                </c:pt>
                <c:pt idx="1130">
                  <c:v>0.78472222222212895</c:v>
                </c:pt>
                <c:pt idx="1131">
                  <c:v>0.78541666666657295</c:v>
                </c:pt>
                <c:pt idx="1132">
                  <c:v>0.7861111111110165</c:v>
                </c:pt>
                <c:pt idx="1133">
                  <c:v>0.78680555555546094</c:v>
                </c:pt>
                <c:pt idx="1134">
                  <c:v>0.7874999999999045</c:v>
                </c:pt>
                <c:pt idx="1135">
                  <c:v>0.78819444444434905</c:v>
                </c:pt>
                <c:pt idx="1136">
                  <c:v>0.78888888888879305</c:v>
                </c:pt>
                <c:pt idx="1137">
                  <c:v>0.78958333333323649</c:v>
                </c:pt>
                <c:pt idx="1138">
                  <c:v>0.79027777777768049</c:v>
                </c:pt>
                <c:pt idx="1139">
                  <c:v>0.79097222222212504</c:v>
                </c:pt>
                <c:pt idx="1140">
                  <c:v>0.79166666666656904</c:v>
                </c:pt>
                <c:pt idx="1141">
                  <c:v>0.79236111111101259</c:v>
                </c:pt>
                <c:pt idx="1142">
                  <c:v>0.79305555555545704</c:v>
                </c:pt>
                <c:pt idx="1143">
                  <c:v>0.79374999999990103</c:v>
                </c:pt>
                <c:pt idx="1144">
                  <c:v>0.79444444444434503</c:v>
                </c:pt>
                <c:pt idx="1145">
                  <c:v>0.79513888888878903</c:v>
                </c:pt>
                <c:pt idx="1146">
                  <c:v>0.79583333333323303</c:v>
                </c:pt>
                <c:pt idx="1147">
                  <c:v>0.79652777777767658</c:v>
                </c:pt>
                <c:pt idx="1148">
                  <c:v>0.79722222222212102</c:v>
                </c:pt>
                <c:pt idx="1149">
                  <c:v>0.79791666666656502</c:v>
                </c:pt>
                <c:pt idx="1150">
                  <c:v>0.79861111111100902</c:v>
                </c:pt>
                <c:pt idx="1151">
                  <c:v>0.79930555555545302</c:v>
                </c:pt>
                <c:pt idx="1152">
                  <c:v>0.79999999999989913</c:v>
                </c:pt>
                <c:pt idx="1153">
                  <c:v>0.80069444444434312</c:v>
                </c:pt>
                <c:pt idx="1154">
                  <c:v>0.80138888888878501</c:v>
                </c:pt>
                <c:pt idx="1155">
                  <c:v>0.80208333333322801</c:v>
                </c:pt>
                <c:pt idx="1156">
                  <c:v>0.80277777777767201</c:v>
                </c:pt>
                <c:pt idx="1157">
                  <c:v>0.80347222222211601</c:v>
                </c:pt>
                <c:pt idx="1158">
                  <c:v>0.80416666666656</c:v>
                </c:pt>
                <c:pt idx="1159">
                  <c:v>0.804861111111004</c:v>
                </c:pt>
                <c:pt idx="1160">
                  <c:v>0.805555555555448</c:v>
                </c:pt>
                <c:pt idx="1161">
                  <c:v>0.80624999999989388</c:v>
                </c:pt>
                <c:pt idx="1162">
                  <c:v>0.80694444444433788</c:v>
                </c:pt>
                <c:pt idx="1163">
                  <c:v>0.80763888888878188</c:v>
                </c:pt>
                <c:pt idx="1164">
                  <c:v>0.80833333333322399</c:v>
                </c:pt>
                <c:pt idx="1165">
                  <c:v>0.8090277777776661</c:v>
                </c:pt>
                <c:pt idx="1166">
                  <c:v>0.80972222222211265</c:v>
                </c:pt>
                <c:pt idx="1167">
                  <c:v>0.81041666666655598</c:v>
                </c:pt>
                <c:pt idx="1168">
                  <c:v>0.81111111111099998</c:v>
                </c:pt>
                <c:pt idx="1169">
                  <c:v>0.81180555555544465</c:v>
                </c:pt>
                <c:pt idx="1170">
                  <c:v>0.81249999999988864</c:v>
                </c:pt>
                <c:pt idx="1171">
                  <c:v>0.81319444444433264</c:v>
                </c:pt>
                <c:pt idx="1172">
                  <c:v>0.81388888888877664</c:v>
                </c:pt>
                <c:pt idx="1173">
                  <c:v>0.81458333333321997</c:v>
                </c:pt>
                <c:pt idx="1174">
                  <c:v>0.81527777777766186</c:v>
                </c:pt>
                <c:pt idx="1175">
                  <c:v>0.81597222222210863</c:v>
                </c:pt>
                <c:pt idx="1176">
                  <c:v>0.81666666666655263</c:v>
                </c:pt>
                <c:pt idx="1177">
                  <c:v>0.81736111111099596</c:v>
                </c:pt>
                <c:pt idx="1178">
                  <c:v>0.81805555555544063</c:v>
                </c:pt>
                <c:pt idx="1179">
                  <c:v>0.81874999999988685</c:v>
                </c:pt>
                <c:pt idx="1180">
                  <c:v>0.81944444444432862</c:v>
                </c:pt>
                <c:pt idx="1181">
                  <c:v>0.82013888888877262</c:v>
                </c:pt>
                <c:pt idx="1182">
                  <c:v>0.82083333333321595</c:v>
                </c:pt>
                <c:pt idx="1183">
                  <c:v>0.8215277777776574</c:v>
                </c:pt>
                <c:pt idx="1184">
                  <c:v>0.82222222222210395</c:v>
                </c:pt>
                <c:pt idx="1185">
                  <c:v>0.82291666666654795</c:v>
                </c:pt>
                <c:pt idx="1186">
                  <c:v>0.82361111111099194</c:v>
                </c:pt>
                <c:pt idx="1187">
                  <c:v>0.82430555555543605</c:v>
                </c:pt>
                <c:pt idx="1188">
                  <c:v>0.82499999999988261</c:v>
                </c:pt>
                <c:pt idx="1189">
                  <c:v>0.8256944444443266</c:v>
                </c:pt>
                <c:pt idx="1190">
                  <c:v>0.82638888888876749</c:v>
                </c:pt>
                <c:pt idx="1191">
                  <c:v>0.82708333333321205</c:v>
                </c:pt>
                <c:pt idx="1192">
                  <c:v>0.82777777777765549</c:v>
                </c:pt>
                <c:pt idx="1193">
                  <c:v>0.82847222222210004</c:v>
                </c:pt>
                <c:pt idx="1194">
                  <c:v>0.82916666666654404</c:v>
                </c:pt>
                <c:pt idx="1195">
                  <c:v>0.82986111111098804</c:v>
                </c:pt>
                <c:pt idx="1196">
                  <c:v>0.83055555555543203</c:v>
                </c:pt>
                <c:pt idx="1197">
                  <c:v>0.83124999999987836</c:v>
                </c:pt>
                <c:pt idx="1198">
                  <c:v>0.83194444444432236</c:v>
                </c:pt>
                <c:pt idx="1199">
                  <c:v>0.83263888888876403</c:v>
                </c:pt>
                <c:pt idx="1200">
                  <c:v>0.83333333333320803</c:v>
                </c:pt>
                <c:pt idx="1201">
                  <c:v>0.83402777777765158</c:v>
                </c:pt>
                <c:pt idx="1202">
                  <c:v>0.83472222222209824</c:v>
                </c:pt>
                <c:pt idx="1203">
                  <c:v>0.83541666666654002</c:v>
                </c:pt>
                <c:pt idx="1204">
                  <c:v>0.83611111111098402</c:v>
                </c:pt>
                <c:pt idx="1205">
                  <c:v>0.83680555555543013</c:v>
                </c:pt>
                <c:pt idx="1206">
                  <c:v>0.83749999999987412</c:v>
                </c:pt>
                <c:pt idx="1207">
                  <c:v>0.83819444444431812</c:v>
                </c:pt>
                <c:pt idx="1208">
                  <c:v>0.83888888888876001</c:v>
                </c:pt>
                <c:pt idx="1209">
                  <c:v>0.83958333333320401</c:v>
                </c:pt>
                <c:pt idx="1210">
                  <c:v>0.84027777777764756</c:v>
                </c:pt>
                <c:pt idx="1211">
                  <c:v>0.84097222222209411</c:v>
                </c:pt>
                <c:pt idx="1212">
                  <c:v>0.84166666666653811</c:v>
                </c:pt>
                <c:pt idx="1213">
                  <c:v>0.84236111111098</c:v>
                </c:pt>
                <c:pt idx="1214">
                  <c:v>0.84305555555542588</c:v>
                </c:pt>
                <c:pt idx="1215">
                  <c:v>0.84374999999986988</c:v>
                </c:pt>
                <c:pt idx="1216">
                  <c:v>0.84444444444431388</c:v>
                </c:pt>
                <c:pt idx="1217">
                  <c:v>0.84513888888875599</c:v>
                </c:pt>
                <c:pt idx="1218">
                  <c:v>0.84583333333320065</c:v>
                </c:pt>
                <c:pt idx="1219">
                  <c:v>0.84652777777764188</c:v>
                </c:pt>
                <c:pt idx="1220">
                  <c:v>0.84722222222208865</c:v>
                </c:pt>
                <c:pt idx="1221">
                  <c:v>0.84791666666653265</c:v>
                </c:pt>
                <c:pt idx="1222">
                  <c:v>0.84861111111097665</c:v>
                </c:pt>
                <c:pt idx="1223">
                  <c:v>0.84930555555542064</c:v>
                </c:pt>
                <c:pt idx="1224">
                  <c:v>0.84999999999986464</c:v>
                </c:pt>
                <c:pt idx="1225">
                  <c:v>0.8506944444443113</c:v>
                </c:pt>
                <c:pt idx="1226">
                  <c:v>0.85138888888875197</c:v>
                </c:pt>
                <c:pt idx="1227">
                  <c:v>0.8520833333331993</c:v>
                </c:pt>
                <c:pt idx="1228">
                  <c:v>0.85277777777763997</c:v>
                </c:pt>
                <c:pt idx="1229">
                  <c:v>0.85347222222208463</c:v>
                </c:pt>
                <c:pt idx="1230">
                  <c:v>0.85416666666652863</c:v>
                </c:pt>
                <c:pt idx="1231">
                  <c:v>0.85486111111097263</c:v>
                </c:pt>
                <c:pt idx="1232">
                  <c:v>0.85555555555541662</c:v>
                </c:pt>
                <c:pt idx="1233">
                  <c:v>0.85624999999986062</c:v>
                </c:pt>
                <c:pt idx="1234">
                  <c:v>0.85694444444430684</c:v>
                </c:pt>
                <c:pt idx="1235">
                  <c:v>0.85763888888874795</c:v>
                </c:pt>
                <c:pt idx="1236">
                  <c:v>0.85833333333319484</c:v>
                </c:pt>
                <c:pt idx="1237">
                  <c:v>0.8590277777776355</c:v>
                </c:pt>
                <c:pt idx="1238">
                  <c:v>0.85972222222208283</c:v>
                </c:pt>
                <c:pt idx="1239">
                  <c:v>0.86041666666652405</c:v>
                </c:pt>
                <c:pt idx="1240">
                  <c:v>0.8611111111109675</c:v>
                </c:pt>
                <c:pt idx="1241">
                  <c:v>0.8618055555554146</c:v>
                </c:pt>
                <c:pt idx="1242">
                  <c:v>0.86249999999985605</c:v>
                </c:pt>
                <c:pt idx="1243">
                  <c:v>0.8631944444443026</c:v>
                </c:pt>
                <c:pt idx="1244">
                  <c:v>0.86388888888874404</c:v>
                </c:pt>
                <c:pt idx="1245">
                  <c:v>0.86458333333319048</c:v>
                </c:pt>
                <c:pt idx="1246">
                  <c:v>0.86527777777763148</c:v>
                </c:pt>
                <c:pt idx="1247">
                  <c:v>0.86597222222207848</c:v>
                </c:pt>
                <c:pt idx="1248">
                  <c:v>0.86666666666652248</c:v>
                </c:pt>
                <c:pt idx="1249">
                  <c:v>0.86736111111096359</c:v>
                </c:pt>
                <c:pt idx="1250">
                  <c:v>0.86805555555541036</c:v>
                </c:pt>
                <c:pt idx="1251">
                  <c:v>0.86874999999985436</c:v>
                </c:pt>
                <c:pt idx="1252">
                  <c:v>0.86944444444429836</c:v>
                </c:pt>
                <c:pt idx="1253">
                  <c:v>0.87013888888874003</c:v>
                </c:pt>
                <c:pt idx="1254">
                  <c:v>0.87083333333318824</c:v>
                </c:pt>
                <c:pt idx="1255">
                  <c:v>0.87152777777762758</c:v>
                </c:pt>
                <c:pt idx="1256">
                  <c:v>0.87222222222207413</c:v>
                </c:pt>
                <c:pt idx="1257">
                  <c:v>0.87291666666651813</c:v>
                </c:pt>
                <c:pt idx="1258">
                  <c:v>0.87361111111096001</c:v>
                </c:pt>
                <c:pt idx="1259">
                  <c:v>0.87430555555540612</c:v>
                </c:pt>
                <c:pt idx="1260">
                  <c:v>0.87499999999985012</c:v>
                </c:pt>
                <c:pt idx="1261">
                  <c:v>0.87569444444429612</c:v>
                </c:pt>
                <c:pt idx="1262">
                  <c:v>0.87638888888873601</c:v>
                </c:pt>
                <c:pt idx="1263">
                  <c:v>0.87708333333318411</c:v>
                </c:pt>
                <c:pt idx="1264">
                  <c:v>0.877777777777624</c:v>
                </c:pt>
                <c:pt idx="1265">
                  <c:v>0.878472222222068</c:v>
                </c:pt>
                <c:pt idx="1266">
                  <c:v>0.87916666666651389</c:v>
                </c:pt>
                <c:pt idx="1267">
                  <c:v>0.879861111110956</c:v>
                </c:pt>
                <c:pt idx="1268">
                  <c:v>0.88055555555539999</c:v>
                </c:pt>
                <c:pt idx="1269">
                  <c:v>0.88124999999984399</c:v>
                </c:pt>
                <c:pt idx="1270">
                  <c:v>0.88194444444428965</c:v>
                </c:pt>
                <c:pt idx="1271">
                  <c:v>0.88263888888873199</c:v>
                </c:pt>
                <c:pt idx="1272">
                  <c:v>0.88333333333317665</c:v>
                </c:pt>
                <c:pt idx="1273">
                  <c:v>0.88402777777761787</c:v>
                </c:pt>
                <c:pt idx="1274">
                  <c:v>0.88472222222206398</c:v>
                </c:pt>
                <c:pt idx="1275">
                  <c:v>0.88541666666650798</c:v>
                </c:pt>
                <c:pt idx="1276">
                  <c:v>0.88611111111094987</c:v>
                </c:pt>
                <c:pt idx="1277">
                  <c:v>0.88680555555539664</c:v>
                </c:pt>
                <c:pt idx="1278">
                  <c:v>0.88749999999983997</c:v>
                </c:pt>
                <c:pt idx="1279">
                  <c:v>0.88819444444428464</c:v>
                </c:pt>
                <c:pt idx="1280">
                  <c:v>0.88888888888872797</c:v>
                </c:pt>
                <c:pt idx="1281">
                  <c:v>0.88958333333317263</c:v>
                </c:pt>
                <c:pt idx="1282">
                  <c:v>0.89027777777761341</c:v>
                </c:pt>
                <c:pt idx="1283">
                  <c:v>0.89097222222205996</c:v>
                </c:pt>
                <c:pt idx="1284">
                  <c:v>0.89166666666650463</c:v>
                </c:pt>
                <c:pt idx="1285">
                  <c:v>0.8923611111109454</c:v>
                </c:pt>
                <c:pt idx="1286">
                  <c:v>0.89305555555539262</c:v>
                </c:pt>
                <c:pt idx="1287">
                  <c:v>0.89374999999983595</c:v>
                </c:pt>
                <c:pt idx="1288">
                  <c:v>0.89444444444427995</c:v>
                </c:pt>
                <c:pt idx="1289">
                  <c:v>0.89513888888872351</c:v>
                </c:pt>
                <c:pt idx="1290">
                  <c:v>0.89583333333316795</c:v>
                </c:pt>
                <c:pt idx="1291">
                  <c:v>0.89652777777760939</c:v>
                </c:pt>
                <c:pt idx="1292">
                  <c:v>0.8972222222220555</c:v>
                </c:pt>
                <c:pt idx="1293">
                  <c:v>0.89791666666650005</c:v>
                </c:pt>
                <c:pt idx="1294">
                  <c:v>0.89861111111094349</c:v>
                </c:pt>
                <c:pt idx="1295">
                  <c:v>0.89930555555538805</c:v>
                </c:pt>
                <c:pt idx="1296">
                  <c:v>0.89999999999983205</c:v>
                </c:pt>
                <c:pt idx="1297">
                  <c:v>0.90069444444427849</c:v>
                </c:pt>
                <c:pt idx="1298">
                  <c:v>0.90138888888871949</c:v>
                </c:pt>
                <c:pt idx="1299">
                  <c:v>0.90208333333316404</c:v>
                </c:pt>
                <c:pt idx="1300">
                  <c:v>0.90277777777760759</c:v>
                </c:pt>
                <c:pt idx="1301">
                  <c:v>0.90347222222205159</c:v>
                </c:pt>
                <c:pt idx="1302">
                  <c:v>0.90416666666649603</c:v>
                </c:pt>
                <c:pt idx="1303">
                  <c:v>0.90486111111093959</c:v>
                </c:pt>
                <c:pt idx="1304">
                  <c:v>0.90555555555538403</c:v>
                </c:pt>
                <c:pt idx="1305">
                  <c:v>0.90624999999982803</c:v>
                </c:pt>
                <c:pt idx="1306">
                  <c:v>0.90694444444427436</c:v>
                </c:pt>
                <c:pt idx="1307">
                  <c:v>0.90763888888871602</c:v>
                </c:pt>
                <c:pt idx="1308">
                  <c:v>0.90833333333316002</c:v>
                </c:pt>
                <c:pt idx="1309">
                  <c:v>0.90902777777760357</c:v>
                </c:pt>
                <c:pt idx="1310">
                  <c:v>0.90972222222204802</c:v>
                </c:pt>
                <c:pt idx="1311">
                  <c:v>0.91041666666649201</c:v>
                </c:pt>
                <c:pt idx="1312">
                  <c:v>0.91111111111093557</c:v>
                </c:pt>
                <c:pt idx="1313">
                  <c:v>0.91180555555538212</c:v>
                </c:pt>
                <c:pt idx="1314">
                  <c:v>0.91249999999982401</c:v>
                </c:pt>
                <c:pt idx="1315">
                  <c:v>0.91319444444426801</c:v>
                </c:pt>
                <c:pt idx="1316">
                  <c:v>0.913888888888712</c:v>
                </c:pt>
                <c:pt idx="1317">
                  <c:v>0.914583333333156</c:v>
                </c:pt>
                <c:pt idx="1318">
                  <c:v>0.91527777777759989</c:v>
                </c:pt>
                <c:pt idx="1319">
                  <c:v>0.915972222222044</c:v>
                </c:pt>
                <c:pt idx="1320">
                  <c:v>0.91666666666648988</c:v>
                </c:pt>
                <c:pt idx="1321">
                  <c:v>0.91736111111093011</c:v>
                </c:pt>
                <c:pt idx="1322">
                  <c:v>0.91805555555537788</c:v>
                </c:pt>
                <c:pt idx="1323">
                  <c:v>0.91874999999982065</c:v>
                </c:pt>
                <c:pt idx="1324">
                  <c:v>0.91944444444426399</c:v>
                </c:pt>
                <c:pt idx="1325">
                  <c:v>0.92013888888870798</c:v>
                </c:pt>
                <c:pt idx="1326">
                  <c:v>0.92083333333315265</c:v>
                </c:pt>
                <c:pt idx="1327">
                  <c:v>0.92152777777759598</c:v>
                </c:pt>
                <c:pt idx="1328">
                  <c:v>0.92222222222203998</c:v>
                </c:pt>
                <c:pt idx="1329">
                  <c:v>0.92291666666648464</c:v>
                </c:pt>
                <c:pt idx="1330">
                  <c:v>0.92361111111092797</c:v>
                </c:pt>
                <c:pt idx="1331">
                  <c:v>0.92430555555537264</c:v>
                </c:pt>
                <c:pt idx="1332">
                  <c:v>0.92499999999981664</c:v>
                </c:pt>
                <c:pt idx="1333">
                  <c:v>0.92569444444426063</c:v>
                </c:pt>
                <c:pt idx="1334">
                  <c:v>0.92638888888870397</c:v>
                </c:pt>
                <c:pt idx="1335">
                  <c:v>0.92708333333314863</c:v>
                </c:pt>
                <c:pt idx="1336">
                  <c:v>0.92777777777759263</c:v>
                </c:pt>
                <c:pt idx="1337">
                  <c:v>0.92847222222203596</c:v>
                </c:pt>
                <c:pt idx="1338">
                  <c:v>0.92916666666648062</c:v>
                </c:pt>
                <c:pt idx="1339">
                  <c:v>0.92986111111092351</c:v>
                </c:pt>
                <c:pt idx="1340">
                  <c:v>0.93055555555536751</c:v>
                </c:pt>
                <c:pt idx="1341">
                  <c:v>0.93124999999981195</c:v>
                </c:pt>
                <c:pt idx="1342">
                  <c:v>0.93194444444425595</c:v>
                </c:pt>
                <c:pt idx="1343">
                  <c:v>0.93263888888869995</c:v>
                </c:pt>
                <c:pt idx="1344">
                  <c:v>0.93333333333314461</c:v>
                </c:pt>
                <c:pt idx="1345">
                  <c:v>0.93402777777758805</c:v>
                </c:pt>
                <c:pt idx="1346">
                  <c:v>0.93472222222203205</c:v>
                </c:pt>
                <c:pt idx="1347">
                  <c:v>0.93541666666647605</c:v>
                </c:pt>
                <c:pt idx="1348">
                  <c:v>0.93611111111091949</c:v>
                </c:pt>
                <c:pt idx="1349">
                  <c:v>0.93680555555536404</c:v>
                </c:pt>
                <c:pt idx="1350">
                  <c:v>0.93749999999980804</c:v>
                </c:pt>
                <c:pt idx="1351">
                  <c:v>0.93819444444425204</c:v>
                </c:pt>
                <c:pt idx="1352">
                  <c:v>0.93888888888869604</c:v>
                </c:pt>
                <c:pt idx="1353">
                  <c:v>0.93958333333314004</c:v>
                </c:pt>
                <c:pt idx="1354">
                  <c:v>0.94027777777758403</c:v>
                </c:pt>
                <c:pt idx="1355">
                  <c:v>0.94097222222202803</c:v>
                </c:pt>
                <c:pt idx="1356">
                  <c:v>0.94166666666647436</c:v>
                </c:pt>
                <c:pt idx="1357">
                  <c:v>0.94236111111091558</c:v>
                </c:pt>
                <c:pt idx="1358">
                  <c:v>0.94305555555536003</c:v>
                </c:pt>
                <c:pt idx="1359">
                  <c:v>0.94374999999980635</c:v>
                </c:pt>
                <c:pt idx="1360">
                  <c:v>0.94444444444424802</c:v>
                </c:pt>
                <c:pt idx="1361">
                  <c:v>0.94513888888869202</c:v>
                </c:pt>
                <c:pt idx="1362">
                  <c:v>0.94583333333313813</c:v>
                </c:pt>
                <c:pt idx="1363">
                  <c:v>0.94652777777758001</c:v>
                </c:pt>
                <c:pt idx="1364">
                  <c:v>0.94722222222202401</c:v>
                </c:pt>
                <c:pt idx="1365">
                  <c:v>0.94791666666646801</c:v>
                </c:pt>
                <c:pt idx="1366">
                  <c:v>0.94861111111091201</c:v>
                </c:pt>
                <c:pt idx="1367">
                  <c:v>0.94930555555535601</c:v>
                </c:pt>
                <c:pt idx="1368">
                  <c:v>0.94999999999980211</c:v>
                </c:pt>
                <c:pt idx="1369">
                  <c:v>0.95069444444424611</c:v>
                </c:pt>
                <c:pt idx="1370">
                  <c:v>0.951388888888688</c:v>
                </c:pt>
                <c:pt idx="1371">
                  <c:v>0.95208333333313389</c:v>
                </c:pt>
                <c:pt idx="1372">
                  <c:v>0.95277777777757788</c:v>
                </c:pt>
                <c:pt idx="1373">
                  <c:v>0.95347222222201999</c:v>
                </c:pt>
                <c:pt idx="1374">
                  <c:v>0.95416666666646399</c:v>
                </c:pt>
                <c:pt idx="1375">
                  <c:v>0.95486111111090799</c:v>
                </c:pt>
                <c:pt idx="1376">
                  <c:v>0.95555555555535199</c:v>
                </c:pt>
                <c:pt idx="1377">
                  <c:v>0.95624999999979665</c:v>
                </c:pt>
                <c:pt idx="1378">
                  <c:v>0.95694444444424065</c:v>
                </c:pt>
                <c:pt idx="1379">
                  <c:v>0.95763888888868465</c:v>
                </c:pt>
                <c:pt idx="1380">
                  <c:v>0.95833333333312865</c:v>
                </c:pt>
                <c:pt idx="1381">
                  <c:v>0.95902777777757264</c:v>
                </c:pt>
                <c:pt idx="1382">
                  <c:v>0.95972222222201664</c:v>
                </c:pt>
                <c:pt idx="1383">
                  <c:v>0.96041666666645997</c:v>
                </c:pt>
                <c:pt idx="1384">
                  <c:v>0.96111111111090397</c:v>
                </c:pt>
                <c:pt idx="1385">
                  <c:v>0.96180555555534863</c:v>
                </c:pt>
                <c:pt idx="1386">
                  <c:v>0.96249999999979263</c:v>
                </c:pt>
                <c:pt idx="1387">
                  <c:v>0.96319444444423663</c:v>
                </c:pt>
                <c:pt idx="1388">
                  <c:v>0.96388888888868063</c:v>
                </c:pt>
                <c:pt idx="1389">
                  <c:v>0.96458333333312463</c:v>
                </c:pt>
                <c:pt idx="1390">
                  <c:v>0.96527777777756796</c:v>
                </c:pt>
                <c:pt idx="1391">
                  <c:v>0.96597222222201262</c:v>
                </c:pt>
                <c:pt idx="1392">
                  <c:v>0.96666666666645595</c:v>
                </c:pt>
                <c:pt idx="1393">
                  <c:v>0.96736111111089995</c:v>
                </c:pt>
                <c:pt idx="1394">
                  <c:v>0.96805555555534395</c:v>
                </c:pt>
                <c:pt idx="1395">
                  <c:v>0.96874999999979083</c:v>
                </c:pt>
                <c:pt idx="1396">
                  <c:v>0.96944444444423195</c:v>
                </c:pt>
                <c:pt idx="1397">
                  <c:v>0.97013888888867605</c:v>
                </c:pt>
                <c:pt idx="1398">
                  <c:v>0.97083333333312261</c:v>
                </c:pt>
                <c:pt idx="1399">
                  <c:v>0.97152777777756349</c:v>
                </c:pt>
                <c:pt idx="1400">
                  <c:v>0.97222222222200805</c:v>
                </c:pt>
                <c:pt idx="1401">
                  <c:v>0.97291666666645205</c:v>
                </c:pt>
                <c:pt idx="1402">
                  <c:v>0.97361111111089849</c:v>
                </c:pt>
                <c:pt idx="1403">
                  <c:v>0.97430555555534004</c:v>
                </c:pt>
                <c:pt idx="1404">
                  <c:v>0.97499999999978648</c:v>
                </c:pt>
                <c:pt idx="1405">
                  <c:v>0.97569444444423048</c:v>
                </c:pt>
                <c:pt idx="1406">
                  <c:v>0.97638888888867204</c:v>
                </c:pt>
                <c:pt idx="1407">
                  <c:v>0.97708333333311836</c:v>
                </c:pt>
                <c:pt idx="1408">
                  <c:v>0.97777777777756003</c:v>
                </c:pt>
                <c:pt idx="1409">
                  <c:v>0.97847222222200403</c:v>
                </c:pt>
                <c:pt idx="1410">
                  <c:v>0.97916666666644803</c:v>
                </c:pt>
                <c:pt idx="1411">
                  <c:v>0.97986111111089436</c:v>
                </c:pt>
                <c:pt idx="1412">
                  <c:v>0.98055555555533558</c:v>
                </c:pt>
                <c:pt idx="1413">
                  <c:v>0.98124999999978002</c:v>
                </c:pt>
                <c:pt idx="1414">
                  <c:v>0.98194444444422402</c:v>
                </c:pt>
                <c:pt idx="1415">
                  <c:v>0.98263888888866757</c:v>
                </c:pt>
                <c:pt idx="1416">
                  <c:v>0.98333333333311201</c:v>
                </c:pt>
                <c:pt idx="1417">
                  <c:v>0.98402777777755557</c:v>
                </c:pt>
                <c:pt idx="1418">
                  <c:v>0.98472222222200001</c:v>
                </c:pt>
                <c:pt idx="1419">
                  <c:v>0.98541666666644356</c:v>
                </c:pt>
                <c:pt idx="1420">
                  <c:v>0.98611111111088801</c:v>
                </c:pt>
                <c:pt idx="1421">
                  <c:v>0.986805555555332</c:v>
                </c:pt>
                <c:pt idx="1422">
                  <c:v>0.987499999999776</c:v>
                </c:pt>
                <c:pt idx="1423">
                  <c:v>0.98819444444422</c:v>
                </c:pt>
                <c:pt idx="1424">
                  <c:v>0.98888888888866211</c:v>
                </c:pt>
                <c:pt idx="1425">
                  <c:v>0.98958333333333259</c:v>
                </c:pt>
                <c:pt idx="1426">
                  <c:v>0.99027777777777759</c:v>
                </c:pt>
                <c:pt idx="1427">
                  <c:v>0.99097222222222159</c:v>
                </c:pt>
                <c:pt idx="1428">
                  <c:v>0.99166666666666659</c:v>
                </c:pt>
                <c:pt idx="1429">
                  <c:v>0.99236111111111058</c:v>
                </c:pt>
                <c:pt idx="1430">
                  <c:v>0.99305555555555602</c:v>
                </c:pt>
                <c:pt idx="1431">
                  <c:v>0.99375000000000002</c:v>
                </c:pt>
                <c:pt idx="1432">
                  <c:v>0.99444444444444402</c:v>
                </c:pt>
                <c:pt idx="1433">
                  <c:v>0.99513888888888902</c:v>
                </c:pt>
                <c:pt idx="1434">
                  <c:v>0.99583333333333302</c:v>
                </c:pt>
                <c:pt idx="1435">
                  <c:v>0.99652777777777757</c:v>
                </c:pt>
                <c:pt idx="1436">
                  <c:v>0.99722222222222157</c:v>
                </c:pt>
                <c:pt idx="1437">
                  <c:v>0.99791666666666656</c:v>
                </c:pt>
                <c:pt idx="1438">
                  <c:v>0.99861111111111101</c:v>
                </c:pt>
              </c:numCache>
            </c:numRef>
          </c:cat>
          <c:val>
            <c:numRef>
              <c:f>Hoja1!$C$2:$C$1440</c:f>
              <c:numCache>
                <c:formatCode>General</c:formatCode>
                <c:ptCount val="1439"/>
                <c:pt idx="0">
                  <c:v>16.22797450211225</c:v>
                </c:pt>
                <c:pt idx="1">
                  <c:v>16.22805974652978</c:v>
                </c:pt>
                <c:pt idx="2">
                  <c:v>16.22814499094742</c:v>
                </c:pt>
                <c:pt idx="3">
                  <c:v>16.228230235364943</c:v>
                </c:pt>
                <c:pt idx="4">
                  <c:v>16.228315479782729</c:v>
                </c:pt>
                <c:pt idx="5">
                  <c:v>16.228400724200363</c:v>
                </c:pt>
                <c:pt idx="6">
                  <c:v>16.228485968617985</c:v>
                </c:pt>
                <c:pt idx="7">
                  <c:v>16.228571213035586</c:v>
                </c:pt>
                <c:pt idx="8">
                  <c:v>16.228656457453226</c:v>
                </c:pt>
                <c:pt idx="9">
                  <c:v>16.228741701870778</c:v>
                </c:pt>
                <c:pt idx="10">
                  <c:v>16.228826946288471</c:v>
                </c:pt>
                <c:pt idx="11">
                  <c:v>16.228912190706087</c:v>
                </c:pt>
                <c:pt idx="12">
                  <c:v>16.228997435123652</c:v>
                </c:pt>
                <c:pt idx="13">
                  <c:v>16.229082679541225</c:v>
                </c:pt>
                <c:pt idx="14">
                  <c:v>16.229167923958961</c:v>
                </c:pt>
                <c:pt idx="15">
                  <c:v>16.229253168376591</c:v>
                </c:pt>
                <c:pt idx="16">
                  <c:v>16.229338412794206</c:v>
                </c:pt>
                <c:pt idx="17">
                  <c:v>16.229423657211829</c:v>
                </c:pt>
                <c:pt idx="18">
                  <c:v>16.229508901629426</c:v>
                </c:pt>
                <c:pt idx="19">
                  <c:v>16.229594146047074</c:v>
                </c:pt>
                <c:pt idx="20">
                  <c:v>16.229679390464689</c:v>
                </c:pt>
                <c:pt idx="21">
                  <c:v>16.229764634882287</c:v>
                </c:pt>
                <c:pt idx="22">
                  <c:v>16.229849879299863</c:v>
                </c:pt>
                <c:pt idx="23">
                  <c:v>16.22993512371762</c:v>
                </c:pt>
                <c:pt idx="24">
                  <c:v>16.230020368135182</c:v>
                </c:pt>
                <c:pt idx="25">
                  <c:v>16.230105612552805</c:v>
                </c:pt>
                <c:pt idx="26">
                  <c:v>16.230190856970427</c:v>
                </c:pt>
                <c:pt idx="27">
                  <c:v>16.23027610138805</c:v>
                </c:pt>
                <c:pt idx="28">
                  <c:v>16.23036134580569</c:v>
                </c:pt>
                <c:pt idx="29">
                  <c:v>16.230446590223163</c:v>
                </c:pt>
                <c:pt idx="30">
                  <c:v>16.230531834640889</c:v>
                </c:pt>
                <c:pt idx="31">
                  <c:v>16.23061707905854</c:v>
                </c:pt>
                <c:pt idx="32">
                  <c:v>16.230702323476162</c:v>
                </c:pt>
                <c:pt idx="33">
                  <c:v>16.239999999999988</c:v>
                </c:pt>
                <c:pt idx="34">
                  <c:v>16.240999999999989</c:v>
                </c:pt>
                <c:pt idx="35">
                  <c:v>16.241999999999987</c:v>
                </c:pt>
                <c:pt idx="36">
                  <c:v>16.24299999999992</c:v>
                </c:pt>
                <c:pt idx="37">
                  <c:v>16.243999999999989</c:v>
                </c:pt>
                <c:pt idx="38">
                  <c:v>16.244999999999987</c:v>
                </c:pt>
                <c:pt idx="39">
                  <c:v>16.245999999999921</c:v>
                </c:pt>
                <c:pt idx="40">
                  <c:v>16.246999999999989</c:v>
                </c:pt>
                <c:pt idx="41">
                  <c:v>16.247999999999987</c:v>
                </c:pt>
                <c:pt idx="42">
                  <c:v>16.248999999999921</c:v>
                </c:pt>
                <c:pt idx="43">
                  <c:v>16.249999999999989</c:v>
                </c:pt>
                <c:pt idx="44">
                  <c:v>16.250999999999987</c:v>
                </c:pt>
                <c:pt idx="45">
                  <c:v>16.251999999999992</c:v>
                </c:pt>
                <c:pt idx="46">
                  <c:v>16.252999999999989</c:v>
                </c:pt>
                <c:pt idx="47">
                  <c:v>16.253999999999987</c:v>
                </c:pt>
                <c:pt idx="48">
                  <c:v>16.254999999999992</c:v>
                </c:pt>
                <c:pt idx="49">
                  <c:v>16.255999999999986</c:v>
                </c:pt>
                <c:pt idx="50">
                  <c:v>16.256999999999987</c:v>
                </c:pt>
                <c:pt idx="51">
                  <c:v>16.257999999999996</c:v>
                </c:pt>
                <c:pt idx="52">
                  <c:v>16.258999999999986</c:v>
                </c:pt>
                <c:pt idx="53">
                  <c:v>16.259999999999987</c:v>
                </c:pt>
                <c:pt idx="54">
                  <c:v>16.060000000000002</c:v>
                </c:pt>
                <c:pt idx="55">
                  <c:v>16.027000000000005</c:v>
                </c:pt>
                <c:pt idx="56">
                  <c:v>15.994</c:v>
                </c:pt>
                <c:pt idx="57">
                  <c:v>15.961000000000002</c:v>
                </c:pt>
                <c:pt idx="58">
                  <c:v>15.928000000000001</c:v>
                </c:pt>
                <c:pt idx="59">
                  <c:v>15.895000000000024</c:v>
                </c:pt>
                <c:pt idx="60">
                  <c:v>15.862000000000034</c:v>
                </c:pt>
                <c:pt idx="61">
                  <c:v>15.829000000000002</c:v>
                </c:pt>
                <c:pt idx="62">
                  <c:v>15.796000000000005</c:v>
                </c:pt>
                <c:pt idx="63">
                  <c:v>15.763000000000002</c:v>
                </c:pt>
                <c:pt idx="64">
                  <c:v>15.729999999999999</c:v>
                </c:pt>
                <c:pt idx="65">
                  <c:v>15.697000000000001</c:v>
                </c:pt>
                <c:pt idx="66">
                  <c:v>15.664000000000003</c:v>
                </c:pt>
                <c:pt idx="67">
                  <c:v>15.630999999999998</c:v>
                </c:pt>
                <c:pt idx="68">
                  <c:v>15.598000000000003</c:v>
                </c:pt>
                <c:pt idx="69">
                  <c:v>15.565000000000024</c:v>
                </c:pt>
                <c:pt idx="70">
                  <c:v>15.532000000000004</c:v>
                </c:pt>
                <c:pt idx="71">
                  <c:v>15.499000000000006</c:v>
                </c:pt>
                <c:pt idx="72">
                  <c:v>15.466000000000006</c:v>
                </c:pt>
                <c:pt idx="73">
                  <c:v>15.433000000000005</c:v>
                </c:pt>
                <c:pt idx="74">
                  <c:v>15.803333333333336</c:v>
                </c:pt>
                <c:pt idx="75">
                  <c:v>15.800583333333373</c:v>
                </c:pt>
                <c:pt idx="76">
                  <c:v>15.797833333333333</c:v>
                </c:pt>
                <c:pt idx="77">
                  <c:v>15.795083333333334</c:v>
                </c:pt>
                <c:pt idx="78">
                  <c:v>15.792333333333334</c:v>
                </c:pt>
                <c:pt idx="79">
                  <c:v>15.789583333333336</c:v>
                </c:pt>
                <c:pt idx="80">
                  <c:v>15.786833333333334</c:v>
                </c:pt>
                <c:pt idx="81">
                  <c:v>15.784083333333333</c:v>
                </c:pt>
                <c:pt idx="82">
                  <c:v>15.781333333333333</c:v>
                </c:pt>
                <c:pt idx="83">
                  <c:v>15.778583333333334</c:v>
                </c:pt>
                <c:pt idx="84">
                  <c:v>15.775833333333336</c:v>
                </c:pt>
                <c:pt idx="85">
                  <c:v>15.773083333333334</c:v>
                </c:pt>
                <c:pt idx="86">
                  <c:v>15.770333333333333</c:v>
                </c:pt>
                <c:pt idx="87">
                  <c:v>15.767583333333334</c:v>
                </c:pt>
                <c:pt idx="88">
                  <c:v>15.764833333333334</c:v>
                </c:pt>
                <c:pt idx="89">
                  <c:v>15.762083333333354</c:v>
                </c:pt>
                <c:pt idx="90">
                  <c:v>15.759333333333334</c:v>
                </c:pt>
                <c:pt idx="91">
                  <c:v>15.756583333333356</c:v>
                </c:pt>
                <c:pt idx="92">
                  <c:v>15.753833333333334</c:v>
                </c:pt>
                <c:pt idx="93">
                  <c:v>15.751083333333334</c:v>
                </c:pt>
                <c:pt idx="94">
                  <c:v>15.5</c:v>
                </c:pt>
                <c:pt idx="95">
                  <c:v>15.493750000000002</c:v>
                </c:pt>
                <c:pt idx="96">
                  <c:v>15.487500000000002</c:v>
                </c:pt>
                <c:pt idx="97">
                  <c:v>15.481250000000001</c:v>
                </c:pt>
                <c:pt idx="98">
                  <c:v>15.475000000000026</c:v>
                </c:pt>
                <c:pt idx="99">
                  <c:v>15.468750000000002</c:v>
                </c:pt>
                <c:pt idx="100">
                  <c:v>15.462500000000041</c:v>
                </c:pt>
                <c:pt idx="101">
                  <c:v>15.456250000000002</c:v>
                </c:pt>
                <c:pt idx="102">
                  <c:v>15.450000000000006</c:v>
                </c:pt>
                <c:pt idx="103">
                  <c:v>15.44375</c:v>
                </c:pt>
                <c:pt idx="104">
                  <c:v>15.437500000000002</c:v>
                </c:pt>
                <c:pt idx="105">
                  <c:v>15.43125</c:v>
                </c:pt>
                <c:pt idx="106">
                  <c:v>15.425000000000002</c:v>
                </c:pt>
                <c:pt idx="107">
                  <c:v>15.418750000000001</c:v>
                </c:pt>
                <c:pt idx="108">
                  <c:v>15.412500000000026</c:v>
                </c:pt>
                <c:pt idx="109">
                  <c:v>15.40625</c:v>
                </c:pt>
                <c:pt idx="110">
                  <c:v>15.4</c:v>
                </c:pt>
                <c:pt idx="111">
                  <c:v>15.393750000000002</c:v>
                </c:pt>
                <c:pt idx="112">
                  <c:v>15.387500000000006</c:v>
                </c:pt>
                <c:pt idx="113">
                  <c:v>15.38125</c:v>
                </c:pt>
                <c:pt idx="114">
                  <c:v>15.196666666666674</c:v>
                </c:pt>
                <c:pt idx="115">
                  <c:v>15.160166666666672</c:v>
                </c:pt>
                <c:pt idx="116">
                  <c:v>15.12366666666667</c:v>
                </c:pt>
                <c:pt idx="117">
                  <c:v>15.087166666666672</c:v>
                </c:pt>
                <c:pt idx="118">
                  <c:v>15.050666666666709</c:v>
                </c:pt>
                <c:pt idx="119">
                  <c:v>15.014166666666672</c:v>
                </c:pt>
                <c:pt idx="120">
                  <c:v>14.977666666666703</c:v>
                </c:pt>
                <c:pt idx="121">
                  <c:v>14.941166666666671</c:v>
                </c:pt>
                <c:pt idx="122">
                  <c:v>14.904666666666676</c:v>
                </c:pt>
                <c:pt idx="123">
                  <c:v>14.868166666666674</c:v>
                </c:pt>
                <c:pt idx="124">
                  <c:v>14.831666666666672</c:v>
                </c:pt>
                <c:pt idx="125">
                  <c:v>14.79516666666667</c:v>
                </c:pt>
                <c:pt idx="126">
                  <c:v>14.758666666666672</c:v>
                </c:pt>
                <c:pt idx="127">
                  <c:v>14.72216666666667</c:v>
                </c:pt>
                <c:pt idx="128">
                  <c:v>14.685666666666709</c:v>
                </c:pt>
                <c:pt idx="129">
                  <c:v>14.64916666666667</c:v>
                </c:pt>
                <c:pt idx="130">
                  <c:v>14.612666666666676</c:v>
                </c:pt>
                <c:pt idx="131">
                  <c:v>14.576166666666674</c:v>
                </c:pt>
                <c:pt idx="132">
                  <c:v>14.539666666666674</c:v>
                </c:pt>
                <c:pt idx="133">
                  <c:v>14.503166666666672</c:v>
                </c:pt>
                <c:pt idx="134">
                  <c:v>14.600000000000001</c:v>
                </c:pt>
                <c:pt idx="135">
                  <c:v>14.575250000000002</c:v>
                </c:pt>
                <c:pt idx="136">
                  <c:v>14.550500000000024</c:v>
                </c:pt>
                <c:pt idx="137">
                  <c:v>14.525750000000002</c:v>
                </c:pt>
                <c:pt idx="138">
                  <c:v>14.501000000000001</c:v>
                </c:pt>
                <c:pt idx="139">
                  <c:v>14.47625</c:v>
                </c:pt>
                <c:pt idx="140">
                  <c:v>14.451500000000006</c:v>
                </c:pt>
                <c:pt idx="141">
                  <c:v>14.426750000000002</c:v>
                </c:pt>
                <c:pt idx="142">
                  <c:v>14.402000000000006</c:v>
                </c:pt>
                <c:pt idx="143">
                  <c:v>14.37725</c:v>
                </c:pt>
                <c:pt idx="144">
                  <c:v>14.352500000000054</c:v>
                </c:pt>
                <c:pt idx="145">
                  <c:v>14.327750000000014</c:v>
                </c:pt>
                <c:pt idx="146">
                  <c:v>14.303000000000004</c:v>
                </c:pt>
                <c:pt idx="147">
                  <c:v>14.278250000000011</c:v>
                </c:pt>
                <c:pt idx="148">
                  <c:v>14.253500000000004</c:v>
                </c:pt>
                <c:pt idx="149">
                  <c:v>14.228749999999998</c:v>
                </c:pt>
                <c:pt idx="150">
                  <c:v>14.203999999999986</c:v>
                </c:pt>
                <c:pt idx="151">
                  <c:v>14.179250000000003</c:v>
                </c:pt>
                <c:pt idx="152">
                  <c:v>14.15450000000002</c:v>
                </c:pt>
                <c:pt idx="153">
                  <c:v>14.129750000000001</c:v>
                </c:pt>
                <c:pt idx="154">
                  <c:v>14.140000000000011</c:v>
                </c:pt>
                <c:pt idx="155">
                  <c:v>14.121999999999996</c:v>
                </c:pt>
                <c:pt idx="156">
                  <c:v>14.104000000000008</c:v>
                </c:pt>
                <c:pt idx="157">
                  <c:v>14.086000000000002</c:v>
                </c:pt>
                <c:pt idx="158">
                  <c:v>14.068000000000005</c:v>
                </c:pt>
                <c:pt idx="159">
                  <c:v>14.05</c:v>
                </c:pt>
                <c:pt idx="160">
                  <c:v>14.032000000000004</c:v>
                </c:pt>
                <c:pt idx="161">
                  <c:v>14.014000000000001</c:v>
                </c:pt>
                <c:pt idx="162">
                  <c:v>13.996</c:v>
                </c:pt>
                <c:pt idx="163">
                  <c:v>13.978000000000002</c:v>
                </c:pt>
                <c:pt idx="164">
                  <c:v>13.96</c:v>
                </c:pt>
                <c:pt idx="165">
                  <c:v>13.942000000000009</c:v>
                </c:pt>
                <c:pt idx="166">
                  <c:v>13.924000000000001</c:v>
                </c:pt>
                <c:pt idx="167">
                  <c:v>13.906000000000006</c:v>
                </c:pt>
                <c:pt idx="168">
                  <c:v>13.888000000000002</c:v>
                </c:pt>
                <c:pt idx="169">
                  <c:v>13.870000000000006</c:v>
                </c:pt>
                <c:pt idx="170">
                  <c:v>13.852000000000031</c:v>
                </c:pt>
                <c:pt idx="171">
                  <c:v>13.834</c:v>
                </c:pt>
                <c:pt idx="172">
                  <c:v>13.816000000000004</c:v>
                </c:pt>
                <c:pt idx="173">
                  <c:v>13.797999999999996</c:v>
                </c:pt>
                <c:pt idx="174">
                  <c:v>13.876666666666722</c:v>
                </c:pt>
                <c:pt idx="175">
                  <c:v>13.865166666666719</c:v>
                </c:pt>
                <c:pt idx="176">
                  <c:v>13.853666666666724</c:v>
                </c:pt>
                <c:pt idx="177">
                  <c:v>13.842166666666676</c:v>
                </c:pt>
                <c:pt idx="178">
                  <c:v>13.830666666666676</c:v>
                </c:pt>
                <c:pt idx="179">
                  <c:v>13.819166666666694</c:v>
                </c:pt>
                <c:pt idx="180">
                  <c:v>13.807666666666703</c:v>
                </c:pt>
                <c:pt idx="181">
                  <c:v>13.796166666666657</c:v>
                </c:pt>
                <c:pt idx="182">
                  <c:v>13.784666666666666</c:v>
                </c:pt>
                <c:pt idx="183">
                  <c:v>13.773166666666672</c:v>
                </c:pt>
                <c:pt idx="184">
                  <c:v>13.76166666666667</c:v>
                </c:pt>
                <c:pt idx="185">
                  <c:v>13.75016666666667</c:v>
                </c:pt>
                <c:pt idx="186">
                  <c:v>13.73866666666666</c:v>
                </c:pt>
                <c:pt idx="187">
                  <c:v>13.727166666666667</c:v>
                </c:pt>
                <c:pt idx="188">
                  <c:v>13.715666666666674</c:v>
                </c:pt>
                <c:pt idx="189">
                  <c:v>13.704166666666666</c:v>
                </c:pt>
                <c:pt idx="190">
                  <c:v>13.692666666666691</c:v>
                </c:pt>
                <c:pt idx="191">
                  <c:v>13.681166666666664</c:v>
                </c:pt>
                <c:pt idx="192">
                  <c:v>13.669666666666709</c:v>
                </c:pt>
                <c:pt idx="193">
                  <c:v>13.658166666666666</c:v>
                </c:pt>
                <c:pt idx="194">
                  <c:v>13.700000000000001</c:v>
                </c:pt>
                <c:pt idx="195">
                  <c:v>13.696500000000002</c:v>
                </c:pt>
                <c:pt idx="196">
                  <c:v>13.693000000000001</c:v>
                </c:pt>
                <c:pt idx="197">
                  <c:v>13.689500000000002</c:v>
                </c:pt>
                <c:pt idx="198">
                  <c:v>13.686</c:v>
                </c:pt>
                <c:pt idx="199">
                  <c:v>13.682500000000006</c:v>
                </c:pt>
                <c:pt idx="200">
                  <c:v>13.679</c:v>
                </c:pt>
                <c:pt idx="201">
                  <c:v>13.675500000000024</c:v>
                </c:pt>
                <c:pt idx="202">
                  <c:v>13.672000000000002</c:v>
                </c:pt>
                <c:pt idx="203">
                  <c:v>13.668500000000002</c:v>
                </c:pt>
                <c:pt idx="204">
                  <c:v>13.665000000000004</c:v>
                </c:pt>
                <c:pt idx="205">
                  <c:v>13.6615</c:v>
                </c:pt>
                <c:pt idx="206">
                  <c:v>13.658000000000001</c:v>
                </c:pt>
                <c:pt idx="207">
                  <c:v>13.654500000000002</c:v>
                </c:pt>
                <c:pt idx="208">
                  <c:v>13.651000000000002</c:v>
                </c:pt>
                <c:pt idx="209">
                  <c:v>13.647500000000001</c:v>
                </c:pt>
                <c:pt idx="210">
                  <c:v>13.644</c:v>
                </c:pt>
                <c:pt idx="211">
                  <c:v>13.640500000000001</c:v>
                </c:pt>
                <c:pt idx="212">
                  <c:v>13.636999999999999</c:v>
                </c:pt>
                <c:pt idx="213">
                  <c:v>13.633500000000002</c:v>
                </c:pt>
                <c:pt idx="214">
                  <c:v>13.629999999999999</c:v>
                </c:pt>
                <c:pt idx="215">
                  <c:v>13.500000000000002</c:v>
                </c:pt>
                <c:pt idx="216">
                  <c:v>13.4985</c:v>
                </c:pt>
                <c:pt idx="217">
                  <c:v>13.497000000000002</c:v>
                </c:pt>
                <c:pt idx="218">
                  <c:v>13.495500000000026</c:v>
                </c:pt>
                <c:pt idx="219">
                  <c:v>13.494</c:v>
                </c:pt>
                <c:pt idx="220">
                  <c:v>13.492500000000026</c:v>
                </c:pt>
                <c:pt idx="221">
                  <c:v>13.491</c:v>
                </c:pt>
                <c:pt idx="222">
                  <c:v>13.489500000000024</c:v>
                </c:pt>
                <c:pt idx="223">
                  <c:v>13.488</c:v>
                </c:pt>
                <c:pt idx="224">
                  <c:v>13.486500000000024</c:v>
                </c:pt>
                <c:pt idx="225">
                  <c:v>13.485000000000024</c:v>
                </c:pt>
                <c:pt idx="226">
                  <c:v>13.483500000000006</c:v>
                </c:pt>
                <c:pt idx="227">
                  <c:v>13.482000000000006</c:v>
                </c:pt>
                <c:pt idx="228">
                  <c:v>13.480500000000006</c:v>
                </c:pt>
                <c:pt idx="229">
                  <c:v>13.479000000000006</c:v>
                </c:pt>
                <c:pt idx="230">
                  <c:v>13.477500000000004</c:v>
                </c:pt>
                <c:pt idx="231">
                  <c:v>13.476000000000004</c:v>
                </c:pt>
                <c:pt idx="232">
                  <c:v>13.474500000000004</c:v>
                </c:pt>
                <c:pt idx="233">
                  <c:v>13.473000000000004</c:v>
                </c:pt>
                <c:pt idx="234">
                  <c:v>13.471500000000002</c:v>
                </c:pt>
                <c:pt idx="235">
                  <c:v>13.430000000000001</c:v>
                </c:pt>
                <c:pt idx="236">
                  <c:v>13.425500000000024</c:v>
                </c:pt>
                <c:pt idx="237">
                  <c:v>13.421000000000001</c:v>
                </c:pt>
                <c:pt idx="238">
                  <c:v>13.416500000000006</c:v>
                </c:pt>
                <c:pt idx="239">
                  <c:v>13.412000000000004</c:v>
                </c:pt>
                <c:pt idx="240">
                  <c:v>13.407500000000002</c:v>
                </c:pt>
                <c:pt idx="241">
                  <c:v>13.403</c:v>
                </c:pt>
                <c:pt idx="242">
                  <c:v>13.3985</c:v>
                </c:pt>
                <c:pt idx="243">
                  <c:v>13.394</c:v>
                </c:pt>
                <c:pt idx="244">
                  <c:v>13.389500000000035</c:v>
                </c:pt>
                <c:pt idx="245">
                  <c:v>13.385000000000026</c:v>
                </c:pt>
                <c:pt idx="246">
                  <c:v>13.380500000000024</c:v>
                </c:pt>
                <c:pt idx="247">
                  <c:v>13.376000000000024</c:v>
                </c:pt>
                <c:pt idx="248">
                  <c:v>13.371500000000006</c:v>
                </c:pt>
                <c:pt idx="249">
                  <c:v>13.367000000000004</c:v>
                </c:pt>
                <c:pt idx="250">
                  <c:v>13.362500000000045</c:v>
                </c:pt>
                <c:pt idx="251">
                  <c:v>13.358000000000002</c:v>
                </c:pt>
                <c:pt idx="252">
                  <c:v>13.353500000000038</c:v>
                </c:pt>
                <c:pt idx="253">
                  <c:v>13.349000000000002</c:v>
                </c:pt>
                <c:pt idx="254">
                  <c:v>13.344500000000002</c:v>
                </c:pt>
                <c:pt idx="255">
                  <c:v>13.360000000000024</c:v>
                </c:pt>
                <c:pt idx="256">
                  <c:v>13.355500000000056</c:v>
                </c:pt>
                <c:pt idx="257">
                  <c:v>13.351000000000004</c:v>
                </c:pt>
                <c:pt idx="258">
                  <c:v>13.346500000000002</c:v>
                </c:pt>
                <c:pt idx="259">
                  <c:v>13.342000000000002</c:v>
                </c:pt>
                <c:pt idx="260">
                  <c:v>13.3375</c:v>
                </c:pt>
                <c:pt idx="261">
                  <c:v>13.333</c:v>
                </c:pt>
                <c:pt idx="262">
                  <c:v>13.328500000000004</c:v>
                </c:pt>
                <c:pt idx="263">
                  <c:v>13.324</c:v>
                </c:pt>
                <c:pt idx="264">
                  <c:v>13.319500000000026</c:v>
                </c:pt>
                <c:pt idx="265">
                  <c:v>13.315000000000024</c:v>
                </c:pt>
                <c:pt idx="266">
                  <c:v>13.310500000000006</c:v>
                </c:pt>
                <c:pt idx="267">
                  <c:v>13.306000000000004</c:v>
                </c:pt>
                <c:pt idx="268">
                  <c:v>13.301500000000004</c:v>
                </c:pt>
                <c:pt idx="269">
                  <c:v>13.297000000000001</c:v>
                </c:pt>
                <c:pt idx="270">
                  <c:v>13.2925</c:v>
                </c:pt>
                <c:pt idx="271">
                  <c:v>13.288</c:v>
                </c:pt>
                <c:pt idx="272">
                  <c:v>13.2835</c:v>
                </c:pt>
                <c:pt idx="273">
                  <c:v>13.279000000000002</c:v>
                </c:pt>
                <c:pt idx="274">
                  <c:v>13.274500000000002</c:v>
                </c:pt>
                <c:pt idx="275">
                  <c:v>13.286666666666672</c:v>
                </c:pt>
                <c:pt idx="276">
                  <c:v>13.284916666666666</c:v>
                </c:pt>
                <c:pt idx="277">
                  <c:v>13.283166666666666</c:v>
                </c:pt>
                <c:pt idx="278">
                  <c:v>13.28141666666667</c:v>
                </c:pt>
                <c:pt idx="279">
                  <c:v>13.279666666666676</c:v>
                </c:pt>
                <c:pt idx="280">
                  <c:v>13.27791666666667</c:v>
                </c:pt>
                <c:pt idx="281">
                  <c:v>13.27616666666667</c:v>
                </c:pt>
                <c:pt idx="282">
                  <c:v>13.274416666666674</c:v>
                </c:pt>
                <c:pt idx="283">
                  <c:v>13.272666666666701</c:v>
                </c:pt>
                <c:pt idx="284">
                  <c:v>13.270916666666666</c:v>
                </c:pt>
                <c:pt idx="285">
                  <c:v>13.269166666666672</c:v>
                </c:pt>
                <c:pt idx="286">
                  <c:v>13.267416666666676</c:v>
                </c:pt>
                <c:pt idx="287">
                  <c:v>13.265666666666704</c:v>
                </c:pt>
                <c:pt idx="288">
                  <c:v>13.26391666666667</c:v>
                </c:pt>
                <c:pt idx="289">
                  <c:v>13.262166666666674</c:v>
                </c:pt>
                <c:pt idx="290">
                  <c:v>13.260416666666702</c:v>
                </c:pt>
                <c:pt idx="291">
                  <c:v>13.25866666666667</c:v>
                </c:pt>
                <c:pt idx="292">
                  <c:v>13.256916666666672</c:v>
                </c:pt>
                <c:pt idx="293">
                  <c:v>13.255166666666703</c:v>
                </c:pt>
                <c:pt idx="294">
                  <c:v>13.253416666666707</c:v>
                </c:pt>
                <c:pt idx="295">
                  <c:v>12.993333333333334</c:v>
                </c:pt>
                <c:pt idx="296">
                  <c:v>12.972083333333355</c:v>
                </c:pt>
                <c:pt idx="297">
                  <c:v>12.950833333333366</c:v>
                </c:pt>
                <c:pt idx="298">
                  <c:v>12.929583333333374</c:v>
                </c:pt>
                <c:pt idx="299">
                  <c:v>12.908333333333328</c:v>
                </c:pt>
                <c:pt idx="300">
                  <c:v>12.887083333333354</c:v>
                </c:pt>
                <c:pt idx="301">
                  <c:v>12.865833333333372</c:v>
                </c:pt>
                <c:pt idx="302">
                  <c:v>12.84458333333335</c:v>
                </c:pt>
                <c:pt idx="303">
                  <c:v>12.82333333333332</c:v>
                </c:pt>
                <c:pt idx="304">
                  <c:v>12.802083333333375</c:v>
                </c:pt>
                <c:pt idx="305">
                  <c:v>12.78083333333332</c:v>
                </c:pt>
                <c:pt idx="306">
                  <c:v>12.759583333333365</c:v>
                </c:pt>
                <c:pt idx="307">
                  <c:v>12.738333333333312</c:v>
                </c:pt>
                <c:pt idx="308">
                  <c:v>12.717083333333328</c:v>
                </c:pt>
                <c:pt idx="309">
                  <c:v>12.695833333333352</c:v>
                </c:pt>
                <c:pt idx="310">
                  <c:v>12.674583333333324</c:v>
                </c:pt>
                <c:pt idx="311">
                  <c:v>12.65333333333335</c:v>
                </c:pt>
                <c:pt idx="312">
                  <c:v>12.63208333333332</c:v>
                </c:pt>
                <c:pt idx="313">
                  <c:v>12.610833333333336</c:v>
                </c:pt>
                <c:pt idx="314">
                  <c:v>12.589583333333326</c:v>
                </c:pt>
                <c:pt idx="315">
                  <c:v>12.66333333333333</c:v>
                </c:pt>
                <c:pt idx="316">
                  <c:v>12.63958333333335</c:v>
                </c:pt>
                <c:pt idx="317">
                  <c:v>12.615833333333327</c:v>
                </c:pt>
                <c:pt idx="318">
                  <c:v>12.592083333333354</c:v>
                </c:pt>
                <c:pt idx="319">
                  <c:v>12.568333333333323</c:v>
                </c:pt>
                <c:pt idx="320">
                  <c:v>12.544583333333339</c:v>
                </c:pt>
                <c:pt idx="321">
                  <c:v>12.52083333333332</c:v>
                </c:pt>
                <c:pt idx="322">
                  <c:v>12.497083333333332</c:v>
                </c:pt>
                <c:pt idx="323">
                  <c:v>12.47333333333332</c:v>
                </c:pt>
                <c:pt idx="324">
                  <c:v>12.449583333333329</c:v>
                </c:pt>
                <c:pt idx="325">
                  <c:v>12.425833333333356</c:v>
                </c:pt>
                <c:pt idx="326">
                  <c:v>12.402083333333326</c:v>
                </c:pt>
                <c:pt idx="327">
                  <c:v>12.378333333333346</c:v>
                </c:pt>
                <c:pt idx="328">
                  <c:v>12.354583333333364</c:v>
                </c:pt>
                <c:pt idx="329">
                  <c:v>12.33083333333335</c:v>
                </c:pt>
                <c:pt idx="330">
                  <c:v>12.30708333333332</c:v>
                </c:pt>
                <c:pt idx="331">
                  <c:v>12.283333333333335</c:v>
                </c:pt>
                <c:pt idx="332">
                  <c:v>12.259583333333326</c:v>
                </c:pt>
                <c:pt idx="333">
                  <c:v>12.235833333333328</c:v>
                </c:pt>
                <c:pt idx="334">
                  <c:v>12.21208333333335</c:v>
                </c:pt>
                <c:pt idx="335">
                  <c:v>12.3</c:v>
                </c:pt>
                <c:pt idx="336">
                  <c:v>12.293000000000005</c:v>
                </c:pt>
                <c:pt idx="337">
                  <c:v>12.286</c:v>
                </c:pt>
                <c:pt idx="338">
                  <c:v>12.279000000000003</c:v>
                </c:pt>
                <c:pt idx="339">
                  <c:v>12.272</c:v>
                </c:pt>
                <c:pt idx="340">
                  <c:v>12.265000000000004</c:v>
                </c:pt>
                <c:pt idx="341">
                  <c:v>12.258000000000001</c:v>
                </c:pt>
                <c:pt idx="342">
                  <c:v>12.251000000000003</c:v>
                </c:pt>
                <c:pt idx="343">
                  <c:v>12.243999999999998</c:v>
                </c:pt>
                <c:pt idx="344">
                  <c:v>12.237</c:v>
                </c:pt>
                <c:pt idx="345">
                  <c:v>12.23</c:v>
                </c:pt>
                <c:pt idx="346">
                  <c:v>12.223000000000001</c:v>
                </c:pt>
                <c:pt idx="347">
                  <c:v>12.216000000000005</c:v>
                </c:pt>
                <c:pt idx="348">
                  <c:v>12.209</c:v>
                </c:pt>
                <c:pt idx="349">
                  <c:v>12.202000000000004</c:v>
                </c:pt>
                <c:pt idx="350">
                  <c:v>12.195</c:v>
                </c:pt>
                <c:pt idx="351">
                  <c:v>12.188000000000001</c:v>
                </c:pt>
                <c:pt idx="352">
                  <c:v>12.181000000000008</c:v>
                </c:pt>
                <c:pt idx="353">
                  <c:v>12.174000000000001</c:v>
                </c:pt>
                <c:pt idx="354">
                  <c:v>12.167000000000007</c:v>
                </c:pt>
                <c:pt idx="355">
                  <c:v>12.16</c:v>
                </c:pt>
                <c:pt idx="356">
                  <c:v>12.570000000000004</c:v>
                </c:pt>
                <c:pt idx="357">
                  <c:v>12.554500000000004</c:v>
                </c:pt>
                <c:pt idx="358">
                  <c:v>12.539000000000001</c:v>
                </c:pt>
                <c:pt idx="359">
                  <c:v>12.523500000000002</c:v>
                </c:pt>
                <c:pt idx="360">
                  <c:v>12.508000000000001</c:v>
                </c:pt>
                <c:pt idx="361">
                  <c:v>12.492500000000026</c:v>
                </c:pt>
                <c:pt idx="362">
                  <c:v>12.477</c:v>
                </c:pt>
                <c:pt idx="363">
                  <c:v>12.461500000000004</c:v>
                </c:pt>
                <c:pt idx="364">
                  <c:v>12.446000000000002</c:v>
                </c:pt>
                <c:pt idx="365">
                  <c:v>12.430500000000002</c:v>
                </c:pt>
                <c:pt idx="366">
                  <c:v>12.415000000000004</c:v>
                </c:pt>
                <c:pt idx="367">
                  <c:v>12.399500000000026</c:v>
                </c:pt>
                <c:pt idx="368">
                  <c:v>12.384</c:v>
                </c:pt>
                <c:pt idx="369">
                  <c:v>12.368500000000004</c:v>
                </c:pt>
                <c:pt idx="370">
                  <c:v>12.353000000000026</c:v>
                </c:pt>
                <c:pt idx="371">
                  <c:v>12.337500000000002</c:v>
                </c:pt>
                <c:pt idx="372">
                  <c:v>12.322000000000006</c:v>
                </c:pt>
                <c:pt idx="373">
                  <c:v>12.306500000000026</c:v>
                </c:pt>
                <c:pt idx="374">
                  <c:v>12.291</c:v>
                </c:pt>
                <c:pt idx="375">
                  <c:v>12.275500000000006</c:v>
                </c:pt>
                <c:pt idx="376">
                  <c:v>12.376666666666715</c:v>
                </c:pt>
                <c:pt idx="377">
                  <c:v>12.369916666666711</c:v>
                </c:pt>
                <c:pt idx="378">
                  <c:v>12.363166666666707</c:v>
                </c:pt>
                <c:pt idx="379">
                  <c:v>12.356416666666734</c:v>
                </c:pt>
                <c:pt idx="380">
                  <c:v>12.349666666666698</c:v>
                </c:pt>
                <c:pt idx="381">
                  <c:v>12.342916666666676</c:v>
                </c:pt>
                <c:pt idx="382">
                  <c:v>12.336166666666672</c:v>
                </c:pt>
                <c:pt idx="383">
                  <c:v>12.329416666666715</c:v>
                </c:pt>
                <c:pt idx="384">
                  <c:v>12.322666666666706</c:v>
                </c:pt>
                <c:pt idx="385">
                  <c:v>12.315916666666707</c:v>
                </c:pt>
                <c:pt idx="386">
                  <c:v>12.309166666666698</c:v>
                </c:pt>
                <c:pt idx="387">
                  <c:v>12.302416666666728</c:v>
                </c:pt>
                <c:pt idx="388">
                  <c:v>12.295666666666676</c:v>
                </c:pt>
                <c:pt idx="389">
                  <c:v>12.288916666666664</c:v>
                </c:pt>
                <c:pt idx="390">
                  <c:v>12.28216666666667</c:v>
                </c:pt>
                <c:pt idx="391">
                  <c:v>12.275416666666706</c:v>
                </c:pt>
                <c:pt idx="392">
                  <c:v>12.26866666666667</c:v>
                </c:pt>
                <c:pt idx="393">
                  <c:v>12.261916666666664</c:v>
                </c:pt>
                <c:pt idx="394">
                  <c:v>12.255166666666701</c:v>
                </c:pt>
                <c:pt idx="395">
                  <c:v>12.24841666666666</c:v>
                </c:pt>
                <c:pt idx="396">
                  <c:v>12.316666666666709</c:v>
                </c:pt>
                <c:pt idx="397">
                  <c:v>12.319916666666701</c:v>
                </c:pt>
                <c:pt idx="398">
                  <c:v>12.323166666666674</c:v>
                </c:pt>
                <c:pt idx="399">
                  <c:v>12.326416666666711</c:v>
                </c:pt>
                <c:pt idx="400">
                  <c:v>12.329666666666709</c:v>
                </c:pt>
                <c:pt idx="401">
                  <c:v>12.332916666666703</c:v>
                </c:pt>
                <c:pt idx="402">
                  <c:v>12.336166666666672</c:v>
                </c:pt>
                <c:pt idx="403">
                  <c:v>12.339416666666711</c:v>
                </c:pt>
                <c:pt idx="404">
                  <c:v>12.342666666666705</c:v>
                </c:pt>
                <c:pt idx="405">
                  <c:v>12.345916666666676</c:v>
                </c:pt>
                <c:pt idx="406">
                  <c:v>12.349166666666672</c:v>
                </c:pt>
                <c:pt idx="407">
                  <c:v>12.352416666666739</c:v>
                </c:pt>
                <c:pt idx="408">
                  <c:v>12.35566666666673</c:v>
                </c:pt>
                <c:pt idx="409">
                  <c:v>12.358916666666676</c:v>
                </c:pt>
                <c:pt idx="410">
                  <c:v>12.362166666666718</c:v>
                </c:pt>
                <c:pt idx="411">
                  <c:v>12.365416666666738</c:v>
                </c:pt>
                <c:pt idx="412">
                  <c:v>12.368666666666703</c:v>
                </c:pt>
                <c:pt idx="413">
                  <c:v>12.371916666666674</c:v>
                </c:pt>
                <c:pt idx="414">
                  <c:v>12.375166666666718</c:v>
                </c:pt>
                <c:pt idx="415">
                  <c:v>12.378416666666707</c:v>
                </c:pt>
                <c:pt idx="416">
                  <c:v>12.316666666666709</c:v>
                </c:pt>
                <c:pt idx="417">
                  <c:v>12.315666666666722</c:v>
                </c:pt>
                <c:pt idx="418">
                  <c:v>12.314666666666676</c:v>
                </c:pt>
                <c:pt idx="419">
                  <c:v>12.313666666666709</c:v>
                </c:pt>
                <c:pt idx="420">
                  <c:v>12.312666666666715</c:v>
                </c:pt>
                <c:pt idx="421">
                  <c:v>12.311666666666676</c:v>
                </c:pt>
                <c:pt idx="422">
                  <c:v>12.310666666666707</c:v>
                </c:pt>
                <c:pt idx="423">
                  <c:v>12.309666666666711</c:v>
                </c:pt>
                <c:pt idx="424">
                  <c:v>12.308666666666674</c:v>
                </c:pt>
                <c:pt idx="425">
                  <c:v>12.307666666666705</c:v>
                </c:pt>
                <c:pt idx="426">
                  <c:v>12.306666666666709</c:v>
                </c:pt>
                <c:pt idx="427">
                  <c:v>12.305666666666722</c:v>
                </c:pt>
                <c:pt idx="428">
                  <c:v>12.304666666666703</c:v>
                </c:pt>
                <c:pt idx="429">
                  <c:v>12.303666666666707</c:v>
                </c:pt>
                <c:pt idx="430">
                  <c:v>12.302666666666722</c:v>
                </c:pt>
                <c:pt idx="431">
                  <c:v>12.301666666666703</c:v>
                </c:pt>
                <c:pt idx="432">
                  <c:v>12.300666666666709</c:v>
                </c:pt>
                <c:pt idx="433">
                  <c:v>12.299666666666672</c:v>
                </c:pt>
                <c:pt idx="434">
                  <c:v>12.298666666666669</c:v>
                </c:pt>
                <c:pt idx="435">
                  <c:v>12.29766666666667</c:v>
                </c:pt>
                <c:pt idx="436">
                  <c:v>12.223333333333331</c:v>
                </c:pt>
                <c:pt idx="437">
                  <c:v>12.214083333333337</c:v>
                </c:pt>
                <c:pt idx="438">
                  <c:v>12.20483333333333</c:v>
                </c:pt>
                <c:pt idx="439">
                  <c:v>12.195583333333369</c:v>
                </c:pt>
                <c:pt idx="440">
                  <c:v>12.186333333333344</c:v>
                </c:pt>
                <c:pt idx="441">
                  <c:v>12.177083333333332</c:v>
                </c:pt>
                <c:pt idx="442">
                  <c:v>12.167833333333339</c:v>
                </c:pt>
                <c:pt idx="443">
                  <c:v>12.158583333333334</c:v>
                </c:pt>
                <c:pt idx="444">
                  <c:v>12.149333333333338</c:v>
                </c:pt>
                <c:pt idx="445">
                  <c:v>12.14008333333333</c:v>
                </c:pt>
                <c:pt idx="446">
                  <c:v>12.130833333333335</c:v>
                </c:pt>
                <c:pt idx="447">
                  <c:v>12.121583333333328</c:v>
                </c:pt>
                <c:pt idx="448">
                  <c:v>12.112333333333334</c:v>
                </c:pt>
                <c:pt idx="449">
                  <c:v>12.10308333333335</c:v>
                </c:pt>
                <c:pt idx="450">
                  <c:v>12.093833333333334</c:v>
                </c:pt>
                <c:pt idx="451">
                  <c:v>12.084583333333352</c:v>
                </c:pt>
                <c:pt idx="452">
                  <c:v>12.075333333333354</c:v>
                </c:pt>
                <c:pt idx="453">
                  <c:v>12.066083333333356</c:v>
                </c:pt>
                <c:pt idx="454">
                  <c:v>12.056833333333364</c:v>
                </c:pt>
                <c:pt idx="455">
                  <c:v>12.047583333333336</c:v>
                </c:pt>
                <c:pt idx="456">
                  <c:v>12.139999999999999</c:v>
                </c:pt>
                <c:pt idx="457">
                  <c:v>12.137</c:v>
                </c:pt>
                <c:pt idx="458">
                  <c:v>12.133999999999999</c:v>
                </c:pt>
                <c:pt idx="459">
                  <c:v>12.131</c:v>
                </c:pt>
                <c:pt idx="460">
                  <c:v>12.127999999999998</c:v>
                </c:pt>
                <c:pt idx="461">
                  <c:v>12.125000000000002</c:v>
                </c:pt>
                <c:pt idx="462">
                  <c:v>12.122000000000003</c:v>
                </c:pt>
                <c:pt idx="463">
                  <c:v>12.119</c:v>
                </c:pt>
                <c:pt idx="464">
                  <c:v>12.116000000000003</c:v>
                </c:pt>
                <c:pt idx="465">
                  <c:v>12.113</c:v>
                </c:pt>
                <c:pt idx="466">
                  <c:v>12.110000000000003</c:v>
                </c:pt>
                <c:pt idx="467">
                  <c:v>12.107000000000005</c:v>
                </c:pt>
                <c:pt idx="468">
                  <c:v>12.104000000000001</c:v>
                </c:pt>
                <c:pt idx="469">
                  <c:v>12.101000000000003</c:v>
                </c:pt>
                <c:pt idx="470">
                  <c:v>12.098000000000001</c:v>
                </c:pt>
                <c:pt idx="471">
                  <c:v>12.095000000000002</c:v>
                </c:pt>
                <c:pt idx="472">
                  <c:v>12.092000000000002</c:v>
                </c:pt>
                <c:pt idx="473">
                  <c:v>12.089000000000002</c:v>
                </c:pt>
                <c:pt idx="474">
                  <c:v>12.086</c:v>
                </c:pt>
                <c:pt idx="475">
                  <c:v>12.083000000000002</c:v>
                </c:pt>
                <c:pt idx="476">
                  <c:v>12.14</c:v>
                </c:pt>
                <c:pt idx="477">
                  <c:v>12.146000000000001</c:v>
                </c:pt>
                <c:pt idx="478">
                  <c:v>12.152000000000006</c:v>
                </c:pt>
                <c:pt idx="479">
                  <c:v>12.158000000000001</c:v>
                </c:pt>
                <c:pt idx="480">
                  <c:v>12.164000000000001</c:v>
                </c:pt>
                <c:pt idx="481">
                  <c:v>12.170000000000002</c:v>
                </c:pt>
                <c:pt idx="482">
                  <c:v>12.176000000000002</c:v>
                </c:pt>
                <c:pt idx="483">
                  <c:v>12.182000000000002</c:v>
                </c:pt>
                <c:pt idx="484">
                  <c:v>12.188000000000001</c:v>
                </c:pt>
                <c:pt idx="485">
                  <c:v>12.194000000000001</c:v>
                </c:pt>
                <c:pt idx="486">
                  <c:v>12.200000000000001</c:v>
                </c:pt>
                <c:pt idx="487">
                  <c:v>12.206000000000001</c:v>
                </c:pt>
                <c:pt idx="488">
                  <c:v>12.212000000000002</c:v>
                </c:pt>
                <c:pt idx="489">
                  <c:v>12.218</c:v>
                </c:pt>
                <c:pt idx="490">
                  <c:v>12.223999999999998</c:v>
                </c:pt>
                <c:pt idx="491">
                  <c:v>12.23</c:v>
                </c:pt>
                <c:pt idx="492">
                  <c:v>12.236000000000001</c:v>
                </c:pt>
                <c:pt idx="493">
                  <c:v>12.242000000000001</c:v>
                </c:pt>
                <c:pt idx="494">
                  <c:v>12.247999999999996</c:v>
                </c:pt>
                <c:pt idx="495">
                  <c:v>12.254000000000001</c:v>
                </c:pt>
                <c:pt idx="496">
                  <c:v>12.260000000000002</c:v>
                </c:pt>
                <c:pt idx="497">
                  <c:v>11.790000000000003</c:v>
                </c:pt>
                <c:pt idx="498">
                  <c:v>11.817500000000004</c:v>
                </c:pt>
                <c:pt idx="499">
                  <c:v>11.84500000000002</c:v>
                </c:pt>
                <c:pt idx="500">
                  <c:v>11.872500000000038</c:v>
                </c:pt>
                <c:pt idx="501">
                  <c:v>11.900000000000016</c:v>
                </c:pt>
                <c:pt idx="502">
                  <c:v>11.927500000000002</c:v>
                </c:pt>
                <c:pt idx="503">
                  <c:v>11.955000000000018</c:v>
                </c:pt>
                <c:pt idx="504">
                  <c:v>11.982500000000034</c:v>
                </c:pt>
                <c:pt idx="505">
                  <c:v>12.010000000000002</c:v>
                </c:pt>
                <c:pt idx="506">
                  <c:v>12.037500000000003</c:v>
                </c:pt>
                <c:pt idx="507">
                  <c:v>12.065000000000023</c:v>
                </c:pt>
                <c:pt idx="508">
                  <c:v>12.092500000000022</c:v>
                </c:pt>
                <c:pt idx="509">
                  <c:v>12.12</c:v>
                </c:pt>
                <c:pt idx="510">
                  <c:v>12.147500000000015</c:v>
                </c:pt>
                <c:pt idx="511">
                  <c:v>12.175000000000002</c:v>
                </c:pt>
                <c:pt idx="512">
                  <c:v>12.202500000000002</c:v>
                </c:pt>
                <c:pt idx="513">
                  <c:v>12.229999999999999</c:v>
                </c:pt>
                <c:pt idx="514">
                  <c:v>12.257500000000002</c:v>
                </c:pt>
                <c:pt idx="515">
                  <c:v>12.285000000000005</c:v>
                </c:pt>
                <c:pt idx="516">
                  <c:v>12.312500000000032</c:v>
                </c:pt>
                <c:pt idx="517">
                  <c:v>12.546666666666686</c:v>
                </c:pt>
                <c:pt idx="518">
                  <c:v>12.589666666666689</c:v>
                </c:pt>
                <c:pt idx="519">
                  <c:v>12.632666666666704</c:v>
                </c:pt>
                <c:pt idx="520">
                  <c:v>12.675666666666705</c:v>
                </c:pt>
                <c:pt idx="521">
                  <c:v>12.718666666666635</c:v>
                </c:pt>
                <c:pt idx="522">
                  <c:v>12.76166666666667</c:v>
                </c:pt>
                <c:pt idx="523">
                  <c:v>12.80466666666668</c:v>
                </c:pt>
                <c:pt idx="524">
                  <c:v>12.847666666666676</c:v>
                </c:pt>
                <c:pt idx="525">
                  <c:v>12.890666666666682</c:v>
                </c:pt>
                <c:pt idx="526">
                  <c:v>12.933666666666706</c:v>
                </c:pt>
                <c:pt idx="527">
                  <c:v>12.976666666666695</c:v>
                </c:pt>
                <c:pt idx="528">
                  <c:v>13.019666666666721</c:v>
                </c:pt>
                <c:pt idx="529">
                  <c:v>13.062666666666715</c:v>
                </c:pt>
                <c:pt idx="530">
                  <c:v>13.105666666666677</c:v>
                </c:pt>
                <c:pt idx="531">
                  <c:v>13.148666666666671</c:v>
                </c:pt>
                <c:pt idx="532">
                  <c:v>13.19166666666665</c:v>
                </c:pt>
                <c:pt idx="533">
                  <c:v>13.234666666666675</c:v>
                </c:pt>
                <c:pt idx="534">
                  <c:v>13.277666666666654</c:v>
                </c:pt>
                <c:pt idx="535">
                  <c:v>13.320666666666721</c:v>
                </c:pt>
                <c:pt idx="536">
                  <c:v>13.363666666666708</c:v>
                </c:pt>
                <c:pt idx="537">
                  <c:v>13.243333333333299</c:v>
                </c:pt>
                <c:pt idx="538">
                  <c:v>13.28183333333333</c:v>
                </c:pt>
                <c:pt idx="539">
                  <c:v>13.320333333333304</c:v>
                </c:pt>
                <c:pt idx="540">
                  <c:v>13.358833333333354</c:v>
                </c:pt>
                <c:pt idx="541">
                  <c:v>13.397333333333314</c:v>
                </c:pt>
                <c:pt idx="542">
                  <c:v>13.435833333333354</c:v>
                </c:pt>
                <c:pt idx="543">
                  <c:v>13.47433333333332</c:v>
                </c:pt>
                <c:pt idx="544">
                  <c:v>13.512833333333354</c:v>
                </c:pt>
                <c:pt idx="545">
                  <c:v>13.551333333333323</c:v>
                </c:pt>
                <c:pt idx="546">
                  <c:v>13.589833333333354</c:v>
                </c:pt>
                <c:pt idx="547">
                  <c:v>13.628333333333318</c:v>
                </c:pt>
                <c:pt idx="548">
                  <c:v>13.666833333333306</c:v>
                </c:pt>
                <c:pt idx="549">
                  <c:v>13.705333333333334</c:v>
                </c:pt>
                <c:pt idx="550">
                  <c:v>13.743833333333308</c:v>
                </c:pt>
                <c:pt idx="551">
                  <c:v>13.782333333333339</c:v>
                </c:pt>
                <c:pt idx="552">
                  <c:v>13.82083333333332</c:v>
                </c:pt>
                <c:pt idx="553">
                  <c:v>13.859333333333376</c:v>
                </c:pt>
                <c:pt idx="554">
                  <c:v>13.897833333333326</c:v>
                </c:pt>
                <c:pt idx="555">
                  <c:v>13.9363333333333</c:v>
                </c:pt>
                <c:pt idx="556">
                  <c:v>13.974833333333336</c:v>
                </c:pt>
                <c:pt idx="557">
                  <c:v>15.109999999999948</c:v>
                </c:pt>
                <c:pt idx="558">
                  <c:v>15.220750000000001</c:v>
                </c:pt>
                <c:pt idx="559">
                  <c:v>15.331499999999972</c:v>
                </c:pt>
                <c:pt idx="560">
                  <c:v>15.442250000000016</c:v>
                </c:pt>
                <c:pt idx="561">
                  <c:v>15.553000000000003</c:v>
                </c:pt>
                <c:pt idx="562">
                  <c:v>15.663750000000036</c:v>
                </c:pt>
                <c:pt idx="563">
                  <c:v>15.774499999999996</c:v>
                </c:pt>
                <c:pt idx="564">
                  <c:v>15.885249999999949</c:v>
                </c:pt>
                <c:pt idx="565">
                  <c:v>15.996000000000002</c:v>
                </c:pt>
                <c:pt idx="566">
                  <c:v>16.106749999999838</c:v>
                </c:pt>
                <c:pt idx="567">
                  <c:v>16.217499999999987</c:v>
                </c:pt>
                <c:pt idx="568">
                  <c:v>16.328249999999844</c:v>
                </c:pt>
                <c:pt idx="569">
                  <c:v>16.439000000000014</c:v>
                </c:pt>
                <c:pt idx="570">
                  <c:v>16.549749999999833</c:v>
                </c:pt>
                <c:pt idx="571">
                  <c:v>16.660500000000027</c:v>
                </c:pt>
                <c:pt idx="572">
                  <c:v>16.771249999999885</c:v>
                </c:pt>
                <c:pt idx="573">
                  <c:v>16.882000000000026</c:v>
                </c:pt>
                <c:pt idx="574">
                  <c:v>16.992749999999834</c:v>
                </c:pt>
                <c:pt idx="575">
                  <c:v>17.103499999999912</c:v>
                </c:pt>
                <c:pt idx="576">
                  <c:v>17.214250000000035</c:v>
                </c:pt>
                <c:pt idx="577">
                  <c:v>17.499999999999886</c:v>
                </c:pt>
                <c:pt idx="578">
                  <c:v>17.67000000000003</c:v>
                </c:pt>
                <c:pt idx="579">
                  <c:v>17.839999999999918</c:v>
                </c:pt>
                <c:pt idx="580">
                  <c:v>18.010000000000048</c:v>
                </c:pt>
                <c:pt idx="581">
                  <c:v>18.179999999999936</c:v>
                </c:pt>
                <c:pt idx="582">
                  <c:v>18.349999999999824</c:v>
                </c:pt>
                <c:pt idx="583">
                  <c:v>18.519999999999968</c:v>
                </c:pt>
                <c:pt idx="584">
                  <c:v>18.689999999999856</c:v>
                </c:pt>
                <c:pt idx="585">
                  <c:v>18.859999999999985</c:v>
                </c:pt>
                <c:pt idx="586">
                  <c:v>19.029999999999887</c:v>
                </c:pt>
                <c:pt idx="587">
                  <c:v>19.200000000000017</c:v>
                </c:pt>
                <c:pt idx="588">
                  <c:v>19.369999999999902</c:v>
                </c:pt>
                <c:pt idx="589">
                  <c:v>19.540000000000049</c:v>
                </c:pt>
                <c:pt idx="590">
                  <c:v>19.709999999999926</c:v>
                </c:pt>
                <c:pt idx="591">
                  <c:v>19.879999999999825</c:v>
                </c:pt>
                <c:pt idx="592">
                  <c:v>20.049999999999969</c:v>
                </c:pt>
                <c:pt idx="593">
                  <c:v>20.219999999999857</c:v>
                </c:pt>
                <c:pt idx="594">
                  <c:v>20.389999999999986</c:v>
                </c:pt>
                <c:pt idx="595">
                  <c:v>20.559999999999874</c:v>
                </c:pt>
                <c:pt idx="596">
                  <c:v>20.730000000000018</c:v>
                </c:pt>
                <c:pt idx="597">
                  <c:v>20.613333333333191</c:v>
                </c:pt>
                <c:pt idx="598">
                  <c:v>20.745333333333189</c:v>
                </c:pt>
                <c:pt idx="599">
                  <c:v>20.877333333333201</c:v>
                </c:pt>
                <c:pt idx="600">
                  <c:v>21.009333333333085</c:v>
                </c:pt>
                <c:pt idx="601">
                  <c:v>21.141333333333197</c:v>
                </c:pt>
                <c:pt idx="602">
                  <c:v>21.273333333333095</c:v>
                </c:pt>
                <c:pt idx="603">
                  <c:v>21.405333333333154</c:v>
                </c:pt>
                <c:pt idx="604">
                  <c:v>21.537333333333166</c:v>
                </c:pt>
                <c:pt idx="605">
                  <c:v>21.669333333333224</c:v>
                </c:pt>
                <c:pt idx="606">
                  <c:v>21.801333333333172</c:v>
                </c:pt>
                <c:pt idx="607">
                  <c:v>21.933333333333234</c:v>
                </c:pt>
                <c:pt idx="608">
                  <c:v>22.065333333333115</c:v>
                </c:pt>
                <c:pt idx="609">
                  <c:v>22.19733333333312</c:v>
                </c:pt>
                <c:pt idx="610">
                  <c:v>22.329333333333185</c:v>
                </c:pt>
                <c:pt idx="611">
                  <c:v>22.46133333333308</c:v>
                </c:pt>
                <c:pt idx="612">
                  <c:v>22.593333333333199</c:v>
                </c:pt>
                <c:pt idx="613">
                  <c:v>22.725333333333076</c:v>
                </c:pt>
                <c:pt idx="614">
                  <c:v>22.857333333333258</c:v>
                </c:pt>
                <c:pt idx="615">
                  <c:v>22.989333333333082</c:v>
                </c:pt>
                <c:pt idx="616">
                  <c:v>23.121333333333261</c:v>
                </c:pt>
                <c:pt idx="617">
                  <c:v>23.303333333333164</c:v>
                </c:pt>
                <c:pt idx="618">
                  <c:v>23.436583333333083</c:v>
                </c:pt>
                <c:pt idx="619">
                  <c:v>23.56983333333319</c:v>
                </c:pt>
                <c:pt idx="620">
                  <c:v>23.703083333333126</c:v>
                </c:pt>
                <c:pt idx="621">
                  <c:v>23.836333333333222</c:v>
                </c:pt>
                <c:pt idx="622">
                  <c:v>23.969583333333102</c:v>
                </c:pt>
                <c:pt idx="623">
                  <c:v>24.102833333333265</c:v>
                </c:pt>
                <c:pt idx="624">
                  <c:v>24.236083333333184</c:v>
                </c:pt>
                <c:pt idx="625">
                  <c:v>24.369333333333223</c:v>
                </c:pt>
                <c:pt idx="626">
                  <c:v>24.502583333333156</c:v>
                </c:pt>
                <c:pt idx="627">
                  <c:v>24.635833333333135</c:v>
                </c:pt>
                <c:pt idx="628">
                  <c:v>24.769083333333178</c:v>
                </c:pt>
                <c:pt idx="629">
                  <c:v>24.902333333333043</c:v>
                </c:pt>
                <c:pt idx="630">
                  <c:v>25.0355833333332</c:v>
                </c:pt>
                <c:pt idx="631">
                  <c:v>25.168833333333133</c:v>
                </c:pt>
                <c:pt idx="632">
                  <c:v>25.302083333333233</c:v>
                </c:pt>
                <c:pt idx="633">
                  <c:v>25.435333333333109</c:v>
                </c:pt>
                <c:pt idx="634">
                  <c:v>25.568583333333208</c:v>
                </c:pt>
                <c:pt idx="635">
                  <c:v>25.701833333333205</c:v>
                </c:pt>
                <c:pt idx="636">
                  <c:v>25.835083333333117</c:v>
                </c:pt>
                <c:pt idx="637">
                  <c:v>26.00999999999997</c:v>
                </c:pt>
                <c:pt idx="638">
                  <c:v>26.149499999999883</c:v>
                </c:pt>
                <c:pt idx="639">
                  <c:v>26.288999999999916</c:v>
                </c:pt>
                <c:pt idx="640">
                  <c:v>26.428499999999804</c:v>
                </c:pt>
                <c:pt idx="641">
                  <c:v>26.568000000000019</c:v>
                </c:pt>
                <c:pt idx="642">
                  <c:v>26.707499999999929</c:v>
                </c:pt>
                <c:pt idx="643">
                  <c:v>26.847000000000044</c:v>
                </c:pt>
                <c:pt idx="644">
                  <c:v>26.986499999999847</c:v>
                </c:pt>
                <c:pt idx="645">
                  <c:v>27.12599999999987</c:v>
                </c:pt>
                <c:pt idx="646">
                  <c:v>27.265499999999875</c:v>
                </c:pt>
                <c:pt idx="647">
                  <c:v>27.404999999999887</c:v>
                </c:pt>
                <c:pt idx="648">
                  <c:v>27.544499999999989</c:v>
                </c:pt>
                <c:pt idx="649">
                  <c:v>27.683999999999902</c:v>
                </c:pt>
                <c:pt idx="650">
                  <c:v>27.823500000000017</c:v>
                </c:pt>
                <c:pt idx="651">
                  <c:v>27.962999999999855</c:v>
                </c:pt>
                <c:pt idx="652">
                  <c:v>28.102500000000042</c:v>
                </c:pt>
                <c:pt idx="653">
                  <c:v>28.241999999999926</c:v>
                </c:pt>
                <c:pt idx="654">
                  <c:v>28.381499999999829</c:v>
                </c:pt>
                <c:pt idx="655">
                  <c:v>28.520999999999962</c:v>
                </c:pt>
                <c:pt idx="656">
                  <c:v>28.660499999999818</c:v>
                </c:pt>
                <c:pt idx="657">
                  <c:v>28.799999999999986</c:v>
                </c:pt>
                <c:pt idx="658">
                  <c:v>28.109999999999843</c:v>
                </c:pt>
                <c:pt idx="659">
                  <c:v>28.351000000000031</c:v>
                </c:pt>
                <c:pt idx="660">
                  <c:v>28.591999999999871</c:v>
                </c:pt>
                <c:pt idx="661">
                  <c:v>28.833000000000055</c:v>
                </c:pt>
                <c:pt idx="662">
                  <c:v>29.073999999999899</c:v>
                </c:pt>
                <c:pt idx="663">
                  <c:v>29.314999999999745</c:v>
                </c:pt>
                <c:pt idx="664">
                  <c:v>29.555999999999926</c:v>
                </c:pt>
                <c:pt idx="665">
                  <c:v>29.796999999999787</c:v>
                </c:pt>
                <c:pt idx="666">
                  <c:v>30.038000000000011</c:v>
                </c:pt>
                <c:pt idx="667">
                  <c:v>30.278999999999829</c:v>
                </c:pt>
                <c:pt idx="668">
                  <c:v>30.520000000000039</c:v>
                </c:pt>
                <c:pt idx="669">
                  <c:v>30.760999999999882</c:v>
                </c:pt>
                <c:pt idx="670">
                  <c:v>31.002000000000066</c:v>
                </c:pt>
                <c:pt idx="671">
                  <c:v>31.242999999999849</c:v>
                </c:pt>
                <c:pt idx="672">
                  <c:v>31.483999999999689</c:v>
                </c:pt>
                <c:pt idx="673">
                  <c:v>31.724999999999927</c:v>
                </c:pt>
                <c:pt idx="674">
                  <c:v>31.96599999999971</c:v>
                </c:pt>
                <c:pt idx="675">
                  <c:v>32.207000000000008</c:v>
                </c:pt>
                <c:pt idx="676">
                  <c:v>32.447999999999837</c:v>
                </c:pt>
                <c:pt idx="677">
                  <c:v>32.689000000000021</c:v>
                </c:pt>
                <c:pt idx="678">
                  <c:v>31.559999999999928</c:v>
                </c:pt>
                <c:pt idx="679">
                  <c:v>31.698250000000044</c:v>
                </c:pt>
                <c:pt idx="680">
                  <c:v>31.836499999999926</c:v>
                </c:pt>
                <c:pt idx="681">
                  <c:v>31.974749999999766</c:v>
                </c:pt>
                <c:pt idx="682">
                  <c:v>32.113</c:v>
                </c:pt>
                <c:pt idx="683">
                  <c:v>32.251249999999885</c:v>
                </c:pt>
                <c:pt idx="684">
                  <c:v>32.389499999999998</c:v>
                </c:pt>
                <c:pt idx="685">
                  <c:v>32.527749999999912</c:v>
                </c:pt>
                <c:pt idx="686">
                  <c:v>32.666000000000011</c:v>
                </c:pt>
                <c:pt idx="687">
                  <c:v>32.804249999999925</c:v>
                </c:pt>
                <c:pt idx="688">
                  <c:v>32.942500000000052</c:v>
                </c:pt>
                <c:pt idx="689">
                  <c:v>33.080749999999952</c:v>
                </c:pt>
                <c:pt idx="690">
                  <c:v>33.219000000000008</c:v>
                </c:pt>
                <c:pt idx="691">
                  <c:v>33.357249999999944</c:v>
                </c:pt>
                <c:pt idx="692">
                  <c:v>33.495500000000014</c:v>
                </c:pt>
                <c:pt idx="693">
                  <c:v>33.633750000000013</c:v>
                </c:pt>
                <c:pt idx="694">
                  <c:v>33.771999999999913</c:v>
                </c:pt>
                <c:pt idx="695">
                  <c:v>33.910250000000005</c:v>
                </c:pt>
                <c:pt idx="696">
                  <c:v>34.048499999999933</c:v>
                </c:pt>
                <c:pt idx="697">
                  <c:v>34.186749999999861</c:v>
                </c:pt>
                <c:pt idx="698">
                  <c:v>33.923333333333318</c:v>
                </c:pt>
                <c:pt idx="699">
                  <c:v>33.980083333333127</c:v>
                </c:pt>
                <c:pt idx="700">
                  <c:v>34.036833333333327</c:v>
                </c:pt>
                <c:pt idx="701">
                  <c:v>34.093583333333292</c:v>
                </c:pt>
                <c:pt idx="702">
                  <c:v>34.150333333333336</c:v>
                </c:pt>
                <c:pt idx="703">
                  <c:v>34.207083333333294</c:v>
                </c:pt>
                <c:pt idx="704">
                  <c:v>34.263833333333352</c:v>
                </c:pt>
                <c:pt idx="705">
                  <c:v>34.320583333333296</c:v>
                </c:pt>
                <c:pt idx="706">
                  <c:v>34.377333333333354</c:v>
                </c:pt>
                <c:pt idx="707">
                  <c:v>34.434083333333177</c:v>
                </c:pt>
                <c:pt idx="708">
                  <c:v>34.490833333333278</c:v>
                </c:pt>
                <c:pt idx="709">
                  <c:v>34.547583333333208</c:v>
                </c:pt>
                <c:pt idx="710">
                  <c:v>34.604333333333301</c:v>
                </c:pt>
                <c:pt idx="711">
                  <c:v>34.661083333333295</c:v>
                </c:pt>
                <c:pt idx="712">
                  <c:v>34.717833333333296</c:v>
                </c:pt>
                <c:pt idx="713">
                  <c:v>34.774583333333347</c:v>
                </c:pt>
                <c:pt idx="714">
                  <c:v>34.831333333333305</c:v>
                </c:pt>
                <c:pt idx="715">
                  <c:v>34.888083333333142</c:v>
                </c:pt>
                <c:pt idx="716">
                  <c:v>34.9448333333332</c:v>
                </c:pt>
                <c:pt idx="717">
                  <c:v>35.001583333333244</c:v>
                </c:pt>
                <c:pt idx="718">
                  <c:v>35.44666666666631</c:v>
                </c:pt>
                <c:pt idx="719">
                  <c:v>35.543166666666373</c:v>
                </c:pt>
                <c:pt idx="720">
                  <c:v>35.639666666666415</c:v>
                </c:pt>
                <c:pt idx="721">
                  <c:v>35.736166666666463</c:v>
                </c:pt>
                <c:pt idx="722">
                  <c:v>35.832666666666391</c:v>
                </c:pt>
                <c:pt idx="723">
                  <c:v>35.929166666666433</c:v>
                </c:pt>
                <c:pt idx="724">
                  <c:v>36.025666666666353</c:v>
                </c:pt>
                <c:pt idx="725">
                  <c:v>36.122166666666594</c:v>
                </c:pt>
                <c:pt idx="726">
                  <c:v>36.218666666666344</c:v>
                </c:pt>
                <c:pt idx="727">
                  <c:v>36.3151666666664</c:v>
                </c:pt>
                <c:pt idx="728">
                  <c:v>36.411666666666186</c:v>
                </c:pt>
                <c:pt idx="729">
                  <c:v>36.50816666666649</c:v>
                </c:pt>
                <c:pt idx="730">
                  <c:v>36.604666666666276</c:v>
                </c:pt>
                <c:pt idx="731">
                  <c:v>36.701166666666467</c:v>
                </c:pt>
                <c:pt idx="732">
                  <c:v>36.797666666666387</c:v>
                </c:pt>
                <c:pt idx="733">
                  <c:v>36.894166666666308</c:v>
                </c:pt>
                <c:pt idx="734">
                  <c:v>36.990666666666357</c:v>
                </c:pt>
                <c:pt idx="735">
                  <c:v>37.087166666666278</c:v>
                </c:pt>
                <c:pt idx="736">
                  <c:v>37.183666666666326</c:v>
                </c:pt>
                <c:pt idx="737">
                  <c:v>37.280166666666368</c:v>
                </c:pt>
                <c:pt idx="738">
                  <c:v>37.559999999999981</c:v>
                </c:pt>
                <c:pt idx="739">
                  <c:v>37.679499999999912</c:v>
                </c:pt>
                <c:pt idx="740">
                  <c:v>37.799000000000063</c:v>
                </c:pt>
                <c:pt idx="741">
                  <c:v>37.918499999999923</c:v>
                </c:pt>
                <c:pt idx="742">
                  <c:v>38.037999999999862</c:v>
                </c:pt>
                <c:pt idx="743">
                  <c:v>38.157499999999956</c:v>
                </c:pt>
                <c:pt idx="744">
                  <c:v>38.277000000000008</c:v>
                </c:pt>
                <c:pt idx="745">
                  <c:v>38.396499999999982</c:v>
                </c:pt>
                <c:pt idx="746">
                  <c:v>38.515999999999913</c:v>
                </c:pt>
                <c:pt idx="747">
                  <c:v>38.635500000000114</c:v>
                </c:pt>
                <c:pt idx="748">
                  <c:v>38.75499999999991</c:v>
                </c:pt>
                <c:pt idx="749">
                  <c:v>38.874500000000005</c:v>
                </c:pt>
                <c:pt idx="750">
                  <c:v>38.994</c:v>
                </c:pt>
                <c:pt idx="751">
                  <c:v>39.11350000000003</c:v>
                </c:pt>
                <c:pt idx="752">
                  <c:v>39.233000000000011</c:v>
                </c:pt>
                <c:pt idx="753">
                  <c:v>39.352499999999878</c:v>
                </c:pt>
                <c:pt idx="754">
                  <c:v>39.471999999999966</c:v>
                </c:pt>
                <c:pt idx="755">
                  <c:v>39.591499999999911</c:v>
                </c:pt>
                <c:pt idx="756">
                  <c:v>39.711000000000006</c:v>
                </c:pt>
                <c:pt idx="757">
                  <c:v>39.830499999999915</c:v>
                </c:pt>
                <c:pt idx="758">
                  <c:v>39.376666666666331</c:v>
                </c:pt>
                <c:pt idx="759">
                  <c:v>39.455416666666409</c:v>
                </c:pt>
                <c:pt idx="760">
                  <c:v>39.534166666666344</c:v>
                </c:pt>
                <c:pt idx="761">
                  <c:v>39.612916666666514</c:v>
                </c:pt>
                <c:pt idx="762">
                  <c:v>39.691666666666343</c:v>
                </c:pt>
                <c:pt idx="763">
                  <c:v>39.770416666666513</c:v>
                </c:pt>
                <c:pt idx="764">
                  <c:v>39.849166666666328</c:v>
                </c:pt>
                <c:pt idx="765">
                  <c:v>39.927916666666491</c:v>
                </c:pt>
                <c:pt idx="766">
                  <c:v>40.006666666666327</c:v>
                </c:pt>
                <c:pt idx="767">
                  <c:v>40.085416666666482</c:v>
                </c:pt>
                <c:pt idx="768">
                  <c:v>40.164166666666418</c:v>
                </c:pt>
                <c:pt idx="769">
                  <c:v>40.242916666666574</c:v>
                </c:pt>
                <c:pt idx="770">
                  <c:v>40.321666666666296</c:v>
                </c:pt>
                <c:pt idx="771">
                  <c:v>40.400416666666374</c:v>
                </c:pt>
                <c:pt idx="772">
                  <c:v>40.479166666666423</c:v>
                </c:pt>
                <c:pt idx="773">
                  <c:v>40.557916666666358</c:v>
                </c:pt>
                <c:pt idx="774">
                  <c:v>40.636666666666407</c:v>
                </c:pt>
                <c:pt idx="775">
                  <c:v>40.715416666666471</c:v>
                </c:pt>
                <c:pt idx="776">
                  <c:v>40.794166666666534</c:v>
                </c:pt>
                <c:pt idx="777">
                  <c:v>40.872916666666477</c:v>
                </c:pt>
                <c:pt idx="778">
                  <c:v>40.649999999999963</c:v>
                </c:pt>
                <c:pt idx="779">
                  <c:v>40.683499999999988</c:v>
                </c:pt>
                <c:pt idx="780">
                  <c:v>40.717000000000006</c:v>
                </c:pt>
                <c:pt idx="781">
                  <c:v>40.750500000000002</c:v>
                </c:pt>
                <c:pt idx="782">
                  <c:v>40.784000000000006</c:v>
                </c:pt>
                <c:pt idx="783">
                  <c:v>40.817499999999995</c:v>
                </c:pt>
                <c:pt idx="784">
                  <c:v>40.850999999999978</c:v>
                </c:pt>
                <c:pt idx="785">
                  <c:v>40.884499999999996</c:v>
                </c:pt>
                <c:pt idx="786">
                  <c:v>40.917999999999985</c:v>
                </c:pt>
                <c:pt idx="787">
                  <c:v>40.951499999999946</c:v>
                </c:pt>
                <c:pt idx="788">
                  <c:v>40.984999999999999</c:v>
                </c:pt>
                <c:pt idx="789">
                  <c:v>41.018499999999982</c:v>
                </c:pt>
                <c:pt idx="790">
                  <c:v>41.052</c:v>
                </c:pt>
                <c:pt idx="791">
                  <c:v>41.085499999999982</c:v>
                </c:pt>
                <c:pt idx="792">
                  <c:v>41.119000000000007</c:v>
                </c:pt>
                <c:pt idx="793">
                  <c:v>41.152499999999989</c:v>
                </c:pt>
                <c:pt idx="794">
                  <c:v>41.186000000000014</c:v>
                </c:pt>
                <c:pt idx="795">
                  <c:v>41.219499999999989</c:v>
                </c:pt>
                <c:pt idx="796">
                  <c:v>41.253</c:v>
                </c:pt>
                <c:pt idx="797">
                  <c:v>41.286500000000011</c:v>
                </c:pt>
                <c:pt idx="798">
                  <c:v>41.319999999999979</c:v>
                </c:pt>
                <c:pt idx="799">
                  <c:v>45.59</c:v>
                </c:pt>
                <c:pt idx="800">
                  <c:v>45.628000000000092</c:v>
                </c:pt>
                <c:pt idx="801">
                  <c:v>45.666000000000011</c:v>
                </c:pt>
                <c:pt idx="802">
                  <c:v>45.704000000000008</c:v>
                </c:pt>
                <c:pt idx="803">
                  <c:v>45.741999999999962</c:v>
                </c:pt>
                <c:pt idx="804">
                  <c:v>45.780000000000008</c:v>
                </c:pt>
                <c:pt idx="805">
                  <c:v>45.817999999999955</c:v>
                </c:pt>
                <c:pt idx="806">
                  <c:v>45.855999999999987</c:v>
                </c:pt>
                <c:pt idx="807">
                  <c:v>45.893999999999963</c:v>
                </c:pt>
                <c:pt idx="808">
                  <c:v>45.932000000000002</c:v>
                </c:pt>
                <c:pt idx="809">
                  <c:v>45.97</c:v>
                </c:pt>
                <c:pt idx="810">
                  <c:v>46.008000000000003</c:v>
                </c:pt>
                <c:pt idx="811">
                  <c:v>46.046000000000006</c:v>
                </c:pt>
                <c:pt idx="812">
                  <c:v>46.083999999999953</c:v>
                </c:pt>
                <c:pt idx="813">
                  <c:v>46.122000000000106</c:v>
                </c:pt>
                <c:pt idx="814">
                  <c:v>46.159999999999961</c:v>
                </c:pt>
                <c:pt idx="815">
                  <c:v>46.198000000000107</c:v>
                </c:pt>
                <c:pt idx="816">
                  <c:v>46.236000000000011</c:v>
                </c:pt>
                <c:pt idx="817">
                  <c:v>46.274000000000008</c:v>
                </c:pt>
                <c:pt idx="818">
                  <c:v>46.311999999999955</c:v>
                </c:pt>
                <c:pt idx="819">
                  <c:v>46.156666666666332</c:v>
                </c:pt>
                <c:pt idx="820">
                  <c:v>46.180166666666437</c:v>
                </c:pt>
                <c:pt idx="821">
                  <c:v>46.203666666666415</c:v>
                </c:pt>
                <c:pt idx="822">
                  <c:v>46.227166666666513</c:v>
                </c:pt>
                <c:pt idx="823">
                  <c:v>46.250666666666341</c:v>
                </c:pt>
                <c:pt idx="824">
                  <c:v>46.274166666666453</c:v>
                </c:pt>
                <c:pt idx="825">
                  <c:v>46.297666666666423</c:v>
                </c:pt>
                <c:pt idx="826">
                  <c:v>46.321166666666407</c:v>
                </c:pt>
                <c:pt idx="827">
                  <c:v>46.344666666666242</c:v>
                </c:pt>
                <c:pt idx="828">
                  <c:v>46.368166666666482</c:v>
                </c:pt>
                <c:pt idx="829">
                  <c:v>46.39166666666631</c:v>
                </c:pt>
                <c:pt idx="830">
                  <c:v>46.415166666666437</c:v>
                </c:pt>
                <c:pt idx="831">
                  <c:v>46.4386666666664</c:v>
                </c:pt>
                <c:pt idx="832">
                  <c:v>46.462166666666469</c:v>
                </c:pt>
                <c:pt idx="833">
                  <c:v>46.48566666666634</c:v>
                </c:pt>
                <c:pt idx="834">
                  <c:v>46.509166666666438</c:v>
                </c:pt>
                <c:pt idx="835">
                  <c:v>46.532666666666422</c:v>
                </c:pt>
                <c:pt idx="836">
                  <c:v>46.556166666666392</c:v>
                </c:pt>
                <c:pt idx="837">
                  <c:v>46.579666666666377</c:v>
                </c:pt>
                <c:pt idx="838">
                  <c:v>46.603166666666439</c:v>
                </c:pt>
                <c:pt idx="839">
                  <c:v>45.886666666666287</c:v>
                </c:pt>
                <c:pt idx="840">
                  <c:v>45.847416666666376</c:v>
                </c:pt>
                <c:pt idx="841">
                  <c:v>45.808166666666487</c:v>
                </c:pt>
                <c:pt idx="842">
                  <c:v>45.768916666666655</c:v>
                </c:pt>
                <c:pt idx="843">
                  <c:v>45.729666666666489</c:v>
                </c:pt>
                <c:pt idx="844">
                  <c:v>45.690416666666543</c:v>
                </c:pt>
                <c:pt idx="845">
                  <c:v>45.651166666666413</c:v>
                </c:pt>
                <c:pt idx="846">
                  <c:v>45.611916666666453</c:v>
                </c:pt>
                <c:pt idx="847">
                  <c:v>45.572666666666436</c:v>
                </c:pt>
                <c:pt idx="848">
                  <c:v>45.53341666666654</c:v>
                </c:pt>
                <c:pt idx="849">
                  <c:v>45.494166666666459</c:v>
                </c:pt>
                <c:pt idx="850">
                  <c:v>45.454916666666442</c:v>
                </c:pt>
                <c:pt idx="851">
                  <c:v>45.41566666666634</c:v>
                </c:pt>
                <c:pt idx="852">
                  <c:v>45.376416666666451</c:v>
                </c:pt>
                <c:pt idx="853">
                  <c:v>45.337166666666377</c:v>
                </c:pt>
                <c:pt idx="854">
                  <c:v>45.297916666666644</c:v>
                </c:pt>
                <c:pt idx="855">
                  <c:v>45.258666666666407</c:v>
                </c:pt>
                <c:pt idx="856">
                  <c:v>45.219416666666497</c:v>
                </c:pt>
                <c:pt idx="857">
                  <c:v>45.180166666666494</c:v>
                </c:pt>
                <c:pt idx="858">
                  <c:v>45.140916666666534</c:v>
                </c:pt>
                <c:pt idx="859">
                  <c:v>46.043333333333322</c:v>
                </c:pt>
                <c:pt idx="860">
                  <c:v>46.050583333333201</c:v>
                </c:pt>
                <c:pt idx="861">
                  <c:v>46.057833333333193</c:v>
                </c:pt>
                <c:pt idx="862">
                  <c:v>46.065083333333327</c:v>
                </c:pt>
                <c:pt idx="863">
                  <c:v>46.072333333333319</c:v>
                </c:pt>
                <c:pt idx="864">
                  <c:v>46.079583333333325</c:v>
                </c:pt>
                <c:pt idx="865">
                  <c:v>46.086833333333324</c:v>
                </c:pt>
                <c:pt idx="866">
                  <c:v>46.094083333333295</c:v>
                </c:pt>
                <c:pt idx="867">
                  <c:v>46.101333333333322</c:v>
                </c:pt>
                <c:pt idx="868">
                  <c:v>46.108583333333314</c:v>
                </c:pt>
                <c:pt idx="869">
                  <c:v>46.115833333333327</c:v>
                </c:pt>
                <c:pt idx="870">
                  <c:v>46.123083333333305</c:v>
                </c:pt>
                <c:pt idx="871">
                  <c:v>46.130333333333333</c:v>
                </c:pt>
                <c:pt idx="872">
                  <c:v>46.137583333333296</c:v>
                </c:pt>
                <c:pt idx="873">
                  <c:v>46.144833333333324</c:v>
                </c:pt>
                <c:pt idx="874">
                  <c:v>46.152083333333294</c:v>
                </c:pt>
                <c:pt idx="875">
                  <c:v>46.159333333333315</c:v>
                </c:pt>
                <c:pt idx="876">
                  <c:v>46.166583333333321</c:v>
                </c:pt>
                <c:pt idx="877">
                  <c:v>46.17383333333332</c:v>
                </c:pt>
                <c:pt idx="878">
                  <c:v>46.181083333333184</c:v>
                </c:pt>
                <c:pt idx="879">
                  <c:v>44.986666666666338</c:v>
                </c:pt>
                <c:pt idx="880">
                  <c:v>44.951166666666317</c:v>
                </c:pt>
                <c:pt idx="881">
                  <c:v>44.91566666666634</c:v>
                </c:pt>
                <c:pt idx="882">
                  <c:v>44.880166666666341</c:v>
                </c:pt>
                <c:pt idx="883">
                  <c:v>44.844666666666264</c:v>
                </c:pt>
                <c:pt idx="884">
                  <c:v>44.809166666666393</c:v>
                </c:pt>
                <c:pt idx="885">
                  <c:v>44.773666666666429</c:v>
                </c:pt>
                <c:pt idx="886">
                  <c:v>44.738166666666594</c:v>
                </c:pt>
                <c:pt idx="887">
                  <c:v>44.702666666666452</c:v>
                </c:pt>
                <c:pt idx="888">
                  <c:v>44.667166666666475</c:v>
                </c:pt>
                <c:pt idx="889">
                  <c:v>44.631666666666362</c:v>
                </c:pt>
                <c:pt idx="890">
                  <c:v>44.59616666666652</c:v>
                </c:pt>
                <c:pt idx="891">
                  <c:v>44.560666666666393</c:v>
                </c:pt>
                <c:pt idx="892">
                  <c:v>44.525166666666557</c:v>
                </c:pt>
                <c:pt idx="893">
                  <c:v>44.489666666666359</c:v>
                </c:pt>
                <c:pt idx="894">
                  <c:v>44.454166666666332</c:v>
                </c:pt>
                <c:pt idx="895">
                  <c:v>44.418666666666361</c:v>
                </c:pt>
                <c:pt idx="896">
                  <c:v>44.383166666666376</c:v>
                </c:pt>
                <c:pt idx="897">
                  <c:v>44.347666666666292</c:v>
                </c:pt>
                <c:pt idx="898">
                  <c:v>44.312166666666393</c:v>
                </c:pt>
                <c:pt idx="899">
                  <c:v>43.933333333333422</c:v>
                </c:pt>
                <c:pt idx="900">
                  <c:v>43.803333333333327</c:v>
                </c:pt>
                <c:pt idx="901">
                  <c:v>43.673333333333403</c:v>
                </c:pt>
                <c:pt idx="902">
                  <c:v>43.543333333333493</c:v>
                </c:pt>
                <c:pt idx="903">
                  <c:v>43.413333333333384</c:v>
                </c:pt>
                <c:pt idx="904">
                  <c:v>43.283333333333481</c:v>
                </c:pt>
                <c:pt idx="905">
                  <c:v>43.153333333333364</c:v>
                </c:pt>
                <c:pt idx="906">
                  <c:v>43.023333333333461</c:v>
                </c:pt>
                <c:pt idx="907">
                  <c:v>42.893333333333352</c:v>
                </c:pt>
                <c:pt idx="908">
                  <c:v>42.763333333333463</c:v>
                </c:pt>
                <c:pt idx="909">
                  <c:v>42.633333333333333</c:v>
                </c:pt>
                <c:pt idx="910">
                  <c:v>42.503333333333401</c:v>
                </c:pt>
                <c:pt idx="911">
                  <c:v>42.373333333333491</c:v>
                </c:pt>
                <c:pt idx="912">
                  <c:v>42.243333333333382</c:v>
                </c:pt>
                <c:pt idx="913">
                  <c:v>42.113333333333472</c:v>
                </c:pt>
                <c:pt idx="914">
                  <c:v>41.983333333333356</c:v>
                </c:pt>
                <c:pt idx="915">
                  <c:v>41.853333333333445</c:v>
                </c:pt>
                <c:pt idx="916">
                  <c:v>41.723333333333464</c:v>
                </c:pt>
                <c:pt idx="917">
                  <c:v>41.593333333333433</c:v>
                </c:pt>
                <c:pt idx="918">
                  <c:v>41.463333333333331</c:v>
                </c:pt>
                <c:pt idx="919">
                  <c:v>41.620000000000061</c:v>
                </c:pt>
                <c:pt idx="920">
                  <c:v>41.533000000000101</c:v>
                </c:pt>
                <c:pt idx="921">
                  <c:v>41.446000000000041</c:v>
                </c:pt>
                <c:pt idx="922">
                  <c:v>41.359000000000094</c:v>
                </c:pt>
                <c:pt idx="923">
                  <c:v>41.272000000000013</c:v>
                </c:pt>
                <c:pt idx="924">
                  <c:v>41.185000000000059</c:v>
                </c:pt>
                <c:pt idx="925">
                  <c:v>41.098000000000013</c:v>
                </c:pt>
                <c:pt idx="926">
                  <c:v>41.011000000000045</c:v>
                </c:pt>
                <c:pt idx="927">
                  <c:v>40.924000000000007</c:v>
                </c:pt>
                <c:pt idx="928">
                  <c:v>40.837000000000025</c:v>
                </c:pt>
                <c:pt idx="929">
                  <c:v>40.750000000000099</c:v>
                </c:pt>
                <c:pt idx="930">
                  <c:v>40.663000000000032</c:v>
                </c:pt>
                <c:pt idx="931">
                  <c:v>40.576000000000079</c:v>
                </c:pt>
                <c:pt idx="932">
                  <c:v>40.489000000000004</c:v>
                </c:pt>
                <c:pt idx="933">
                  <c:v>40.402000000000058</c:v>
                </c:pt>
                <c:pt idx="934">
                  <c:v>40.314999999999998</c:v>
                </c:pt>
                <c:pt idx="935">
                  <c:v>40.228000000000186</c:v>
                </c:pt>
                <c:pt idx="936">
                  <c:v>40.141000000000105</c:v>
                </c:pt>
                <c:pt idx="937">
                  <c:v>40.053999999999995</c:v>
                </c:pt>
                <c:pt idx="938">
                  <c:v>39.967000000000098</c:v>
                </c:pt>
                <c:pt idx="939">
                  <c:v>39.880000000000024</c:v>
                </c:pt>
                <c:pt idx="940">
                  <c:v>40.510000000000034</c:v>
                </c:pt>
                <c:pt idx="941">
                  <c:v>40.477500000000006</c:v>
                </c:pt>
                <c:pt idx="942">
                  <c:v>40.445000000000036</c:v>
                </c:pt>
                <c:pt idx="943">
                  <c:v>40.412500000000009</c:v>
                </c:pt>
                <c:pt idx="944">
                  <c:v>40.380000000000024</c:v>
                </c:pt>
                <c:pt idx="945">
                  <c:v>40.347499999999997</c:v>
                </c:pt>
                <c:pt idx="946">
                  <c:v>40.315000000000026</c:v>
                </c:pt>
                <c:pt idx="947">
                  <c:v>40.282500000000063</c:v>
                </c:pt>
                <c:pt idx="948">
                  <c:v>40.250000000000014</c:v>
                </c:pt>
                <c:pt idx="949">
                  <c:v>40.217500000000037</c:v>
                </c:pt>
                <c:pt idx="950">
                  <c:v>40.185000000000009</c:v>
                </c:pt>
                <c:pt idx="951">
                  <c:v>40.152500000000032</c:v>
                </c:pt>
                <c:pt idx="952">
                  <c:v>40.120000000000012</c:v>
                </c:pt>
                <c:pt idx="953">
                  <c:v>40.087500000000027</c:v>
                </c:pt>
                <c:pt idx="954">
                  <c:v>40.055</c:v>
                </c:pt>
                <c:pt idx="955">
                  <c:v>40.022500000000143</c:v>
                </c:pt>
                <c:pt idx="956">
                  <c:v>39.990000000000038</c:v>
                </c:pt>
                <c:pt idx="957">
                  <c:v>39.957499999999996</c:v>
                </c:pt>
                <c:pt idx="958">
                  <c:v>39.925000000000061</c:v>
                </c:pt>
                <c:pt idx="959">
                  <c:v>39.892500000000013</c:v>
                </c:pt>
                <c:pt idx="960">
                  <c:v>39.750000000000036</c:v>
                </c:pt>
                <c:pt idx="961">
                  <c:v>39.709250000000011</c:v>
                </c:pt>
                <c:pt idx="962">
                  <c:v>39.668500000000172</c:v>
                </c:pt>
                <c:pt idx="963">
                  <c:v>39.627750000000013</c:v>
                </c:pt>
                <c:pt idx="964">
                  <c:v>39.587000000000025</c:v>
                </c:pt>
                <c:pt idx="965">
                  <c:v>39.54625000000005</c:v>
                </c:pt>
                <c:pt idx="966">
                  <c:v>39.505500000000019</c:v>
                </c:pt>
                <c:pt idx="967">
                  <c:v>39.464750000000052</c:v>
                </c:pt>
                <c:pt idx="968">
                  <c:v>39.424000000000007</c:v>
                </c:pt>
                <c:pt idx="969">
                  <c:v>39.383250000000025</c:v>
                </c:pt>
                <c:pt idx="970">
                  <c:v>39.342500000000001</c:v>
                </c:pt>
                <c:pt idx="971">
                  <c:v>39.301750000000027</c:v>
                </c:pt>
                <c:pt idx="972">
                  <c:v>39.26100000000001</c:v>
                </c:pt>
                <c:pt idx="973">
                  <c:v>39.220250000000142</c:v>
                </c:pt>
                <c:pt idx="974">
                  <c:v>39.179500000000061</c:v>
                </c:pt>
                <c:pt idx="975">
                  <c:v>39.138750000000144</c:v>
                </c:pt>
                <c:pt idx="976">
                  <c:v>39.098000000000063</c:v>
                </c:pt>
                <c:pt idx="977">
                  <c:v>39.057249999999996</c:v>
                </c:pt>
                <c:pt idx="978">
                  <c:v>39.016500000000029</c:v>
                </c:pt>
                <c:pt idx="979">
                  <c:v>38.975750000000012</c:v>
                </c:pt>
                <c:pt idx="980">
                  <c:v>38.98000000000004</c:v>
                </c:pt>
                <c:pt idx="981">
                  <c:v>38.938500000000069</c:v>
                </c:pt>
                <c:pt idx="982">
                  <c:v>38.897000000000034</c:v>
                </c:pt>
                <c:pt idx="983">
                  <c:v>38.855500000000056</c:v>
                </c:pt>
                <c:pt idx="984">
                  <c:v>38.813999999999993</c:v>
                </c:pt>
                <c:pt idx="985">
                  <c:v>38.772500000000178</c:v>
                </c:pt>
                <c:pt idx="986">
                  <c:v>38.731000000000023</c:v>
                </c:pt>
                <c:pt idx="987">
                  <c:v>38.689500000000052</c:v>
                </c:pt>
                <c:pt idx="988">
                  <c:v>38.648000000000017</c:v>
                </c:pt>
                <c:pt idx="989">
                  <c:v>38.606500000000061</c:v>
                </c:pt>
                <c:pt idx="990">
                  <c:v>38.565000000000069</c:v>
                </c:pt>
                <c:pt idx="991">
                  <c:v>38.523500000000062</c:v>
                </c:pt>
                <c:pt idx="992">
                  <c:v>38.482000000000056</c:v>
                </c:pt>
                <c:pt idx="993">
                  <c:v>38.440500000000036</c:v>
                </c:pt>
                <c:pt idx="994">
                  <c:v>38.399000000000058</c:v>
                </c:pt>
                <c:pt idx="995">
                  <c:v>38.357499999999995</c:v>
                </c:pt>
                <c:pt idx="996">
                  <c:v>38.316000000000045</c:v>
                </c:pt>
                <c:pt idx="997">
                  <c:v>38.274500000000018</c:v>
                </c:pt>
                <c:pt idx="998">
                  <c:v>38.233000000000061</c:v>
                </c:pt>
                <c:pt idx="999">
                  <c:v>38.191500000000083</c:v>
                </c:pt>
                <c:pt idx="1000">
                  <c:v>37.943333333333385</c:v>
                </c:pt>
                <c:pt idx="1001">
                  <c:v>37.890083333333394</c:v>
                </c:pt>
                <c:pt idx="1002">
                  <c:v>37.836833333333374</c:v>
                </c:pt>
                <c:pt idx="1003">
                  <c:v>37.783583333333404</c:v>
                </c:pt>
                <c:pt idx="1004">
                  <c:v>37.730333333333412</c:v>
                </c:pt>
                <c:pt idx="1005">
                  <c:v>37.677083333333286</c:v>
                </c:pt>
                <c:pt idx="1006">
                  <c:v>37.623833333333366</c:v>
                </c:pt>
                <c:pt idx="1007">
                  <c:v>37.570583333333396</c:v>
                </c:pt>
                <c:pt idx="1008">
                  <c:v>37.517333333333355</c:v>
                </c:pt>
                <c:pt idx="1009">
                  <c:v>37.464083333333257</c:v>
                </c:pt>
                <c:pt idx="1010">
                  <c:v>37.410833333333308</c:v>
                </c:pt>
                <c:pt idx="1011">
                  <c:v>37.357583333333167</c:v>
                </c:pt>
                <c:pt idx="1012">
                  <c:v>37.304333333333396</c:v>
                </c:pt>
                <c:pt idx="1013">
                  <c:v>37.251083333333227</c:v>
                </c:pt>
                <c:pt idx="1014">
                  <c:v>37.197833333333399</c:v>
                </c:pt>
                <c:pt idx="1015">
                  <c:v>37.144583333333344</c:v>
                </c:pt>
                <c:pt idx="1016">
                  <c:v>37.091333333333402</c:v>
                </c:pt>
                <c:pt idx="1017">
                  <c:v>37.038083333333354</c:v>
                </c:pt>
                <c:pt idx="1018">
                  <c:v>36.984833333333242</c:v>
                </c:pt>
                <c:pt idx="1019">
                  <c:v>36.9315833333333</c:v>
                </c:pt>
                <c:pt idx="1020">
                  <c:v>36.8566666666663</c:v>
                </c:pt>
                <c:pt idx="1021">
                  <c:v>36.792166666666731</c:v>
                </c:pt>
                <c:pt idx="1022">
                  <c:v>36.727666666666444</c:v>
                </c:pt>
                <c:pt idx="1023">
                  <c:v>36.663166666666726</c:v>
                </c:pt>
                <c:pt idx="1024">
                  <c:v>36.598666666666468</c:v>
                </c:pt>
                <c:pt idx="1025">
                  <c:v>36.534166666666479</c:v>
                </c:pt>
                <c:pt idx="1026">
                  <c:v>36.469666666666512</c:v>
                </c:pt>
                <c:pt idx="1027">
                  <c:v>36.405166666666503</c:v>
                </c:pt>
                <c:pt idx="1028">
                  <c:v>36.340666666666415</c:v>
                </c:pt>
                <c:pt idx="1029">
                  <c:v>36.276166666666533</c:v>
                </c:pt>
                <c:pt idx="1030">
                  <c:v>36.21166666666641</c:v>
                </c:pt>
                <c:pt idx="1031">
                  <c:v>36.147166666666436</c:v>
                </c:pt>
                <c:pt idx="1032">
                  <c:v>36.082666666666462</c:v>
                </c:pt>
                <c:pt idx="1033">
                  <c:v>36.018166666666467</c:v>
                </c:pt>
                <c:pt idx="1034">
                  <c:v>35.953666666666351</c:v>
                </c:pt>
                <c:pt idx="1035">
                  <c:v>35.88916666666649</c:v>
                </c:pt>
                <c:pt idx="1036">
                  <c:v>35.824666666666367</c:v>
                </c:pt>
                <c:pt idx="1037">
                  <c:v>35.760166666666748</c:v>
                </c:pt>
                <c:pt idx="1038">
                  <c:v>35.695666666666533</c:v>
                </c:pt>
                <c:pt idx="1039">
                  <c:v>35.631166666666545</c:v>
                </c:pt>
                <c:pt idx="1040">
                  <c:v>35.356666666666321</c:v>
                </c:pt>
                <c:pt idx="1041">
                  <c:v>35.280416666666746</c:v>
                </c:pt>
                <c:pt idx="1042">
                  <c:v>35.204166666666488</c:v>
                </c:pt>
                <c:pt idx="1043">
                  <c:v>35.127916666666749</c:v>
                </c:pt>
                <c:pt idx="1044">
                  <c:v>35.051666666666435</c:v>
                </c:pt>
                <c:pt idx="1045">
                  <c:v>34.975416666666725</c:v>
                </c:pt>
                <c:pt idx="1046">
                  <c:v>34.899166666666744</c:v>
                </c:pt>
                <c:pt idx="1047">
                  <c:v>34.822916666666714</c:v>
                </c:pt>
                <c:pt idx="1048">
                  <c:v>34.746666666666563</c:v>
                </c:pt>
                <c:pt idx="1049">
                  <c:v>34.670416666666704</c:v>
                </c:pt>
                <c:pt idx="1050">
                  <c:v>34.594166666666744</c:v>
                </c:pt>
                <c:pt idx="1051">
                  <c:v>34.517916666666473</c:v>
                </c:pt>
                <c:pt idx="1052">
                  <c:v>34.441666666666407</c:v>
                </c:pt>
                <c:pt idx="1053">
                  <c:v>34.365416666666775</c:v>
                </c:pt>
                <c:pt idx="1054">
                  <c:v>34.289166666666553</c:v>
                </c:pt>
                <c:pt idx="1055">
                  <c:v>34.212916666666786</c:v>
                </c:pt>
                <c:pt idx="1056">
                  <c:v>34.136666666666493</c:v>
                </c:pt>
                <c:pt idx="1057">
                  <c:v>34.060416666666754</c:v>
                </c:pt>
                <c:pt idx="1058">
                  <c:v>33.984166666666361</c:v>
                </c:pt>
                <c:pt idx="1059">
                  <c:v>33.907916666666587</c:v>
                </c:pt>
                <c:pt idx="1060">
                  <c:v>33.700000000000017</c:v>
                </c:pt>
                <c:pt idx="1061">
                  <c:v>33.604000000000084</c:v>
                </c:pt>
                <c:pt idx="1062">
                  <c:v>33.508000000000152</c:v>
                </c:pt>
                <c:pt idx="1063">
                  <c:v>33.412000000000077</c:v>
                </c:pt>
                <c:pt idx="1064">
                  <c:v>33.316000000000095</c:v>
                </c:pt>
                <c:pt idx="1065">
                  <c:v>33.220000000000063</c:v>
                </c:pt>
                <c:pt idx="1066">
                  <c:v>33.124000000000123</c:v>
                </c:pt>
                <c:pt idx="1067">
                  <c:v>33.028000000000063</c:v>
                </c:pt>
                <c:pt idx="1068">
                  <c:v>32.932000000000116</c:v>
                </c:pt>
                <c:pt idx="1069">
                  <c:v>32.836000000000027</c:v>
                </c:pt>
                <c:pt idx="1070">
                  <c:v>32.740000000000101</c:v>
                </c:pt>
                <c:pt idx="1071">
                  <c:v>32.644000000000155</c:v>
                </c:pt>
                <c:pt idx="1072">
                  <c:v>32.548000000000087</c:v>
                </c:pt>
                <c:pt idx="1073">
                  <c:v>32.45200000000014</c:v>
                </c:pt>
                <c:pt idx="1074">
                  <c:v>32.356000000000044</c:v>
                </c:pt>
                <c:pt idx="1075">
                  <c:v>32.260000000000133</c:v>
                </c:pt>
                <c:pt idx="1076">
                  <c:v>32.164000000000058</c:v>
                </c:pt>
                <c:pt idx="1077">
                  <c:v>32.068000000000112</c:v>
                </c:pt>
                <c:pt idx="1078">
                  <c:v>31.972000000000026</c:v>
                </c:pt>
                <c:pt idx="1079">
                  <c:v>31.876000000000104</c:v>
                </c:pt>
                <c:pt idx="1080">
                  <c:v>31.780000000000172</c:v>
                </c:pt>
                <c:pt idx="1081">
                  <c:v>33.110000000000127</c:v>
                </c:pt>
                <c:pt idx="1082">
                  <c:v>32.97550000000021</c:v>
                </c:pt>
                <c:pt idx="1083">
                  <c:v>32.841000000000044</c:v>
                </c:pt>
                <c:pt idx="1084">
                  <c:v>32.706500000000183</c:v>
                </c:pt>
                <c:pt idx="1085">
                  <c:v>32.572000000000088</c:v>
                </c:pt>
                <c:pt idx="1086">
                  <c:v>32.437500000000171</c:v>
                </c:pt>
                <c:pt idx="1087">
                  <c:v>32.303000000000054</c:v>
                </c:pt>
                <c:pt idx="1088">
                  <c:v>32.168500000000265</c:v>
                </c:pt>
                <c:pt idx="1089">
                  <c:v>32.034000000000248</c:v>
                </c:pt>
                <c:pt idx="1090">
                  <c:v>31.899500000000128</c:v>
                </c:pt>
                <c:pt idx="1091">
                  <c:v>31.765000000000189</c:v>
                </c:pt>
                <c:pt idx="1092">
                  <c:v>31.630500000000097</c:v>
                </c:pt>
                <c:pt idx="1093">
                  <c:v>31.496000000000187</c:v>
                </c:pt>
                <c:pt idx="1094">
                  <c:v>31.361500000000092</c:v>
                </c:pt>
                <c:pt idx="1095">
                  <c:v>31.227000000000174</c:v>
                </c:pt>
                <c:pt idx="1096">
                  <c:v>31.092500000000026</c:v>
                </c:pt>
                <c:pt idx="1097">
                  <c:v>30.958000000000169</c:v>
                </c:pt>
                <c:pt idx="1098">
                  <c:v>30.823500000000227</c:v>
                </c:pt>
                <c:pt idx="1099">
                  <c:v>30.689000000000132</c:v>
                </c:pt>
                <c:pt idx="1100">
                  <c:v>30.554500000000218</c:v>
                </c:pt>
                <c:pt idx="1101">
                  <c:v>30.476666666666727</c:v>
                </c:pt>
                <c:pt idx="1102">
                  <c:v>30.346416666666812</c:v>
                </c:pt>
                <c:pt idx="1103">
                  <c:v>30.21616666666673</c:v>
                </c:pt>
                <c:pt idx="1104">
                  <c:v>30.085916666666776</c:v>
                </c:pt>
                <c:pt idx="1105">
                  <c:v>29.955666666666673</c:v>
                </c:pt>
                <c:pt idx="1106">
                  <c:v>29.825416666666769</c:v>
                </c:pt>
                <c:pt idx="1107">
                  <c:v>29.695166666666836</c:v>
                </c:pt>
                <c:pt idx="1108">
                  <c:v>29.564916666666733</c:v>
                </c:pt>
                <c:pt idx="1109">
                  <c:v>29.434666666666828</c:v>
                </c:pt>
                <c:pt idx="1110">
                  <c:v>29.304416666666725</c:v>
                </c:pt>
                <c:pt idx="1111">
                  <c:v>29.174166666666835</c:v>
                </c:pt>
                <c:pt idx="1112">
                  <c:v>29.043916666666718</c:v>
                </c:pt>
                <c:pt idx="1113">
                  <c:v>28.913666666666785</c:v>
                </c:pt>
                <c:pt idx="1114">
                  <c:v>28.783416666666682</c:v>
                </c:pt>
                <c:pt idx="1115">
                  <c:v>28.653166666666795</c:v>
                </c:pt>
                <c:pt idx="1116">
                  <c:v>28.522916666666827</c:v>
                </c:pt>
                <c:pt idx="1117">
                  <c:v>28.392666666666742</c:v>
                </c:pt>
                <c:pt idx="1118">
                  <c:v>28.262416666666759</c:v>
                </c:pt>
                <c:pt idx="1119">
                  <c:v>28.132166666666734</c:v>
                </c:pt>
                <c:pt idx="1120">
                  <c:v>28.001916666666801</c:v>
                </c:pt>
                <c:pt idx="1121">
                  <c:v>28.040000000000049</c:v>
                </c:pt>
                <c:pt idx="1122">
                  <c:v>27.924500000000087</c:v>
                </c:pt>
                <c:pt idx="1123">
                  <c:v>27.809000000000196</c:v>
                </c:pt>
                <c:pt idx="1124">
                  <c:v>27.693500000000085</c:v>
                </c:pt>
                <c:pt idx="1125">
                  <c:v>27.578000000000173</c:v>
                </c:pt>
                <c:pt idx="1126">
                  <c:v>27.462500000000013</c:v>
                </c:pt>
                <c:pt idx="1127">
                  <c:v>27.347000000000151</c:v>
                </c:pt>
                <c:pt idx="1128">
                  <c:v>27.231500000000068</c:v>
                </c:pt>
                <c:pt idx="1129">
                  <c:v>27.116000000000131</c:v>
                </c:pt>
                <c:pt idx="1130">
                  <c:v>27.000500000000027</c:v>
                </c:pt>
                <c:pt idx="1131">
                  <c:v>26.885000000000087</c:v>
                </c:pt>
                <c:pt idx="1132">
                  <c:v>26.769500000000189</c:v>
                </c:pt>
                <c:pt idx="1133">
                  <c:v>26.654000000000131</c:v>
                </c:pt>
                <c:pt idx="1134">
                  <c:v>26.53850000000017</c:v>
                </c:pt>
                <c:pt idx="1135">
                  <c:v>26.423000000000087</c:v>
                </c:pt>
                <c:pt idx="1136">
                  <c:v>26.307500000000147</c:v>
                </c:pt>
                <c:pt idx="1137">
                  <c:v>26.192000000000064</c:v>
                </c:pt>
                <c:pt idx="1138">
                  <c:v>26.076500000000124</c:v>
                </c:pt>
                <c:pt idx="1139">
                  <c:v>25.961000000000027</c:v>
                </c:pt>
                <c:pt idx="1140">
                  <c:v>25.845500000000087</c:v>
                </c:pt>
                <c:pt idx="1141">
                  <c:v>25.730000000000018</c:v>
                </c:pt>
                <c:pt idx="1142">
                  <c:v>25.619750000000131</c:v>
                </c:pt>
                <c:pt idx="1143">
                  <c:v>25.509500000000159</c:v>
                </c:pt>
                <c:pt idx="1144">
                  <c:v>25.399250000000091</c:v>
                </c:pt>
                <c:pt idx="1145">
                  <c:v>25.289000000000129</c:v>
                </c:pt>
                <c:pt idx="1146">
                  <c:v>25.178750000000051</c:v>
                </c:pt>
                <c:pt idx="1147">
                  <c:v>25.068500000000089</c:v>
                </c:pt>
                <c:pt idx="1148">
                  <c:v>24.958250000000021</c:v>
                </c:pt>
                <c:pt idx="1149">
                  <c:v>24.848000000000088</c:v>
                </c:pt>
                <c:pt idx="1150">
                  <c:v>24.737750000000005</c:v>
                </c:pt>
                <c:pt idx="1151">
                  <c:v>24.62750000000009</c:v>
                </c:pt>
                <c:pt idx="1152">
                  <c:v>24.517250000000214</c:v>
                </c:pt>
                <c:pt idx="1153">
                  <c:v>24.407000000000053</c:v>
                </c:pt>
                <c:pt idx="1154">
                  <c:v>24.296750000000127</c:v>
                </c:pt>
                <c:pt idx="1155">
                  <c:v>24.186500000000027</c:v>
                </c:pt>
                <c:pt idx="1156">
                  <c:v>24.076250000000115</c:v>
                </c:pt>
                <c:pt idx="1157">
                  <c:v>23.966000000000022</c:v>
                </c:pt>
                <c:pt idx="1158">
                  <c:v>23.8557500000001</c:v>
                </c:pt>
                <c:pt idx="1159">
                  <c:v>23.745499999999911</c:v>
                </c:pt>
                <c:pt idx="1160">
                  <c:v>23.635250000000095</c:v>
                </c:pt>
                <c:pt idx="1161">
                  <c:v>23.386666666666827</c:v>
                </c:pt>
                <c:pt idx="1162">
                  <c:v>23.263416666666689</c:v>
                </c:pt>
                <c:pt idx="1163">
                  <c:v>23.140166666666801</c:v>
                </c:pt>
                <c:pt idx="1164">
                  <c:v>23.016916666666731</c:v>
                </c:pt>
                <c:pt idx="1165">
                  <c:v>22.893666666666803</c:v>
                </c:pt>
                <c:pt idx="1166">
                  <c:v>22.770416666666687</c:v>
                </c:pt>
                <c:pt idx="1167">
                  <c:v>22.647166666666791</c:v>
                </c:pt>
                <c:pt idx="1168">
                  <c:v>22.52391666666685</c:v>
                </c:pt>
                <c:pt idx="1169">
                  <c:v>22.400666666666726</c:v>
                </c:pt>
                <c:pt idx="1170">
                  <c:v>22.277416666666824</c:v>
                </c:pt>
                <c:pt idx="1171">
                  <c:v>22.1541666666668</c:v>
                </c:pt>
                <c:pt idx="1172">
                  <c:v>22.03091666666683</c:v>
                </c:pt>
                <c:pt idx="1173">
                  <c:v>21.907666666666728</c:v>
                </c:pt>
                <c:pt idx="1174">
                  <c:v>21.784416666666786</c:v>
                </c:pt>
                <c:pt idx="1175">
                  <c:v>21.66116666666673</c:v>
                </c:pt>
                <c:pt idx="1176">
                  <c:v>21.537916666666831</c:v>
                </c:pt>
                <c:pt idx="1177">
                  <c:v>21.414666666666847</c:v>
                </c:pt>
                <c:pt idx="1178">
                  <c:v>21.291416666666727</c:v>
                </c:pt>
                <c:pt idx="1179">
                  <c:v>21.168166666666849</c:v>
                </c:pt>
                <c:pt idx="1180">
                  <c:v>21.044916666666751</c:v>
                </c:pt>
                <c:pt idx="1181">
                  <c:v>20.733333333333434</c:v>
                </c:pt>
                <c:pt idx="1182">
                  <c:v>20.592083333333271</c:v>
                </c:pt>
                <c:pt idx="1183">
                  <c:v>20.450833333333424</c:v>
                </c:pt>
                <c:pt idx="1184">
                  <c:v>20.309583333333261</c:v>
                </c:pt>
                <c:pt idx="1185">
                  <c:v>20.168333333333333</c:v>
                </c:pt>
                <c:pt idx="1186">
                  <c:v>20.027083333333529</c:v>
                </c:pt>
                <c:pt idx="1187">
                  <c:v>19.885833333333323</c:v>
                </c:pt>
                <c:pt idx="1188">
                  <c:v>19.744583333333459</c:v>
                </c:pt>
                <c:pt idx="1189">
                  <c:v>19.603333333333296</c:v>
                </c:pt>
                <c:pt idx="1190">
                  <c:v>19.462083333333386</c:v>
                </c:pt>
                <c:pt idx="1191">
                  <c:v>19.320833333333283</c:v>
                </c:pt>
                <c:pt idx="1192">
                  <c:v>19.179583333333483</c:v>
                </c:pt>
                <c:pt idx="1193">
                  <c:v>19.038333333333217</c:v>
                </c:pt>
                <c:pt idx="1194">
                  <c:v>18.897083333333427</c:v>
                </c:pt>
                <c:pt idx="1195">
                  <c:v>18.755833333333463</c:v>
                </c:pt>
                <c:pt idx="1196">
                  <c:v>18.614583333333428</c:v>
                </c:pt>
                <c:pt idx="1197">
                  <c:v>18.473333333333379</c:v>
                </c:pt>
                <c:pt idx="1198">
                  <c:v>18.332083333333312</c:v>
                </c:pt>
                <c:pt idx="1199">
                  <c:v>18.190833333333472</c:v>
                </c:pt>
                <c:pt idx="1200">
                  <c:v>18.049583333333242</c:v>
                </c:pt>
                <c:pt idx="1201">
                  <c:v>18.473333333333304</c:v>
                </c:pt>
                <c:pt idx="1202">
                  <c:v>18.369333333333223</c:v>
                </c:pt>
                <c:pt idx="1203">
                  <c:v>18.265333333333249</c:v>
                </c:pt>
                <c:pt idx="1204">
                  <c:v>18.161333333333229</c:v>
                </c:pt>
                <c:pt idx="1205">
                  <c:v>18.057333333333332</c:v>
                </c:pt>
                <c:pt idx="1206">
                  <c:v>17.953333333333386</c:v>
                </c:pt>
                <c:pt idx="1207">
                  <c:v>17.84933333333327</c:v>
                </c:pt>
                <c:pt idx="1208">
                  <c:v>17.745333333333317</c:v>
                </c:pt>
                <c:pt idx="1209">
                  <c:v>17.641333333333279</c:v>
                </c:pt>
                <c:pt idx="1210">
                  <c:v>17.537333333333429</c:v>
                </c:pt>
                <c:pt idx="1211">
                  <c:v>17.433333333333234</c:v>
                </c:pt>
                <c:pt idx="1212">
                  <c:v>17.329333333333324</c:v>
                </c:pt>
                <c:pt idx="1213">
                  <c:v>17.225333333333374</c:v>
                </c:pt>
                <c:pt idx="1214">
                  <c:v>17.121333333333347</c:v>
                </c:pt>
                <c:pt idx="1215">
                  <c:v>17.017333333333486</c:v>
                </c:pt>
                <c:pt idx="1216">
                  <c:v>16.913333333333284</c:v>
                </c:pt>
                <c:pt idx="1217">
                  <c:v>16.809333333333413</c:v>
                </c:pt>
                <c:pt idx="1218">
                  <c:v>16.705333333333233</c:v>
                </c:pt>
                <c:pt idx="1219">
                  <c:v>16.601333333333429</c:v>
                </c:pt>
                <c:pt idx="1220">
                  <c:v>16.497333333333245</c:v>
                </c:pt>
                <c:pt idx="1221">
                  <c:v>16.710000000000051</c:v>
                </c:pt>
                <c:pt idx="1222">
                  <c:v>16.65350000000009</c:v>
                </c:pt>
                <c:pt idx="1223">
                  <c:v>16.597000000000037</c:v>
                </c:pt>
                <c:pt idx="1224">
                  <c:v>16.54050000000008</c:v>
                </c:pt>
                <c:pt idx="1225">
                  <c:v>16.484000000000027</c:v>
                </c:pt>
                <c:pt idx="1226">
                  <c:v>16.427500000000066</c:v>
                </c:pt>
                <c:pt idx="1227">
                  <c:v>16.371000000000031</c:v>
                </c:pt>
                <c:pt idx="1228">
                  <c:v>16.314500000000091</c:v>
                </c:pt>
                <c:pt idx="1229">
                  <c:v>16.258000000000024</c:v>
                </c:pt>
                <c:pt idx="1230">
                  <c:v>16.201500000000053</c:v>
                </c:pt>
                <c:pt idx="1231">
                  <c:v>16.145000000000092</c:v>
                </c:pt>
                <c:pt idx="1232">
                  <c:v>16.088499999999986</c:v>
                </c:pt>
                <c:pt idx="1233">
                  <c:v>16.032000000000085</c:v>
                </c:pt>
                <c:pt idx="1234">
                  <c:v>15.975500000000078</c:v>
                </c:pt>
                <c:pt idx="1235">
                  <c:v>15.919000000000082</c:v>
                </c:pt>
                <c:pt idx="1236">
                  <c:v>15.862500000000084</c:v>
                </c:pt>
                <c:pt idx="1237">
                  <c:v>15.80600000000007</c:v>
                </c:pt>
                <c:pt idx="1238">
                  <c:v>15.749500000000021</c:v>
                </c:pt>
                <c:pt idx="1239">
                  <c:v>15.693000000000055</c:v>
                </c:pt>
                <c:pt idx="1240">
                  <c:v>15.636500000000099</c:v>
                </c:pt>
                <c:pt idx="1241">
                  <c:v>15.580000000000055</c:v>
                </c:pt>
                <c:pt idx="1242">
                  <c:v>16.170000000000037</c:v>
                </c:pt>
                <c:pt idx="1243">
                  <c:v>16.14050000000001</c:v>
                </c:pt>
                <c:pt idx="1244">
                  <c:v>16.111000000000104</c:v>
                </c:pt>
                <c:pt idx="1245">
                  <c:v>16.081500000000002</c:v>
                </c:pt>
                <c:pt idx="1246">
                  <c:v>16.052000000000028</c:v>
                </c:pt>
                <c:pt idx="1247">
                  <c:v>16.022499999999919</c:v>
                </c:pt>
                <c:pt idx="1248">
                  <c:v>15.993000000000023</c:v>
                </c:pt>
                <c:pt idx="1249">
                  <c:v>15.963500000000074</c:v>
                </c:pt>
                <c:pt idx="1250">
                  <c:v>15.934000000000019</c:v>
                </c:pt>
                <c:pt idx="1251">
                  <c:v>15.90450000000005</c:v>
                </c:pt>
                <c:pt idx="1252">
                  <c:v>15.875000000000048</c:v>
                </c:pt>
                <c:pt idx="1253">
                  <c:v>15.845500000000056</c:v>
                </c:pt>
                <c:pt idx="1254">
                  <c:v>15.81600000000002</c:v>
                </c:pt>
                <c:pt idx="1255">
                  <c:v>15.786500000000032</c:v>
                </c:pt>
                <c:pt idx="1256">
                  <c:v>15.757000000000049</c:v>
                </c:pt>
                <c:pt idx="1257">
                  <c:v>15.727500000000028</c:v>
                </c:pt>
                <c:pt idx="1258">
                  <c:v>15.698000000000048</c:v>
                </c:pt>
                <c:pt idx="1259">
                  <c:v>15.668500000000023</c:v>
                </c:pt>
                <c:pt idx="1260">
                  <c:v>15.639000000000046</c:v>
                </c:pt>
                <c:pt idx="1261">
                  <c:v>15.60950000000002</c:v>
                </c:pt>
                <c:pt idx="1262">
                  <c:v>15.466666666666759</c:v>
                </c:pt>
                <c:pt idx="1263">
                  <c:v>15.4286666666667</c:v>
                </c:pt>
                <c:pt idx="1264">
                  <c:v>15.390666666666753</c:v>
                </c:pt>
                <c:pt idx="1265">
                  <c:v>15.35266666666675</c:v>
                </c:pt>
                <c:pt idx="1266">
                  <c:v>15.314666666666724</c:v>
                </c:pt>
                <c:pt idx="1267">
                  <c:v>15.276666666666754</c:v>
                </c:pt>
                <c:pt idx="1268">
                  <c:v>15.238666666666703</c:v>
                </c:pt>
                <c:pt idx="1269">
                  <c:v>15.200666666666727</c:v>
                </c:pt>
                <c:pt idx="1270">
                  <c:v>15.162666666666736</c:v>
                </c:pt>
                <c:pt idx="1271">
                  <c:v>15.124666666666727</c:v>
                </c:pt>
                <c:pt idx="1272">
                  <c:v>15.086666666666726</c:v>
                </c:pt>
                <c:pt idx="1273">
                  <c:v>15.048666666666719</c:v>
                </c:pt>
                <c:pt idx="1274">
                  <c:v>15.010666666666706</c:v>
                </c:pt>
                <c:pt idx="1275">
                  <c:v>14.972666666666758</c:v>
                </c:pt>
                <c:pt idx="1276">
                  <c:v>14.934666666666736</c:v>
                </c:pt>
                <c:pt idx="1277">
                  <c:v>14.896666666666752</c:v>
                </c:pt>
                <c:pt idx="1278">
                  <c:v>14.858666666666769</c:v>
                </c:pt>
                <c:pt idx="1279">
                  <c:v>14.820666666666726</c:v>
                </c:pt>
                <c:pt idx="1280">
                  <c:v>14.782666666666756</c:v>
                </c:pt>
                <c:pt idx="1281">
                  <c:v>14.744666666666696</c:v>
                </c:pt>
                <c:pt idx="1282">
                  <c:v>14.823333333333373</c:v>
                </c:pt>
                <c:pt idx="1283">
                  <c:v>14.789833333333346</c:v>
                </c:pt>
                <c:pt idx="1284">
                  <c:v>14.756333333333366</c:v>
                </c:pt>
                <c:pt idx="1285">
                  <c:v>14.722833333333384</c:v>
                </c:pt>
                <c:pt idx="1286">
                  <c:v>14.689333333333359</c:v>
                </c:pt>
                <c:pt idx="1287">
                  <c:v>14.655833333333417</c:v>
                </c:pt>
                <c:pt idx="1288">
                  <c:v>14.622333333333351</c:v>
                </c:pt>
                <c:pt idx="1289">
                  <c:v>14.588833333333373</c:v>
                </c:pt>
                <c:pt idx="1290">
                  <c:v>14.555333333333374</c:v>
                </c:pt>
                <c:pt idx="1291">
                  <c:v>14.521833333333369</c:v>
                </c:pt>
                <c:pt idx="1292">
                  <c:v>14.488333333333344</c:v>
                </c:pt>
                <c:pt idx="1293">
                  <c:v>14.454833333333372</c:v>
                </c:pt>
                <c:pt idx="1294">
                  <c:v>14.421333333333385</c:v>
                </c:pt>
                <c:pt idx="1295">
                  <c:v>14.38783333333337</c:v>
                </c:pt>
                <c:pt idx="1296">
                  <c:v>14.354333333333379</c:v>
                </c:pt>
                <c:pt idx="1297">
                  <c:v>14.320833333333354</c:v>
                </c:pt>
                <c:pt idx="1298">
                  <c:v>14.287333333333368</c:v>
                </c:pt>
                <c:pt idx="1299">
                  <c:v>14.25383333333335</c:v>
                </c:pt>
                <c:pt idx="1300">
                  <c:v>14.220333333333368</c:v>
                </c:pt>
                <c:pt idx="1301">
                  <c:v>14.186833333333389</c:v>
                </c:pt>
                <c:pt idx="1302">
                  <c:v>14.113333333333365</c:v>
                </c:pt>
                <c:pt idx="1303">
                  <c:v>14.083333333333385</c:v>
                </c:pt>
                <c:pt idx="1304">
                  <c:v>14.05333333333337</c:v>
                </c:pt>
                <c:pt idx="1305">
                  <c:v>14.023333333333383</c:v>
                </c:pt>
                <c:pt idx="1306">
                  <c:v>13.993333333333362</c:v>
                </c:pt>
                <c:pt idx="1307">
                  <c:v>13.963333333333384</c:v>
                </c:pt>
                <c:pt idx="1308">
                  <c:v>13.933333333333351</c:v>
                </c:pt>
                <c:pt idx="1309">
                  <c:v>13.903333333333372</c:v>
                </c:pt>
                <c:pt idx="1310">
                  <c:v>13.873333333333402</c:v>
                </c:pt>
                <c:pt idx="1311">
                  <c:v>13.843333333333369</c:v>
                </c:pt>
                <c:pt idx="1312">
                  <c:v>13.813333333333389</c:v>
                </c:pt>
                <c:pt idx="1313">
                  <c:v>13.783333333333367</c:v>
                </c:pt>
                <c:pt idx="1314">
                  <c:v>13.753333333333387</c:v>
                </c:pt>
                <c:pt idx="1315">
                  <c:v>13.723333333333358</c:v>
                </c:pt>
                <c:pt idx="1316">
                  <c:v>13.693333333333378</c:v>
                </c:pt>
                <c:pt idx="1317">
                  <c:v>13.663333333333355</c:v>
                </c:pt>
                <c:pt idx="1318">
                  <c:v>13.633333333333368</c:v>
                </c:pt>
                <c:pt idx="1319">
                  <c:v>13.603333333333396</c:v>
                </c:pt>
                <c:pt idx="1320">
                  <c:v>13.573333333333373</c:v>
                </c:pt>
                <c:pt idx="1321">
                  <c:v>13.543333333333385</c:v>
                </c:pt>
                <c:pt idx="1322">
                  <c:v>13.633333333333351</c:v>
                </c:pt>
                <c:pt idx="1323">
                  <c:v>13.607583333333373</c:v>
                </c:pt>
                <c:pt idx="1324">
                  <c:v>13.58183333333335</c:v>
                </c:pt>
                <c:pt idx="1325">
                  <c:v>13.556083333333374</c:v>
                </c:pt>
                <c:pt idx="1326">
                  <c:v>13.530333333333346</c:v>
                </c:pt>
                <c:pt idx="1327">
                  <c:v>13.504583333333366</c:v>
                </c:pt>
                <c:pt idx="1328">
                  <c:v>13.47883333333335</c:v>
                </c:pt>
                <c:pt idx="1329">
                  <c:v>13.453083333333376</c:v>
                </c:pt>
                <c:pt idx="1330">
                  <c:v>13.427333333333371</c:v>
                </c:pt>
                <c:pt idx="1331">
                  <c:v>13.401583333333352</c:v>
                </c:pt>
                <c:pt idx="1332">
                  <c:v>13.375833333333409</c:v>
                </c:pt>
                <c:pt idx="1333">
                  <c:v>13.350083333333382</c:v>
                </c:pt>
                <c:pt idx="1334">
                  <c:v>13.324333333333364</c:v>
                </c:pt>
                <c:pt idx="1335">
                  <c:v>13.29858333333334</c:v>
                </c:pt>
                <c:pt idx="1336">
                  <c:v>13.272833333333359</c:v>
                </c:pt>
                <c:pt idx="1337">
                  <c:v>13.247083333333343</c:v>
                </c:pt>
                <c:pt idx="1338">
                  <c:v>13.221333333333348</c:v>
                </c:pt>
                <c:pt idx="1339">
                  <c:v>13.195583333333374</c:v>
                </c:pt>
                <c:pt idx="1340">
                  <c:v>13.169833333333354</c:v>
                </c:pt>
                <c:pt idx="1341">
                  <c:v>13.144083333333368</c:v>
                </c:pt>
                <c:pt idx="1342">
                  <c:v>13.473333333333334</c:v>
                </c:pt>
                <c:pt idx="1343">
                  <c:v>13.481083333333325</c:v>
                </c:pt>
                <c:pt idx="1344">
                  <c:v>13.488833333333332</c:v>
                </c:pt>
                <c:pt idx="1345">
                  <c:v>13.496583333333326</c:v>
                </c:pt>
                <c:pt idx="1346">
                  <c:v>13.504333333333323</c:v>
                </c:pt>
                <c:pt idx="1347">
                  <c:v>13.512083333333329</c:v>
                </c:pt>
                <c:pt idx="1348">
                  <c:v>13.519833333333324</c:v>
                </c:pt>
                <c:pt idx="1349">
                  <c:v>13.527583333333329</c:v>
                </c:pt>
                <c:pt idx="1350">
                  <c:v>13.535333333333325</c:v>
                </c:pt>
                <c:pt idx="1351">
                  <c:v>13.54308333333333</c:v>
                </c:pt>
                <c:pt idx="1352">
                  <c:v>13.550833333333326</c:v>
                </c:pt>
                <c:pt idx="1353">
                  <c:v>13.558583333333354</c:v>
                </c:pt>
                <c:pt idx="1354">
                  <c:v>13.566333333333327</c:v>
                </c:pt>
                <c:pt idx="1355">
                  <c:v>13.574083333333322</c:v>
                </c:pt>
                <c:pt idx="1356">
                  <c:v>13.581833333333329</c:v>
                </c:pt>
                <c:pt idx="1357">
                  <c:v>13.589583333333326</c:v>
                </c:pt>
                <c:pt idx="1358">
                  <c:v>13.59733333333333</c:v>
                </c:pt>
                <c:pt idx="1359">
                  <c:v>13.605083333333324</c:v>
                </c:pt>
                <c:pt idx="1360">
                  <c:v>13.612833333333334</c:v>
                </c:pt>
                <c:pt idx="1361">
                  <c:v>13.620583333333325</c:v>
                </c:pt>
                <c:pt idx="1362">
                  <c:v>13.760000000000002</c:v>
                </c:pt>
                <c:pt idx="1363">
                  <c:v>13.787500000000001</c:v>
                </c:pt>
                <c:pt idx="1364">
                  <c:v>13.814999999999976</c:v>
                </c:pt>
                <c:pt idx="1365">
                  <c:v>13.842500000000006</c:v>
                </c:pt>
                <c:pt idx="1366">
                  <c:v>13.870000000000006</c:v>
                </c:pt>
                <c:pt idx="1367">
                  <c:v>13.897500000000004</c:v>
                </c:pt>
                <c:pt idx="1368">
                  <c:v>13.924999999999956</c:v>
                </c:pt>
                <c:pt idx="1369">
                  <c:v>13.952500000000034</c:v>
                </c:pt>
                <c:pt idx="1370">
                  <c:v>13.980000000000002</c:v>
                </c:pt>
                <c:pt idx="1371">
                  <c:v>14.007500000000002</c:v>
                </c:pt>
                <c:pt idx="1372">
                  <c:v>14.03499999999997</c:v>
                </c:pt>
                <c:pt idx="1373">
                  <c:v>14.062500000000011</c:v>
                </c:pt>
                <c:pt idx="1374">
                  <c:v>14.090000000000002</c:v>
                </c:pt>
                <c:pt idx="1375">
                  <c:v>14.117499999999991</c:v>
                </c:pt>
                <c:pt idx="1376">
                  <c:v>14.144999999999982</c:v>
                </c:pt>
                <c:pt idx="1377">
                  <c:v>14.172500000000014</c:v>
                </c:pt>
                <c:pt idx="1378">
                  <c:v>14.200000000000001</c:v>
                </c:pt>
                <c:pt idx="1379">
                  <c:v>14.227499999999974</c:v>
                </c:pt>
                <c:pt idx="1380">
                  <c:v>14.255000000000004</c:v>
                </c:pt>
                <c:pt idx="1381">
                  <c:v>14.282500000000002</c:v>
                </c:pt>
                <c:pt idx="1382">
                  <c:v>14.310000000000002</c:v>
                </c:pt>
                <c:pt idx="1383">
                  <c:v>13.670000000000023</c:v>
                </c:pt>
                <c:pt idx="1384">
                  <c:v>13.644000000000041</c:v>
                </c:pt>
                <c:pt idx="1385">
                  <c:v>13.618000000000015</c:v>
                </c:pt>
                <c:pt idx="1386">
                  <c:v>13.592000000000034</c:v>
                </c:pt>
                <c:pt idx="1387">
                  <c:v>13.56600000000002</c:v>
                </c:pt>
                <c:pt idx="1388">
                  <c:v>13.540000000000035</c:v>
                </c:pt>
                <c:pt idx="1389">
                  <c:v>13.51400000000001</c:v>
                </c:pt>
                <c:pt idx="1390">
                  <c:v>13.488000000000028</c:v>
                </c:pt>
                <c:pt idx="1391">
                  <c:v>13.462000000000074</c:v>
                </c:pt>
                <c:pt idx="1392">
                  <c:v>13.436000000000021</c:v>
                </c:pt>
                <c:pt idx="1393">
                  <c:v>13.410000000000039</c:v>
                </c:pt>
                <c:pt idx="1394">
                  <c:v>13.384000000000022</c:v>
                </c:pt>
                <c:pt idx="1395">
                  <c:v>13.358000000000034</c:v>
                </c:pt>
                <c:pt idx="1396">
                  <c:v>13.33200000000002</c:v>
                </c:pt>
                <c:pt idx="1397">
                  <c:v>13.306000000000036</c:v>
                </c:pt>
                <c:pt idx="1398">
                  <c:v>13.280000000000008</c:v>
                </c:pt>
                <c:pt idx="1399">
                  <c:v>13.254000000000023</c:v>
                </c:pt>
                <c:pt idx="1400">
                  <c:v>13.228000000000041</c:v>
                </c:pt>
                <c:pt idx="1401">
                  <c:v>13.202000000000027</c:v>
                </c:pt>
                <c:pt idx="1402">
                  <c:v>13.176000000000037</c:v>
                </c:pt>
                <c:pt idx="1403">
                  <c:v>13.306666666666723</c:v>
                </c:pt>
                <c:pt idx="1404">
                  <c:v>13.292416666666726</c:v>
                </c:pt>
                <c:pt idx="1405">
                  <c:v>13.278166666666678</c:v>
                </c:pt>
                <c:pt idx="1406">
                  <c:v>13.263916666666702</c:v>
                </c:pt>
                <c:pt idx="1407">
                  <c:v>13.249666666666677</c:v>
                </c:pt>
                <c:pt idx="1408">
                  <c:v>13.235416666666717</c:v>
                </c:pt>
                <c:pt idx="1409">
                  <c:v>13.221166666666694</c:v>
                </c:pt>
                <c:pt idx="1410">
                  <c:v>13.206916666666682</c:v>
                </c:pt>
                <c:pt idx="1411">
                  <c:v>13.192666666666724</c:v>
                </c:pt>
                <c:pt idx="1412">
                  <c:v>13.178416666666704</c:v>
                </c:pt>
                <c:pt idx="1413">
                  <c:v>13.1641666666667</c:v>
                </c:pt>
                <c:pt idx="1414">
                  <c:v>13.149916666666677</c:v>
                </c:pt>
                <c:pt idx="1415">
                  <c:v>13.135666666666706</c:v>
                </c:pt>
                <c:pt idx="1416">
                  <c:v>13.121416666666676</c:v>
                </c:pt>
                <c:pt idx="1417">
                  <c:v>13.107166666666686</c:v>
                </c:pt>
                <c:pt idx="1418">
                  <c:v>13.092916666666722</c:v>
                </c:pt>
                <c:pt idx="1419">
                  <c:v>13.078666666666686</c:v>
                </c:pt>
                <c:pt idx="1420">
                  <c:v>13.064416666666729</c:v>
                </c:pt>
                <c:pt idx="1421">
                  <c:v>13.050166666666676</c:v>
                </c:pt>
                <c:pt idx="1422">
                  <c:v>13.035916666666704</c:v>
                </c:pt>
                <c:pt idx="1423">
                  <c:v>13.125980687990344</c:v>
                </c:pt>
                <c:pt idx="1424">
                  <c:v>13.126097314423674</c:v>
                </c:pt>
                <c:pt idx="1425">
                  <c:v>13.126330567290283</c:v>
                </c:pt>
                <c:pt idx="1426">
                  <c:v>13.126447193723596</c:v>
                </c:pt>
                <c:pt idx="1427">
                  <c:v>13.126563820156909</c:v>
                </c:pt>
                <c:pt idx="1428">
                  <c:v>13.126680446590223</c:v>
                </c:pt>
                <c:pt idx="1429">
                  <c:v>13.126797073023535</c:v>
                </c:pt>
                <c:pt idx="1430">
                  <c:v>13.126913699456848</c:v>
                </c:pt>
                <c:pt idx="1431">
                  <c:v>13.127030325890161</c:v>
                </c:pt>
                <c:pt idx="1432">
                  <c:v>13.127146952323475</c:v>
                </c:pt>
                <c:pt idx="1433">
                  <c:v>13.127263578756788</c:v>
                </c:pt>
                <c:pt idx="1434">
                  <c:v>13.127380205190098</c:v>
                </c:pt>
                <c:pt idx="1435">
                  <c:v>13.127496831623453</c:v>
                </c:pt>
                <c:pt idx="1436">
                  <c:v>13.127613458056718</c:v>
                </c:pt>
                <c:pt idx="1437">
                  <c:v>13.127730084490041</c:v>
                </c:pt>
                <c:pt idx="1438">
                  <c:v>13.127846710923356</c:v>
                </c:pt>
              </c:numCache>
            </c:numRef>
          </c:val>
        </c:ser>
        <c:marker val="1"/>
        <c:axId val="78303232"/>
        <c:axId val="78304768"/>
      </c:lineChart>
      <c:catAx>
        <c:axId val="78303232"/>
        <c:scaling>
          <c:orientation val="minMax"/>
        </c:scaling>
        <c:axPos val="b"/>
        <c:numFmt formatCode="h:mm:ss" sourceLinked="1"/>
        <c:tickLblPos val="nextTo"/>
        <c:crossAx val="78304768"/>
        <c:crosses val="autoZero"/>
        <c:auto val="1"/>
        <c:lblAlgn val="ctr"/>
        <c:lblOffset val="100"/>
      </c:catAx>
      <c:valAx>
        <c:axId val="78304768"/>
        <c:scaling>
          <c:orientation val="minMax"/>
        </c:scaling>
        <c:axPos val="l"/>
        <c:majorGridlines/>
        <c:numFmt formatCode="General" sourceLinked="1"/>
        <c:tickLblPos val="nextTo"/>
        <c:crossAx val="7830323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lineChart>
        <c:grouping val="standard"/>
        <c:ser>
          <c:idx val="0"/>
          <c:order val="0"/>
          <c:tx>
            <c:strRef>
              <c:f>Hoja1!$F$1</c:f>
              <c:strCache>
                <c:ptCount val="1"/>
                <c:pt idx="0">
                  <c:v>T1S3</c:v>
                </c:pt>
              </c:strCache>
            </c:strRef>
          </c:tx>
          <c:marker>
            <c:symbol val="none"/>
          </c:marker>
          <c:cat>
            <c:numRef>
              <c:f>Hoja1!$E$2:$E$1440</c:f>
              <c:numCache>
                <c:formatCode>h:mm:ss</c:formatCode>
                <c:ptCount val="1439"/>
                <c:pt idx="0">
                  <c:v>0</c:v>
                </c:pt>
                <c:pt idx="1">
                  <c:v>6.9444444444444946E-4</c:v>
                </c:pt>
                <c:pt idx="2">
                  <c:v>1.388888888888902E-3</c:v>
                </c:pt>
                <c:pt idx="3">
                  <c:v>2.0833333333333502E-3</c:v>
                </c:pt>
                <c:pt idx="4">
                  <c:v>2.7777777777778195E-3</c:v>
                </c:pt>
                <c:pt idx="5">
                  <c:v>3.4722222222222242E-3</c:v>
                </c:pt>
                <c:pt idx="6">
                  <c:v>4.1666666666666683E-3</c:v>
                </c:pt>
                <c:pt idx="7">
                  <c:v>4.8611111111111112E-3</c:v>
                </c:pt>
                <c:pt idx="8">
                  <c:v>5.5555555555555558E-3</c:v>
                </c:pt>
                <c:pt idx="9">
                  <c:v>6.2500000000000134E-3</c:v>
                </c:pt>
                <c:pt idx="10">
                  <c:v>6.9444444444444857E-3</c:v>
                </c:pt>
                <c:pt idx="11">
                  <c:v>7.6388888888888904E-3</c:v>
                </c:pt>
                <c:pt idx="12">
                  <c:v>8.3333333333333367E-3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1.0416666666666666E-2</c:v>
                </c:pt>
                <c:pt idx="16">
                  <c:v>1.1111111111111125E-2</c:v>
                </c:pt>
                <c:pt idx="17">
                  <c:v>1.1805555555555685E-2</c:v>
                </c:pt>
                <c:pt idx="18">
                  <c:v>1.2499999999999956E-2</c:v>
                </c:pt>
                <c:pt idx="19">
                  <c:v>1.3194444444444439E-2</c:v>
                </c:pt>
                <c:pt idx="20">
                  <c:v>1.3888888888889006E-2</c:v>
                </c:pt>
                <c:pt idx="21">
                  <c:v>1.4583333333333341E-2</c:v>
                </c:pt>
                <c:pt idx="22">
                  <c:v>1.5277777777777781E-2</c:v>
                </c:pt>
                <c:pt idx="23">
                  <c:v>1.5972222222222224E-2</c:v>
                </c:pt>
                <c:pt idx="24">
                  <c:v>1.6666666666666701E-2</c:v>
                </c:pt>
                <c:pt idx="25">
                  <c:v>1.7361111111111143E-2</c:v>
                </c:pt>
                <c:pt idx="26">
                  <c:v>1.8055555555555561E-2</c:v>
                </c:pt>
                <c:pt idx="27">
                  <c:v>1.8749999999999999E-2</c:v>
                </c:pt>
                <c:pt idx="28">
                  <c:v>1.9444444444444445E-2</c:v>
                </c:pt>
                <c:pt idx="29">
                  <c:v>2.0138888888888887E-2</c:v>
                </c:pt>
                <c:pt idx="30">
                  <c:v>2.0833333333333412E-2</c:v>
                </c:pt>
                <c:pt idx="31">
                  <c:v>2.1527777777777989E-2</c:v>
                </c:pt>
                <c:pt idx="32">
                  <c:v>2.2222222222222251E-2</c:v>
                </c:pt>
                <c:pt idx="33">
                  <c:v>2.2916666666666672E-2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2.5694444444444499E-2</c:v>
                </c:pt>
                <c:pt idx="38">
                  <c:v>2.6388888888888878E-2</c:v>
                </c:pt>
                <c:pt idx="39">
                  <c:v>2.7083333333333452E-2</c:v>
                </c:pt>
                <c:pt idx="40">
                  <c:v>2.7777777777778154E-2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2.9861111111111251E-2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3.1944444444444497E-2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3.4027777777778052E-2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4.2361111111111537E-2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4.4444444444444502E-2</c:v>
                </c:pt>
                <c:pt idx="65">
                  <c:v>4.5138888888888895E-2</c:v>
                </c:pt>
                <c:pt idx="66">
                  <c:v>4.5833333333333809E-2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4.9305555555555602E-2</c:v>
                </c:pt>
                <c:pt idx="72">
                  <c:v>0.05</c:v>
                </c:pt>
                <c:pt idx="73">
                  <c:v>5.0694444444444514E-2</c:v>
                </c:pt>
                <c:pt idx="74">
                  <c:v>5.1388888888888901E-2</c:v>
                </c:pt>
                <c:pt idx="75">
                  <c:v>5.2083333333333898E-2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5.4166666666666904E-2</c:v>
                </c:pt>
                <c:pt idx="79">
                  <c:v>5.4861111111111555E-2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5.6944444444444499E-2</c:v>
                </c:pt>
                <c:pt idx="83">
                  <c:v>5.7638888888888899E-2</c:v>
                </c:pt>
                <c:pt idx="84">
                  <c:v>5.8333333333333931E-2</c:v>
                </c:pt>
                <c:pt idx="85">
                  <c:v>5.9027777777777804E-2</c:v>
                </c:pt>
                <c:pt idx="86">
                  <c:v>5.9722222222222822E-2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6.3194444444444511E-2</c:v>
                </c:pt>
                <c:pt idx="92">
                  <c:v>6.3888888888888898E-2</c:v>
                </c:pt>
                <c:pt idx="93">
                  <c:v>6.4583333333333923E-2</c:v>
                </c:pt>
                <c:pt idx="94">
                  <c:v>6.5277777777777796E-2</c:v>
                </c:pt>
                <c:pt idx="95">
                  <c:v>6.5972222222222404E-2</c:v>
                </c:pt>
                <c:pt idx="96">
                  <c:v>6.6666666666666693E-2</c:v>
                </c:pt>
                <c:pt idx="97">
                  <c:v>6.7361111111111746E-2</c:v>
                </c:pt>
                <c:pt idx="98">
                  <c:v>6.8055555555555605E-2</c:v>
                </c:pt>
                <c:pt idx="99">
                  <c:v>6.8750000000000019E-2</c:v>
                </c:pt>
                <c:pt idx="100">
                  <c:v>6.9444444444444503E-2</c:v>
                </c:pt>
                <c:pt idx="101">
                  <c:v>7.0138888888888903E-2</c:v>
                </c:pt>
                <c:pt idx="102">
                  <c:v>7.0833333333333942E-2</c:v>
                </c:pt>
                <c:pt idx="103">
                  <c:v>7.1527777777777787E-2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7.3611111111111224E-2</c:v>
                </c:pt>
                <c:pt idx="107">
                  <c:v>7.4305555555555597E-2</c:v>
                </c:pt>
                <c:pt idx="108">
                  <c:v>7.5000000000000094E-2</c:v>
                </c:pt>
                <c:pt idx="109">
                  <c:v>7.5694444444444522E-2</c:v>
                </c:pt>
                <c:pt idx="110">
                  <c:v>7.6388888888888895E-2</c:v>
                </c:pt>
                <c:pt idx="111">
                  <c:v>7.7083333333334003E-2</c:v>
                </c:pt>
                <c:pt idx="112">
                  <c:v>7.7777777777777807E-2</c:v>
                </c:pt>
                <c:pt idx="113">
                  <c:v>7.8472222222222332E-2</c:v>
                </c:pt>
                <c:pt idx="114">
                  <c:v>7.9166666666666913E-2</c:v>
                </c:pt>
                <c:pt idx="115">
                  <c:v>7.9861111111111813E-2</c:v>
                </c:pt>
                <c:pt idx="116">
                  <c:v>8.0555555555556657E-2</c:v>
                </c:pt>
                <c:pt idx="117">
                  <c:v>8.1250000000000128E-2</c:v>
                </c:pt>
                <c:pt idx="118">
                  <c:v>8.1944444444444528E-2</c:v>
                </c:pt>
                <c:pt idx="119">
                  <c:v>8.2638888888889858E-2</c:v>
                </c:pt>
                <c:pt idx="120">
                  <c:v>8.3333333333333398E-2</c:v>
                </c:pt>
                <c:pt idx="121">
                  <c:v>8.4027777777777798E-2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8.6805555555555594E-2</c:v>
                </c:pt>
                <c:pt idx="126">
                  <c:v>8.7500000000000147E-2</c:v>
                </c:pt>
                <c:pt idx="127">
                  <c:v>8.8194444444445297E-2</c:v>
                </c:pt>
                <c:pt idx="128">
                  <c:v>8.8888888888889767E-2</c:v>
                </c:pt>
                <c:pt idx="129">
                  <c:v>8.9583333333333542E-2</c:v>
                </c:pt>
                <c:pt idx="130">
                  <c:v>9.0277777777777693E-2</c:v>
                </c:pt>
                <c:pt idx="131">
                  <c:v>9.0972222222222343E-2</c:v>
                </c:pt>
                <c:pt idx="132">
                  <c:v>9.1666666666667493E-2</c:v>
                </c:pt>
                <c:pt idx="133">
                  <c:v>9.2361111111110589E-2</c:v>
                </c:pt>
                <c:pt idx="134">
                  <c:v>9.3055555555556668E-2</c:v>
                </c:pt>
                <c:pt idx="135">
                  <c:v>9.3750000000000902E-2</c:v>
                </c:pt>
                <c:pt idx="136">
                  <c:v>9.4444444444444525E-2</c:v>
                </c:pt>
                <c:pt idx="137">
                  <c:v>9.5138888888889772E-2</c:v>
                </c:pt>
                <c:pt idx="138">
                  <c:v>9.5833333333333506E-2</c:v>
                </c:pt>
                <c:pt idx="139">
                  <c:v>9.6527777777778004E-2</c:v>
                </c:pt>
                <c:pt idx="140">
                  <c:v>9.7222222222222293E-2</c:v>
                </c:pt>
                <c:pt idx="141">
                  <c:v>9.7916666666666846E-2</c:v>
                </c:pt>
                <c:pt idx="142">
                  <c:v>9.8611111111111191E-2</c:v>
                </c:pt>
                <c:pt idx="143">
                  <c:v>9.9305555555555647E-2</c:v>
                </c:pt>
                <c:pt idx="144">
                  <c:v>0.1</c:v>
                </c:pt>
                <c:pt idx="145">
                  <c:v>0.10069444444444522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0.1034722222222226</c:v>
                </c:pt>
                <c:pt idx="150">
                  <c:v>0.10416666666666752</c:v>
                </c:pt>
                <c:pt idx="151">
                  <c:v>0.10486111111111122</c:v>
                </c:pt>
                <c:pt idx="152">
                  <c:v>0.10555555555555612</c:v>
                </c:pt>
                <c:pt idx="153">
                  <c:v>0.10625000000000002</c:v>
                </c:pt>
                <c:pt idx="154">
                  <c:v>0.10694444444444499</c:v>
                </c:pt>
                <c:pt idx="155">
                  <c:v>0.1076388888888896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0.10972222222222315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0.11597222222222252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0.120833333333334</c:v>
                </c:pt>
                <c:pt idx="175">
                  <c:v>0.12152777777777812</c:v>
                </c:pt>
                <c:pt idx="176">
                  <c:v>0.12222222222222309</c:v>
                </c:pt>
                <c:pt idx="177">
                  <c:v>0.12291666666666699</c:v>
                </c:pt>
                <c:pt idx="178">
                  <c:v>0.12361111111111153</c:v>
                </c:pt>
                <c:pt idx="179">
                  <c:v>0.12430555555555522</c:v>
                </c:pt>
                <c:pt idx="180">
                  <c:v>0.125</c:v>
                </c:pt>
                <c:pt idx="181">
                  <c:v>0.12569444444444441</c:v>
                </c:pt>
                <c:pt idx="182">
                  <c:v>0.12638888888888897</c:v>
                </c:pt>
                <c:pt idx="183">
                  <c:v>0.12708333333333299</c:v>
                </c:pt>
                <c:pt idx="184">
                  <c:v>0.12777777777777788</c:v>
                </c:pt>
                <c:pt idx="185">
                  <c:v>0.12847222222222199</c:v>
                </c:pt>
                <c:pt idx="186">
                  <c:v>0.12916666666666687</c:v>
                </c:pt>
                <c:pt idx="187">
                  <c:v>0.12986111111111101</c:v>
                </c:pt>
                <c:pt idx="188">
                  <c:v>0.13055555555555487</c:v>
                </c:pt>
                <c:pt idx="189">
                  <c:v>0.13125000000000001</c:v>
                </c:pt>
                <c:pt idx="190">
                  <c:v>0.1319444444444457</c:v>
                </c:pt>
                <c:pt idx="191">
                  <c:v>0.132638888888889</c:v>
                </c:pt>
                <c:pt idx="192">
                  <c:v>0.13333333333333341</c:v>
                </c:pt>
                <c:pt idx="193">
                  <c:v>0.134027777777778</c:v>
                </c:pt>
                <c:pt idx="194">
                  <c:v>0.13472222222222199</c:v>
                </c:pt>
                <c:pt idx="195">
                  <c:v>0.13541666666666699</c:v>
                </c:pt>
                <c:pt idx="196">
                  <c:v>0.13611111111111099</c:v>
                </c:pt>
                <c:pt idx="197">
                  <c:v>0.13680555555555488</c:v>
                </c:pt>
                <c:pt idx="198">
                  <c:v>0.13750000000000001</c:v>
                </c:pt>
                <c:pt idx="199">
                  <c:v>0.13819444444444501</c:v>
                </c:pt>
                <c:pt idx="200">
                  <c:v>0.13888888888888901</c:v>
                </c:pt>
                <c:pt idx="201">
                  <c:v>0.13958333333333389</c:v>
                </c:pt>
                <c:pt idx="202">
                  <c:v>0.140277777777778</c:v>
                </c:pt>
                <c:pt idx="203">
                  <c:v>0.14097222222222244</c:v>
                </c:pt>
                <c:pt idx="204">
                  <c:v>0.141666666666667</c:v>
                </c:pt>
                <c:pt idx="205">
                  <c:v>0.14236111111111099</c:v>
                </c:pt>
                <c:pt idx="206">
                  <c:v>0.14305555555555588</c:v>
                </c:pt>
                <c:pt idx="207">
                  <c:v>0.14375000000000004</c:v>
                </c:pt>
                <c:pt idx="208">
                  <c:v>0.14444444444444599</c:v>
                </c:pt>
                <c:pt idx="209">
                  <c:v>0.14513888888888901</c:v>
                </c:pt>
                <c:pt idx="210">
                  <c:v>0.14583333333333404</c:v>
                </c:pt>
                <c:pt idx="211">
                  <c:v>0.14652777777777801</c:v>
                </c:pt>
                <c:pt idx="212">
                  <c:v>0.14722222222222298</c:v>
                </c:pt>
                <c:pt idx="213">
                  <c:v>0.14791666666666789</c:v>
                </c:pt>
                <c:pt idx="214">
                  <c:v>0.14861111111111144</c:v>
                </c:pt>
                <c:pt idx="215">
                  <c:v>0.149305555555556</c:v>
                </c:pt>
                <c:pt idx="216">
                  <c:v>0.15000000000000024</c:v>
                </c:pt>
                <c:pt idx="217">
                  <c:v>0.15069444444444538</c:v>
                </c:pt>
                <c:pt idx="218">
                  <c:v>0.15138888888888899</c:v>
                </c:pt>
                <c:pt idx="219">
                  <c:v>0.15208333333333418</c:v>
                </c:pt>
                <c:pt idx="220">
                  <c:v>0.15277777777777801</c:v>
                </c:pt>
                <c:pt idx="221">
                  <c:v>0.15347222222222309</c:v>
                </c:pt>
                <c:pt idx="222">
                  <c:v>0.15416666666666701</c:v>
                </c:pt>
                <c:pt idx="223">
                  <c:v>0.154861111111112</c:v>
                </c:pt>
                <c:pt idx="224">
                  <c:v>0.155555555555556</c:v>
                </c:pt>
                <c:pt idx="225">
                  <c:v>0.15625000000000044</c:v>
                </c:pt>
                <c:pt idx="226">
                  <c:v>0.15694444444444647</c:v>
                </c:pt>
                <c:pt idx="227">
                  <c:v>0.15763888888888899</c:v>
                </c:pt>
                <c:pt idx="228">
                  <c:v>0.15833333333333438</c:v>
                </c:pt>
                <c:pt idx="229">
                  <c:v>0.15902777777777799</c:v>
                </c:pt>
                <c:pt idx="230">
                  <c:v>0.15972222222222326</c:v>
                </c:pt>
                <c:pt idx="231">
                  <c:v>0.16041666666666701</c:v>
                </c:pt>
                <c:pt idx="232">
                  <c:v>0.16111111111111101</c:v>
                </c:pt>
                <c:pt idx="233">
                  <c:v>0.16180555555555587</c:v>
                </c:pt>
                <c:pt idx="234">
                  <c:v>0.16250000000000001</c:v>
                </c:pt>
                <c:pt idx="235">
                  <c:v>0.16319444444444489</c:v>
                </c:pt>
                <c:pt idx="236">
                  <c:v>0.163888888888889</c:v>
                </c:pt>
                <c:pt idx="237">
                  <c:v>0.16458333333333341</c:v>
                </c:pt>
                <c:pt idx="238">
                  <c:v>0.165277777777778</c:v>
                </c:pt>
                <c:pt idx="239">
                  <c:v>0.16597222222222199</c:v>
                </c:pt>
                <c:pt idx="240">
                  <c:v>0.16666666666666688</c:v>
                </c:pt>
                <c:pt idx="241">
                  <c:v>0.16736111111111099</c:v>
                </c:pt>
                <c:pt idx="242">
                  <c:v>0.16805555555555587</c:v>
                </c:pt>
                <c:pt idx="243">
                  <c:v>0.16875000000000001</c:v>
                </c:pt>
                <c:pt idx="244">
                  <c:v>0.16944444444444587</c:v>
                </c:pt>
                <c:pt idx="245">
                  <c:v>0.17013888888888901</c:v>
                </c:pt>
                <c:pt idx="246">
                  <c:v>0.17083333333333389</c:v>
                </c:pt>
                <c:pt idx="247">
                  <c:v>0.171527777777778</c:v>
                </c:pt>
                <c:pt idx="248">
                  <c:v>0.17222222222222244</c:v>
                </c:pt>
                <c:pt idx="249">
                  <c:v>0.17291666666666741</c:v>
                </c:pt>
                <c:pt idx="250">
                  <c:v>0.17361111111111099</c:v>
                </c:pt>
                <c:pt idx="251">
                  <c:v>0.17430555555555588</c:v>
                </c:pt>
                <c:pt idx="252">
                  <c:v>0.17500000000000004</c:v>
                </c:pt>
                <c:pt idx="253">
                  <c:v>0.17569444444444512</c:v>
                </c:pt>
                <c:pt idx="254">
                  <c:v>0.17638888888888901</c:v>
                </c:pt>
                <c:pt idx="255">
                  <c:v>0.17708333333333404</c:v>
                </c:pt>
                <c:pt idx="256">
                  <c:v>0.17777777777777801</c:v>
                </c:pt>
                <c:pt idx="257">
                  <c:v>0.17847222222222298</c:v>
                </c:pt>
                <c:pt idx="258">
                  <c:v>0.179166666666667</c:v>
                </c:pt>
                <c:pt idx="259">
                  <c:v>0.17986111111111144</c:v>
                </c:pt>
                <c:pt idx="260">
                  <c:v>0.180555555555556</c:v>
                </c:pt>
                <c:pt idx="261">
                  <c:v>0.18125000000000024</c:v>
                </c:pt>
                <c:pt idx="262">
                  <c:v>0.18194444444444613</c:v>
                </c:pt>
                <c:pt idx="263">
                  <c:v>0.18263888888888899</c:v>
                </c:pt>
                <c:pt idx="264">
                  <c:v>0.18333333333333418</c:v>
                </c:pt>
                <c:pt idx="265">
                  <c:v>0.18402777777777801</c:v>
                </c:pt>
                <c:pt idx="266">
                  <c:v>0.18472222222222309</c:v>
                </c:pt>
                <c:pt idx="267">
                  <c:v>0.18541666666666801</c:v>
                </c:pt>
                <c:pt idx="268">
                  <c:v>0.186111111111112</c:v>
                </c:pt>
                <c:pt idx="269">
                  <c:v>0.186805555555556</c:v>
                </c:pt>
                <c:pt idx="270">
                  <c:v>0.18750000000000044</c:v>
                </c:pt>
                <c:pt idx="271">
                  <c:v>0.18819444444444552</c:v>
                </c:pt>
                <c:pt idx="272">
                  <c:v>0.18888888888888899</c:v>
                </c:pt>
                <c:pt idx="273">
                  <c:v>0.18958333333333438</c:v>
                </c:pt>
                <c:pt idx="274">
                  <c:v>0.19027777777777788</c:v>
                </c:pt>
                <c:pt idx="275">
                  <c:v>0.19097222222222199</c:v>
                </c:pt>
                <c:pt idx="276">
                  <c:v>0.19166666666666687</c:v>
                </c:pt>
                <c:pt idx="277">
                  <c:v>0.19236111111111101</c:v>
                </c:pt>
                <c:pt idx="278">
                  <c:v>0.19305555555555587</c:v>
                </c:pt>
                <c:pt idx="279">
                  <c:v>0.19375000000000001</c:v>
                </c:pt>
                <c:pt idx="280">
                  <c:v>0.1944444444444457</c:v>
                </c:pt>
                <c:pt idx="281">
                  <c:v>0.195138888888889</c:v>
                </c:pt>
                <c:pt idx="282">
                  <c:v>0.19583333333333341</c:v>
                </c:pt>
                <c:pt idx="283">
                  <c:v>0.196527777777778</c:v>
                </c:pt>
                <c:pt idx="284">
                  <c:v>0.19722222222222199</c:v>
                </c:pt>
                <c:pt idx="285">
                  <c:v>0.19791666666666699</c:v>
                </c:pt>
                <c:pt idx="286">
                  <c:v>0.19861111111111099</c:v>
                </c:pt>
                <c:pt idx="287">
                  <c:v>0.19930555555555587</c:v>
                </c:pt>
                <c:pt idx="288">
                  <c:v>0.2</c:v>
                </c:pt>
                <c:pt idx="289">
                  <c:v>0.20069444444444501</c:v>
                </c:pt>
                <c:pt idx="290">
                  <c:v>0.20138888888888901</c:v>
                </c:pt>
                <c:pt idx="291">
                  <c:v>0.20208333333333389</c:v>
                </c:pt>
                <c:pt idx="292">
                  <c:v>0.202777777777778</c:v>
                </c:pt>
                <c:pt idx="293">
                  <c:v>0.20347222222222244</c:v>
                </c:pt>
                <c:pt idx="294">
                  <c:v>0.204166666666667</c:v>
                </c:pt>
                <c:pt idx="295">
                  <c:v>0.20486111111111099</c:v>
                </c:pt>
                <c:pt idx="296">
                  <c:v>0.20555555555555588</c:v>
                </c:pt>
                <c:pt idx="297">
                  <c:v>0.20625000000000004</c:v>
                </c:pt>
                <c:pt idx="298">
                  <c:v>0.20694444444444599</c:v>
                </c:pt>
                <c:pt idx="299">
                  <c:v>0.20763888888888901</c:v>
                </c:pt>
                <c:pt idx="300">
                  <c:v>0.20833333333333404</c:v>
                </c:pt>
                <c:pt idx="301">
                  <c:v>0.20902777777777801</c:v>
                </c:pt>
                <c:pt idx="302">
                  <c:v>0.20972222222222298</c:v>
                </c:pt>
                <c:pt idx="303">
                  <c:v>0.21041666666666789</c:v>
                </c:pt>
                <c:pt idx="304">
                  <c:v>0.21111111111111144</c:v>
                </c:pt>
                <c:pt idx="305">
                  <c:v>0.211805555555556</c:v>
                </c:pt>
                <c:pt idx="306">
                  <c:v>0.21250000000000024</c:v>
                </c:pt>
                <c:pt idx="307">
                  <c:v>0.21319444444444538</c:v>
                </c:pt>
                <c:pt idx="308">
                  <c:v>0.21388888888888899</c:v>
                </c:pt>
                <c:pt idx="309">
                  <c:v>0.21458333333333418</c:v>
                </c:pt>
                <c:pt idx="310">
                  <c:v>0.21527777777777801</c:v>
                </c:pt>
                <c:pt idx="311">
                  <c:v>0.21597222222222309</c:v>
                </c:pt>
                <c:pt idx="312">
                  <c:v>0.21666666666666701</c:v>
                </c:pt>
                <c:pt idx="313">
                  <c:v>0.217361111111112</c:v>
                </c:pt>
                <c:pt idx="314">
                  <c:v>0.218055555555556</c:v>
                </c:pt>
                <c:pt idx="315">
                  <c:v>0.21875000000000044</c:v>
                </c:pt>
                <c:pt idx="316">
                  <c:v>0.21944444444444747</c:v>
                </c:pt>
                <c:pt idx="317">
                  <c:v>0.22013888888888897</c:v>
                </c:pt>
                <c:pt idx="318">
                  <c:v>0.22083333333333299</c:v>
                </c:pt>
                <c:pt idx="319">
                  <c:v>0.22152777777777788</c:v>
                </c:pt>
                <c:pt idx="320">
                  <c:v>0.22222222222222199</c:v>
                </c:pt>
                <c:pt idx="321">
                  <c:v>0.22291666666666701</c:v>
                </c:pt>
                <c:pt idx="322">
                  <c:v>0.22361111111111101</c:v>
                </c:pt>
                <c:pt idx="323">
                  <c:v>0.22430555555555587</c:v>
                </c:pt>
                <c:pt idx="324">
                  <c:v>0.22500000000000001</c:v>
                </c:pt>
                <c:pt idx="325">
                  <c:v>0.22569444444444589</c:v>
                </c:pt>
                <c:pt idx="326">
                  <c:v>0.226388888888889</c:v>
                </c:pt>
                <c:pt idx="327">
                  <c:v>0.22708333333333341</c:v>
                </c:pt>
                <c:pt idx="328">
                  <c:v>0.227777777777778</c:v>
                </c:pt>
                <c:pt idx="329">
                  <c:v>0.22847222222222199</c:v>
                </c:pt>
                <c:pt idx="330">
                  <c:v>0.22916666666666688</c:v>
                </c:pt>
                <c:pt idx="331">
                  <c:v>0.22986111111111099</c:v>
                </c:pt>
                <c:pt idx="332">
                  <c:v>0.23055555555555587</c:v>
                </c:pt>
                <c:pt idx="333">
                  <c:v>0.23125000000000001</c:v>
                </c:pt>
                <c:pt idx="334">
                  <c:v>0.23194444444444687</c:v>
                </c:pt>
                <c:pt idx="335">
                  <c:v>0.23263888888888901</c:v>
                </c:pt>
                <c:pt idx="336">
                  <c:v>0.23333333333333389</c:v>
                </c:pt>
                <c:pt idx="337">
                  <c:v>0.234027777777778</c:v>
                </c:pt>
                <c:pt idx="338">
                  <c:v>0.23472222222222244</c:v>
                </c:pt>
                <c:pt idx="339">
                  <c:v>0.23541666666666741</c:v>
                </c:pt>
                <c:pt idx="340">
                  <c:v>0.23611111111111099</c:v>
                </c:pt>
                <c:pt idx="341">
                  <c:v>0.23680555555555588</c:v>
                </c:pt>
                <c:pt idx="342">
                  <c:v>0.23750000000000004</c:v>
                </c:pt>
                <c:pt idx="343">
                  <c:v>0.23819444444444618</c:v>
                </c:pt>
                <c:pt idx="344">
                  <c:v>0.23888888888888901</c:v>
                </c:pt>
                <c:pt idx="345">
                  <c:v>0.23958333333333404</c:v>
                </c:pt>
                <c:pt idx="346">
                  <c:v>0.24027777777777801</c:v>
                </c:pt>
                <c:pt idx="347">
                  <c:v>0.24097222222222298</c:v>
                </c:pt>
                <c:pt idx="348">
                  <c:v>0.241666666666667</c:v>
                </c:pt>
                <c:pt idx="349">
                  <c:v>0.24236111111111144</c:v>
                </c:pt>
                <c:pt idx="350">
                  <c:v>0.243055555555556</c:v>
                </c:pt>
                <c:pt idx="351">
                  <c:v>0.24375000000000024</c:v>
                </c:pt>
                <c:pt idx="352">
                  <c:v>0.24444444444444713</c:v>
                </c:pt>
                <c:pt idx="353">
                  <c:v>0.24513888888888899</c:v>
                </c:pt>
                <c:pt idx="354">
                  <c:v>0.24583333333333418</c:v>
                </c:pt>
                <c:pt idx="355">
                  <c:v>0.24652777777777801</c:v>
                </c:pt>
                <c:pt idx="356">
                  <c:v>0.24722222222222309</c:v>
                </c:pt>
                <c:pt idx="357">
                  <c:v>0.24791666666666801</c:v>
                </c:pt>
                <c:pt idx="358">
                  <c:v>0.248611111111112</c:v>
                </c:pt>
                <c:pt idx="359">
                  <c:v>0.249305555555556</c:v>
                </c:pt>
                <c:pt idx="360">
                  <c:v>0.25</c:v>
                </c:pt>
                <c:pt idx="361">
                  <c:v>0.250694444444445</c:v>
                </c:pt>
                <c:pt idx="362">
                  <c:v>0.25138888888889205</c:v>
                </c:pt>
                <c:pt idx="363">
                  <c:v>0.25208333333333299</c:v>
                </c:pt>
                <c:pt idx="364">
                  <c:v>0.25277777777777832</c:v>
                </c:pt>
                <c:pt idx="365">
                  <c:v>0.25347222222222232</c:v>
                </c:pt>
                <c:pt idx="366">
                  <c:v>0.25416666666666698</c:v>
                </c:pt>
                <c:pt idx="367">
                  <c:v>0.25486111111111093</c:v>
                </c:pt>
                <c:pt idx="368">
                  <c:v>0.25555555555555576</c:v>
                </c:pt>
                <c:pt idx="369">
                  <c:v>0.25624999999999998</c:v>
                </c:pt>
                <c:pt idx="370">
                  <c:v>0.25694444444444497</c:v>
                </c:pt>
                <c:pt idx="371">
                  <c:v>0.25763888888888897</c:v>
                </c:pt>
                <c:pt idx="372">
                  <c:v>0.25833333333333303</c:v>
                </c:pt>
                <c:pt idx="373">
                  <c:v>0.25902777777778013</c:v>
                </c:pt>
                <c:pt idx="374">
                  <c:v>0.25972222222222202</c:v>
                </c:pt>
                <c:pt idx="375">
                  <c:v>0.26041666666666913</c:v>
                </c:pt>
                <c:pt idx="376">
                  <c:v>0.26111111111111079</c:v>
                </c:pt>
                <c:pt idx="377">
                  <c:v>0.26180555555555601</c:v>
                </c:pt>
                <c:pt idx="378">
                  <c:v>0.26250000000000001</c:v>
                </c:pt>
                <c:pt idx="379">
                  <c:v>0.26319444444444501</c:v>
                </c:pt>
                <c:pt idx="380">
                  <c:v>0.26388888888889273</c:v>
                </c:pt>
                <c:pt idx="381">
                  <c:v>0.264583333333333</c:v>
                </c:pt>
                <c:pt idx="382">
                  <c:v>0.26527777777777967</c:v>
                </c:pt>
                <c:pt idx="383">
                  <c:v>0.26597222222222366</c:v>
                </c:pt>
                <c:pt idx="384">
                  <c:v>0.26666666666666738</c:v>
                </c:pt>
                <c:pt idx="385">
                  <c:v>0.26736111111111099</c:v>
                </c:pt>
                <c:pt idx="386">
                  <c:v>0.26805555555555599</c:v>
                </c:pt>
                <c:pt idx="387">
                  <c:v>0.26875000000000004</c:v>
                </c:pt>
                <c:pt idx="388">
                  <c:v>0.26944444444444532</c:v>
                </c:pt>
                <c:pt idx="389">
                  <c:v>0.27013888888888898</c:v>
                </c:pt>
                <c:pt idx="390">
                  <c:v>0.27083333333333293</c:v>
                </c:pt>
                <c:pt idx="391">
                  <c:v>0.27152777777778048</c:v>
                </c:pt>
                <c:pt idx="392">
                  <c:v>0.27222222222222198</c:v>
                </c:pt>
                <c:pt idx="393">
                  <c:v>0.27291666666666947</c:v>
                </c:pt>
                <c:pt idx="394">
                  <c:v>0.27361111111111103</c:v>
                </c:pt>
                <c:pt idx="395">
                  <c:v>0.27430555555555602</c:v>
                </c:pt>
                <c:pt idx="396">
                  <c:v>0.27500000000000002</c:v>
                </c:pt>
                <c:pt idx="397">
                  <c:v>0.27569444444444502</c:v>
                </c:pt>
                <c:pt idx="398">
                  <c:v>0.27638888888889279</c:v>
                </c:pt>
                <c:pt idx="399">
                  <c:v>0.27708333333333302</c:v>
                </c:pt>
                <c:pt idx="400">
                  <c:v>0.2777777777777799</c:v>
                </c:pt>
                <c:pt idx="401">
                  <c:v>0.2784722222222239</c:v>
                </c:pt>
                <c:pt idx="402">
                  <c:v>0.27916666666666889</c:v>
                </c:pt>
                <c:pt idx="403">
                  <c:v>0.27986111111111101</c:v>
                </c:pt>
                <c:pt idx="404">
                  <c:v>0.280555555555556</c:v>
                </c:pt>
                <c:pt idx="405">
                  <c:v>0.28125</c:v>
                </c:pt>
                <c:pt idx="406">
                  <c:v>0.28194444444444638</c:v>
                </c:pt>
                <c:pt idx="407">
                  <c:v>0.28263888888888938</c:v>
                </c:pt>
                <c:pt idx="408">
                  <c:v>0.28333333333333399</c:v>
                </c:pt>
                <c:pt idx="409">
                  <c:v>0.28402777777778093</c:v>
                </c:pt>
                <c:pt idx="410">
                  <c:v>0.28472222222222232</c:v>
                </c:pt>
                <c:pt idx="411">
                  <c:v>0.28541666666666993</c:v>
                </c:pt>
                <c:pt idx="412">
                  <c:v>0.28611111111111093</c:v>
                </c:pt>
                <c:pt idx="413">
                  <c:v>0.28680555555555598</c:v>
                </c:pt>
                <c:pt idx="414">
                  <c:v>0.28750000000000031</c:v>
                </c:pt>
                <c:pt idx="415">
                  <c:v>0.28819444444444497</c:v>
                </c:pt>
                <c:pt idx="416">
                  <c:v>0.28888888888889269</c:v>
                </c:pt>
                <c:pt idx="417">
                  <c:v>0.28958333333333308</c:v>
                </c:pt>
                <c:pt idx="418">
                  <c:v>0.29027777777778013</c:v>
                </c:pt>
                <c:pt idx="419">
                  <c:v>0.29097222222222413</c:v>
                </c:pt>
                <c:pt idx="420">
                  <c:v>0.29166666666666913</c:v>
                </c:pt>
                <c:pt idx="421">
                  <c:v>0.29236111111111102</c:v>
                </c:pt>
                <c:pt idx="422">
                  <c:v>0.29305555555555601</c:v>
                </c:pt>
                <c:pt idx="423">
                  <c:v>0.29375000000000001</c:v>
                </c:pt>
                <c:pt idx="424">
                  <c:v>0.2944444444444469</c:v>
                </c:pt>
                <c:pt idx="425">
                  <c:v>0.29513888888889089</c:v>
                </c:pt>
                <c:pt idx="426">
                  <c:v>0.295833333333334</c:v>
                </c:pt>
                <c:pt idx="427">
                  <c:v>0.29652777777778133</c:v>
                </c:pt>
                <c:pt idx="428">
                  <c:v>0.29722222222222366</c:v>
                </c:pt>
                <c:pt idx="429">
                  <c:v>0.29791666666667005</c:v>
                </c:pt>
                <c:pt idx="430">
                  <c:v>0.29861111111111099</c:v>
                </c:pt>
                <c:pt idx="431">
                  <c:v>0.29930555555555632</c:v>
                </c:pt>
                <c:pt idx="432">
                  <c:v>0.30000000000000032</c:v>
                </c:pt>
                <c:pt idx="433">
                  <c:v>0.30069444444444532</c:v>
                </c:pt>
                <c:pt idx="434">
                  <c:v>0.30138888888889387</c:v>
                </c:pt>
                <c:pt idx="435">
                  <c:v>0.30208333333333398</c:v>
                </c:pt>
                <c:pt idx="436">
                  <c:v>0.30277777777778048</c:v>
                </c:pt>
                <c:pt idx="437">
                  <c:v>0.30347222222222447</c:v>
                </c:pt>
                <c:pt idx="438">
                  <c:v>0.30416666666666947</c:v>
                </c:pt>
                <c:pt idx="439">
                  <c:v>0.30486111111111108</c:v>
                </c:pt>
                <c:pt idx="440">
                  <c:v>0.30555555555555602</c:v>
                </c:pt>
                <c:pt idx="441">
                  <c:v>0.30625000000000002</c:v>
                </c:pt>
                <c:pt idx="442">
                  <c:v>0.30694444444444713</c:v>
                </c:pt>
                <c:pt idx="443">
                  <c:v>0.30763888888889113</c:v>
                </c:pt>
                <c:pt idx="444">
                  <c:v>0.30833333333333401</c:v>
                </c:pt>
                <c:pt idx="445">
                  <c:v>0.30902777777778173</c:v>
                </c:pt>
                <c:pt idx="446">
                  <c:v>0.3097222222222239</c:v>
                </c:pt>
                <c:pt idx="447">
                  <c:v>0.31041666666667073</c:v>
                </c:pt>
                <c:pt idx="448">
                  <c:v>0.31111111111111101</c:v>
                </c:pt>
                <c:pt idx="449">
                  <c:v>0.31180555555555767</c:v>
                </c:pt>
                <c:pt idx="450">
                  <c:v>0.31250000000000167</c:v>
                </c:pt>
                <c:pt idx="451">
                  <c:v>0.31319444444444638</c:v>
                </c:pt>
                <c:pt idx="452">
                  <c:v>0.31388888888889394</c:v>
                </c:pt>
                <c:pt idx="453">
                  <c:v>0.31458333333333438</c:v>
                </c:pt>
                <c:pt idx="454">
                  <c:v>0.31527777777778093</c:v>
                </c:pt>
                <c:pt idx="455">
                  <c:v>0.31597222222222493</c:v>
                </c:pt>
                <c:pt idx="456">
                  <c:v>0.31666666666666993</c:v>
                </c:pt>
                <c:pt idx="457">
                  <c:v>0.31736111111111098</c:v>
                </c:pt>
                <c:pt idx="458">
                  <c:v>0.31805555555555598</c:v>
                </c:pt>
                <c:pt idx="459">
                  <c:v>0.31875000000000031</c:v>
                </c:pt>
                <c:pt idx="460">
                  <c:v>0.31944444444444747</c:v>
                </c:pt>
                <c:pt idx="461">
                  <c:v>0.32013888888889147</c:v>
                </c:pt>
                <c:pt idx="462">
                  <c:v>0.32083333333333408</c:v>
                </c:pt>
                <c:pt idx="463">
                  <c:v>0.3215277777777818</c:v>
                </c:pt>
                <c:pt idx="464">
                  <c:v>0.32222222222222413</c:v>
                </c:pt>
                <c:pt idx="465">
                  <c:v>0.32291666666667079</c:v>
                </c:pt>
                <c:pt idx="466">
                  <c:v>0.32361111111111102</c:v>
                </c:pt>
                <c:pt idx="467">
                  <c:v>0.3243055555555579</c:v>
                </c:pt>
                <c:pt idx="468">
                  <c:v>0.3250000000000019</c:v>
                </c:pt>
                <c:pt idx="469">
                  <c:v>0.3256944444444469</c:v>
                </c:pt>
                <c:pt idx="470">
                  <c:v>0.326388888888894</c:v>
                </c:pt>
                <c:pt idx="471">
                  <c:v>0.32708333333333572</c:v>
                </c:pt>
                <c:pt idx="472">
                  <c:v>0.32777777777778133</c:v>
                </c:pt>
                <c:pt idx="473">
                  <c:v>0.32847222222222533</c:v>
                </c:pt>
                <c:pt idx="474">
                  <c:v>0.32916666666667005</c:v>
                </c:pt>
                <c:pt idx="475">
                  <c:v>0.32986111111111138</c:v>
                </c:pt>
                <c:pt idx="476">
                  <c:v>0.33055555555555632</c:v>
                </c:pt>
                <c:pt idx="477">
                  <c:v>0.33125000000000032</c:v>
                </c:pt>
                <c:pt idx="478">
                  <c:v>0.33194444444444793</c:v>
                </c:pt>
                <c:pt idx="479">
                  <c:v>0.33263888888889193</c:v>
                </c:pt>
                <c:pt idx="480">
                  <c:v>0.33333333333333398</c:v>
                </c:pt>
                <c:pt idx="481">
                  <c:v>0.33402777777778225</c:v>
                </c:pt>
                <c:pt idx="482">
                  <c:v>0.33472222222222447</c:v>
                </c:pt>
                <c:pt idx="483">
                  <c:v>0.33541666666667069</c:v>
                </c:pt>
                <c:pt idx="484">
                  <c:v>0.33611111111111108</c:v>
                </c:pt>
                <c:pt idx="485">
                  <c:v>0.33680555555555813</c:v>
                </c:pt>
                <c:pt idx="486">
                  <c:v>0.33750000000000213</c:v>
                </c:pt>
                <c:pt idx="487">
                  <c:v>0.33819444444444713</c:v>
                </c:pt>
                <c:pt idx="488">
                  <c:v>0.33888888888889401</c:v>
                </c:pt>
                <c:pt idx="489">
                  <c:v>0.33958333333333596</c:v>
                </c:pt>
                <c:pt idx="490">
                  <c:v>0.3402777777777799</c:v>
                </c:pt>
                <c:pt idx="491">
                  <c:v>0.3409722222222239</c:v>
                </c:pt>
                <c:pt idx="492">
                  <c:v>0.34166666666666889</c:v>
                </c:pt>
                <c:pt idx="493">
                  <c:v>0.34236111111111101</c:v>
                </c:pt>
                <c:pt idx="494">
                  <c:v>0.343055555555556</c:v>
                </c:pt>
                <c:pt idx="495">
                  <c:v>0.34375</c:v>
                </c:pt>
                <c:pt idx="496">
                  <c:v>0.34444444444444638</c:v>
                </c:pt>
                <c:pt idx="497">
                  <c:v>0.34513888888888938</c:v>
                </c:pt>
                <c:pt idx="498">
                  <c:v>0.34583333333333399</c:v>
                </c:pt>
                <c:pt idx="499">
                  <c:v>0.34652777777778093</c:v>
                </c:pt>
                <c:pt idx="500">
                  <c:v>0.34722222222222232</c:v>
                </c:pt>
                <c:pt idx="501">
                  <c:v>0.34791666666666993</c:v>
                </c:pt>
                <c:pt idx="502">
                  <c:v>0.34861111111111093</c:v>
                </c:pt>
                <c:pt idx="503">
                  <c:v>0.34930555555555598</c:v>
                </c:pt>
                <c:pt idx="504">
                  <c:v>0.35000000000000031</c:v>
                </c:pt>
                <c:pt idx="505">
                  <c:v>0.35069444444444497</c:v>
                </c:pt>
                <c:pt idx="506">
                  <c:v>0.35138888888889269</c:v>
                </c:pt>
                <c:pt idx="507">
                  <c:v>0.35208333333333408</c:v>
                </c:pt>
                <c:pt idx="508">
                  <c:v>0.35277777777778013</c:v>
                </c:pt>
                <c:pt idx="509">
                  <c:v>0.35347222222222413</c:v>
                </c:pt>
                <c:pt idx="510">
                  <c:v>0.35416666666666913</c:v>
                </c:pt>
                <c:pt idx="511">
                  <c:v>0.35486111111111102</c:v>
                </c:pt>
                <c:pt idx="512">
                  <c:v>0.35555555555555601</c:v>
                </c:pt>
                <c:pt idx="513">
                  <c:v>0.35625000000000001</c:v>
                </c:pt>
                <c:pt idx="514">
                  <c:v>0.3569444444444469</c:v>
                </c:pt>
                <c:pt idx="515">
                  <c:v>0.35763888888889089</c:v>
                </c:pt>
                <c:pt idx="516">
                  <c:v>0.358333333333334</c:v>
                </c:pt>
                <c:pt idx="517">
                  <c:v>0.35902777777778133</c:v>
                </c:pt>
                <c:pt idx="518">
                  <c:v>0.35972222222222366</c:v>
                </c:pt>
                <c:pt idx="519">
                  <c:v>0.36041666666667005</c:v>
                </c:pt>
                <c:pt idx="520">
                  <c:v>0.36111111111111099</c:v>
                </c:pt>
                <c:pt idx="521">
                  <c:v>0.36180555555555632</c:v>
                </c:pt>
                <c:pt idx="522">
                  <c:v>0.36250000000000032</c:v>
                </c:pt>
                <c:pt idx="523">
                  <c:v>0.36319444444444532</c:v>
                </c:pt>
                <c:pt idx="524">
                  <c:v>0.36388888888889387</c:v>
                </c:pt>
                <c:pt idx="525">
                  <c:v>0.36458333333333398</c:v>
                </c:pt>
                <c:pt idx="526">
                  <c:v>0.36527777777778048</c:v>
                </c:pt>
                <c:pt idx="527">
                  <c:v>0.36597222222222447</c:v>
                </c:pt>
                <c:pt idx="528">
                  <c:v>0.36666666666666947</c:v>
                </c:pt>
                <c:pt idx="529">
                  <c:v>0.36736111111111108</c:v>
                </c:pt>
                <c:pt idx="530">
                  <c:v>0.36805555555555602</c:v>
                </c:pt>
                <c:pt idx="531">
                  <c:v>0.36875000000000002</c:v>
                </c:pt>
                <c:pt idx="532">
                  <c:v>0.36944444444444713</c:v>
                </c:pt>
                <c:pt idx="533">
                  <c:v>0.37013888888889113</c:v>
                </c:pt>
                <c:pt idx="534">
                  <c:v>0.37083333333333401</c:v>
                </c:pt>
                <c:pt idx="535">
                  <c:v>0.37152777777778173</c:v>
                </c:pt>
                <c:pt idx="536">
                  <c:v>0.3722222222222249</c:v>
                </c:pt>
                <c:pt idx="537">
                  <c:v>0.37291666666667073</c:v>
                </c:pt>
                <c:pt idx="538">
                  <c:v>0.37361111111111101</c:v>
                </c:pt>
                <c:pt idx="539">
                  <c:v>0.37430555555555767</c:v>
                </c:pt>
                <c:pt idx="540">
                  <c:v>0.37500000000000167</c:v>
                </c:pt>
                <c:pt idx="541">
                  <c:v>0.37569444444444638</c:v>
                </c:pt>
                <c:pt idx="542">
                  <c:v>0.37638888888889394</c:v>
                </c:pt>
                <c:pt idx="543">
                  <c:v>0.37708333333333438</c:v>
                </c:pt>
                <c:pt idx="544">
                  <c:v>0.37777777777778093</c:v>
                </c:pt>
                <c:pt idx="545">
                  <c:v>0.37847222222222593</c:v>
                </c:pt>
                <c:pt idx="546">
                  <c:v>0.37916666666666993</c:v>
                </c:pt>
                <c:pt idx="547">
                  <c:v>0.37986111111111098</c:v>
                </c:pt>
                <c:pt idx="548">
                  <c:v>0.38055555555555598</c:v>
                </c:pt>
                <c:pt idx="549">
                  <c:v>0.38125000000000031</c:v>
                </c:pt>
                <c:pt idx="550">
                  <c:v>0.38194444444444747</c:v>
                </c:pt>
                <c:pt idx="551">
                  <c:v>0.38263888888889147</c:v>
                </c:pt>
                <c:pt idx="552">
                  <c:v>0.38333333333333408</c:v>
                </c:pt>
                <c:pt idx="553">
                  <c:v>0.3840277777777818</c:v>
                </c:pt>
                <c:pt idx="554">
                  <c:v>0.38472222222222513</c:v>
                </c:pt>
                <c:pt idx="555">
                  <c:v>0.38541666666667079</c:v>
                </c:pt>
                <c:pt idx="556">
                  <c:v>0.38611111111111102</c:v>
                </c:pt>
                <c:pt idx="557">
                  <c:v>0.3868055555555579</c:v>
                </c:pt>
                <c:pt idx="558">
                  <c:v>0.3875000000000019</c:v>
                </c:pt>
                <c:pt idx="559">
                  <c:v>0.3881944444444469</c:v>
                </c:pt>
                <c:pt idx="560">
                  <c:v>0.388888888888894</c:v>
                </c:pt>
                <c:pt idx="561">
                  <c:v>0.38958333333333572</c:v>
                </c:pt>
                <c:pt idx="562">
                  <c:v>0.39027777777778133</c:v>
                </c:pt>
                <c:pt idx="563">
                  <c:v>0.39097222222222627</c:v>
                </c:pt>
                <c:pt idx="564">
                  <c:v>0.39166666666667005</c:v>
                </c:pt>
                <c:pt idx="565">
                  <c:v>0.39236111111111138</c:v>
                </c:pt>
                <c:pt idx="566">
                  <c:v>0.39305555555555632</c:v>
                </c:pt>
                <c:pt idx="567">
                  <c:v>0.39375000000000032</c:v>
                </c:pt>
                <c:pt idx="568">
                  <c:v>0.39444444444444793</c:v>
                </c:pt>
                <c:pt idx="569">
                  <c:v>0.39513888888889193</c:v>
                </c:pt>
                <c:pt idx="570">
                  <c:v>0.39583333333333398</c:v>
                </c:pt>
                <c:pt idx="571">
                  <c:v>0.39652777777778225</c:v>
                </c:pt>
                <c:pt idx="572">
                  <c:v>0.39722222222222547</c:v>
                </c:pt>
                <c:pt idx="573">
                  <c:v>0.39791666666667069</c:v>
                </c:pt>
                <c:pt idx="574">
                  <c:v>0.39861111111111108</c:v>
                </c:pt>
                <c:pt idx="575">
                  <c:v>0.39930555555555813</c:v>
                </c:pt>
                <c:pt idx="576">
                  <c:v>0.4</c:v>
                </c:pt>
                <c:pt idx="577">
                  <c:v>0.40069444444444502</c:v>
                </c:pt>
                <c:pt idx="578">
                  <c:v>0.40138888888889279</c:v>
                </c:pt>
                <c:pt idx="579">
                  <c:v>0.40208333333333401</c:v>
                </c:pt>
                <c:pt idx="580">
                  <c:v>0.4027777777777799</c:v>
                </c:pt>
                <c:pt idx="581">
                  <c:v>0.4034722222222249</c:v>
                </c:pt>
                <c:pt idx="582">
                  <c:v>0.40416666666666889</c:v>
                </c:pt>
                <c:pt idx="583">
                  <c:v>0.40486111111111101</c:v>
                </c:pt>
                <c:pt idx="584">
                  <c:v>0.405555555555556</c:v>
                </c:pt>
                <c:pt idx="585">
                  <c:v>0.40625</c:v>
                </c:pt>
                <c:pt idx="586">
                  <c:v>0.40694444444444638</c:v>
                </c:pt>
                <c:pt idx="587">
                  <c:v>0.40763888888888938</c:v>
                </c:pt>
                <c:pt idx="588">
                  <c:v>0.40833333333333399</c:v>
                </c:pt>
                <c:pt idx="589">
                  <c:v>0.40902777777778093</c:v>
                </c:pt>
                <c:pt idx="590">
                  <c:v>0.40972222222222332</c:v>
                </c:pt>
                <c:pt idx="591">
                  <c:v>0.41041666666666993</c:v>
                </c:pt>
                <c:pt idx="592">
                  <c:v>0.41111111111111093</c:v>
                </c:pt>
                <c:pt idx="593">
                  <c:v>0.41180555555555598</c:v>
                </c:pt>
                <c:pt idx="594">
                  <c:v>0.41250000000000031</c:v>
                </c:pt>
                <c:pt idx="595">
                  <c:v>0.41319444444444497</c:v>
                </c:pt>
                <c:pt idx="596">
                  <c:v>0.41388888888889269</c:v>
                </c:pt>
                <c:pt idx="597">
                  <c:v>0.41458333333333408</c:v>
                </c:pt>
                <c:pt idx="598">
                  <c:v>0.41527777777778013</c:v>
                </c:pt>
                <c:pt idx="599">
                  <c:v>0.41597222222222513</c:v>
                </c:pt>
                <c:pt idx="600">
                  <c:v>0.41666666666666913</c:v>
                </c:pt>
                <c:pt idx="601">
                  <c:v>0.41736111111111102</c:v>
                </c:pt>
                <c:pt idx="602">
                  <c:v>0.41805555555555601</c:v>
                </c:pt>
                <c:pt idx="603">
                  <c:v>0.41875000000000001</c:v>
                </c:pt>
                <c:pt idx="604">
                  <c:v>0.4194444444444469</c:v>
                </c:pt>
                <c:pt idx="605">
                  <c:v>0.42013888888889089</c:v>
                </c:pt>
                <c:pt idx="606">
                  <c:v>0.420833333333334</c:v>
                </c:pt>
                <c:pt idx="607">
                  <c:v>0.42152777777778133</c:v>
                </c:pt>
                <c:pt idx="608">
                  <c:v>0.42222222222222466</c:v>
                </c:pt>
                <c:pt idx="609">
                  <c:v>0.42291666666667005</c:v>
                </c:pt>
                <c:pt idx="610">
                  <c:v>0.42361111111111099</c:v>
                </c:pt>
                <c:pt idx="611">
                  <c:v>0.42430555555555632</c:v>
                </c:pt>
                <c:pt idx="612">
                  <c:v>0.42500000000000032</c:v>
                </c:pt>
                <c:pt idx="613">
                  <c:v>0.42569444444444532</c:v>
                </c:pt>
                <c:pt idx="614">
                  <c:v>0.42638888888889387</c:v>
                </c:pt>
                <c:pt idx="615">
                  <c:v>0.42708333333333398</c:v>
                </c:pt>
                <c:pt idx="616">
                  <c:v>0.42777777777778048</c:v>
                </c:pt>
                <c:pt idx="617">
                  <c:v>0.42847222222222547</c:v>
                </c:pt>
                <c:pt idx="618">
                  <c:v>0.42916666666666947</c:v>
                </c:pt>
                <c:pt idx="619">
                  <c:v>0.42986111111111108</c:v>
                </c:pt>
                <c:pt idx="620">
                  <c:v>0.43055555555555602</c:v>
                </c:pt>
                <c:pt idx="621">
                  <c:v>0.43125000000000002</c:v>
                </c:pt>
                <c:pt idx="622">
                  <c:v>0.43194444444444713</c:v>
                </c:pt>
                <c:pt idx="623">
                  <c:v>0.43263888888889113</c:v>
                </c:pt>
                <c:pt idx="624">
                  <c:v>0.43333333333333401</c:v>
                </c:pt>
                <c:pt idx="625">
                  <c:v>0.43402777777778173</c:v>
                </c:pt>
                <c:pt idx="626">
                  <c:v>0.4347222222222249</c:v>
                </c:pt>
                <c:pt idx="627">
                  <c:v>0.43541666666667073</c:v>
                </c:pt>
                <c:pt idx="628">
                  <c:v>0.43611111111111101</c:v>
                </c:pt>
                <c:pt idx="629">
                  <c:v>0.43680555555555767</c:v>
                </c:pt>
                <c:pt idx="630">
                  <c:v>0.43750000000000167</c:v>
                </c:pt>
                <c:pt idx="631">
                  <c:v>0.43819444444444638</c:v>
                </c:pt>
                <c:pt idx="632">
                  <c:v>0.43888888888889394</c:v>
                </c:pt>
                <c:pt idx="633">
                  <c:v>0.43958333333333438</c:v>
                </c:pt>
                <c:pt idx="634">
                  <c:v>0.44027777777777832</c:v>
                </c:pt>
                <c:pt idx="635">
                  <c:v>0.44097222222222332</c:v>
                </c:pt>
                <c:pt idx="636">
                  <c:v>0.44166666666666698</c:v>
                </c:pt>
                <c:pt idx="637">
                  <c:v>0.44236111111111193</c:v>
                </c:pt>
                <c:pt idx="638">
                  <c:v>0.44305555555555576</c:v>
                </c:pt>
                <c:pt idx="639">
                  <c:v>0.44374999999999998</c:v>
                </c:pt>
                <c:pt idx="640">
                  <c:v>0.44444444444444497</c:v>
                </c:pt>
                <c:pt idx="641">
                  <c:v>0.44513888888888897</c:v>
                </c:pt>
                <c:pt idx="642">
                  <c:v>0.44583333333333403</c:v>
                </c:pt>
                <c:pt idx="643">
                  <c:v>0.44652777777778013</c:v>
                </c:pt>
                <c:pt idx="644">
                  <c:v>0.44722222222222302</c:v>
                </c:pt>
                <c:pt idx="645">
                  <c:v>0.44791666666666913</c:v>
                </c:pt>
                <c:pt idx="646">
                  <c:v>0.44861111111111079</c:v>
                </c:pt>
                <c:pt idx="647">
                  <c:v>0.44930555555555601</c:v>
                </c:pt>
                <c:pt idx="648">
                  <c:v>0.45</c:v>
                </c:pt>
                <c:pt idx="649">
                  <c:v>0.45069444444444501</c:v>
                </c:pt>
                <c:pt idx="650">
                  <c:v>0.45138888888889273</c:v>
                </c:pt>
                <c:pt idx="651">
                  <c:v>0.452083333333334</c:v>
                </c:pt>
                <c:pt idx="652">
                  <c:v>0.45277777777777967</c:v>
                </c:pt>
                <c:pt idx="653">
                  <c:v>0.45347222222222466</c:v>
                </c:pt>
                <c:pt idx="654">
                  <c:v>0.45416666666666738</c:v>
                </c:pt>
                <c:pt idx="655">
                  <c:v>0.45486111111111199</c:v>
                </c:pt>
                <c:pt idx="656">
                  <c:v>0.45555555555555599</c:v>
                </c:pt>
                <c:pt idx="657">
                  <c:v>0.45625000000000004</c:v>
                </c:pt>
                <c:pt idx="658">
                  <c:v>0.45694444444444532</c:v>
                </c:pt>
                <c:pt idx="659">
                  <c:v>0.45763888888888898</c:v>
                </c:pt>
                <c:pt idx="660">
                  <c:v>0.45833333333333393</c:v>
                </c:pt>
                <c:pt idx="661">
                  <c:v>0.45902777777778048</c:v>
                </c:pt>
                <c:pt idx="662">
                  <c:v>0.45972222222222298</c:v>
                </c:pt>
                <c:pt idx="663">
                  <c:v>0.46041666666666947</c:v>
                </c:pt>
                <c:pt idx="664">
                  <c:v>0.46111111111111203</c:v>
                </c:pt>
                <c:pt idx="665">
                  <c:v>0.46180555555555602</c:v>
                </c:pt>
                <c:pt idx="666">
                  <c:v>0.46250000000000002</c:v>
                </c:pt>
                <c:pt idx="667">
                  <c:v>0.46319444444444502</c:v>
                </c:pt>
                <c:pt idx="668">
                  <c:v>0.46388888888889279</c:v>
                </c:pt>
                <c:pt idx="669">
                  <c:v>0.46458333333333401</c:v>
                </c:pt>
                <c:pt idx="670">
                  <c:v>0.4652777777777799</c:v>
                </c:pt>
                <c:pt idx="671">
                  <c:v>0.4659722222222249</c:v>
                </c:pt>
                <c:pt idx="672">
                  <c:v>0.46666666666666889</c:v>
                </c:pt>
                <c:pt idx="673">
                  <c:v>0.467361111111112</c:v>
                </c:pt>
                <c:pt idx="674">
                  <c:v>0.468055555555556</c:v>
                </c:pt>
                <c:pt idx="675">
                  <c:v>0.46875</c:v>
                </c:pt>
                <c:pt idx="676">
                  <c:v>0.46944444444444638</c:v>
                </c:pt>
                <c:pt idx="677">
                  <c:v>0.47013888888888938</c:v>
                </c:pt>
                <c:pt idx="678">
                  <c:v>0.47083333333333399</c:v>
                </c:pt>
                <c:pt idx="679">
                  <c:v>0.47152777777778093</c:v>
                </c:pt>
                <c:pt idx="680">
                  <c:v>0.47222222222222332</c:v>
                </c:pt>
                <c:pt idx="681">
                  <c:v>0.47291666666666993</c:v>
                </c:pt>
                <c:pt idx="682">
                  <c:v>0.47361111111111193</c:v>
                </c:pt>
                <c:pt idx="683">
                  <c:v>0.47430555555555598</c:v>
                </c:pt>
                <c:pt idx="684">
                  <c:v>0.47500000000000031</c:v>
                </c:pt>
                <c:pt idx="685">
                  <c:v>0.47569444444444497</c:v>
                </c:pt>
                <c:pt idx="686">
                  <c:v>0.47638888888889269</c:v>
                </c:pt>
                <c:pt idx="687">
                  <c:v>0.47708333333333408</c:v>
                </c:pt>
                <c:pt idx="688">
                  <c:v>0.47777777777778013</c:v>
                </c:pt>
                <c:pt idx="689">
                  <c:v>0.47847222222222513</c:v>
                </c:pt>
                <c:pt idx="690">
                  <c:v>0.47916666666666913</c:v>
                </c:pt>
                <c:pt idx="691">
                  <c:v>0.47986111111111202</c:v>
                </c:pt>
                <c:pt idx="692">
                  <c:v>0.48055555555555601</c:v>
                </c:pt>
                <c:pt idx="693">
                  <c:v>0.48125000000000001</c:v>
                </c:pt>
                <c:pt idx="694">
                  <c:v>0.4819444444444469</c:v>
                </c:pt>
                <c:pt idx="695">
                  <c:v>0.48263888888889089</c:v>
                </c:pt>
                <c:pt idx="696">
                  <c:v>0.483333333333334</c:v>
                </c:pt>
                <c:pt idx="697">
                  <c:v>0.48402777777778133</c:v>
                </c:pt>
                <c:pt idx="698">
                  <c:v>0.48472222222222466</c:v>
                </c:pt>
                <c:pt idx="699">
                  <c:v>0.48541666666667005</c:v>
                </c:pt>
                <c:pt idx="700">
                  <c:v>0.48611111111111199</c:v>
                </c:pt>
                <c:pt idx="701">
                  <c:v>0.48680555555555632</c:v>
                </c:pt>
                <c:pt idx="702">
                  <c:v>0.48750000000000032</c:v>
                </c:pt>
                <c:pt idx="703">
                  <c:v>0.48819444444444532</c:v>
                </c:pt>
                <c:pt idx="704">
                  <c:v>0.48888888888889387</c:v>
                </c:pt>
                <c:pt idx="705">
                  <c:v>0.48958333333333398</c:v>
                </c:pt>
                <c:pt idx="706">
                  <c:v>0.49027777777778048</c:v>
                </c:pt>
                <c:pt idx="707">
                  <c:v>0.49097222222222547</c:v>
                </c:pt>
                <c:pt idx="708">
                  <c:v>0.49166666666666947</c:v>
                </c:pt>
                <c:pt idx="709">
                  <c:v>0.49236111111111208</c:v>
                </c:pt>
                <c:pt idx="710">
                  <c:v>0.49305555555555602</c:v>
                </c:pt>
                <c:pt idx="711">
                  <c:v>0.49375000000000002</c:v>
                </c:pt>
                <c:pt idx="712">
                  <c:v>0.49444444444444713</c:v>
                </c:pt>
                <c:pt idx="713">
                  <c:v>0.49513888888889113</c:v>
                </c:pt>
                <c:pt idx="714">
                  <c:v>0.49583333333333401</c:v>
                </c:pt>
                <c:pt idx="715">
                  <c:v>0.49652777777778173</c:v>
                </c:pt>
                <c:pt idx="716">
                  <c:v>0.4972222222222249</c:v>
                </c:pt>
                <c:pt idx="717">
                  <c:v>0.49791666666667073</c:v>
                </c:pt>
                <c:pt idx="718">
                  <c:v>0.498611111111112</c:v>
                </c:pt>
                <c:pt idx="719">
                  <c:v>0.49930555555555767</c:v>
                </c:pt>
                <c:pt idx="720">
                  <c:v>0.5</c:v>
                </c:pt>
                <c:pt idx="721">
                  <c:v>0.50069444444444833</c:v>
                </c:pt>
                <c:pt idx="722">
                  <c:v>0.50138888888888899</c:v>
                </c:pt>
                <c:pt idx="723">
                  <c:v>0.50208333333333399</c:v>
                </c:pt>
                <c:pt idx="724">
                  <c:v>0.50277777777777799</c:v>
                </c:pt>
                <c:pt idx="725">
                  <c:v>0.50347222222221943</c:v>
                </c:pt>
                <c:pt idx="726">
                  <c:v>0.50416666666666321</c:v>
                </c:pt>
                <c:pt idx="727">
                  <c:v>0.50486111111111198</c:v>
                </c:pt>
                <c:pt idx="728">
                  <c:v>0.50555555555555598</c:v>
                </c:pt>
                <c:pt idx="729">
                  <c:v>0.50625000000000098</c:v>
                </c:pt>
                <c:pt idx="730">
                  <c:v>0.50694444444444564</c:v>
                </c:pt>
                <c:pt idx="731">
                  <c:v>0.50763888888888964</c:v>
                </c:pt>
                <c:pt idx="732">
                  <c:v>0.50833333333333397</c:v>
                </c:pt>
                <c:pt idx="733">
                  <c:v>0.50902777777777797</c:v>
                </c:pt>
                <c:pt idx="734">
                  <c:v>0.50972222222222296</c:v>
                </c:pt>
                <c:pt idx="735">
                  <c:v>0.51041666666666263</c:v>
                </c:pt>
                <c:pt idx="736">
                  <c:v>0.51111111111111196</c:v>
                </c:pt>
                <c:pt idx="737">
                  <c:v>0.51180555555555662</c:v>
                </c:pt>
                <c:pt idx="738">
                  <c:v>0.51249999999999996</c:v>
                </c:pt>
                <c:pt idx="739">
                  <c:v>0.51319444444444495</c:v>
                </c:pt>
                <c:pt idx="740">
                  <c:v>0.51388888888888895</c:v>
                </c:pt>
                <c:pt idx="741">
                  <c:v>0.5145833333333335</c:v>
                </c:pt>
                <c:pt idx="742">
                  <c:v>0.5152777777777775</c:v>
                </c:pt>
                <c:pt idx="743">
                  <c:v>0.5159722222222225</c:v>
                </c:pt>
                <c:pt idx="744">
                  <c:v>0.5166666666666665</c:v>
                </c:pt>
                <c:pt idx="745">
                  <c:v>0.51736111111111149</c:v>
                </c:pt>
                <c:pt idx="746">
                  <c:v>0.51805555555555605</c:v>
                </c:pt>
                <c:pt idx="747">
                  <c:v>0.51875000000000104</c:v>
                </c:pt>
                <c:pt idx="748">
                  <c:v>0.51944444444444504</c:v>
                </c:pt>
                <c:pt idx="749">
                  <c:v>0.52013888888888904</c:v>
                </c:pt>
                <c:pt idx="750">
                  <c:v>0.52083333333333404</c:v>
                </c:pt>
                <c:pt idx="751">
                  <c:v>0.52152777777777759</c:v>
                </c:pt>
                <c:pt idx="752">
                  <c:v>0.52222222222222259</c:v>
                </c:pt>
                <c:pt idx="753">
                  <c:v>0.52291666666666659</c:v>
                </c:pt>
                <c:pt idx="754">
                  <c:v>0.52361111111111203</c:v>
                </c:pt>
                <c:pt idx="755">
                  <c:v>0.52430555555555602</c:v>
                </c:pt>
                <c:pt idx="756">
                  <c:v>0.52500000000000102</c:v>
                </c:pt>
                <c:pt idx="757">
                  <c:v>0.52569444444444879</c:v>
                </c:pt>
                <c:pt idx="758">
                  <c:v>0.52638888888888902</c:v>
                </c:pt>
                <c:pt idx="759">
                  <c:v>0.52708333333333401</c:v>
                </c:pt>
                <c:pt idx="760">
                  <c:v>0.52777777777777801</c:v>
                </c:pt>
                <c:pt idx="761">
                  <c:v>0.52847222222222257</c:v>
                </c:pt>
                <c:pt idx="762">
                  <c:v>0.52916666666666656</c:v>
                </c:pt>
                <c:pt idx="763">
                  <c:v>0.529861111111112</c:v>
                </c:pt>
                <c:pt idx="764">
                  <c:v>0.530555555555556</c:v>
                </c:pt>
                <c:pt idx="765">
                  <c:v>0.531250000000001</c:v>
                </c:pt>
                <c:pt idx="766">
                  <c:v>0.53194444444444833</c:v>
                </c:pt>
                <c:pt idx="767">
                  <c:v>0.53263888888889233</c:v>
                </c:pt>
                <c:pt idx="768">
                  <c:v>0.53333333333333399</c:v>
                </c:pt>
                <c:pt idx="769">
                  <c:v>0.53402777777777799</c:v>
                </c:pt>
                <c:pt idx="770">
                  <c:v>0.53472222222222299</c:v>
                </c:pt>
                <c:pt idx="771">
                  <c:v>0.53541666666666321</c:v>
                </c:pt>
                <c:pt idx="772">
                  <c:v>0.53611111111111198</c:v>
                </c:pt>
                <c:pt idx="773">
                  <c:v>0.53680555555555665</c:v>
                </c:pt>
                <c:pt idx="774">
                  <c:v>0.53750000000000098</c:v>
                </c:pt>
                <c:pt idx="775">
                  <c:v>0.53819444444444564</c:v>
                </c:pt>
                <c:pt idx="776">
                  <c:v>0.53888888888888964</c:v>
                </c:pt>
                <c:pt idx="777">
                  <c:v>0.53958333333333397</c:v>
                </c:pt>
                <c:pt idx="778">
                  <c:v>0.54027777777777797</c:v>
                </c:pt>
                <c:pt idx="779">
                  <c:v>0.54097222222222296</c:v>
                </c:pt>
                <c:pt idx="780">
                  <c:v>0.54166666666666696</c:v>
                </c:pt>
                <c:pt idx="781">
                  <c:v>0.54236111111111196</c:v>
                </c:pt>
                <c:pt idx="782">
                  <c:v>0.54305555555555662</c:v>
                </c:pt>
                <c:pt idx="783">
                  <c:v>0.54375000000000062</c:v>
                </c:pt>
                <c:pt idx="784">
                  <c:v>0.54444444444444495</c:v>
                </c:pt>
                <c:pt idx="785">
                  <c:v>0.54513888888888895</c:v>
                </c:pt>
                <c:pt idx="786">
                  <c:v>0.54583333333333395</c:v>
                </c:pt>
                <c:pt idx="787">
                  <c:v>0.5465277777777775</c:v>
                </c:pt>
                <c:pt idx="788">
                  <c:v>0.5472222222222225</c:v>
                </c:pt>
                <c:pt idx="789">
                  <c:v>0.5479166666666665</c:v>
                </c:pt>
                <c:pt idx="790">
                  <c:v>0.54861111111111205</c:v>
                </c:pt>
                <c:pt idx="791">
                  <c:v>0.54930555555555605</c:v>
                </c:pt>
                <c:pt idx="792">
                  <c:v>0.55000000000000104</c:v>
                </c:pt>
                <c:pt idx="793">
                  <c:v>0.55069444444444926</c:v>
                </c:pt>
                <c:pt idx="794">
                  <c:v>0.55138888888888904</c:v>
                </c:pt>
                <c:pt idx="795">
                  <c:v>0.55208333333333404</c:v>
                </c:pt>
                <c:pt idx="796">
                  <c:v>0.55277777777777803</c:v>
                </c:pt>
                <c:pt idx="797">
                  <c:v>0.55347222222222259</c:v>
                </c:pt>
                <c:pt idx="798">
                  <c:v>0.55416666666666659</c:v>
                </c:pt>
                <c:pt idx="799">
                  <c:v>0.55486111111111203</c:v>
                </c:pt>
                <c:pt idx="800">
                  <c:v>0.55555555555555602</c:v>
                </c:pt>
                <c:pt idx="801">
                  <c:v>0.55625000000000102</c:v>
                </c:pt>
                <c:pt idx="802">
                  <c:v>0.55694444444444879</c:v>
                </c:pt>
                <c:pt idx="803">
                  <c:v>0.55763888888889279</c:v>
                </c:pt>
                <c:pt idx="804">
                  <c:v>0.55833333333333401</c:v>
                </c:pt>
                <c:pt idx="805">
                  <c:v>0.55902777777777801</c:v>
                </c:pt>
                <c:pt idx="806">
                  <c:v>0.55972222222222301</c:v>
                </c:pt>
                <c:pt idx="807">
                  <c:v>0.56041666666666656</c:v>
                </c:pt>
                <c:pt idx="808">
                  <c:v>0.561111111111112</c:v>
                </c:pt>
                <c:pt idx="809">
                  <c:v>0.56180555555555967</c:v>
                </c:pt>
                <c:pt idx="810">
                  <c:v>0.562500000000001</c:v>
                </c:pt>
                <c:pt idx="811">
                  <c:v>0.56319444444444833</c:v>
                </c:pt>
                <c:pt idx="812">
                  <c:v>0.56388888888889233</c:v>
                </c:pt>
                <c:pt idx="813">
                  <c:v>0.56458333333333399</c:v>
                </c:pt>
                <c:pt idx="814">
                  <c:v>0.56527777777777799</c:v>
                </c:pt>
                <c:pt idx="815">
                  <c:v>0.56597222222222299</c:v>
                </c:pt>
                <c:pt idx="816">
                  <c:v>0.56666666666666698</c:v>
                </c:pt>
                <c:pt idx="817">
                  <c:v>0.56736111111111198</c:v>
                </c:pt>
                <c:pt idx="818">
                  <c:v>0.56805555555555665</c:v>
                </c:pt>
                <c:pt idx="819">
                  <c:v>0.56875000000000164</c:v>
                </c:pt>
                <c:pt idx="820">
                  <c:v>0.56944444444444564</c:v>
                </c:pt>
                <c:pt idx="821">
                  <c:v>0.57013888888888964</c:v>
                </c:pt>
                <c:pt idx="822">
                  <c:v>0.57083333333333464</c:v>
                </c:pt>
                <c:pt idx="823">
                  <c:v>0.57152777777777797</c:v>
                </c:pt>
                <c:pt idx="824">
                  <c:v>0.57222222222222296</c:v>
                </c:pt>
                <c:pt idx="825">
                  <c:v>0.57291666666666696</c:v>
                </c:pt>
                <c:pt idx="826">
                  <c:v>0.57361111111111263</c:v>
                </c:pt>
                <c:pt idx="827">
                  <c:v>0.57430555555555662</c:v>
                </c:pt>
                <c:pt idx="828">
                  <c:v>0.57500000000000095</c:v>
                </c:pt>
                <c:pt idx="829">
                  <c:v>0.57569444444444995</c:v>
                </c:pt>
                <c:pt idx="830">
                  <c:v>0.57638888888888895</c:v>
                </c:pt>
                <c:pt idx="831">
                  <c:v>0.57708333333333395</c:v>
                </c:pt>
                <c:pt idx="832">
                  <c:v>0.57777777777777795</c:v>
                </c:pt>
                <c:pt idx="833">
                  <c:v>0.5784722222222225</c:v>
                </c:pt>
                <c:pt idx="834">
                  <c:v>0.5791666666666665</c:v>
                </c:pt>
                <c:pt idx="835">
                  <c:v>0.57986111111111205</c:v>
                </c:pt>
                <c:pt idx="836">
                  <c:v>0.58055555555555549</c:v>
                </c:pt>
                <c:pt idx="837">
                  <c:v>0.58125000000000049</c:v>
                </c:pt>
                <c:pt idx="838">
                  <c:v>0.58194444444444504</c:v>
                </c:pt>
                <c:pt idx="839">
                  <c:v>0.58263888888888904</c:v>
                </c:pt>
                <c:pt idx="840">
                  <c:v>0.58333333333333359</c:v>
                </c:pt>
                <c:pt idx="841">
                  <c:v>0.58402777777777759</c:v>
                </c:pt>
                <c:pt idx="842">
                  <c:v>0.58472222222222259</c:v>
                </c:pt>
                <c:pt idx="843">
                  <c:v>0.58541666666666214</c:v>
                </c:pt>
                <c:pt idx="844">
                  <c:v>0.58611111111111158</c:v>
                </c:pt>
                <c:pt idx="845">
                  <c:v>0.58680555555555602</c:v>
                </c:pt>
                <c:pt idx="846">
                  <c:v>0.58750000000000058</c:v>
                </c:pt>
                <c:pt idx="847">
                  <c:v>0.58819444444444502</c:v>
                </c:pt>
                <c:pt idx="848">
                  <c:v>0.58888888888889002</c:v>
                </c:pt>
                <c:pt idx="849">
                  <c:v>0.58958333333333357</c:v>
                </c:pt>
                <c:pt idx="850">
                  <c:v>0.59027777777777757</c:v>
                </c:pt>
                <c:pt idx="851">
                  <c:v>0.59097222222222257</c:v>
                </c:pt>
                <c:pt idx="852">
                  <c:v>0.59166666666666656</c:v>
                </c:pt>
                <c:pt idx="853">
                  <c:v>0.59236111111111156</c:v>
                </c:pt>
                <c:pt idx="854">
                  <c:v>0.593055555555556</c:v>
                </c:pt>
                <c:pt idx="855">
                  <c:v>0.593750000000001</c:v>
                </c:pt>
                <c:pt idx="856">
                  <c:v>0.594444444444445</c:v>
                </c:pt>
                <c:pt idx="857">
                  <c:v>0.59513888888888999</c:v>
                </c:pt>
                <c:pt idx="858">
                  <c:v>0.59583333333333399</c:v>
                </c:pt>
                <c:pt idx="859">
                  <c:v>0.59652777777777466</c:v>
                </c:pt>
                <c:pt idx="860">
                  <c:v>0.59722222222221943</c:v>
                </c:pt>
                <c:pt idx="861">
                  <c:v>0.59791666666666321</c:v>
                </c:pt>
                <c:pt idx="862">
                  <c:v>0.59861111111111198</c:v>
                </c:pt>
                <c:pt idx="863">
                  <c:v>0.59930555555555598</c:v>
                </c:pt>
                <c:pt idx="864">
                  <c:v>0.60000000000000164</c:v>
                </c:pt>
                <c:pt idx="865">
                  <c:v>0.60069444444445086</c:v>
                </c:pt>
                <c:pt idx="866">
                  <c:v>0.60138888888888964</c:v>
                </c:pt>
                <c:pt idx="867">
                  <c:v>0.60208333333333464</c:v>
                </c:pt>
                <c:pt idx="868">
                  <c:v>0.60277777777777863</c:v>
                </c:pt>
                <c:pt idx="869">
                  <c:v>0.60347222222222296</c:v>
                </c:pt>
                <c:pt idx="870">
                  <c:v>0.60416666666666696</c:v>
                </c:pt>
                <c:pt idx="871">
                  <c:v>0.60486111111111263</c:v>
                </c:pt>
                <c:pt idx="872">
                  <c:v>0.60555555555555662</c:v>
                </c:pt>
                <c:pt idx="873">
                  <c:v>0.60625000000000095</c:v>
                </c:pt>
                <c:pt idx="874">
                  <c:v>0.60694444444444995</c:v>
                </c:pt>
                <c:pt idx="875">
                  <c:v>0.60763888888889395</c:v>
                </c:pt>
                <c:pt idx="876">
                  <c:v>0.60833333333333395</c:v>
                </c:pt>
                <c:pt idx="877">
                  <c:v>0.60902777777777795</c:v>
                </c:pt>
                <c:pt idx="878">
                  <c:v>0.60972222222222305</c:v>
                </c:pt>
                <c:pt idx="879">
                  <c:v>0.6104166666666665</c:v>
                </c:pt>
                <c:pt idx="880">
                  <c:v>0.61111111111111205</c:v>
                </c:pt>
                <c:pt idx="881">
                  <c:v>0.61180555555556027</c:v>
                </c:pt>
                <c:pt idx="882">
                  <c:v>0.61250000000000104</c:v>
                </c:pt>
                <c:pt idx="883">
                  <c:v>0.61319444444444926</c:v>
                </c:pt>
                <c:pt idx="884">
                  <c:v>0.61388888888889426</c:v>
                </c:pt>
                <c:pt idx="885">
                  <c:v>0.61458333333333404</c:v>
                </c:pt>
                <c:pt idx="886">
                  <c:v>0.61527777777777803</c:v>
                </c:pt>
                <c:pt idx="887">
                  <c:v>0.61597222222222303</c:v>
                </c:pt>
                <c:pt idx="888">
                  <c:v>0.61666666666666703</c:v>
                </c:pt>
                <c:pt idx="889">
                  <c:v>0.61736111111111203</c:v>
                </c:pt>
                <c:pt idx="890">
                  <c:v>0.61805555555556013</c:v>
                </c:pt>
                <c:pt idx="891">
                  <c:v>0.6187500000000048</c:v>
                </c:pt>
                <c:pt idx="892">
                  <c:v>0.61944444444444879</c:v>
                </c:pt>
                <c:pt idx="893">
                  <c:v>0.62013888888889379</c:v>
                </c:pt>
                <c:pt idx="894">
                  <c:v>0.62083333333333779</c:v>
                </c:pt>
                <c:pt idx="895">
                  <c:v>0.62152777777777801</c:v>
                </c:pt>
                <c:pt idx="896">
                  <c:v>0.62222222222222301</c:v>
                </c:pt>
                <c:pt idx="897">
                  <c:v>0.62291666666666701</c:v>
                </c:pt>
                <c:pt idx="898">
                  <c:v>0.62361111111111578</c:v>
                </c:pt>
                <c:pt idx="899">
                  <c:v>0.62430555555555967</c:v>
                </c:pt>
                <c:pt idx="900">
                  <c:v>0.62500000000000433</c:v>
                </c:pt>
                <c:pt idx="901">
                  <c:v>0.62569444444445166</c:v>
                </c:pt>
                <c:pt idx="902">
                  <c:v>0.62638888888889332</c:v>
                </c:pt>
                <c:pt idx="903">
                  <c:v>0.62708333333333732</c:v>
                </c:pt>
                <c:pt idx="904">
                  <c:v>0.62777777777778065</c:v>
                </c:pt>
                <c:pt idx="905">
                  <c:v>0.62847222222222299</c:v>
                </c:pt>
                <c:pt idx="906">
                  <c:v>0.62916666666666698</c:v>
                </c:pt>
                <c:pt idx="907">
                  <c:v>0.62986111111111265</c:v>
                </c:pt>
                <c:pt idx="908">
                  <c:v>0.63055555555555665</c:v>
                </c:pt>
                <c:pt idx="909">
                  <c:v>0.63125000000000164</c:v>
                </c:pt>
                <c:pt idx="910">
                  <c:v>0.63194444444445086</c:v>
                </c:pt>
                <c:pt idx="911">
                  <c:v>0.63263888888889486</c:v>
                </c:pt>
                <c:pt idx="912">
                  <c:v>0.63333333333333464</c:v>
                </c:pt>
                <c:pt idx="913">
                  <c:v>0.63402777777777863</c:v>
                </c:pt>
                <c:pt idx="914">
                  <c:v>0.63472222222222363</c:v>
                </c:pt>
                <c:pt idx="915">
                  <c:v>0.63541666666666696</c:v>
                </c:pt>
                <c:pt idx="916">
                  <c:v>0.63611111111111263</c:v>
                </c:pt>
                <c:pt idx="917">
                  <c:v>0.63680555555556095</c:v>
                </c:pt>
                <c:pt idx="918">
                  <c:v>0.63750000000000095</c:v>
                </c:pt>
                <c:pt idx="919">
                  <c:v>0.63819444444444995</c:v>
                </c:pt>
                <c:pt idx="920">
                  <c:v>0.63888888888889395</c:v>
                </c:pt>
                <c:pt idx="921">
                  <c:v>0.63958333333333295</c:v>
                </c:pt>
                <c:pt idx="922">
                  <c:v>0.64027777777777695</c:v>
                </c:pt>
                <c:pt idx="923">
                  <c:v>0.64097222222222161</c:v>
                </c:pt>
                <c:pt idx="924">
                  <c:v>0.64166666666666505</c:v>
                </c:pt>
                <c:pt idx="925">
                  <c:v>0.64236111111110905</c:v>
                </c:pt>
                <c:pt idx="926">
                  <c:v>0.64305555555555738</c:v>
                </c:pt>
                <c:pt idx="927">
                  <c:v>0.64375000000000127</c:v>
                </c:pt>
                <c:pt idx="928">
                  <c:v>0.64444444444444526</c:v>
                </c:pt>
                <c:pt idx="929">
                  <c:v>0.64513888888888926</c:v>
                </c:pt>
                <c:pt idx="930">
                  <c:v>0.64583333333333326</c:v>
                </c:pt>
                <c:pt idx="931">
                  <c:v>0.64652777777777304</c:v>
                </c:pt>
                <c:pt idx="932">
                  <c:v>0.64722222222221704</c:v>
                </c:pt>
                <c:pt idx="933">
                  <c:v>0.64791666666666103</c:v>
                </c:pt>
                <c:pt idx="934">
                  <c:v>0.64861111111110925</c:v>
                </c:pt>
                <c:pt idx="935">
                  <c:v>0.64930555555555325</c:v>
                </c:pt>
                <c:pt idx="936">
                  <c:v>0.64999999999999725</c:v>
                </c:pt>
                <c:pt idx="937">
                  <c:v>0.65069444444444446</c:v>
                </c:pt>
                <c:pt idx="938">
                  <c:v>0.65138888888888513</c:v>
                </c:pt>
                <c:pt idx="939">
                  <c:v>0.6520833333333288</c:v>
                </c:pt>
                <c:pt idx="940">
                  <c:v>0.65277777777776902</c:v>
                </c:pt>
                <c:pt idx="941">
                  <c:v>0.65347222222221302</c:v>
                </c:pt>
                <c:pt idx="942">
                  <c:v>0.65416666666665702</c:v>
                </c:pt>
                <c:pt idx="943">
                  <c:v>0.65486111111110479</c:v>
                </c:pt>
                <c:pt idx="944">
                  <c:v>0.65555555555554879</c:v>
                </c:pt>
                <c:pt idx="945">
                  <c:v>0.65624999999999278</c:v>
                </c:pt>
                <c:pt idx="946">
                  <c:v>0.65694444444444033</c:v>
                </c:pt>
                <c:pt idx="947">
                  <c:v>0.65763888888888422</c:v>
                </c:pt>
                <c:pt idx="948">
                  <c:v>0.65833333333332478</c:v>
                </c:pt>
                <c:pt idx="949">
                  <c:v>0.659027777777765</c:v>
                </c:pt>
                <c:pt idx="950">
                  <c:v>0.65972222222221233</c:v>
                </c:pt>
                <c:pt idx="951">
                  <c:v>0.660416666666653</c:v>
                </c:pt>
                <c:pt idx="952">
                  <c:v>0.66111111111110032</c:v>
                </c:pt>
                <c:pt idx="953">
                  <c:v>0.66180555555554743</c:v>
                </c:pt>
                <c:pt idx="954">
                  <c:v>0.66249999999998765</c:v>
                </c:pt>
                <c:pt idx="955">
                  <c:v>0.66319444444443498</c:v>
                </c:pt>
                <c:pt idx="956">
                  <c:v>0.66388888888887898</c:v>
                </c:pt>
                <c:pt idx="957">
                  <c:v>0.66458333333331765</c:v>
                </c:pt>
                <c:pt idx="958">
                  <c:v>0.66527777777776098</c:v>
                </c:pt>
                <c:pt idx="959">
                  <c:v>0.66597222222220565</c:v>
                </c:pt>
                <c:pt idx="960">
                  <c:v>0.66666666666664964</c:v>
                </c:pt>
                <c:pt idx="961">
                  <c:v>0.66736111111109364</c:v>
                </c:pt>
                <c:pt idx="962">
                  <c:v>0.66805555555554286</c:v>
                </c:pt>
                <c:pt idx="963">
                  <c:v>0.66874999999998685</c:v>
                </c:pt>
                <c:pt idx="964">
                  <c:v>0.66944444444443063</c:v>
                </c:pt>
                <c:pt idx="965">
                  <c:v>0.67013888888886963</c:v>
                </c:pt>
                <c:pt idx="966">
                  <c:v>0.67083333333331796</c:v>
                </c:pt>
                <c:pt idx="967">
                  <c:v>0.67152777777775696</c:v>
                </c:pt>
                <c:pt idx="968">
                  <c:v>0.67222222222220163</c:v>
                </c:pt>
                <c:pt idx="969">
                  <c:v>0.67291666666664562</c:v>
                </c:pt>
                <c:pt idx="970">
                  <c:v>0.67361111111109395</c:v>
                </c:pt>
                <c:pt idx="971">
                  <c:v>0.67430555555553795</c:v>
                </c:pt>
                <c:pt idx="972">
                  <c:v>0.67499999999998195</c:v>
                </c:pt>
                <c:pt idx="973">
                  <c:v>0.6756944444444295</c:v>
                </c:pt>
                <c:pt idx="974">
                  <c:v>0.67638888888886495</c:v>
                </c:pt>
                <c:pt idx="975">
                  <c:v>0.67708333333331361</c:v>
                </c:pt>
                <c:pt idx="976">
                  <c:v>0.67777777777775305</c:v>
                </c:pt>
                <c:pt idx="977">
                  <c:v>0.67847222222220005</c:v>
                </c:pt>
                <c:pt idx="978">
                  <c:v>0.67916666666664105</c:v>
                </c:pt>
                <c:pt idx="979">
                  <c:v>0.67986111111108938</c:v>
                </c:pt>
                <c:pt idx="980">
                  <c:v>0.68055555555552905</c:v>
                </c:pt>
                <c:pt idx="981">
                  <c:v>0.68124999999997304</c:v>
                </c:pt>
                <c:pt idx="982">
                  <c:v>0.68194444444442126</c:v>
                </c:pt>
                <c:pt idx="983">
                  <c:v>0.68263888888886104</c:v>
                </c:pt>
                <c:pt idx="984">
                  <c:v>0.68333333333330504</c:v>
                </c:pt>
                <c:pt idx="985">
                  <c:v>0.68402777777774859</c:v>
                </c:pt>
                <c:pt idx="986">
                  <c:v>0.68472222222219725</c:v>
                </c:pt>
                <c:pt idx="987">
                  <c:v>0.68541666666663659</c:v>
                </c:pt>
                <c:pt idx="988">
                  <c:v>0.68611111111108103</c:v>
                </c:pt>
                <c:pt idx="989">
                  <c:v>0.68680555555552925</c:v>
                </c:pt>
                <c:pt idx="990">
                  <c:v>0.68749999999996858</c:v>
                </c:pt>
                <c:pt idx="991">
                  <c:v>0.68819444444441691</c:v>
                </c:pt>
                <c:pt idx="992">
                  <c:v>0.68888888888885702</c:v>
                </c:pt>
                <c:pt idx="993">
                  <c:v>0.68958333333330102</c:v>
                </c:pt>
                <c:pt idx="994">
                  <c:v>0.69027777777774457</c:v>
                </c:pt>
                <c:pt idx="995">
                  <c:v>0.69097222222219279</c:v>
                </c:pt>
                <c:pt idx="996">
                  <c:v>0.69166666666663301</c:v>
                </c:pt>
                <c:pt idx="997">
                  <c:v>0.69236111111107701</c:v>
                </c:pt>
                <c:pt idx="998">
                  <c:v>0.69305555555552478</c:v>
                </c:pt>
                <c:pt idx="999">
                  <c:v>0.69374999999996501</c:v>
                </c:pt>
                <c:pt idx="1000">
                  <c:v>0.69444444444441278</c:v>
                </c:pt>
                <c:pt idx="1001">
                  <c:v>0.695138888888853</c:v>
                </c:pt>
                <c:pt idx="1002">
                  <c:v>0.69583333333330033</c:v>
                </c:pt>
                <c:pt idx="1003">
                  <c:v>0.69652777777773767</c:v>
                </c:pt>
                <c:pt idx="1004">
                  <c:v>0.69722222222218833</c:v>
                </c:pt>
                <c:pt idx="1005">
                  <c:v>0.69791666666662899</c:v>
                </c:pt>
                <c:pt idx="1006">
                  <c:v>0.69861111111107632</c:v>
                </c:pt>
                <c:pt idx="1007">
                  <c:v>0.69930555555551865</c:v>
                </c:pt>
                <c:pt idx="1008">
                  <c:v>0.69999999999996099</c:v>
                </c:pt>
                <c:pt idx="1009">
                  <c:v>0.70069444444441098</c:v>
                </c:pt>
                <c:pt idx="1010">
                  <c:v>0.70138888888884898</c:v>
                </c:pt>
                <c:pt idx="1011">
                  <c:v>0.70208333333329365</c:v>
                </c:pt>
                <c:pt idx="1012">
                  <c:v>0.70277777777773698</c:v>
                </c:pt>
                <c:pt idx="1013">
                  <c:v>0.70347222222218164</c:v>
                </c:pt>
                <c:pt idx="1014">
                  <c:v>0.70416666666662497</c:v>
                </c:pt>
                <c:pt idx="1015">
                  <c:v>0.70486111111106897</c:v>
                </c:pt>
                <c:pt idx="1016">
                  <c:v>0.70555555555551364</c:v>
                </c:pt>
                <c:pt idx="1017">
                  <c:v>0.70624999999995697</c:v>
                </c:pt>
                <c:pt idx="1018">
                  <c:v>0.70694444444440596</c:v>
                </c:pt>
                <c:pt idx="1019">
                  <c:v>0.70763888888884563</c:v>
                </c:pt>
                <c:pt idx="1020">
                  <c:v>0.70833333333328963</c:v>
                </c:pt>
                <c:pt idx="1021">
                  <c:v>0.70902777777773296</c:v>
                </c:pt>
                <c:pt idx="1022">
                  <c:v>0.70972222222218195</c:v>
                </c:pt>
                <c:pt idx="1023">
                  <c:v>0.71041666666662096</c:v>
                </c:pt>
                <c:pt idx="1024">
                  <c:v>0.71111111111106451</c:v>
                </c:pt>
                <c:pt idx="1025">
                  <c:v>0.71180555555551395</c:v>
                </c:pt>
                <c:pt idx="1026">
                  <c:v>0.7124999999999525</c:v>
                </c:pt>
                <c:pt idx="1027">
                  <c:v>0.71319444444440183</c:v>
                </c:pt>
                <c:pt idx="1028">
                  <c:v>0.71388888888884094</c:v>
                </c:pt>
                <c:pt idx="1029">
                  <c:v>0.71458333333328505</c:v>
                </c:pt>
                <c:pt idx="1030">
                  <c:v>0.7152777777777285</c:v>
                </c:pt>
                <c:pt idx="1031">
                  <c:v>0.71597222222217738</c:v>
                </c:pt>
                <c:pt idx="1032">
                  <c:v>0.71666666666661705</c:v>
                </c:pt>
                <c:pt idx="1033">
                  <c:v>0.71736111111106049</c:v>
                </c:pt>
                <c:pt idx="1034">
                  <c:v>0.71805555555550926</c:v>
                </c:pt>
                <c:pt idx="1035">
                  <c:v>0.71874999999994904</c:v>
                </c:pt>
                <c:pt idx="1036">
                  <c:v>0.71944444444439726</c:v>
                </c:pt>
                <c:pt idx="1037">
                  <c:v>0.72013888888883704</c:v>
                </c:pt>
                <c:pt idx="1038">
                  <c:v>0.72083333333328525</c:v>
                </c:pt>
                <c:pt idx="1039">
                  <c:v>0.72152777777772459</c:v>
                </c:pt>
                <c:pt idx="1040">
                  <c:v>0.72222222222216903</c:v>
                </c:pt>
                <c:pt idx="1041">
                  <c:v>0.72291666666661303</c:v>
                </c:pt>
                <c:pt idx="1042">
                  <c:v>0.72361111111105703</c:v>
                </c:pt>
                <c:pt idx="1043">
                  <c:v>0.72430555555550513</c:v>
                </c:pt>
                <c:pt idx="1044">
                  <c:v>0.72499999999994502</c:v>
                </c:pt>
                <c:pt idx="1045">
                  <c:v>0.72569444444439646</c:v>
                </c:pt>
                <c:pt idx="1046">
                  <c:v>0.72638888888883302</c:v>
                </c:pt>
                <c:pt idx="1047">
                  <c:v>0.72708333333328079</c:v>
                </c:pt>
                <c:pt idx="1048">
                  <c:v>0.72777777777772101</c:v>
                </c:pt>
                <c:pt idx="1049">
                  <c:v>0.72847222222216501</c:v>
                </c:pt>
                <c:pt idx="1050">
                  <c:v>0.72916666666660901</c:v>
                </c:pt>
                <c:pt idx="1051">
                  <c:v>0.72986111111105301</c:v>
                </c:pt>
                <c:pt idx="1052">
                  <c:v>0.73055555555550078</c:v>
                </c:pt>
                <c:pt idx="1053">
                  <c:v>0.731249999999941</c:v>
                </c:pt>
                <c:pt idx="1054">
                  <c:v>0.73194444444439166</c:v>
                </c:pt>
                <c:pt idx="1055">
                  <c:v>0.73263888888883233</c:v>
                </c:pt>
                <c:pt idx="1056">
                  <c:v>0.73333333333327633</c:v>
                </c:pt>
                <c:pt idx="1057">
                  <c:v>0.73402777777771699</c:v>
                </c:pt>
                <c:pt idx="1058">
                  <c:v>0.73472222222216432</c:v>
                </c:pt>
                <c:pt idx="1059">
                  <c:v>0.73541666666660499</c:v>
                </c:pt>
                <c:pt idx="1060">
                  <c:v>0.73611111111104899</c:v>
                </c:pt>
                <c:pt idx="1061">
                  <c:v>0.73680555555549898</c:v>
                </c:pt>
                <c:pt idx="1062">
                  <c:v>0.73749999999993698</c:v>
                </c:pt>
                <c:pt idx="1063">
                  <c:v>0.73819444444438687</c:v>
                </c:pt>
                <c:pt idx="1064">
                  <c:v>0.73888888888882565</c:v>
                </c:pt>
                <c:pt idx="1065">
                  <c:v>0.73958333333326898</c:v>
                </c:pt>
                <c:pt idx="1066">
                  <c:v>0.74027777777771298</c:v>
                </c:pt>
                <c:pt idx="1067">
                  <c:v>0.74097222222215764</c:v>
                </c:pt>
                <c:pt idx="1068">
                  <c:v>0.74166666666660164</c:v>
                </c:pt>
                <c:pt idx="1069">
                  <c:v>0.74236111111104497</c:v>
                </c:pt>
                <c:pt idx="1070">
                  <c:v>0.74305555555549418</c:v>
                </c:pt>
                <c:pt idx="1071">
                  <c:v>0.74374999999993363</c:v>
                </c:pt>
                <c:pt idx="1072">
                  <c:v>0.74444444444438196</c:v>
                </c:pt>
                <c:pt idx="1073">
                  <c:v>0.74513888888882163</c:v>
                </c:pt>
                <c:pt idx="1074">
                  <c:v>0.74583333333326562</c:v>
                </c:pt>
                <c:pt idx="1075">
                  <c:v>0.74652777777770896</c:v>
                </c:pt>
                <c:pt idx="1076">
                  <c:v>0.74722222222215295</c:v>
                </c:pt>
                <c:pt idx="1077">
                  <c:v>0.74791666666660062</c:v>
                </c:pt>
                <c:pt idx="1078">
                  <c:v>0.74861111111104095</c:v>
                </c:pt>
                <c:pt idx="1079">
                  <c:v>0.74930555555548994</c:v>
                </c:pt>
                <c:pt idx="1080">
                  <c:v>0.74999999999992895</c:v>
                </c:pt>
                <c:pt idx="1081">
                  <c:v>0.7506944444443806</c:v>
                </c:pt>
                <c:pt idx="1082">
                  <c:v>0.75138888888881705</c:v>
                </c:pt>
                <c:pt idx="1083">
                  <c:v>0.75208333333326105</c:v>
                </c:pt>
                <c:pt idx="1084">
                  <c:v>0.75277777777770505</c:v>
                </c:pt>
                <c:pt idx="1085">
                  <c:v>0.75347222222214905</c:v>
                </c:pt>
                <c:pt idx="1086">
                  <c:v>0.75416666666659726</c:v>
                </c:pt>
                <c:pt idx="1087">
                  <c:v>0.75486111111103704</c:v>
                </c:pt>
                <c:pt idx="1088">
                  <c:v>0.75555555555548526</c:v>
                </c:pt>
                <c:pt idx="1089">
                  <c:v>0.75624999999992504</c:v>
                </c:pt>
                <c:pt idx="1090">
                  <c:v>0.75694444444437592</c:v>
                </c:pt>
                <c:pt idx="1091">
                  <c:v>0.75763888888881725</c:v>
                </c:pt>
                <c:pt idx="1092">
                  <c:v>0.75833333333325703</c:v>
                </c:pt>
                <c:pt idx="1093">
                  <c:v>0.75902777777770103</c:v>
                </c:pt>
                <c:pt idx="1094">
                  <c:v>0.75972222222214925</c:v>
                </c:pt>
                <c:pt idx="1095">
                  <c:v>0.76041666666659324</c:v>
                </c:pt>
                <c:pt idx="1096">
                  <c:v>0.76111111111103302</c:v>
                </c:pt>
                <c:pt idx="1097">
                  <c:v>0.76180555555548446</c:v>
                </c:pt>
                <c:pt idx="1098">
                  <c:v>0.76249999999992102</c:v>
                </c:pt>
                <c:pt idx="1099">
                  <c:v>0.76319444444436879</c:v>
                </c:pt>
                <c:pt idx="1100">
                  <c:v>0.76388888888881279</c:v>
                </c:pt>
                <c:pt idx="1101">
                  <c:v>0.76458333333325301</c:v>
                </c:pt>
                <c:pt idx="1102">
                  <c:v>0.76527777777769701</c:v>
                </c:pt>
                <c:pt idx="1103">
                  <c:v>0.76597222222214478</c:v>
                </c:pt>
                <c:pt idx="1104">
                  <c:v>0.76666666666659233</c:v>
                </c:pt>
                <c:pt idx="1105">
                  <c:v>0.767361111111029</c:v>
                </c:pt>
                <c:pt idx="1106">
                  <c:v>0.76805555555547989</c:v>
                </c:pt>
                <c:pt idx="1107">
                  <c:v>0.76874999999992033</c:v>
                </c:pt>
                <c:pt idx="1108">
                  <c:v>0.76944444444436433</c:v>
                </c:pt>
                <c:pt idx="1109">
                  <c:v>0.77013888888880833</c:v>
                </c:pt>
                <c:pt idx="1110">
                  <c:v>0.77083333333325232</c:v>
                </c:pt>
                <c:pt idx="1111">
                  <c:v>0.77152777777769299</c:v>
                </c:pt>
                <c:pt idx="1112">
                  <c:v>0.77222222222213865</c:v>
                </c:pt>
                <c:pt idx="1113">
                  <c:v>0.77291666666658698</c:v>
                </c:pt>
                <c:pt idx="1114">
                  <c:v>0.77361111111102565</c:v>
                </c:pt>
                <c:pt idx="1115">
                  <c:v>0.77430555555546965</c:v>
                </c:pt>
                <c:pt idx="1116">
                  <c:v>0.77499999999991365</c:v>
                </c:pt>
                <c:pt idx="1117">
                  <c:v>0.77569444444436286</c:v>
                </c:pt>
                <c:pt idx="1118">
                  <c:v>0.77638888888880164</c:v>
                </c:pt>
                <c:pt idx="1119">
                  <c:v>0.77708333333324564</c:v>
                </c:pt>
                <c:pt idx="1120">
                  <c:v>0.77777777777768964</c:v>
                </c:pt>
                <c:pt idx="1121">
                  <c:v>0.77847222222213364</c:v>
                </c:pt>
                <c:pt idx="1122">
                  <c:v>0.77916666666658241</c:v>
                </c:pt>
                <c:pt idx="1123">
                  <c:v>0.77986111111102163</c:v>
                </c:pt>
                <c:pt idx="1124">
                  <c:v>0.78055555555546496</c:v>
                </c:pt>
                <c:pt idx="1125">
                  <c:v>0.78124999999990896</c:v>
                </c:pt>
                <c:pt idx="1126">
                  <c:v>0.78194444444435363</c:v>
                </c:pt>
                <c:pt idx="1127">
                  <c:v>0.78263888888879762</c:v>
                </c:pt>
                <c:pt idx="1128">
                  <c:v>0.78333333333324096</c:v>
                </c:pt>
                <c:pt idx="1129">
                  <c:v>0.78402777777768451</c:v>
                </c:pt>
                <c:pt idx="1130">
                  <c:v>0.78472222222212895</c:v>
                </c:pt>
                <c:pt idx="1131">
                  <c:v>0.78541666666657295</c:v>
                </c:pt>
                <c:pt idx="1132">
                  <c:v>0.7861111111110165</c:v>
                </c:pt>
                <c:pt idx="1133">
                  <c:v>0.78680555555546094</c:v>
                </c:pt>
                <c:pt idx="1134">
                  <c:v>0.7874999999999045</c:v>
                </c:pt>
                <c:pt idx="1135">
                  <c:v>0.78819444444434905</c:v>
                </c:pt>
                <c:pt idx="1136">
                  <c:v>0.78888888888879305</c:v>
                </c:pt>
                <c:pt idx="1137">
                  <c:v>0.78958333333323649</c:v>
                </c:pt>
                <c:pt idx="1138">
                  <c:v>0.79027777777768049</c:v>
                </c:pt>
                <c:pt idx="1139">
                  <c:v>0.79097222222212504</c:v>
                </c:pt>
                <c:pt idx="1140">
                  <c:v>0.79166666666656904</c:v>
                </c:pt>
                <c:pt idx="1141">
                  <c:v>0.79236111111101259</c:v>
                </c:pt>
                <c:pt idx="1142">
                  <c:v>0.79305555555545704</c:v>
                </c:pt>
                <c:pt idx="1143">
                  <c:v>0.79374999999990103</c:v>
                </c:pt>
                <c:pt idx="1144">
                  <c:v>0.79444444444434503</c:v>
                </c:pt>
                <c:pt idx="1145">
                  <c:v>0.79513888888878903</c:v>
                </c:pt>
                <c:pt idx="1146">
                  <c:v>0.79583333333323303</c:v>
                </c:pt>
                <c:pt idx="1147">
                  <c:v>0.79652777777767658</c:v>
                </c:pt>
                <c:pt idx="1148">
                  <c:v>0.79722222222212102</c:v>
                </c:pt>
                <c:pt idx="1149">
                  <c:v>0.79791666666656502</c:v>
                </c:pt>
                <c:pt idx="1150">
                  <c:v>0.79861111111100902</c:v>
                </c:pt>
                <c:pt idx="1151">
                  <c:v>0.79930555555545302</c:v>
                </c:pt>
                <c:pt idx="1152">
                  <c:v>0.79999999999990001</c:v>
                </c:pt>
                <c:pt idx="1153">
                  <c:v>0.80069444444434479</c:v>
                </c:pt>
                <c:pt idx="1154">
                  <c:v>0.80138888888878501</c:v>
                </c:pt>
                <c:pt idx="1155">
                  <c:v>0.80208333333322801</c:v>
                </c:pt>
                <c:pt idx="1156">
                  <c:v>0.80277777777767201</c:v>
                </c:pt>
                <c:pt idx="1157">
                  <c:v>0.80347222222211601</c:v>
                </c:pt>
                <c:pt idx="1158">
                  <c:v>0.80416666666656</c:v>
                </c:pt>
                <c:pt idx="1159">
                  <c:v>0.804861111111004</c:v>
                </c:pt>
                <c:pt idx="1160">
                  <c:v>0.805555555555448</c:v>
                </c:pt>
                <c:pt idx="1161">
                  <c:v>0.80624999999989533</c:v>
                </c:pt>
                <c:pt idx="1162">
                  <c:v>0.80694444444433933</c:v>
                </c:pt>
                <c:pt idx="1163">
                  <c:v>0.80763888888878332</c:v>
                </c:pt>
                <c:pt idx="1164">
                  <c:v>0.80833333333322399</c:v>
                </c:pt>
                <c:pt idx="1165">
                  <c:v>0.80902777777766466</c:v>
                </c:pt>
                <c:pt idx="1166">
                  <c:v>0.80972222222211265</c:v>
                </c:pt>
                <c:pt idx="1167">
                  <c:v>0.81041666666655598</c:v>
                </c:pt>
                <c:pt idx="1168">
                  <c:v>0.81111111111099998</c:v>
                </c:pt>
                <c:pt idx="1169">
                  <c:v>0.81180555555544465</c:v>
                </c:pt>
                <c:pt idx="1170">
                  <c:v>0.81249999999988864</c:v>
                </c:pt>
                <c:pt idx="1171">
                  <c:v>0.81319444444433264</c:v>
                </c:pt>
                <c:pt idx="1172">
                  <c:v>0.81388888888877664</c:v>
                </c:pt>
                <c:pt idx="1173">
                  <c:v>0.81458333333321997</c:v>
                </c:pt>
                <c:pt idx="1174">
                  <c:v>0.8152777777776602</c:v>
                </c:pt>
                <c:pt idx="1175">
                  <c:v>0.81597222222210863</c:v>
                </c:pt>
                <c:pt idx="1176">
                  <c:v>0.81666666666655263</c:v>
                </c:pt>
                <c:pt idx="1177">
                  <c:v>0.81736111111099596</c:v>
                </c:pt>
                <c:pt idx="1178">
                  <c:v>0.81805555555544063</c:v>
                </c:pt>
                <c:pt idx="1179">
                  <c:v>0.81874999999988896</c:v>
                </c:pt>
                <c:pt idx="1180">
                  <c:v>0.81944444444432862</c:v>
                </c:pt>
                <c:pt idx="1181">
                  <c:v>0.82013888888877262</c:v>
                </c:pt>
                <c:pt idx="1182">
                  <c:v>0.82083333333321595</c:v>
                </c:pt>
                <c:pt idx="1183">
                  <c:v>0.82152777777765551</c:v>
                </c:pt>
                <c:pt idx="1184">
                  <c:v>0.82222222222210395</c:v>
                </c:pt>
                <c:pt idx="1185">
                  <c:v>0.82291666666654795</c:v>
                </c:pt>
                <c:pt idx="1186">
                  <c:v>0.82361111111099194</c:v>
                </c:pt>
                <c:pt idx="1187">
                  <c:v>0.82430555555543605</c:v>
                </c:pt>
                <c:pt idx="1188">
                  <c:v>0.82499999999988438</c:v>
                </c:pt>
                <c:pt idx="1189">
                  <c:v>0.82569444444432838</c:v>
                </c:pt>
                <c:pt idx="1190">
                  <c:v>0.82638888888876749</c:v>
                </c:pt>
                <c:pt idx="1191">
                  <c:v>0.82708333333321205</c:v>
                </c:pt>
                <c:pt idx="1192">
                  <c:v>0.82777777777765549</c:v>
                </c:pt>
                <c:pt idx="1193">
                  <c:v>0.82847222222210004</c:v>
                </c:pt>
                <c:pt idx="1194">
                  <c:v>0.82916666666654404</c:v>
                </c:pt>
                <c:pt idx="1195">
                  <c:v>0.82986111111098804</c:v>
                </c:pt>
                <c:pt idx="1196">
                  <c:v>0.83055555555543203</c:v>
                </c:pt>
                <c:pt idx="1197">
                  <c:v>0.83124999999988025</c:v>
                </c:pt>
                <c:pt idx="1198">
                  <c:v>0.83194444444432425</c:v>
                </c:pt>
                <c:pt idx="1199">
                  <c:v>0.83263888888876403</c:v>
                </c:pt>
                <c:pt idx="1200">
                  <c:v>0.83333333333320803</c:v>
                </c:pt>
                <c:pt idx="1201">
                  <c:v>0.83402777777765158</c:v>
                </c:pt>
                <c:pt idx="1202">
                  <c:v>0.83472222222209991</c:v>
                </c:pt>
                <c:pt idx="1203">
                  <c:v>0.83541666666654002</c:v>
                </c:pt>
                <c:pt idx="1204">
                  <c:v>0.83611111111098402</c:v>
                </c:pt>
                <c:pt idx="1205">
                  <c:v>0.83680555555543179</c:v>
                </c:pt>
                <c:pt idx="1206">
                  <c:v>0.83749999999987579</c:v>
                </c:pt>
                <c:pt idx="1207">
                  <c:v>0.83819444444431979</c:v>
                </c:pt>
                <c:pt idx="1208">
                  <c:v>0.83888888888876001</c:v>
                </c:pt>
                <c:pt idx="1209">
                  <c:v>0.83958333333320401</c:v>
                </c:pt>
                <c:pt idx="1210">
                  <c:v>0.84027777777764756</c:v>
                </c:pt>
                <c:pt idx="1211">
                  <c:v>0.84097222222209578</c:v>
                </c:pt>
                <c:pt idx="1212">
                  <c:v>0.84166666666653955</c:v>
                </c:pt>
                <c:pt idx="1213">
                  <c:v>0.84236111111098</c:v>
                </c:pt>
                <c:pt idx="1214">
                  <c:v>0.84305555555542733</c:v>
                </c:pt>
                <c:pt idx="1215">
                  <c:v>0.84374999999987255</c:v>
                </c:pt>
                <c:pt idx="1216">
                  <c:v>0.84444444444431532</c:v>
                </c:pt>
                <c:pt idx="1217">
                  <c:v>0.84513888888875599</c:v>
                </c:pt>
                <c:pt idx="1218">
                  <c:v>0.84583333333320065</c:v>
                </c:pt>
                <c:pt idx="1219">
                  <c:v>0.84652777777764032</c:v>
                </c:pt>
                <c:pt idx="1220">
                  <c:v>0.84722222222208865</c:v>
                </c:pt>
                <c:pt idx="1221">
                  <c:v>0.84791666666653265</c:v>
                </c:pt>
                <c:pt idx="1222">
                  <c:v>0.84861111111097665</c:v>
                </c:pt>
                <c:pt idx="1223">
                  <c:v>0.84930555555542064</c:v>
                </c:pt>
                <c:pt idx="1224">
                  <c:v>0.84999999999986464</c:v>
                </c:pt>
                <c:pt idx="1225">
                  <c:v>0.85069444444431386</c:v>
                </c:pt>
                <c:pt idx="1226">
                  <c:v>0.85138888888875197</c:v>
                </c:pt>
                <c:pt idx="1227">
                  <c:v>0.85208333333320063</c:v>
                </c:pt>
                <c:pt idx="1228">
                  <c:v>0.85277777777763997</c:v>
                </c:pt>
                <c:pt idx="1229">
                  <c:v>0.85347222222208463</c:v>
                </c:pt>
                <c:pt idx="1230">
                  <c:v>0.85416666666652863</c:v>
                </c:pt>
                <c:pt idx="1231">
                  <c:v>0.85486111111097263</c:v>
                </c:pt>
                <c:pt idx="1232">
                  <c:v>0.85555555555541662</c:v>
                </c:pt>
                <c:pt idx="1233">
                  <c:v>0.85624999999986062</c:v>
                </c:pt>
                <c:pt idx="1234">
                  <c:v>0.85694444444430895</c:v>
                </c:pt>
                <c:pt idx="1235">
                  <c:v>0.85763888888874795</c:v>
                </c:pt>
                <c:pt idx="1236">
                  <c:v>0.85833333333319695</c:v>
                </c:pt>
                <c:pt idx="1237">
                  <c:v>0.8590277777776355</c:v>
                </c:pt>
                <c:pt idx="1238">
                  <c:v>0.85972222222208472</c:v>
                </c:pt>
                <c:pt idx="1239">
                  <c:v>0.86041666666652405</c:v>
                </c:pt>
                <c:pt idx="1240">
                  <c:v>0.8611111111109675</c:v>
                </c:pt>
                <c:pt idx="1241">
                  <c:v>0.86180555555541638</c:v>
                </c:pt>
                <c:pt idx="1242">
                  <c:v>0.86249999999985605</c:v>
                </c:pt>
                <c:pt idx="1243">
                  <c:v>0.86319444444430427</c:v>
                </c:pt>
                <c:pt idx="1244">
                  <c:v>0.86388888888874404</c:v>
                </c:pt>
                <c:pt idx="1245">
                  <c:v>0.86458333333319226</c:v>
                </c:pt>
                <c:pt idx="1246">
                  <c:v>0.86527777777763148</c:v>
                </c:pt>
                <c:pt idx="1247">
                  <c:v>0.86597222222208026</c:v>
                </c:pt>
                <c:pt idx="1248">
                  <c:v>0.86666666666652425</c:v>
                </c:pt>
                <c:pt idx="1249">
                  <c:v>0.86736111111096359</c:v>
                </c:pt>
                <c:pt idx="1250">
                  <c:v>0.86805555555541225</c:v>
                </c:pt>
                <c:pt idx="1251">
                  <c:v>0.86874999999985625</c:v>
                </c:pt>
                <c:pt idx="1252">
                  <c:v>0.86944444444430025</c:v>
                </c:pt>
                <c:pt idx="1253">
                  <c:v>0.87013888888874003</c:v>
                </c:pt>
                <c:pt idx="1254">
                  <c:v>0.87083333333319146</c:v>
                </c:pt>
                <c:pt idx="1255">
                  <c:v>0.87152777777762758</c:v>
                </c:pt>
                <c:pt idx="1256">
                  <c:v>0.87222222222207579</c:v>
                </c:pt>
                <c:pt idx="1257">
                  <c:v>0.87291666666651979</c:v>
                </c:pt>
                <c:pt idx="1258">
                  <c:v>0.87361111111096001</c:v>
                </c:pt>
                <c:pt idx="1259">
                  <c:v>0.87430555555540779</c:v>
                </c:pt>
                <c:pt idx="1260">
                  <c:v>0.87499999999985179</c:v>
                </c:pt>
                <c:pt idx="1261">
                  <c:v>0.87569444444429934</c:v>
                </c:pt>
                <c:pt idx="1262">
                  <c:v>0.87638888888873601</c:v>
                </c:pt>
                <c:pt idx="1263">
                  <c:v>0.87708333333318722</c:v>
                </c:pt>
                <c:pt idx="1264">
                  <c:v>0.877777777777624</c:v>
                </c:pt>
                <c:pt idx="1265">
                  <c:v>0.878472222222068</c:v>
                </c:pt>
                <c:pt idx="1266">
                  <c:v>0.87916666666651533</c:v>
                </c:pt>
                <c:pt idx="1267">
                  <c:v>0.879861111110956</c:v>
                </c:pt>
                <c:pt idx="1268">
                  <c:v>0.88055555555539999</c:v>
                </c:pt>
                <c:pt idx="1269">
                  <c:v>0.88124999999984399</c:v>
                </c:pt>
                <c:pt idx="1270">
                  <c:v>0.88194444444428965</c:v>
                </c:pt>
                <c:pt idx="1271">
                  <c:v>0.88263888888873199</c:v>
                </c:pt>
                <c:pt idx="1272">
                  <c:v>0.88333333333317665</c:v>
                </c:pt>
                <c:pt idx="1273">
                  <c:v>0.88402777777761621</c:v>
                </c:pt>
                <c:pt idx="1274">
                  <c:v>0.88472222222206398</c:v>
                </c:pt>
                <c:pt idx="1275">
                  <c:v>0.88541666666650798</c:v>
                </c:pt>
                <c:pt idx="1276">
                  <c:v>0.8861111111109482</c:v>
                </c:pt>
                <c:pt idx="1277">
                  <c:v>0.88680555555539664</c:v>
                </c:pt>
                <c:pt idx="1278">
                  <c:v>0.88749999999983997</c:v>
                </c:pt>
                <c:pt idx="1279">
                  <c:v>0.88819444444428464</c:v>
                </c:pt>
                <c:pt idx="1280">
                  <c:v>0.88888888888872797</c:v>
                </c:pt>
                <c:pt idx="1281">
                  <c:v>0.88958333333317263</c:v>
                </c:pt>
                <c:pt idx="1282">
                  <c:v>0.89027777777761186</c:v>
                </c:pt>
                <c:pt idx="1283">
                  <c:v>0.89097222222205996</c:v>
                </c:pt>
                <c:pt idx="1284">
                  <c:v>0.89166666666650463</c:v>
                </c:pt>
                <c:pt idx="1285">
                  <c:v>0.89236111111094363</c:v>
                </c:pt>
                <c:pt idx="1286">
                  <c:v>0.89305555555539262</c:v>
                </c:pt>
                <c:pt idx="1287">
                  <c:v>0.89374999999983595</c:v>
                </c:pt>
                <c:pt idx="1288">
                  <c:v>0.89444444444427995</c:v>
                </c:pt>
                <c:pt idx="1289">
                  <c:v>0.89513888888872351</c:v>
                </c:pt>
                <c:pt idx="1290">
                  <c:v>0.89583333333316795</c:v>
                </c:pt>
                <c:pt idx="1291">
                  <c:v>0.8965277777776075</c:v>
                </c:pt>
                <c:pt idx="1292">
                  <c:v>0.8972222222220555</c:v>
                </c:pt>
                <c:pt idx="1293">
                  <c:v>0.89791666666650005</c:v>
                </c:pt>
                <c:pt idx="1294">
                  <c:v>0.89861111111094349</c:v>
                </c:pt>
                <c:pt idx="1295">
                  <c:v>0.89930555555538805</c:v>
                </c:pt>
                <c:pt idx="1296">
                  <c:v>0.89999999999983205</c:v>
                </c:pt>
                <c:pt idx="1297">
                  <c:v>0.90069444444428026</c:v>
                </c:pt>
                <c:pt idx="1298">
                  <c:v>0.90138888888871949</c:v>
                </c:pt>
                <c:pt idx="1299">
                  <c:v>0.90208333333316404</c:v>
                </c:pt>
                <c:pt idx="1300">
                  <c:v>0.90277777777760759</c:v>
                </c:pt>
                <c:pt idx="1301">
                  <c:v>0.90347222222205159</c:v>
                </c:pt>
                <c:pt idx="1302">
                  <c:v>0.90416666666649603</c:v>
                </c:pt>
                <c:pt idx="1303">
                  <c:v>0.90486111111093959</c:v>
                </c:pt>
                <c:pt idx="1304">
                  <c:v>0.90555555555538403</c:v>
                </c:pt>
                <c:pt idx="1305">
                  <c:v>0.90624999999982803</c:v>
                </c:pt>
                <c:pt idx="1306">
                  <c:v>0.90694444444427624</c:v>
                </c:pt>
                <c:pt idx="1307">
                  <c:v>0.90763888888871602</c:v>
                </c:pt>
                <c:pt idx="1308">
                  <c:v>0.90833333333316002</c:v>
                </c:pt>
                <c:pt idx="1309">
                  <c:v>0.90902777777760357</c:v>
                </c:pt>
                <c:pt idx="1310">
                  <c:v>0.90972222222204802</c:v>
                </c:pt>
                <c:pt idx="1311">
                  <c:v>0.91041666666649201</c:v>
                </c:pt>
                <c:pt idx="1312">
                  <c:v>0.91111111111093557</c:v>
                </c:pt>
                <c:pt idx="1313">
                  <c:v>0.91180555555538378</c:v>
                </c:pt>
                <c:pt idx="1314">
                  <c:v>0.91249999999982401</c:v>
                </c:pt>
                <c:pt idx="1315">
                  <c:v>0.91319444444426801</c:v>
                </c:pt>
                <c:pt idx="1316">
                  <c:v>0.913888888888712</c:v>
                </c:pt>
                <c:pt idx="1317">
                  <c:v>0.914583333333156</c:v>
                </c:pt>
                <c:pt idx="1318">
                  <c:v>0.91527777777759989</c:v>
                </c:pt>
                <c:pt idx="1319">
                  <c:v>0.915972222222044</c:v>
                </c:pt>
                <c:pt idx="1320">
                  <c:v>0.91666666666649133</c:v>
                </c:pt>
                <c:pt idx="1321">
                  <c:v>0.91736111111092866</c:v>
                </c:pt>
                <c:pt idx="1322">
                  <c:v>0.91805555555537932</c:v>
                </c:pt>
                <c:pt idx="1323">
                  <c:v>0.91874999999982065</c:v>
                </c:pt>
                <c:pt idx="1324">
                  <c:v>0.91944444444426399</c:v>
                </c:pt>
                <c:pt idx="1325">
                  <c:v>0.92013888888870798</c:v>
                </c:pt>
                <c:pt idx="1326">
                  <c:v>0.92083333333315265</c:v>
                </c:pt>
                <c:pt idx="1327">
                  <c:v>0.92152777777759598</c:v>
                </c:pt>
                <c:pt idx="1328">
                  <c:v>0.92222222222203998</c:v>
                </c:pt>
                <c:pt idx="1329">
                  <c:v>0.92291666666648464</c:v>
                </c:pt>
                <c:pt idx="1330">
                  <c:v>0.92361111111092797</c:v>
                </c:pt>
                <c:pt idx="1331">
                  <c:v>0.92430555555537264</c:v>
                </c:pt>
                <c:pt idx="1332">
                  <c:v>0.92499999999981664</c:v>
                </c:pt>
                <c:pt idx="1333">
                  <c:v>0.92569444444426063</c:v>
                </c:pt>
                <c:pt idx="1334">
                  <c:v>0.92638888888870397</c:v>
                </c:pt>
                <c:pt idx="1335">
                  <c:v>0.92708333333314863</c:v>
                </c:pt>
                <c:pt idx="1336">
                  <c:v>0.92777777777759263</c:v>
                </c:pt>
                <c:pt idx="1337">
                  <c:v>0.92847222222203596</c:v>
                </c:pt>
                <c:pt idx="1338">
                  <c:v>0.92916666666648062</c:v>
                </c:pt>
                <c:pt idx="1339">
                  <c:v>0.92986111111092351</c:v>
                </c:pt>
                <c:pt idx="1340">
                  <c:v>0.93055555555536751</c:v>
                </c:pt>
                <c:pt idx="1341">
                  <c:v>0.93124999999981195</c:v>
                </c:pt>
                <c:pt idx="1342">
                  <c:v>0.93194444444425595</c:v>
                </c:pt>
                <c:pt idx="1343">
                  <c:v>0.93263888888869995</c:v>
                </c:pt>
                <c:pt idx="1344">
                  <c:v>0.93333333333314461</c:v>
                </c:pt>
                <c:pt idx="1345">
                  <c:v>0.93402777777758805</c:v>
                </c:pt>
                <c:pt idx="1346">
                  <c:v>0.93472222222203205</c:v>
                </c:pt>
                <c:pt idx="1347">
                  <c:v>0.93541666666647605</c:v>
                </c:pt>
                <c:pt idx="1348">
                  <c:v>0.93611111111091949</c:v>
                </c:pt>
                <c:pt idx="1349">
                  <c:v>0.93680555555536404</c:v>
                </c:pt>
                <c:pt idx="1350">
                  <c:v>0.93749999999980804</c:v>
                </c:pt>
                <c:pt idx="1351">
                  <c:v>0.93819444444425204</c:v>
                </c:pt>
                <c:pt idx="1352">
                  <c:v>0.93888888888869604</c:v>
                </c:pt>
                <c:pt idx="1353">
                  <c:v>0.93958333333314004</c:v>
                </c:pt>
                <c:pt idx="1354">
                  <c:v>0.94027777777758403</c:v>
                </c:pt>
                <c:pt idx="1355">
                  <c:v>0.94097222222202803</c:v>
                </c:pt>
                <c:pt idx="1356">
                  <c:v>0.94166666666647625</c:v>
                </c:pt>
                <c:pt idx="1357">
                  <c:v>0.94236111111091558</c:v>
                </c:pt>
                <c:pt idx="1358">
                  <c:v>0.94305555555536003</c:v>
                </c:pt>
                <c:pt idx="1359">
                  <c:v>0.94374999999980802</c:v>
                </c:pt>
                <c:pt idx="1360">
                  <c:v>0.94444444444424802</c:v>
                </c:pt>
                <c:pt idx="1361">
                  <c:v>0.94513888888869202</c:v>
                </c:pt>
                <c:pt idx="1362">
                  <c:v>0.94583333333313979</c:v>
                </c:pt>
                <c:pt idx="1363">
                  <c:v>0.94652777777758001</c:v>
                </c:pt>
                <c:pt idx="1364">
                  <c:v>0.94722222222202401</c:v>
                </c:pt>
                <c:pt idx="1365">
                  <c:v>0.94791666666646801</c:v>
                </c:pt>
                <c:pt idx="1366">
                  <c:v>0.94861111111091201</c:v>
                </c:pt>
                <c:pt idx="1367">
                  <c:v>0.94930555555535601</c:v>
                </c:pt>
                <c:pt idx="1368">
                  <c:v>0.94999999999980378</c:v>
                </c:pt>
                <c:pt idx="1369">
                  <c:v>0.95069444444424778</c:v>
                </c:pt>
                <c:pt idx="1370">
                  <c:v>0.951388888888688</c:v>
                </c:pt>
                <c:pt idx="1371">
                  <c:v>0.95208333333313533</c:v>
                </c:pt>
                <c:pt idx="1372">
                  <c:v>0.95277777777757933</c:v>
                </c:pt>
                <c:pt idx="1373">
                  <c:v>0.95347222222201999</c:v>
                </c:pt>
                <c:pt idx="1374">
                  <c:v>0.95416666666646399</c:v>
                </c:pt>
                <c:pt idx="1375">
                  <c:v>0.95486111111090799</c:v>
                </c:pt>
                <c:pt idx="1376">
                  <c:v>0.95555555555535199</c:v>
                </c:pt>
                <c:pt idx="1377">
                  <c:v>0.95624999999979665</c:v>
                </c:pt>
                <c:pt idx="1378">
                  <c:v>0.95694444444424065</c:v>
                </c:pt>
                <c:pt idx="1379">
                  <c:v>0.95763888888868465</c:v>
                </c:pt>
                <c:pt idx="1380">
                  <c:v>0.95833333333312865</c:v>
                </c:pt>
                <c:pt idx="1381">
                  <c:v>0.95902777777757264</c:v>
                </c:pt>
                <c:pt idx="1382">
                  <c:v>0.95972222222201664</c:v>
                </c:pt>
                <c:pt idx="1383">
                  <c:v>0.96041666666645997</c:v>
                </c:pt>
                <c:pt idx="1384">
                  <c:v>0.96111111111090397</c:v>
                </c:pt>
                <c:pt idx="1385">
                  <c:v>0.96180555555534863</c:v>
                </c:pt>
                <c:pt idx="1386">
                  <c:v>0.96249999999979263</c:v>
                </c:pt>
                <c:pt idx="1387">
                  <c:v>0.96319444444423663</c:v>
                </c:pt>
                <c:pt idx="1388">
                  <c:v>0.96388888888868063</c:v>
                </c:pt>
                <c:pt idx="1389">
                  <c:v>0.96458333333312463</c:v>
                </c:pt>
                <c:pt idx="1390">
                  <c:v>0.96527777777756796</c:v>
                </c:pt>
                <c:pt idx="1391">
                  <c:v>0.96597222222201262</c:v>
                </c:pt>
                <c:pt idx="1392">
                  <c:v>0.96666666666645595</c:v>
                </c:pt>
                <c:pt idx="1393">
                  <c:v>0.96736111111089995</c:v>
                </c:pt>
                <c:pt idx="1394">
                  <c:v>0.96805555555534395</c:v>
                </c:pt>
                <c:pt idx="1395">
                  <c:v>0.96874999999979294</c:v>
                </c:pt>
                <c:pt idx="1396">
                  <c:v>0.96944444444423195</c:v>
                </c:pt>
                <c:pt idx="1397">
                  <c:v>0.97013888888867605</c:v>
                </c:pt>
                <c:pt idx="1398">
                  <c:v>0.97083333333312438</c:v>
                </c:pt>
                <c:pt idx="1399">
                  <c:v>0.97152777777756349</c:v>
                </c:pt>
                <c:pt idx="1400">
                  <c:v>0.97222222222200805</c:v>
                </c:pt>
                <c:pt idx="1401">
                  <c:v>0.97291666666645205</c:v>
                </c:pt>
                <c:pt idx="1402">
                  <c:v>0.97361111111090004</c:v>
                </c:pt>
                <c:pt idx="1403">
                  <c:v>0.97430555555534004</c:v>
                </c:pt>
                <c:pt idx="1404">
                  <c:v>0.97499999999978826</c:v>
                </c:pt>
                <c:pt idx="1405">
                  <c:v>0.97569444444423226</c:v>
                </c:pt>
                <c:pt idx="1406">
                  <c:v>0.97638888888867204</c:v>
                </c:pt>
                <c:pt idx="1407">
                  <c:v>0.97708333333312025</c:v>
                </c:pt>
                <c:pt idx="1408">
                  <c:v>0.97777777777756003</c:v>
                </c:pt>
                <c:pt idx="1409">
                  <c:v>0.97847222222200403</c:v>
                </c:pt>
                <c:pt idx="1410">
                  <c:v>0.97916666666644803</c:v>
                </c:pt>
                <c:pt idx="1411">
                  <c:v>0.97986111111089624</c:v>
                </c:pt>
                <c:pt idx="1412">
                  <c:v>0.98055555555533558</c:v>
                </c:pt>
                <c:pt idx="1413">
                  <c:v>0.98124999999978002</c:v>
                </c:pt>
                <c:pt idx="1414">
                  <c:v>0.98194444444422402</c:v>
                </c:pt>
                <c:pt idx="1415">
                  <c:v>0.98263888888866757</c:v>
                </c:pt>
                <c:pt idx="1416">
                  <c:v>0.98333333333311201</c:v>
                </c:pt>
                <c:pt idx="1417">
                  <c:v>0.98402777777755557</c:v>
                </c:pt>
                <c:pt idx="1418">
                  <c:v>0.98472222222200001</c:v>
                </c:pt>
                <c:pt idx="1419">
                  <c:v>0.98541666666644356</c:v>
                </c:pt>
                <c:pt idx="1420">
                  <c:v>0.98611111111088801</c:v>
                </c:pt>
                <c:pt idx="1421">
                  <c:v>0.986805555555332</c:v>
                </c:pt>
                <c:pt idx="1422">
                  <c:v>0.987499999999776</c:v>
                </c:pt>
                <c:pt idx="1423">
                  <c:v>0.98819444444422</c:v>
                </c:pt>
                <c:pt idx="1424">
                  <c:v>0.98888888888866067</c:v>
                </c:pt>
                <c:pt idx="1425">
                  <c:v>0.98958333333333259</c:v>
                </c:pt>
                <c:pt idx="1426">
                  <c:v>0.99027777777777759</c:v>
                </c:pt>
                <c:pt idx="1427">
                  <c:v>0.99097222222222159</c:v>
                </c:pt>
                <c:pt idx="1428">
                  <c:v>0.99166666666666659</c:v>
                </c:pt>
                <c:pt idx="1429">
                  <c:v>0.99236111111111058</c:v>
                </c:pt>
                <c:pt idx="1430">
                  <c:v>0.99305555555555602</c:v>
                </c:pt>
                <c:pt idx="1431">
                  <c:v>0.99375000000000002</c:v>
                </c:pt>
                <c:pt idx="1432">
                  <c:v>0.99444444444444402</c:v>
                </c:pt>
                <c:pt idx="1433">
                  <c:v>0.99513888888888902</c:v>
                </c:pt>
                <c:pt idx="1434">
                  <c:v>0.99583333333333302</c:v>
                </c:pt>
                <c:pt idx="1435">
                  <c:v>0.99652777777777757</c:v>
                </c:pt>
                <c:pt idx="1436">
                  <c:v>0.99722222222222157</c:v>
                </c:pt>
                <c:pt idx="1437">
                  <c:v>0.99791666666666656</c:v>
                </c:pt>
                <c:pt idx="1438">
                  <c:v>0.99861111111111101</c:v>
                </c:pt>
              </c:numCache>
            </c:numRef>
          </c:cat>
          <c:val>
            <c:numRef>
              <c:f>Hoja1!$F$2:$F$1440</c:f>
              <c:numCache>
                <c:formatCode>0.00</c:formatCode>
                <c:ptCount val="1439"/>
                <c:pt idx="0">
                  <c:v>25.445461577147249</c:v>
                </c:pt>
                <c:pt idx="1">
                  <c:v>25.445944075638689</c:v>
                </c:pt>
                <c:pt idx="2">
                  <c:v>25.446426574129607</c:v>
                </c:pt>
                <c:pt idx="3">
                  <c:v>25.446909072621004</c:v>
                </c:pt>
                <c:pt idx="4">
                  <c:v>25.447391571112426</c:v>
                </c:pt>
                <c:pt idx="5">
                  <c:v>25.447874069603731</c:v>
                </c:pt>
                <c:pt idx="6">
                  <c:v>25.448356568094926</c:v>
                </c:pt>
                <c:pt idx="7">
                  <c:v>25.448839066586189</c:v>
                </c:pt>
                <c:pt idx="8">
                  <c:v>25.449321565077426</c:v>
                </c:pt>
                <c:pt idx="9">
                  <c:v>25.449804063568699</c:v>
                </c:pt>
                <c:pt idx="10">
                  <c:v>25.450286562059929</c:v>
                </c:pt>
                <c:pt idx="11">
                  <c:v>25.450769060551089</c:v>
                </c:pt>
                <c:pt idx="12">
                  <c:v>25.451251559042571</c:v>
                </c:pt>
                <c:pt idx="13">
                  <c:v>25.451734057533589</c:v>
                </c:pt>
                <c:pt idx="14">
                  <c:v>25.45221655602478</c:v>
                </c:pt>
                <c:pt idx="15">
                  <c:v>25.452699054516074</c:v>
                </c:pt>
                <c:pt idx="16">
                  <c:v>25.453181553007443</c:v>
                </c:pt>
                <c:pt idx="17">
                  <c:v>25.453664051498691</c:v>
                </c:pt>
                <c:pt idx="18">
                  <c:v>25.454146549989773</c:v>
                </c:pt>
                <c:pt idx="19">
                  <c:v>25.454629048481067</c:v>
                </c:pt>
                <c:pt idx="20">
                  <c:v>25.455111546972429</c:v>
                </c:pt>
                <c:pt idx="21">
                  <c:v>25.455594045463567</c:v>
                </c:pt>
                <c:pt idx="22">
                  <c:v>25.456076543954929</c:v>
                </c:pt>
                <c:pt idx="23">
                  <c:v>25.456559042446187</c:v>
                </c:pt>
                <c:pt idx="24">
                  <c:v>25.457041540937279</c:v>
                </c:pt>
                <c:pt idx="25">
                  <c:v>25.457524039428687</c:v>
                </c:pt>
                <c:pt idx="26">
                  <c:v>25.458006537919747</c:v>
                </c:pt>
                <c:pt idx="27">
                  <c:v>25.458489036411052</c:v>
                </c:pt>
                <c:pt idx="28">
                  <c:v>25.458971534902432</c:v>
                </c:pt>
                <c:pt idx="29">
                  <c:v>25.459454033393683</c:v>
                </c:pt>
                <c:pt idx="30">
                  <c:v>25.459936531884889</c:v>
                </c:pt>
                <c:pt idx="31">
                  <c:v>25.460419030375913</c:v>
                </c:pt>
                <c:pt idx="32">
                  <c:v>25.460901528867428</c:v>
                </c:pt>
                <c:pt idx="33">
                  <c:v>25.239999999999988</c:v>
                </c:pt>
                <c:pt idx="34">
                  <c:v>25.218499999999889</c:v>
                </c:pt>
                <c:pt idx="35">
                  <c:v>25.196999999999992</c:v>
                </c:pt>
                <c:pt idx="36">
                  <c:v>25.175499999999989</c:v>
                </c:pt>
                <c:pt idx="37">
                  <c:v>25.153999999999996</c:v>
                </c:pt>
                <c:pt idx="38">
                  <c:v>25.132499999999986</c:v>
                </c:pt>
                <c:pt idx="39">
                  <c:v>25.110999999999997</c:v>
                </c:pt>
                <c:pt idx="40">
                  <c:v>25.089499999999848</c:v>
                </c:pt>
                <c:pt idx="41">
                  <c:v>25.067999999999987</c:v>
                </c:pt>
                <c:pt idx="42">
                  <c:v>25.046499999999867</c:v>
                </c:pt>
                <c:pt idx="43">
                  <c:v>25.024999999999988</c:v>
                </c:pt>
                <c:pt idx="44">
                  <c:v>25.003499999999889</c:v>
                </c:pt>
                <c:pt idx="45">
                  <c:v>24.981999999999989</c:v>
                </c:pt>
                <c:pt idx="46">
                  <c:v>24.960499999999804</c:v>
                </c:pt>
                <c:pt idx="47">
                  <c:v>24.938999999999989</c:v>
                </c:pt>
                <c:pt idx="48">
                  <c:v>24.917499999999986</c:v>
                </c:pt>
                <c:pt idx="49">
                  <c:v>24.895999999999987</c:v>
                </c:pt>
                <c:pt idx="50">
                  <c:v>24.874499999999987</c:v>
                </c:pt>
                <c:pt idx="51">
                  <c:v>24.852999999999987</c:v>
                </c:pt>
                <c:pt idx="52">
                  <c:v>24.831499999999988</c:v>
                </c:pt>
                <c:pt idx="53">
                  <c:v>24.809999999999992</c:v>
                </c:pt>
                <c:pt idx="54">
                  <c:v>24.84</c:v>
                </c:pt>
                <c:pt idx="55">
                  <c:v>24.821000000000005</c:v>
                </c:pt>
                <c:pt idx="56">
                  <c:v>24.802</c:v>
                </c:pt>
                <c:pt idx="57">
                  <c:v>24.782999999999863</c:v>
                </c:pt>
                <c:pt idx="58">
                  <c:v>24.763999999999989</c:v>
                </c:pt>
                <c:pt idx="59">
                  <c:v>24.744999999999987</c:v>
                </c:pt>
                <c:pt idx="60">
                  <c:v>24.725999999999889</c:v>
                </c:pt>
                <c:pt idx="61">
                  <c:v>24.707000000000001</c:v>
                </c:pt>
                <c:pt idx="62">
                  <c:v>24.688000000000002</c:v>
                </c:pt>
                <c:pt idx="63">
                  <c:v>24.669</c:v>
                </c:pt>
                <c:pt idx="64">
                  <c:v>24.650000000000031</c:v>
                </c:pt>
                <c:pt idx="65">
                  <c:v>24.631000000000121</c:v>
                </c:pt>
                <c:pt idx="66">
                  <c:v>24.612000000000005</c:v>
                </c:pt>
                <c:pt idx="67">
                  <c:v>24.593</c:v>
                </c:pt>
                <c:pt idx="68">
                  <c:v>24.574000000000005</c:v>
                </c:pt>
                <c:pt idx="69">
                  <c:v>24.555000000000003</c:v>
                </c:pt>
                <c:pt idx="70">
                  <c:v>24.536000000000001</c:v>
                </c:pt>
                <c:pt idx="71">
                  <c:v>24.517000000000031</c:v>
                </c:pt>
                <c:pt idx="72">
                  <c:v>24.497999999999987</c:v>
                </c:pt>
                <c:pt idx="73">
                  <c:v>24.479000000000003</c:v>
                </c:pt>
                <c:pt idx="74">
                  <c:v>24.463333333333022</c:v>
                </c:pt>
                <c:pt idx="75">
                  <c:v>24.444583333333103</c:v>
                </c:pt>
                <c:pt idx="76">
                  <c:v>24.425833333333092</c:v>
                </c:pt>
                <c:pt idx="77">
                  <c:v>24.407083333333169</c:v>
                </c:pt>
                <c:pt idx="78">
                  <c:v>24.388333333333055</c:v>
                </c:pt>
                <c:pt idx="79">
                  <c:v>24.369583333333125</c:v>
                </c:pt>
                <c:pt idx="80">
                  <c:v>24.350833333333206</c:v>
                </c:pt>
                <c:pt idx="81">
                  <c:v>24.332083333333191</c:v>
                </c:pt>
                <c:pt idx="82">
                  <c:v>24.313333333333169</c:v>
                </c:pt>
                <c:pt idx="83">
                  <c:v>24.294583333333147</c:v>
                </c:pt>
                <c:pt idx="84">
                  <c:v>24.275833333333125</c:v>
                </c:pt>
                <c:pt idx="85">
                  <c:v>24.257083333333206</c:v>
                </c:pt>
                <c:pt idx="86">
                  <c:v>24.238333333333092</c:v>
                </c:pt>
                <c:pt idx="87">
                  <c:v>24.219583333333169</c:v>
                </c:pt>
                <c:pt idx="88">
                  <c:v>24.200833333333147</c:v>
                </c:pt>
                <c:pt idx="89">
                  <c:v>24.182083333333125</c:v>
                </c:pt>
                <c:pt idx="90">
                  <c:v>24.163333333333103</c:v>
                </c:pt>
                <c:pt idx="91">
                  <c:v>24.144583333333191</c:v>
                </c:pt>
                <c:pt idx="92">
                  <c:v>24.125833333333166</c:v>
                </c:pt>
                <c:pt idx="93">
                  <c:v>24.107083333333289</c:v>
                </c:pt>
                <c:pt idx="94">
                  <c:v>24.103333333333147</c:v>
                </c:pt>
                <c:pt idx="95">
                  <c:v>24.085833333333095</c:v>
                </c:pt>
                <c:pt idx="96">
                  <c:v>24.068333333333044</c:v>
                </c:pt>
                <c:pt idx="97">
                  <c:v>24.050833333333191</c:v>
                </c:pt>
                <c:pt idx="98">
                  <c:v>24.033333333333132</c:v>
                </c:pt>
                <c:pt idx="99">
                  <c:v>24.015833333333184</c:v>
                </c:pt>
                <c:pt idx="100">
                  <c:v>23.998333333333036</c:v>
                </c:pt>
                <c:pt idx="101">
                  <c:v>23.980833333333084</c:v>
                </c:pt>
                <c:pt idx="102">
                  <c:v>23.963333333333022</c:v>
                </c:pt>
                <c:pt idx="103">
                  <c:v>23.945833333333084</c:v>
                </c:pt>
                <c:pt idx="104">
                  <c:v>23.928333333333022</c:v>
                </c:pt>
                <c:pt idx="105">
                  <c:v>23.910833333333176</c:v>
                </c:pt>
                <c:pt idx="106">
                  <c:v>23.893333333333118</c:v>
                </c:pt>
                <c:pt idx="107">
                  <c:v>23.875833333333169</c:v>
                </c:pt>
                <c:pt idx="108">
                  <c:v>23.858333333333118</c:v>
                </c:pt>
                <c:pt idx="109">
                  <c:v>23.840833333333169</c:v>
                </c:pt>
                <c:pt idx="110">
                  <c:v>23.823333333333117</c:v>
                </c:pt>
                <c:pt idx="111">
                  <c:v>23.805833333333165</c:v>
                </c:pt>
                <c:pt idx="112">
                  <c:v>23.788333333333</c:v>
                </c:pt>
                <c:pt idx="113">
                  <c:v>23.770833333333158</c:v>
                </c:pt>
                <c:pt idx="114">
                  <c:v>23.75</c:v>
                </c:pt>
                <c:pt idx="115">
                  <c:v>23.732749999999797</c:v>
                </c:pt>
                <c:pt idx="116">
                  <c:v>23.715500000000002</c:v>
                </c:pt>
                <c:pt idx="117">
                  <c:v>23.698250000000005</c:v>
                </c:pt>
                <c:pt idx="118">
                  <c:v>23.681000000000001</c:v>
                </c:pt>
                <c:pt idx="119">
                  <c:v>23.66375</c:v>
                </c:pt>
                <c:pt idx="120">
                  <c:v>23.6465</c:v>
                </c:pt>
                <c:pt idx="121">
                  <c:v>23.629250000000031</c:v>
                </c:pt>
                <c:pt idx="122">
                  <c:v>23.612000000000005</c:v>
                </c:pt>
                <c:pt idx="123">
                  <c:v>23.594750000000001</c:v>
                </c:pt>
                <c:pt idx="124">
                  <c:v>23.577500000000001</c:v>
                </c:pt>
                <c:pt idx="125">
                  <c:v>23.56025</c:v>
                </c:pt>
                <c:pt idx="126">
                  <c:v>23.543000000000003</c:v>
                </c:pt>
                <c:pt idx="127">
                  <c:v>23.525750000000002</c:v>
                </c:pt>
                <c:pt idx="128">
                  <c:v>23.508500000000002</c:v>
                </c:pt>
                <c:pt idx="129">
                  <c:v>23.491250000000001</c:v>
                </c:pt>
                <c:pt idx="130">
                  <c:v>23.474</c:v>
                </c:pt>
                <c:pt idx="131">
                  <c:v>23.45675</c:v>
                </c:pt>
                <c:pt idx="132">
                  <c:v>23.439500000000002</c:v>
                </c:pt>
                <c:pt idx="133">
                  <c:v>23.422250000000002</c:v>
                </c:pt>
                <c:pt idx="134">
                  <c:v>23.423333333333055</c:v>
                </c:pt>
                <c:pt idx="135">
                  <c:v>23.407083333333169</c:v>
                </c:pt>
                <c:pt idx="136">
                  <c:v>23.390833333333184</c:v>
                </c:pt>
                <c:pt idx="137">
                  <c:v>23.374583333333202</c:v>
                </c:pt>
                <c:pt idx="138">
                  <c:v>23.35833333333311</c:v>
                </c:pt>
                <c:pt idx="139">
                  <c:v>23.342083333333132</c:v>
                </c:pt>
                <c:pt idx="140">
                  <c:v>23.325833333333147</c:v>
                </c:pt>
                <c:pt idx="141">
                  <c:v>23.309583333333169</c:v>
                </c:pt>
                <c:pt idx="142">
                  <c:v>23.293333333333084</c:v>
                </c:pt>
                <c:pt idx="143">
                  <c:v>23.277083333333199</c:v>
                </c:pt>
                <c:pt idx="144">
                  <c:v>23.260833333333117</c:v>
                </c:pt>
                <c:pt idx="145">
                  <c:v>23.244583333333129</c:v>
                </c:pt>
                <c:pt idx="146">
                  <c:v>23.228333333333044</c:v>
                </c:pt>
                <c:pt idx="147">
                  <c:v>23.212083333333165</c:v>
                </c:pt>
                <c:pt idx="148">
                  <c:v>23.195833333333177</c:v>
                </c:pt>
                <c:pt idx="149">
                  <c:v>23.179583333333198</c:v>
                </c:pt>
                <c:pt idx="150">
                  <c:v>23.163333333333096</c:v>
                </c:pt>
                <c:pt idx="151">
                  <c:v>23.147083333333217</c:v>
                </c:pt>
                <c:pt idx="152">
                  <c:v>23.130833333333289</c:v>
                </c:pt>
                <c:pt idx="153">
                  <c:v>23.114583333333329</c:v>
                </c:pt>
                <c:pt idx="154">
                  <c:v>23.096666666666675</c:v>
                </c:pt>
                <c:pt idx="155">
                  <c:v>23.081166666666661</c:v>
                </c:pt>
                <c:pt idx="156">
                  <c:v>23.065666666666672</c:v>
                </c:pt>
                <c:pt idx="157">
                  <c:v>23.050166666666691</c:v>
                </c:pt>
                <c:pt idx="158">
                  <c:v>23.034666666666691</c:v>
                </c:pt>
                <c:pt idx="159">
                  <c:v>23.019166666666695</c:v>
                </c:pt>
                <c:pt idx="160">
                  <c:v>23.003666666666668</c:v>
                </c:pt>
                <c:pt idx="161">
                  <c:v>22.988166666666629</c:v>
                </c:pt>
                <c:pt idx="162">
                  <c:v>22.972666666666662</c:v>
                </c:pt>
                <c:pt idx="163">
                  <c:v>22.957166666666655</c:v>
                </c:pt>
                <c:pt idx="164">
                  <c:v>22.941666666666663</c:v>
                </c:pt>
                <c:pt idx="165">
                  <c:v>22.926166666666671</c:v>
                </c:pt>
                <c:pt idx="166">
                  <c:v>22.910666666666661</c:v>
                </c:pt>
                <c:pt idx="167">
                  <c:v>22.895166666666668</c:v>
                </c:pt>
                <c:pt idx="168">
                  <c:v>22.879666666666658</c:v>
                </c:pt>
                <c:pt idx="169">
                  <c:v>22.864166666666691</c:v>
                </c:pt>
                <c:pt idx="170">
                  <c:v>22.848666666666656</c:v>
                </c:pt>
                <c:pt idx="171">
                  <c:v>22.833166666666695</c:v>
                </c:pt>
                <c:pt idx="172">
                  <c:v>22.817666666666735</c:v>
                </c:pt>
                <c:pt idx="173">
                  <c:v>22.802166666666661</c:v>
                </c:pt>
                <c:pt idx="174">
                  <c:v>22.790000000000013</c:v>
                </c:pt>
                <c:pt idx="175">
                  <c:v>22.774249999999878</c:v>
                </c:pt>
                <c:pt idx="176">
                  <c:v>22.758500000000009</c:v>
                </c:pt>
                <c:pt idx="177">
                  <c:v>22.742749999999749</c:v>
                </c:pt>
                <c:pt idx="178">
                  <c:v>22.727000000000007</c:v>
                </c:pt>
                <c:pt idx="179">
                  <c:v>22.711249999999989</c:v>
                </c:pt>
                <c:pt idx="180">
                  <c:v>22.695500000000003</c:v>
                </c:pt>
                <c:pt idx="181">
                  <c:v>22.679749999999867</c:v>
                </c:pt>
                <c:pt idx="182">
                  <c:v>22.664000000000001</c:v>
                </c:pt>
                <c:pt idx="183">
                  <c:v>22.648250000000015</c:v>
                </c:pt>
                <c:pt idx="184">
                  <c:v>22.6325</c:v>
                </c:pt>
                <c:pt idx="185">
                  <c:v>22.616750000000035</c:v>
                </c:pt>
                <c:pt idx="186">
                  <c:v>22.600999999999996</c:v>
                </c:pt>
                <c:pt idx="187">
                  <c:v>22.585250000000006</c:v>
                </c:pt>
                <c:pt idx="188">
                  <c:v>22.569499999999863</c:v>
                </c:pt>
                <c:pt idx="189">
                  <c:v>22.553750000000004</c:v>
                </c:pt>
                <c:pt idx="190">
                  <c:v>22.53799999999999</c:v>
                </c:pt>
                <c:pt idx="191">
                  <c:v>22.522250000000003</c:v>
                </c:pt>
                <c:pt idx="192">
                  <c:v>22.506500000000013</c:v>
                </c:pt>
                <c:pt idx="193">
                  <c:v>22.490749999999771</c:v>
                </c:pt>
                <c:pt idx="194">
                  <c:v>22.479999999999986</c:v>
                </c:pt>
                <c:pt idx="195">
                  <c:v>22.464999999999989</c:v>
                </c:pt>
                <c:pt idx="196">
                  <c:v>22.450000000000006</c:v>
                </c:pt>
                <c:pt idx="197">
                  <c:v>22.434999999999992</c:v>
                </c:pt>
                <c:pt idx="198">
                  <c:v>22.419999999999987</c:v>
                </c:pt>
                <c:pt idx="199">
                  <c:v>22.404999999999987</c:v>
                </c:pt>
                <c:pt idx="200">
                  <c:v>22.39</c:v>
                </c:pt>
                <c:pt idx="201">
                  <c:v>22.375000000000011</c:v>
                </c:pt>
                <c:pt idx="202">
                  <c:v>22.359999999999996</c:v>
                </c:pt>
                <c:pt idx="203">
                  <c:v>22.345000000000006</c:v>
                </c:pt>
                <c:pt idx="204">
                  <c:v>22.329999999999988</c:v>
                </c:pt>
                <c:pt idx="205">
                  <c:v>22.315000000000005</c:v>
                </c:pt>
                <c:pt idx="206">
                  <c:v>22.299999999999986</c:v>
                </c:pt>
                <c:pt idx="207">
                  <c:v>22.284999999999989</c:v>
                </c:pt>
                <c:pt idx="208">
                  <c:v>22.269999999999989</c:v>
                </c:pt>
                <c:pt idx="209">
                  <c:v>22.254999999999999</c:v>
                </c:pt>
                <c:pt idx="210">
                  <c:v>22.240000000000009</c:v>
                </c:pt>
                <c:pt idx="211">
                  <c:v>22.224999999999987</c:v>
                </c:pt>
                <c:pt idx="212">
                  <c:v>22.210000000000008</c:v>
                </c:pt>
                <c:pt idx="213">
                  <c:v>22.194999999999993</c:v>
                </c:pt>
                <c:pt idx="214">
                  <c:v>22.180000000000003</c:v>
                </c:pt>
                <c:pt idx="215">
                  <c:v>22.169999999999987</c:v>
                </c:pt>
                <c:pt idx="216">
                  <c:v>22.155500000000004</c:v>
                </c:pt>
                <c:pt idx="217">
                  <c:v>22.140999999999988</c:v>
                </c:pt>
                <c:pt idx="218">
                  <c:v>22.1265</c:v>
                </c:pt>
                <c:pt idx="219">
                  <c:v>22.11200000000003</c:v>
                </c:pt>
                <c:pt idx="220">
                  <c:v>22.097499999999989</c:v>
                </c:pt>
                <c:pt idx="221">
                  <c:v>22.083000000000006</c:v>
                </c:pt>
                <c:pt idx="222">
                  <c:v>22.068499999999823</c:v>
                </c:pt>
                <c:pt idx="223">
                  <c:v>22.05400000000003</c:v>
                </c:pt>
                <c:pt idx="224">
                  <c:v>22.039499999999986</c:v>
                </c:pt>
                <c:pt idx="225">
                  <c:v>22.024999999999999</c:v>
                </c:pt>
                <c:pt idx="226">
                  <c:v>22.010499999999986</c:v>
                </c:pt>
                <c:pt idx="227">
                  <c:v>21.995999999999889</c:v>
                </c:pt>
                <c:pt idx="228">
                  <c:v>21.981499999999858</c:v>
                </c:pt>
                <c:pt idx="229">
                  <c:v>21.966999999999889</c:v>
                </c:pt>
                <c:pt idx="230">
                  <c:v>21.952499999999851</c:v>
                </c:pt>
                <c:pt idx="231">
                  <c:v>21.937999999999992</c:v>
                </c:pt>
                <c:pt idx="232">
                  <c:v>21.923499999999848</c:v>
                </c:pt>
                <c:pt idx="233">
                  <c:v>21.908999999999889</c:v>
                </c:pt>
                <c:pt idx="234">
                  <c:v>21.894500000000001</c:v>
                </c:pt>
                <c:pt idx="235">
                  <c:v>21.866666666666653</c:v>
                </c:pt>
                <c:pt idx="236">
                  <c:v>21.851166666666735</c:v>
                </c:pt>
                <c:pt idx="237">
                  <c:v>21.835666666666675</c:v>
                </c:pt>
                <c:pt idx="238">
                  <c:v>21.820166666666658</c:v>
                </c:pt>
                <c:pt idx="239">
                  <c:v>21.804666666666691</c:v>
                </c:pt>
                <c:pt idx="240">
                  <c:v>21.789166666666659</c:v>
                </c:pt>
                <c:pt idx="241">
                  <c:v>21.773666666666667</c:v>
                </c:pt>
                <c:pt idx="242">
                  <c:v>21.758166666666654</c:v>
                </c:pt>
                <c:pt idx="243">
                  <c:v>21.742666666666629</c:v>
                </c:pt>
                <c:pt idx="244">
                  <c:v>21.72716666666669</c:v>
                </c:pt>
                <c:pt idx="245">
                  <c:v>21.711666666666691</c:v>
                </c:pt>
                <c:pt idx="246">
                  <c:v>21.696166666666691</c:v>
                </c:pt>
                <c:pt idx="247">
                  <c:v>21.68066666666666</c:v>
                </c:pt>
                <c:pt idx="248">
                  <c:v>21.665166666666671</c:v>
                </c:pt>
                <c:pt idx="249">
                  <c:v>21.649666666666658</c:v>
                </c:pt>
                <c:pt idx="250">
                  <c:v>21.634166666666804</c:v>
                </c:pt>
                <c:pt idx="251">
                  <c:v>21.618666666666655</c:v>
                </c:pt>
                <c:pt idx="252">
                  <c:v>21.603166666666691</c:v>
                </c:pt>
                <c:pt idx="253">
                  <c:v>21.587666666666674</c:v>
                </c:pt>
                <c:pt idx="254">
                  <c:v>21.572166666666661</c:v>
                </c:pt>
                <c:pt idx="255">
                  <c:v>21.570000000000011</c:v>
                </c:pt>
                <c:pt idx="256">
                  <c:v>21.555</c:v>
                </c:pt>
                <c:pt idx="257">
                  <c:v>21.540000000000006</c:v>
                </c:pt>
                <c:pt idx="258">
                  <c:v>21.524999999999988</c:v>
                </c:pt>
                <c:pt idx="259">
                  <c:v>21.510000000000005</c:v>
                </c:pt>
                <c:pt idx="260">
                  <c:v>21.494999999999987</c:v>
                </c:pt>
                <c:pt idx="261">
                  <c:v>21.479999999999986</c:v>
                </c:pt>
                <c:pt idx="262">
                  <c:v>21.464999999999989</c:v>
                </c:pt>
                <c:pt idx="263">
                  <c:v>21.450000000000003</c:v>
                </c:pt>
                <c:pt idx="264">
                  <c:v>21.435000000000009</c:v>
                </c:pt>
                <c:pt idx="265">
                  <c:v>21.419999999999987</c:v>
                </c:pt>
                <c:pt idx="266">
                  <c:v>21.404999999999987</c:v>
                </c:pt>
                <c:pt idx="267">
                  <c:v>21.389999999999986</c:v>
                </c:pt>
                <c:pt idx="268">
                  <c:v>21.375000000000007</c:v>
                </c:pt>
                <c:pt idx="269">
                  <c:v>21.359999999999992</c:v>
                </c:pt>
                <c:pt idx="270">
                  <c:v>21.345000000000002</c:v>
                </c:pt>
                <c:pt idx="271">
                  <c:v>21.33000000000003</c:v>
                </c:pt>
                <c:pt idx="272">
                  <c:v>21.315000000000001</c:v>
                </c:pt>
                <c:pt idx="273">
                  <c:v>21.300000000000011</c:v>
                </c:pt>
                <c:pt idx="274">
                  <c:v>21.284999999999989</c:v>
                </c:pt>
                <c:pt idx="275">
                  <c:v>21.260000000000009</c:v>
                </c:pt>
                <c:pt idx="276">
                  <c:v>21.244999999999987</c:v>
                </c:pt>
                <c:pt idx="277">
                  <c:v>21.230000000000004</c:v>
                </c:pt>
                <c:pt idx="278">
                  <c:v>21.214999999999993</c:v>
                </c:pt>
                <c:pt idx="279">
                  <c:v>21.200000000000003</c:v>
                </c:pt>
                <c:pt idx="280">
                  <c:v>21.185000000000013</c:v>
                </c:pt>
                <c:pt idx="281">
                  <c:v>21.17</c:v>
                </c:pt>
                <c:pt idx="282">
                  <c:v>21.155000000000008</c:v>
                </c:pt>
                <c:pt idx="283">
                  <c:v>21.139999999999997</c:v>
                </c:pt>
                <c:pt idx="284">
                  <c:v>21.125000000000007</c:v>
                </c:pt>
                <c:pt idx="285">
                  <c:v>21.109999999999996</c:v>
                </c:pt>
                <c:pt idx="286">
                  <c:v>21.095000000000006</c:v>
                </c:pt>
                <c:pt idx="287">
                  <c:v>21.079999999999988</c:v>
                </c:pt>
                <c:pt idx="288">
                  <c:v>21.064999999999987</c:v>
                </c:pt>
                <c:pt idx="289">
                  <c:v>21.050000000000011</c:v>
                </c:pt>
                <c:pt idx="290">
                  <c:v>21.035</c:v>
                </c:pt>
                <c:pt idx="291">
                  <c:v>21.02000000000001</c:v>
                </c:pt>
                <c:pt idx="292">
                  <c:v>21.004999999999999</c:v>
                </c:pt>
                <c:pt idx="293">
                  <c:v>20.990000000000009</c:v>
                </c:pt>
                <c:pt idx="294">
                  <c:v>20.974999999999987</c:v>
                </c:pt>
                <c:pt idx="295">
                  <c:v>20.963333333333022</c:v>
                </c:pt>
                <c:pt idx="296">
                  <c:v>20.947833333333133</c:v>
                </c:pt>
                <c:pt idx="297">
                  <c:v>20.932333333333066</c:v>
                </c:pt>
                <c:pt idx="298">
                  <c:v>20.916833333333184</c:v>
                </c:pt>
                <c:pt idx="299">
                  <c:v>20.901333333333088</c:v>
                </c:pt>
                <c:pt idx="300">
                  <c:v>20.885833333333117</c:v>
                </c:pt>
                <c:pt idx="301">
                  <c:v>20.870333333333125</c:v>
                </c:pt>
                <c:pt idx="302">
                  <c:v>20.854833333333289</c:v>
                </c:pt>
                <c:pt idx="303">
                  <c:v>20.839333333333158</c:v>
                </c:pt>
                <c:pt idx="304">
                  <c:v>20.82383333333318</c:v>
                </c:pt>
                <c:pt idx="305">
                  <c:v>20.808333333333088</c:v>
                </c:pt>
                <c:pt idx="306">
                  <c:v>20.79283333333311</c:v>
                </c:pt>
                <c:pt idx="307">
                  <c:v>20.777333333333136</c:v>
                </c:pt>
                <c:pt idx="308">
                  <c:v>20.76183333333314</c:v>
                </c:pt>
                <c:pt idx="309">
                  <c:v>20.746333333333073</c:v>
                </c:pt>
                <c:pt idx="310">
                  <c:v>20.73083333333318</c:v>
                </c:pt>
                <c:pt idx="311">
                  <c:v>20.715333333333096</c:v>
                </c:pt>
                <c:pt idx="312">
                  <c:v>20.699833333333206</c:v>
                </c:pt>
                <c:pt idx="313">
                  <c:v>20.684333333333129</c:v>
                </c:pt>
                <c:pt idx="314">
                  <c:v>20.66883333333314</c:v>
                </c:pt>
                <c:pt idx="315">
                  <c:v>20.656666666666691</c:v>
                </c:pt>
                <c:pt idx="316">
                  <c:v>20.641916666666695</c:v>
                </c:pt>
                <c:pt idx="317">
                  <c:v>20.627166666666731</c:v>
                </c:pt>
                <c:pt idx="318">
                  <c:v>20.612416666666675</c:v>
                </c:pt>
                <c:pt idx="319">
                  <c:v>20.597666666666665</c:v>
                </c:pt>
                <c:pt idx="320">
                  <c:v>20.582916666666669</c:v>
                </c:pt>
                <c:pt idx="321">
                  <c:v>20.568166666666659</c:v>
                </c:pt>
                <c:pt idx="322">
                  <c:v>20.553416666666667</c:v>
                </c:pt>
                <c:pt idx="323">
                  <c:v>20.538666666666657</c:v>
                </c:pt>
                <c:pt idx="324">
                  <c:v>20.523916666666665</c:v>
                </c:pt>
                <c:pt idx="325">
                  <c:v>20.50916666666669</c:v>
                </c:pt>
                <c:pt idx="326">
                  <c:v>20.494416666666663</c:v>
                </c:pt>
                <c:pt idx="327">
                  <c:v>20.479666666666674</c:v>
                </c:pt>
                <c:pt idx="328">
                  <c:v>20.46491666666666</c:v>
                </c:pt>
                <c:pt idx="329">
                  <c:v>20.450166666666671</c:v>
                </c:pt>
                <c:pt idx="330">
                  <c:v>20.435416666666629</c:v>
                </c:pt>
                <c:pt idx="331">
                  <c:v>20.420666666666669</c:v>
                </c:pt>
                <c:pt idx="332">
                  <c:v>20.405916666666656</c:v>
                </c:pt>
                <c:pt idx="333">
                  <c:v>20.391166666666695</c:v>
                </c:pt>
                <c:pt idx="334">
                  <c:v>20.376416666666675</c:v>
                </c:pt>
                <c:pt idx="335">
                  <c:v>20.359999999999992</c:v>
                </c:pt>
                <c:pt idx="336">
                  <c:v>20.345000000000002</c:v>
                </c:pt>
                <c:pt idx="337">
                  <c:v>20.329999999999988</c:v>
                </c:pt>
                <c:pt idx="338">
                  <c:v>20.315000000000001</c:v>
                </c:pt>
                <c:pt idx="339">
                  <c:v>20.299999999999986</c:v>
                </c:pt>
                <c:pt idx="340">
                  <c:v>20.284999999999989</c:v>
                </c:pt>
                <c:pt idx="341">
                  <c:v>20.269999999999982</c:v>
                </c:pt>
                <c:pt idx="342">
                  <c:v>20.254999999999992</c:v>
                </c:pt>
                <c:pt idx="343">
                  <c:v>20.240000000000006</c:v>
                </c:pt>
                <c:pt idx="344">
                  <c:v>20.224999999999987</c:v>
                </c:pt>
                <c:pt idx="345">
                  <c:v>20.21</c:v>
                </c:pt>
                <c:pt idx="346">
                  <c:v>20.19499999999999</c:v>
                </c:pt>
                <c:pt idx="347">
                  <c:v>20.18</c:v>
                </c:pt>
                <c:pt idx="348">
                  <c:v>20.164999999999988</c:v>
                </c:pt>
                <c:pt idx="349">
                  <c:v>20.149999999999999</c:v>
                </c:pt>
                <c:pt idx="350">
                  <c:v>20.134999999999991</c:v>
                </c:pt>
                <c:pt idx="351">
                  <c:v>20.119999999999994</c:v>
                </c:pt>
                <c:pt idx="352">
                  <c:v>20.105000000000004</c:v>
                </c:pt>
                <c:pt idx="353">
                  <c:v>20.089999999999989</c:v>
                </c:pt>
                <c:pt idx="354">
                  <c:v>20.075000000000003</c:v>
                </c:pt>
                <c:pt idx="355">
                  <c:v>20.059999999999988</c:v>
                </c:pt>
                <c:pt idx="356">
                  <c:v>20.100000000000005</c:v>
                </c:pt>
                <c:pt idx="357">
                  <c:v>20.085999999999867</c:v>
                </c:pt>
                <c:pt idx="358">
                  <c:v>20.072000000000003</c:v>
                </c:pt>
                <c:pt idx="359">
                  <c:v>20.057999999999993</c:v>
                </c:pt>
                <c:pt idx="360">
                  <c:v>20.044</c:v>
                </c:pt>
                <c:pt idx="361">
                  <c:v>20.030000000000008</c:v>
                </c:pt>
                <c:pt idx="362">
                  <c:v>20.015999999999988</c:v>
                </c:pt>
                <c:pt idx="363">
                  <c:v>20.002000000000006</c:v>
                </c:pt>
                <c:pt idx="364">
                  <c:v>19.987999999999989</c:v>
                </c:pt>
                <c:pt idx="365">
                  <c:v>19.974000000000004</c:v>
                </c:pt>
                <c:pt idx="366">
                  <c:v>19.959999999999987</c:v>
                </c:pt>
                <c:pt idx="367">
                  <c:v>19.946000000000002</c:v>
                </c:pt>
                <c:pt idx="368">
                  <c:v>19.931999999999992</c:v>
                </c:pt>
                <c:pt idx="369">
                  <c:v>19.917999999999999</c:v>
                </c:pt>
                <c:pt idx="370">
                  <c:v>19.904000000000011</c:v>
                </c:pt>
                <c:pt idx="371">
                  <c:v>19.889999999999986</c:v>
                </c:pt>
                <c:pt idx="372">
                  <c:v>19.876000000000005</c:v>
                </c:pt>
                <c:pt idx="373">
                  <c:v>19.861999999999988</c:v>
                </c:pt>
                <c:pt idx="374">
                  <c:v>19.848000000000003</c:v>
                </c:pt>
                <c:pt idx="375">
                  <c:v>19.833999999999993</c:v>
                </c:pt>
                <c:pt idx="376">
                  <c:v>19.82333333333311</c:v>
                </c:pt>
                <c:pt idx="377">
                  <c:v>19.809583333333173</c:v>
                </c:pt>
                <c:pt idx="378">
                  <c:v>19.79583333333311</c:v>
                </c:pt>
                <c:pt idx="379">
                  <c:v>19.782083333333077</c:v>
                </c:pt>
                <c:pt idx="380">
                  <c:v>19.768333333333015</c:v>
                </c:pt>
                <c:pt idx="381">
                  <c:v>19.754583333333176</c:v>
                </c:pt>
                <c:pt idx="382">
                  <c:v>19.740833333333118</c:v>
                </c:pt>
                <c:pt idx="383">
                  <c:v>19.72708333333318</c:v>
                </c:pt>
                <c:pt idx="384">
                  <c:v>19.713333333333118</c:v>
                </c:pt>
                <c:pt idx="385">
                  <c:v>19.69958333333318</c:v>
                </c:pt>
                <c:pt idx="386">
                  <c:v>19.685833333333118</c:v>
                </c:pt>
                <c:pt idx="387">
                  <c:v>19.672083333333184</c:v>
                </c:pt>
                <c:pt idx="388">
                  <c:v>19.658333333333132</c:v>
                </c:pt>
                <c:pt idx="389">
                  <c:v>19.644583333333184</c:v>
                </c:pt>
                <c:pt idx="390">
                  <c:v>19.630833333333289</c:v>
                </c:pt>
                <c:pt idx="391">
                  <c:v>19.617083333333326</c:v>
                </c:pt>
                <c:pt idx="392">
                  <c:v>19.60333333333314</c:v>
                </c:pt>
                <c:pt idx="393">
                  <c:v>19.589583333333088</c:v>
                </c:pt>
                <c:pt idx="394">
                  <c:v>19.575833333333147</c:v>
                </c:pt>
                <c:pt idx="395">
                  <c:v>19.562083333333089</c:v>
                </c:pt>
                <c:pt idx="396">
                  <c:v>19.556666666666668</c:v>
                </c:pt>
                <c:pt idx="397">
                  <c:v>19.543666666666677</c:v>
                </c:pt>
                <c:pt idx="398">
                  <c:v>19.530666666666665</c:v>
                </c:pt>
                <c:pt idx="399">
                  <c:v>19.517666666666695</c:v>
                </c:pt>
                <c:pt idx="400">
                  <c:v>19.504666666666665</c:v>
                </c:pt>
                <c:pt idx="401">
                  <c:v>19.491666666666674</c:v>
                </c:pt>
                <c:pt idx="402">
                  <c:v>19.478666666666662</c:v>
                </c:pt>
                <c:pt idx="403">
                  <c:v>19.465666666666589</c:v>
                </c:pt>
                <c:pt idx="404">
                  <c:v>19.45266666666668</c:v>
                </c:pt>
                <c:pt idx="405">
                  <c:v>19.439666666666668</c:v>
                </c:pt>
                <c:pt idx="406">
                  <c:v>19.426666666666677</c:v>
                </c:pt>
                <c:pt idx="407">
                  <c:v>19.413666666666664</c:v>
                </c:pt>
                <c:pt idx="408">
                  <c:v>19.400666666666673</c:v>
                </c:pt>
                <c:pt idx="409">
                  <c:v>19.387666666666664</c:v>
                </c:pt>
                <c:pt idx="410">
                  <c:v>19.374666666666691</c:v>
                </c:pt>
                <c:pt idx="411">
                  <c:v>19.361666666666665</c:v>
                </c:pt>
                <c:pt idx="412">
                  <c:v>19.34866666666667</c:v>
                </c:pt>
                <c:pt idx="413">
                  <c:v>19.33566666666669</c:v>
                </c:pt>
                <c:pt idx="414">
                  <c:v>19.32266666666667</c:v>
                </c:pt>
                <c:pt idx="415">
                  <c:v>19.30966666666669</c:v>
                </c:pt>
                <c:pt idx="416">
                  <c:v>19.3</c:v>
                </c:pt>
                <c:pt idx="417">
                  <c:v>19.287500000000009</c:v>
                </c:pt>
                <c:pt idx="418">
                  <c:v>19.274999999999999</c:v>
                </c:pt>
                <c:pt idx="419">
                  <c:v>19.262499999999811</c:v>
                </c:pt>
                <c:pt idx="420">
                  <c:v>19.249999999999989</c:v>
                </c:pt>
                <c:pt idx="421">
                  <c:v>19.237500000000004</c:v>
                </c:pt>
                <c:pt idx="422">
                  <c:v>19.225000000000012</c:v>
                </c:pt>
                <c:pt idx="423">
                  <c:v>19.212500000000002</c:v>
                </c:pt>
                <c:pt idx="424">
                  <c:v>19.20000000000001</c:v>
                </c:pt>
                <c:pt idx="425">
                  <c:v>19.1875</c:v>
                </c:pt>
                <c:pt idx="426">
                  <c:v>19.175000000000008</c:v>
                </c:pt>
                <c:pt idx="427">
                  <c:v>19.162499999999859</c:v>
                </c:pt>
                <c:pt idx="428">
                  <c:v>19.150000000000031</c:v>
                </c:pt>
                <c:pt idx="429">
                  <c:v>19.137499999999996</c:v>
                </c:pt>
                <c:pt idx="430">
                  <c:v>19.125000000000004</c:v>
                </c:pt>
                <c:pt idx="431">
                  <c:v>19.112500000000011</c:v>
                </c:pt>
                <c:pt idx="432">
                  <c:v>19.100000000000001</c:v>
                </c:pt>
                <c:pt idx="433">
                  <c:v>19.087500000000009</c:v>
                </c:pt>
                <c:pt idx="434">
                  <c:v>19.074999999999999</c:v>
                </c:pt>
                <c:pt idx="435">
                  <c:v>19.062499999999837</c:v>
                </c:pt>
                <c:pt idx="436">
                  <c:v>19.053333333333118</c:v>
                </c:pt>
                <c:pt idx="437">
                  <c:v>19.041083333333177</c:v>
                </c:pt>
                <c:pt idx="438">
                  <c:v>19.028833333333125</c:v>
                </c:pt>
                <c:pt idx="439">
                  <c:v>19.01658333333318</c:v>
                </c:pt>
                <c:pt idx="440">
                  <c:v>19.00433333333314</c:v>
                </c:pt>
                <c:pt idx="441">
                  <c:v>18.992083333333085</c:v>
                </c:pt>
                <c:pt idx="442">
                  <c:v>18.979833333333147</c:v>
                </c:pt>
                <c:pt idx="443">
                  <c:v>18.967583333333096</c:v>
                </c:pt>
                <c:pt idx="444">
                  <c:v>18.955333333333055</c:v>
                </c:pt>
                <c:pt idx="445">
                  <c:v>18.943083333333096</c:v>
                </c:pt>
                <c:pt idx="446">
                  <c:v>18.930833333333158</c:v>
                </c:pt>
                <c:pt idx="447">
                  <c:v>18.918583333333103</c:v>
                </c:pt>
                <c:pt idx="448">
                  <c:v>18.90633333333307</c:v>
                </c:pt>
                <c:pt idx="449">
                  <c:v>18.894083333333217</c:v>
                </c:pt>
                <c:pt idx="450">
                  <c:v>18.881833333333176</c:v>
                </c:pt>
                <c:pt idx="451">
                  <c:v>18.869583333333125</c:v>
                </c:pt>
                <c:pt idx="452">
                  <c:v>18.857333333333177</c:v>
                </c:pt>
                <c:pt idx="453">
                  <c:v>18.845083333333132</c:v>
                </c:pt>
                <c:pt idx="454">
                  <c:v>18.832833333333184</c:v>
                </c:pt>
                <c:pt idx="455">
                  <c:v>18.820583333333133</c:v>
                </c:pt>
                <c:pt idx="456">
                  <c:v>18.816666666666691</c:v>
                </c:pt>
                <c:pt idx="457">
                  <c:v>18.805166666666668</c:v>
                </c:pt>
                <c:pt idx="458">
                  <c:v>18.793666666666674</c:v>
                </c:pt>
                <c:pt idx="459">
                  <c:v>18.782166666666662</c:v>
                </c:pt>
                <c:pt idx="460">
                  <c:v>18.770666666666674</c:v>
                </c:pt>
                <c:pt idx="461">
                  <c:v>18.759166666666665</c:v>
                </c:pt>
                <c:pt idx="462">
                  <c:v>18.747666666666671</c:v>
                </c:pt>
                <c:pt idx="463">
                  <c:v>18.736166666666691</c:v>
                </c:pt>
                <c:pt idx="464">
                  <c:v>18.724666666666671</c:v>
                </c:pt>
                <c:pt idx="465">
                  <c:v>18.713166666666691</c:v>
                </c:pt>
                <c:pt idx="466">
                  <c:v>18.701666666666668</c:v>
                </c:pt>
                <c:pt idx="467">
                  <c:v>18.690166666666691</c:v>
                </c:pt>
                <c:pt idx="468">
                  <c:v>18.678666666666665</c:v>
                </c:pt>
                <c:pt idx="469">
                  <c:v>18.667166666666695</c:v>
                </c:pt>
                <c:pt idx="470">
                  <c:v>18.655666666666665</c:v>
                </c:pt>
                <c:pt idx="471">
                  <c:v>18.644166666666695</c:v>
                </c:pt>
                <c:pt idx="472">
                  <c:v>18.632666666666665</c:v>
                </c:pt>
                <c:pt idx="473">
                  <c:v>18.621166666666731</c:v>
                </c:pt>
                <c:pt idx="474">
                  <c:v>18.609666666666691</c:v>
                </c:pt>
                <c:pt idx="475">
                  <c:v>18.598166666666668</c:v>
                </c:pt>
                <c:pt idx="476">
                  <c:v>18.590000000000011</c:v>
                </c:pt>
                <c:pt idx="477">
                  <c:v>18.579000000000001</c:v>
                </c:pt>
                <c:pt idx="478">
                  <c:v>18.567999999999987</c:v>
                </c:pt>
                <c:pt idx="479">
                  <c:v>18.556999999999999</c:v>
                </c:pt>
                <c:pt idx="480">
                  <c:v>18.546000000000006</c:v>
                </c:pt>
                <c:pt idx="481">
                  <c:v>18.534999999999997</c:v>
                </c:pt>
                <c:pt idx="482">
                  <c:v>18.524000000000004</c:v>
                </c:pt>
                <c:pt idx="483">
                  <c:v>18.512999999999987</c:v>
                </c:pt>
                <c:pt idx="484">
                  <c:v>18.502000000000002</c:v>
                </c:pt>
                <c:pt idx="485">
                  <c:v>18.49100000000001</c:v>
                </c:pt>
                <c:pt idx="486">
                  <c:v>18.479999999999986</c:v>
                </c:pt>
                <c:pt idx="487">
                  <c:v>18.46899999999987</c:v>
                </c:pt>
                <c:pt idx="488">
                  <c:v>18.457999999999988</c:v>
                </c:pt>
                <c:pt idx="489">
                  <c:v>18.447000000000006</c:v>
                </c:pt>
                <c:pt idx="490">
                  <c:v>18.436</c:v>
                </c:pt>
                <c:pt idx="491">
                  <c:v>18.424999999999986</c:v>
                </c:pt>
                <c:pt idx="492">
                  <c:v>18.413999999999987</c:v>
                </c:pt>
                <c:pt idx="493">
                  <c:v>18.403000000000006</c:v>
                </c:pt>
                <c:pt idx="494">
                  <c:v>18.39200000000001</c:v>
                </c:pt>
                <c:pt idx="495">
                  <c:v>18.381</c:v>
                </c:pt>
                <c:pt idx="496">
                  <c:v>18.370000000000008</c:v>
                </c:pt>
                <c:pt idx="497">
                  <c:v>18.36</c:v>
                </c:pt>
                <c:pt idx="498">
                  <c:v>18.349000000000004</c:v>
                </c:pt>
                <c:pt idx="499">
                  <c:v>18.337999999999997</c:v>
                </c:pt>
                <c:pt idx="500">
                  <c:v>18.327000000000005</c:v>
                </c:pt>
                <c:pt idx="501">
                  <c:v>18.315999999999992</c:v>
                </c:pt>
                <c:pt idx="502">
                  <c:v>18.305000000000003</c:v>
                </c:pt>
                <c:pt idx="503">
                  <c:v>18.294000000000011</c:v>
                </c:pt>
                <c:pt idx="504">
                  <c:v>18.282999999999863</c:v>
                </c:pt>
                <c:pt idx="505">
                  <c:v>18.272000000000006</c:v>
                </c:pt>
                <c:pt idx="506">
                  <c:v>18.260999999999989</c:v>
                </c:pt>
                <c:pt idx="507">
                  <c:v>18.250000000000007</c:v>
                </c:pt>
                <c:pt idx="508">
                  <c:v>18.238999999999987</c:v>
                </c:pt>
                <c:pt idx="509">
                  <c:v>18.228000000000002</c:v>
                </c:pt>
                <c:pt idx="510">
                  <c:v>18.216999999999992</c:v>
                </c:pt>
                <c:pt idx="511">
                  <c:v>18.206000000000003</c:v>
                </c:pt>
                <c:pt idx="512">
                  <c:v>18.195000000000007</c:v>
                </c:pt>
                <c:pt idx="513">
                  <c:v>18.184000000000001</c:v>
                </c:pt>
                <c:pt idx="514">
                  <c:v>18.17300000000003</c:v>
                </c:pt>
                <c:pt idx="515">
                  <c:v>18.161999999999999</c:v>
                </c:pt>
                <c:pt idx="516">
                  <c:v>18.151000000000035</c:v>
                </c:pt>
                <c:pt idx="517">
                  <c:v>18.149999999999999</c:v>
                </c:pt>
                <c:pt idx="518">
                  <c:v>18.139750000000031</c:v>
                </c:pt>
                <c:pt idx="519">
                  <c:v>18.1295</c:v>
                </c:pt>
                <c:pt idx="520">
                  <c:v>18.11925000000014</c:v>
                </c:pt>
                <c:pt idx="521">
                  <c:v>18.10900000000003</c:v>
                </c:pt>
                <c:pt idx="522">
                  <c:v>18.098750000000003</c:v>
                </c:pt>
                <c:pt idx="523">
                  <c:v>18.088499999999833</c:v>
                </c:pt>
                <c:pt idx="524">
                  <c:v>18.078250000000001</c:v>
                </c:pt>
                <c:pt idx="525">
                  <c:v>18.067999999999987</c:v>
                </c:pt>
                <c:pt idx="526">
                  <c:v>18.057749999999889</c:v>
                </c:pt>
                <c:pt idx="527">
                  <c:v>18.047500000000007</c:v>
                </c:pt>
                <c:pt idx="528">
                  <c:v>18.037250000000121</c:v>
                </c:pt>
                <c:pt idx="529">
                  <c:v>18.027000000000005</c:v>
                </c:pt>
                <c:pt idx="530">
                  <c:v>18.01675000000003</c:v>
                </c:pt>
                <c:pt idx="531">
                  <c:v>18.006500000000003</c:v>
                </c:pt>
                <c:pt idx="532">
                  <c:v>17.996250000000011</c:v>
                </c:pt>
                <c:pt idx="533">
                  <c:v>17.985999999999848</c:v>
                </c:pt>
                <c:pt idx="534">
                  <c:v>17.975750000000009</c:v>
                </c:pt>
                <c:pt idx="535">
                  <c:v>17.965499999999786</c:v>
                </c:pt>
                <c:pt idx="536">
                  <c:v>17.955250000000007</c:v>
                </c:pt>
                <c:pt idx="537">
                  <c:v>17.940000000000012</c:v>
                </c:pt>
                <c:pt idx="538">
                  <c:v>17.929750000000002</c:v>
                </c:pt>
                <c:pt idx="539">
                  <c:v>17.919500000000006</c:v>
                </c:pt>
                <c:pt idx="540">
                  <c:v>17.90925</c:v>
                </c:pt>
                <c:pt idx="541">
                  <c:v>17.899000000000008</c:v>
                </c:pt>
                <c:pt idx="542">
                  <c:v>17.888749999999771</c:v>
                </c:pt>
                <c:pt idx="543">
                  <c:v>17.878500000000006</c:v>
                </c:pt>
                <c:pt idx="544">
                  <c:v>17.868249999999815</c:v>
                </c:pt>
                <c:pt idx="545">
                  <c:v>17.858000000000004</c:v>
                </c:pt>
                <c:pt idx="546">
                  <c:v>17.847749999999859</c:v>
                </c:pt>
                <c:pt idx="547">
                  <c:v>17.837500000000031</c:v>
                </c:pt>
                <c:pt idx="548">
                  <c:v>17.827250000000031</c:v>
                </c:pt>
                <c:pt idx="549">
                  <c:v>17.817000000000117</c:v>
                </c:pt>
                <c:pt idx="550">
                  <c:v>17.806750000000008</c:v>
                </c:pt>
                <c:pt idx="551">
                  <c:v>17.79649999999987</c:v>
                </c:pt>
                <c:pt idx="552">
                  <c:v>17.786250000000006</c:v>
                </c:pt>
                <c:pt idx="553">
                  <c:v>17.775999999999989</c:v>
                </c:pt>
                <c:pt idx="554">
                  <c:v>17.765749999999755</c:v>
                </c:pt>
                <c:pt idx="555">
                  <c:v>17.755500000000012</c:v>
                </c:pt>
                <c:pt idx="556">
                  <c:v>17.745250000000002</c:v>
                </c:pt>
                <c:pt idx="557">
                  <c:v>17.746666666666673</c:v>
                </c:pt>
                <c:pt idx="558">
                  <c:v>17.736916666666691</c:v>
                </c:pt>
                <c:pt idx="559">
                  <c:v>17.72716666666669</c:v>
                </c:pt>
                <c:pt idx="560">
                  <c:v>17.717416666666665</c:v>
                </c:pt>
                <c:pt idx="561">
                  <c:v>17.707666666666668</c:v>
                </c:pt>
                <c:pt idx="562">
                  <c:v>17.697916666666735</c:v>
                </c:pt>
                <c:pt idx="563">
                  <c:v>17.688166666666667</c:v>
                </c:pt>
                <c:pt idx="564">
                  <c:v>17.678416666666674</c:v>
                </c:pt>
                <c:pt idx="565">
                  <c:v>17.668666666666667</c:v>
                </c:pt>
                <c:pt idx="566">
                  <c:v>17.658916666666691</c:v>
                </c:pt>
                <c:pt idx="567">
                  <c:v>17.649166666666691</c:v>
                </c:pt>
                <c:pt idx="568">
                  <c:v>17.639416666666691</c:v>
                </c:pt>
                <c:pt idx="569">
                  <c:v>17.629666666666665</c:v>
                </c:pt>
                <c:pt idx="570">
                  <c:v>17.6199166666668</c:v>
                </c:pt>
                <c:pt idx="571">
                  <c:v>17.610166666666778</c:v>
                </c:pt>
                <c:pt idx="572">
                  <c:v>17.600416666666668</c:v>
                </c:pt>
                <c:pt idx="573">
                  <c:v>17.59066666666666</c:v>
                </c:pt>
                <c:pt idx="574">
                  <c:v>17.580916666666667</c:v>
                </c:pt>
                <c:pt idx="575">
                  <c:v>17.571166666666691</c:v>
                </c:pt>
                <c:pt idx="576">
                  <c:v>17.561416666666666</c:v>
                </c:pt>
                <c:pt idx="577">
                  <c:v>17.553333333333125</c:v>
                </c:pt>
                <c:pt idx="578">
                  <c:v>17.54433333333311</c:v>
                </c:pt>
                <c:pt idx="579">
                  <c:v>17.535333333333103</c:v>
                </c:pt>
                <c:pt idx="580">
                  <c:v>17.526333333333088</c:v>
                </c:pt>
                <c:pt idx="581">
                  <c:v>17.517333333333184</c:v>
                </c:pt>
                <c:pt idx="582">
                  <c:v>17.508333333333084</c:v>
                </c:pt>
                <c:pt idx="583">
                  <c:v>17.49933333333307</c:v>
                </c:pt>
                <c:pt idx="584">
                  <c:v>17.490333333333062</c:v>
                </c:pt>
                <c:pt idx="585">
                  <c:v>17.481333333333055</c:v>
                </c:pt>
                <c:pt idx="586">
                  <c:v>17.47233333333304</c:v>
                </c:pt>
                <c:pt idx="587">
                  <c:v>17.463333333333022</c:v>
                </c:pt>
                <c:pt idx="588">
                  <c:v>17.454333333333118</c:v>
                </c:pt>
                <c:pt idx="589">
                  <c:v>17.445333333333</c:v>
                </c:pt>
                <c:pt idx="590">
                  <c:v>17.436333333333103</c:v>
                </c:pt>
                <c:pt idx="591">
                  <c:v>17.427333333333092</c:v>
                </c:pt>
                <c:pt idx="592">
                  <c:v>17.418333333333084</c:v>
                </c:pt>
                <c:pt idx="593">
                  <c:v>17.409333333333077</c:v>
                </c:pt>
                <c:pt idx="594">
                  <c:v>17.400333333333059</c:v>
                </c:pt>
                <c:pt idx="595">
                  <c:v>17.391333333333158</c:v>
                </c:pt>
                <c:pt idx="596">
                  <c:v>17.382333333333044</c:v>
                </c:pt>
                <c:pt idx="597">
                  <c:v>17.396666666666668</c:v>
                </c:pt>
                <c:pt idx="598">
                  <c:v>17.389166666666661</c:v>
                </c:pt>
                <c:pt idx="599">
                  <c:v>17.381666666666668</c:v>
                </c:pt>
                <c:pt idx="600">
                  <c:v>17.374166666666731</c:v>
                </c:pt>
                <c:pt idx="601">
                  <c:v>17.366666666666667</c:v>
                </c:pt>
                <c:pt idx="602">
                  <c:v>17.359166666666695</c:v>
                </c:pt>
                <c:pt idx="603">
                  <c:v>17.351666666666691</c:v>
                </c:pt>
                <c:pt idx="604">
                  <c:v>17.344166666666691</c:v>
                </c:pt>
                <c:pt idx="605">
                  <c:v>17.336666666666691</c:v>
                </c:pt>
                <c:pt idx="606">
                  <c:v>17.329166666666691</c:v>
                </c:pt>
                <c:pt idx="607">
                  <c:v>17.321666666666665</c:v>
                </c:pt>
                <c:pt idx="608">
                  <c:v>17.314166666666804</c:v>
                </c:pt>
                <c:pt idx="609">
                  <c:v>17.30666666666669</c:v>
                </c:pt>
                <c:pt idx="610">
                  <c:v>17.299166666666668</c:v>
                </c:pt>
                <c:pt idx="611">
                  <c:v>17.291666666666671</c:v>
                </c:pt>
                <c:pt idx="612">
                  <c:v>17.284166666666664</c:v>
                </c:pt>
                <c:pt idx="613">
                  <c:v>17.276666666666671</c:v>
                </c:pt>
                <c:pt idx="614">
                  <c:v>17.269166666666663</c:v>
                </c:pt>
                <c:pt idx="615">
                  <c:v>17.26166666666667</c:v>
                </c:pt>
                <c:pt idx="616">
                  <c:v>17.254166666666691</c:v>
                </c:pt>
                <c:pt idx="617">
                  <c:v>17.28333333333304</c:v>
                </c:pt>
                <c:pt idx="618">
                  <c:v>17.279583333333132</c:v>
                </c:pt>
                <c:pt idx="619">
                  <c:v>17.275833333333125</c:v>
                </c:pt>
                <c:pt idx="620">
                  <c:v>17.272083333333125</c:v>
                </c:pt>
                <c:pt idx="621">
                  <c:v>17.268333333333022</c:v>
                </c:pt>
                <c:pt idx="622">
                  <c:v>17.264583333333118</c:v>
                </c:pt>
                <c:pt idx="623">
                  <c:v>17.26083333333311</c:v>
                </c:pt>
                <c:pt idx="624">
                  <c:v>17.257083333333206</c:v>
                </c:pt>
                <c:pt idx="625">
                  <c:v>17.253333333333103</c:v>
                </c:pt>
                <c:pt idx="626">
                  <c:v>17.249583333333103</c:v>
                </c:pt>
                <c:pt idx="627">
                  <c:v>17.245833333333096</c:v>
                </c:pt>
                <c:pt idx="628">
                  <c:v>17.242083333333095</c:v>
                </c:pt>
                <c:pt idx="629">
                  <c:v>17.238333333333092</c:v>
                </c:pt>
                <c:pt idx="630">
                  <c:v>17.234583333333184</c:v>
                </c:pt>
                <c:pt idx="631">
                  <c:v>17.230833333333184</c:v>
                </c:pt>
                <c:pt idx="632">
                  <c:v>17.227083333333177</c:v>
                </c:pt>
                <c:pt idx="633">
                  <c:v>17.22333333333307</c:v>
                </c:pt>
                <c:pt idx="634">
                  <c:v>17.219583333333166</c:v>
                </c:pt>
                <c:pt idx="635">
                  <c:v>17.215833333333169</c:v>
                </c:pt>
                <c:pt idx="636">
                  <c:v>17.212083333333165</c:v>
                </c:pt>
                <c:pt idx="637">
                  <c:v>17.220000000000002</c:v>
                </c:pt>
                <c:pt idx="638">
                  <c:v>17.218000000000004</c:v>
                </c:pt>
                <c:pt idx="639">
                  <c:v>17.216000000000001</c:v>
                </c:pt>
                <c:pt idx="640">
                  <c:v>17.214000000000031</c:v>
                </c:pt>
                <c:pt idx="641">
                  <c:v>17.212</c:v>
                </c:pt>
                <c:pt idx="642">
                  <c:v>17.21</c:v>
                </c:pt>
                <c:pt idx="643">
                  <c:v>17.207999999999988</c:v>
                </c:pt>
                <c:pt idx="644">
                  <c:v>17.206</c:v>
                </c:pt>
                <c:pt idx="645">
                  <c:v>17.204000000000001</c:v>
                </c:pt>
                <c:pt idx="646">
                  <c:v>17.202000000000002</c:v>
                </c:pt>
                <c:pt idx="647">
                  <c:v>17.200000000000003</c:v>
                </c:pt>
                <c:pt idx="648">
                  <c:v>17.198</c:v>
                </c:pt>
                <c:pt idx="649">
                  <c:v>17.196000000000005</c:v>
                </c:pt>
                <c:pt idx="650">
                  <c:v>17.193999999999999</c:v>
                </c:pt>
                <c:pt idx="651">
                  <c:v>17.192</c:v>
                </c:pt>
                <c:pt idx="652">
                  <c:v>17.189999999999987</c:v>
                </c:pt>
                <c:pt idx="653">
                  <c:v>17.187999999999999</c:v>
                </c:pt>
                <c:pt idx="654">
                  <c:v>17.186</c:v>
                </c:pt>
                <c:pt idx="655">
                  <c:v>17.183999999999987</c:v>
                </c:pt>
                <c:pt idx="656">
                  <c:v>17.182000000000002</c:v>
                </c:pt>
                <c:pt idx="657">
                  <c:v>17.18</c:v>
                </c:pt>
                <c:pt idx="658">
                  <c:v>17.249999999999989</c:v>
                </c:pt>
                <c:pt idx="659">
                  <c:v>17.2575</c:v>
                </c:pt>
                <c:pt idx="660">
                  <c:v>17.264999999999986</c:v>
                </c:pt>
                <c:pt idx="661">
                  <c:v>17.272499999999855</c:v>
                </c:pt>
                <c:pt idx="662">
                  <c:v>17.279999999999987</c:v>
                </c:pt>
                <c:pt idx="663">
                  <c:v>17.287499999999859</c:v>
                </c:pt>
                <c:pt idx="664">
                  <c:v>17.294999999999987</c:v>
                </c:pt>
                <c:pt idx="665">
                  <c:v>17.302499999999871</c:v>
                </c:pt>
                <c:pt idx="666">
                  <c:v>17.309999999999999</c:v>
                </c:pt>
                <c:pt idx="667">
                  <c:v>17.317499999999992</c:v>
                </c:pt>
                <c:pt idx="668">
                  <c:v>17.324999999999999</c:v>
                </c:pt>
                <c:pt idx="669">
                  <c:v>17.332499999999989</c:v>
                </c:pt>
                <c:pt idx="670">
                  <c:v>17.340000000000003</c:v>
                </c:pt>
                <c:pt idx="671">
                  <c:v>17.347499999999989</c:v>
                </c:pt>
                <c:pt idx="672">
                  <c:v>17.35499999999999</c:v>
                </c:pt>
                <c:pt idx="673">
                  <c:v>17.362499999999841</c:v>
                </c:pt>
                <c:pt idx="674">
                  <c:v>17.369999999999987</c:v>
                </c:pt>
                <c:pt idx="675">
                  <c:v>17.377499999999987</c:v>
                </c:pt>
                <c:pt idx="676">
                  <c:v>17.384999999999987</c:v>
                </c:pt>
                <c:pt idx="677">
                  <c:v>17.39249999999987</c:v>
                </c:pt>
                <c:pt idx="678">
                  <c:v>17.43666666666666</c:v>
                </c:pt>
                <c:pt idx="679">
                  <c:v>17.44691666666667</c:v>
                </c:pt>
                <c:pt idx="680">
                  <c:v>17.457166666666691</c:v>
                </c:pt>
                <c:pt idx="681">
                  <c:v>17.467416666666626</c:v>
                </c:pt>
                <c:pt idx="682">
                  <c:v>17.477666666666664</c:v>
                </c:pt>
                <c:pt idx="683">
                  <c:v>17.487916666666656</c:v>
                </c:pt>
                <c:pt idx="684">
                  <c:v>17.498166666666666</c:v>
                </c:pt>
                <c:pt idx="685">
                  <c:v>17.508416666666626</c:v>
                </c:pt>
                <c:pt idx="686">
                  <c:v>17.518666666666668</c:v>
                </c:pt>
                <c:pt idx="687">
                  <c:v>17.52891666666666</c:v>
                </c:pt>
                <c:pt idx="688">
                  <c:v>17.539166666666691</c:v>
                </c:pt>
                <c:pt idx="689">
                  <c:v>17.549416666666662</c:v>
                </c:pt>
                <c:pt idx="690">
                  <c:v>17.559666666666658</c:v>
                </c:pt>
                <c:pt idx="691">
                  <c:v>17.569916666666664</c:v>
                </c:pt>
                <c:pt idx="692">
                  <c:v>17.580166666666656</c:v>
                </c:pt>
                <c:pt idx="693">
                  <c:v>17.590416666666666</c:v>
                </c:pt>
                <c:pt idx="694">
                  <c:v>17.600666666666665</c:v>
                </c:pt>
                <c:pt idx="695">
                  <c:v>17.610916666666796</c:v>
                </c:pt>
                <c:pt idx="696">
                  <c:v>17.621166666666731</c:v>
                </c:pt>
                <c:pt idx="697">
                  <c:v>17.631416666666691</c:v>
                </c:pt>
                <c:pt idx="698">
                  <c:v>17.693333333333133</c:v>
                </c:pt>
                <c:pt idx="699">
                  <c:v>17.7088333333331</c:v>
                </c:pt>
                <c:pt idx="700">
                  <c:v>17.724333333333096</c:v>
                </c:pt>
                <c:pt idx="701">
                  <c:v>17.739833333333177</c:v>
                </c:pt>
                <c:pt idx="702">
                  <c:v>17.755333333333077</c:v>
                </c:pt>
                <c:pt idx="703">
                  <c:v>17.770833333333144</c:v>
                </c:pt>
                <c:pt idx="704">
                  <c:v>17.786333333333044</c:v>
                </c:pt>
                <c:pt idx="705">
                  <c:v>17.80183333333321</c:v>
                </c:pt>
                <c:pt idx="706">
                  <c:v>17.817333333333202</c:v>
                </c:pt>
                <c:pt idx="707">
                  <c:v>17.832833333333184</c:v>
                </c:pt>
                <c:pt idx="708">
                  <c:v>17.848333333333056</c:v>
                </c:pt>
                <c:pt idx="709">
                  <c:v>17.863833333333158</c:v>
                </c:pt>
                <c:pt idx="710">
                  <c:v>17.879333333333118</c:v>
                </c:pt>
                <c:pt idx="711">
                  <c:v>17.894833333333214</c:v>
                </c:pt>
                <c:pt idx="712">
                  <c:v>17.910333333333096</c:v>
                </c:pt>
                <c:pt idx="713">
                  <c:v>17.925833333333092</c:v>
                </c:pt>
                <c:pt idx="714">
                  <c:v>17.941333333333063</c:v>
                </c:pt>
                <c:pt idx="715">
                  <c:v>17.956833333333137</c:v>
                </c:pt>
                <c:pt idx="716">
                  <c:v>17.97233333333303</c:v>
                </c:pt>
                <c:pt idx="717">
                  <c:v>17.987833333333104</c:v>
                </c:pt>
                <c:pt idx="718">
                  <c:v>18.059999999999992</c:v>
                </c:pt>
                <c:pt idx="719">
                  <c:v>18.080999999999982</c:v>
                </c:pt>
                <c:pt idx="720">
                  <c:v>18.101999999999997</c:v>
                </c:pt>
                <c:pt idx="721">
                  <c:v>18.122999999999983</c:v>
                </c:pt>
                <c:pt idx="722">
                  <c:v>18.143999999999988</c:v>
                </c:pt>
                <c:pt idx="723">
                  <c:v>18.164999999999985</c:v>
                </c:pt>
                <c:pt idx="724">
                  <c:v>18.185999999999972</c:v>
                </c:pt>
                <c:pt idx="725">
                  <c:v>18.206999999999987</c:v>
                </c:pt>
                <c:pt idx="726">
                  <c:v>18.227999999999977</c:v>
                </c:pt>
                <c:pt idx="727">
                  <c:v>18.248999999999889</c:v>
                </c:pt>
                <c:pt idx="728">
                  <c:v>18.269999999999929</c:v>
                </c:pt>
                <c:pt idx="729">
                  <c:v>18.290999999999986</c:v>
                </c:pt>
                <c:pt idx="730">
                  <c:v>18.311999999999991</c:v>
                </c:pt>
                <c:pt idx="731">
                  <c:v>18.332999999999988</c:v>
                </c:pt>
                <c:pt idx="732">
                  <c:v>18.353999999999985</c:v>
                </c:pt>
                <c:pt idx="733">
                  <c:v>18.374999999999975</c:v>
                </c:pt>
                <c:pt idx="734">
                  <c:v>18.395999999999987</c:v>
                </c:pt>
                <c:pt idx="735">
                  <c:v>18.416999999999973</c:v>
                </c:pt>
                <c:pt idx="736">
                  <c:v>18.437999999999992</c:v>
                </c:pt>
                <c:pt idx="737">
                  <c:v>18.458999999999929</c:v>
                </c:pt>
                <c:pt idx="738">
                  <c:v>18.533333333333125</c:v>
                </c:pt>
                <c:pt idx="739">
                  <c:v>18.559833333333177</c:v>
                </c:pt>
                <c:pt idx="740">
                  <c:v>18.586333333333059</c:v>
                </c:pt>
                <c:pt idx="741">
                  <c:v>18.612833333333203</c:v>
                </c:pt>
                <c:pt idx="742">
                  <c:v>18.639333333333155</c:v>
                </c:pt>
                <c:pt idx="743">
                  <c:v>18.665833333333133</c:v>
                </c:pt>
                <c:pt idx="744">
                  <c:v>18.692333333333078</c:v>
                </c:pt>
                <c:pt idx="745">
                  <c:v>18.718833333333166</c:v>
                </c:pt>
                <c:pt idx="746">
                  <c:v>18.745333333333004</c:v>
                </c:pt>
                <c:pt idx="747">
                  <c:v>18.771833333333184</c:v>
                </c:pt>
                <c:pt idx="748">
                  <c:v>18.798333333333034</c:v>
                </c:pt>
                <c:pt idx="749">
                  <c:v>18.82483333333321</c:v>
                </c:pt>
                <c:pt idx="750">
                  <c:v>18.851333333333166</c:v>
                </c:pt>
                <c:pt idx="751">
                  <c:v>18.877833333333289</c:v>
                </c:pt>
                <c:pt idx="752">
                  <c:v>18.904333333333089</c:v>
                </c:pt>
                <c:pt idx="753">
                  <c:v>18.93083333333313</c:v>
                </c:pt>
                <c:pt idx="754">
                  <c:v>18.957333333333114</c:v>
                </c:pt>
                <c:pt idx="755">
                  <c:v>18.983833333333056</c:v>
                </c:pt>
                <c:pt idx="756">
                  <c:v>19.01033333333314</c:v>
                </c:pt>
                <c:pt idx="757">
                  <c:v>19.036833333333185</c:v>
                </c:pt>
                <c:pt idx="758">
                  <c:v>19.113333333333198</c:v>
                </c:pt>
                <c:pt idx="759">
                  <c:v>19.144833333333207</c:v>
                </c:pt>
                <c:pt idx="760">
                  <c:v>19.176333333333123</c:v>
                </c:pt>
                <c:pt idx="761">
                  <c:v>19.207833333333181</c:v>
                </c:pt>
                <c:pt idx="762">
                  <c:v>19.239333333333086</c:v>
                </c:pt>
                <c:pt idx="763">
                  <c:v>19.270833333333151</c:v>
                </c:pt>
                <c:pt idx="764">
                  <c:v>19.30233333333307</c:v>
                </c:pt>
                <c:pt idx="765">
                  <c:v>19.333833333333217</c:v>
                </c:pt>
                <c:pt idx="766">
                  <c:v>19.365333333333034</c:v>
                </c:pt>
                <c:pt idx="767">
                  <c:v>19.396833333333198</c:v>
                </c:pt>
                <c:pt idx="768">
                  <c:v>19.428333333333015</c:v>
                </c:pt>
                <c:pt idx="769">
                  <c:v>19.45983333333313</c:v>
                </c:pt>
                <c:pt idx="770">
                  <c:v>19.491333333333085</c:v>
                </c:pt>
                <c:pt idx="771">
                  <c:v>19.522833333333097</c:v>
                </c:pt>
                <c:pt idx="772">
                  <c:v>19.554333333333158</c:v>
                </c:pt>
                <c:pt idx="773">
                  <c:v>19.585833333333071</c:v>
                </c:pt>
                <c:pt idx="774">
                  <c:v>19.617333333333221</c:v>
                </c:pt>
                <c:pt idx="775">
                  <c:v>19.648833333333144</c:v>
                </c:pt>
                <c:pt idx="776">
                  <c:v>19.680333333333095</c:v>
                </c:pt>
                <c:pt idx="777">
                  <c:v>19.71183333333321</c:v>
                </c:pt>
                <c:pt idx="778">
                  <c:v>19.759999999999966</c:v>
                </c:pt>
                <c:pt idx="779">
                  <c:v>19.793999999999986</c:v>
                </c:pt>
                <c:pt idx="780">
                  <c:v>19.827999999999971</c:v>
                </c:pt>
                <c:pt idx="781">
                  <c:v>19.861999999999988</c:v>
                </c:pt>
                <c:pt idx="782">
                  <c:v>19.895999999999979</c:v>
                </c:pt>
                <c:pt idx="783">
                  <c:v>19.930000000000007</c:v>
                </c:pt>
                <c:pt idx="784">
                  <c:v>19.963999999999889</c:v>
                </c:pt>
                <c:pt idx="785">
                  <c:v>19.998000000000012</c:v>
                </c:pt>
                <c:pt idx="786">
                  <c:v>20.031999999999993</c:v>
                </c:pt>
                <c:pt idx="787">
                  <c:v>20.065999999999889</c:v>
                </c:pt>
                <c:pt idx="788">
                  <c:v>20.100000000000001</c:v>
                </c:pt>
                <c:pt idx="789">
                  <c:v>20.13399999999999</c:v>
                </c:pt>
                <c:pt idx="790">
                  <c:v>20.168000000000006</c:v>
                </c:pt>
                <c:pt idx="791">
                  <c:v>20.201999999999984</c:v>
                </c:pt>
                <c:pt idx="792">
                  <c:v>20.236000000000011</c:v>
                </c:pt>
                <c:pt idx="793">
                  <c:v>20.269999999999989</c:v>
                </c:pt>
                <c:pt idx="794">
                  <c:v>20.30400000000003</c:v>
                </c:pt>
                <c:pt idx="795">
                  <c:v>20.337999999999997</c:v>
                </c:pt>
                <c:pt idx="796">
                  <c:v>20.371999999999975</c:v>
                </c:pt>
                <c:pt idx="797">
                  <c:v>20.406000000000002</c:v>
                </c:pt>
                <c:pt idx="798">
                  <c:v>20.43999999999998</c:v>
                </c:pt>
                <c:pt idx="799">
                  <c:v>20.469999999999889</c:v>
                </c:pt>
                <c:pt idx="800">
                  <c:v>20.509499999999889</c:v>
                </c:pt>
                <c:pt idx="801">
                  <c:v>20.548999999999989</c:v>
                </c:pt>
                <c:pt idx="802">
                  <c:v>20.588499999999783</c:v>
                </c:pt>
                <c:pt idx="803">
                  <c:v>20.62799999999995</c:v>
                </c:pt>
                <c:pt idx="804">
                  <c:v>20.667499999999983</c:v>
                </c:pt>
                <c:pt idx="805">
                  <c:v>20.706999999999926</c:v>
                </c:pt>
                <c:pt idx="806">
                  <c:v>20.746499999999848</c:v>
                </c:pt>
                <c:pt idx="807">
                  <c:v>20.78599999999982</c:v>
                </c:pt>
                <c:pt idx="808">
                  <c:v>20.825499999999867</c:v>
                </c:pt>
                <c:pt idx="809">
                  <c:v>20.86499999999997</c:v>
                </c:pt>
                <c:pt idx="810">
                  <c:v>20.904500000000002</c:v>
                </c:pt>
                <c:pt idx="811">
                  <c:v>20.943999999999889</c:v>
                </c:pt>
                <c:pt idx="812">
                  <c:v>20.983499999999761</c:v>
                </c:pt>
                <c:pt idx="813">
                  <c:v>21.022999999999982</c:v>
                </c:pt>
                <c:pt idx="814">
                  <c:v>21.062499999999783</c:v>
                </c:pt>
                <c:pt idx="815">
                  <c:v>21.10199999999999</c:v>
                </c:pt>
                <c:pt idx="816">
                  <c:v>21.141499999999962</c:v>
                </c:pt>
                <c:pt idx="817">
                  <c:v>21.180999999999987</c:v>
                </c:pt>
                <c:pt idx="818">
                  <c:v>21.220499999999834</c:v>
                </c:pt>
                <c:pt idx="819">
                  <c:v>21.273333333333095</c:v>
                </c:pt>
                <c:pt idx="820">
                  <c:v>21.313833333333289</c:v>
                </c:pt>
                <c:pt idx="821">
                  <c:v>21.354333333333184</c:v>
                </c:pt>
                <c:pt idx="822">
                  <c:v>21.394833333333207</c:v>
                </c:pt>
                <c:pt idx="823">
                  <c:v>21.435333333333034</c:v>
                </c:pt>
                <c:pt idx="824">
                  <c:v>21.475833333333096</c:v>
                </c:pt>
                <c:pt idx="825">
                  <c:v>21.516333333333126</c:v>
                </c:pt>
                <c:pt idx="826">
                  <c:v>21.556833333333199</c:v>
                </c:pt>
                <c:pt idx="827">
                  <c:v>21.597333333333104</c:v>
                </c:pt>
                <c:pt idx="828">
                  <c:v>21.637833333333329</c:v>
                </c:pt>
                <c:pt idx="829">
                  <c:v>21.678333333333104</c:v>
                </c:pt>
                <c:pt idx="830">
                  <c:v>21.718833333333173</c:v>
                </c:pt>
                <c:pt idx="831">
                  <c:v>21.759333333333096</c:v>
                </c:pt>
                <c:pt idx="832">
                  <c:v>21.799833333333115</c:v>
                </c:pt>
                <c:pt idx="833">
                  <c:v>21.840333333333088</c:v>
                </c:pt>
                <c:pt idx="834">
                  <c:v>21.880833333333122</c:v>
                </c:pt>
                <c:pt idx="835">
                  <c:v>21.921333333333084</c:v>
                </c:pt>
                <c:pt idx="836">
                  <c:v>21.961833333333104</c:v>
                </c:pt>
                <c:pt idx="837">
                  <c:v>22.002333333333077</c:v>
                </c:pt>
                <c:pt idx="838">
                  <c:v>22.042833333333103</c:v>
                </c:pt>
                <c:pt idx="839">
                  <c:v>22.10000000000003</c:v>
                </c:pt>
                <c:pt idx="840">
                  <c:v>22.142249999999834</c:v>
                </c:pt>
                <c:pt idx="841">
                  <c:v>22.184499999999929</c:v>
                </c:pt>
                <c:pt idx="842">
                  <c:v>22.226749999999782</c:v>
                </c:pt>
                <c:pt idx="843">
                  <c:v>22.268999999999838</c:v>
                </c:pt>
                <c:pt idx="844">
                  <c:v>22.311249999999987</c:v>
                </c:pt>
                <c:pt idx="845">
                  <c:v>22.353499999999972</c:v>
                </c:pt>
                <c:pt idx="846">
                  <c:v>22.395750000000003</c:v>
                </c:pt>
                <c:pt idx="847">
                  <c:v>22.437999999999978</c:v>
                </c:pt>
                <c:pt idx="848">
                  <c:v>22.480249999999717</c:v>
                </c:pt>
                <c:pt idx="849">
                  <c:v>22.522499999999834</c:v>
                </c:pt>
                <c:pt idx="850">
                  <c:v>22.564749999999776</c:v>
                </c:pt>
                <c:pt idx="851">
                  <c:v>22.606999999999992</c:v>
                </c:pt>
                <c:pt idx="852">
                  <c:v>22.649249999999846</c:v>
                </c:pt>
                <c:pt idx="853">
                  <c:v>22.691499999999987</c:v>
                </c:pt>
                <c:pt idx="854">
                  <c:v>22.733749999999809</c:v>
                </c:pt>
                <c:pt idx="855">
                  <c:v>22.776</c:v>
                </c:pt>
                <c:pt idx="856">
                  <c:v>22.818249999999889</c:v>
                </c:pt>
                <c:pt idx="857">
                  <c:v>22.860499999999817</c:v>
                </c:pt>
                <c:pt idx="858">
                  <c:v>22.902749999999735</c:v>
                </c:pt>
                <c:pt idx="859">
                  <c:v>22.953333333333049</c:v>
                </c:pt>
                <c:pt idx="860">
                  <c:v>22.996583333333081</c:v>
                </c:pt>
                <c:pt idx="861">
                  <c:v>23.039833333333167</c:v>
                </c:pt>
                <c:pt idx="862">
                  <c:v>23.083083333333114</c:v>
                </c:pt>
                <c:pt idx="863">
                  <c:v>23.126333333333097</c:v>
                </c:pt>
                <c:pt idx="864">
                  <c:v>23.16958333333314</c:v>
                </c:pt>
                <c:pt idx="865">
                  <c:v>23.21283333333313</c:v>
                </c:pt>
                <c:pt idx="866">
                  <c:v>23.25608333333312</c:v>
                </c:pt>
                <c:pt idx="867">
                  <c:v>23.29933333333307</c:v>
                </c:pt>
                <c:pt idx="868">
                  <c:v>23.342583333333057</c:v>
                </c:pt>
                <c:pt idx="869">
                  <c:v>23.385833333333096</c:v>
                </c:pt>
                <c:pt idx="870">
                  <c:v>23.429083333333086</c:v>
                </c:pt>
                <c:pt idx="871">
                  <c:v>23.47233333333303</c:v>
                </c:pt>
                <c:pt idx="872">
                  <c:v>23.515583333333122</c:v>
                </c:pt>
                <c:pt idx="873">
                  <c:v>23.558833333333158</c:v>
                </c:pt>
                <c:pt idx="874">
                  <c:v>23.602083333333148</c:v>
                </c:pt>
                <c:pt idx="875">
                  <c:v>23.645333333333035</c:v>
                </c:pt>
                <c:pt idx="876">
                  <c:v>23.688583333333078</c:v>
                </c:pt>
                <c:pt idx="877">
                  <c:v>23.731833333333189</c:v>
                </c:pt>
                <c:pt idx="878">
                  <c:v>23.775083333333111</c:v>
                </c:pt>
                <c:pt idx="879">
                  <c:v>23.813333333333137</c:v>
                </c:pt>
                <c:pt idx="880">
                  <c:v>23.856333333333147</c:v>
                </c:pt>
                <c:pt idx="881">
                  <c:v>23.899333333333104</c:v>
                </c:pt>
                <c:pt idx="882">
                  <c:v>23.942333333333</c:v>
                </c:pt>
                <c:pt idx="883">
                  <c:v>23.98533333333296</c:v>
                </c:pt>
                <c:pt idx="884">
                  <c:v>24.028333333333084</c:v>
                </c:pt>
                <c:pt idx="885">
                  <c:v>24.071333333333126</c:v>
                </c:pt>
                <c:pt idx="886">
                  <c:v>24.114333333333189</c:v>
                </c:pt>
                <c:pt idx="887">
                  <c:v>24.157333333333199</c:v>
                </c:pt>
                <c:pt idx="888">
                  <c:v>24.200333333333049</c:v>
                </c:pt>
                <c:pt idx="889">
                  <c:v>24.243333333333059</c:v>
                </c:pt>
                <c:pt idx="890">
                  <c:v>24.286333333333015</c:v>
                </c:pt>
                <c:pt idx="891">
                  <c:v>24.329333333333118</c:v>
                </c:pt>
                <c:pt idx="892">
                  <c:v>24.372333333333081</c:v>
                </c:pt>
                <c:pt idx="893">
                  <c:v>24.415333333333042</c:v>
                </c:pt>
                <c:pt idx="894">
                  <c:v>24.458333333333044</c:v>
                </c:pt>
                <c:pt idx="895">
                  <c:v>24.50133333333309</c:v>
                </c:pt>
                <c:pt idx="896">
                  <c:v>24.54433333333311</c:v>
                </c:pt>
                <c:pt idx="897">
                  <c:v>24.587333333333063</c:v>
                </c:pt>
                <c:pt idx="898">
                  <c:v>24.630333333333176</c:v>
                </c:pt>
                <c:pt idx="899">
                  <c:v>24.656666666666638</c:v>
                </c:pt>
                <c:pt idx="900">
                  <c:v>24.698166666666665</c:v>
                </c:pt>
                <c:pt idx="901">
                  <c:v>24.739666666666643</c:v>
                </c:pt>
                <c:pt idx="902">
                  <c:v>24.781166666666614</c:v>
                </c:pt>
                <c:pt idx="903">
                  <c:v>24.822666666666649</c:v>
                </c:pt>
                <c:pt idx="904">
                  <c:v>24.86416666666663</c:v>
                </c:pt>
                <c:pt idx="905">
                  <c:v>24.905666666666626</c:v>
                </c:pt>
                <c:pt idx="906">
                  <c:v>24.947166666666625</c:v>
                </c:pt>
                <c:pt idx="907">
                  <c:v>24.988666666666589</c:v>
                </c:pt>
                <c:pt idx="908">
                  <c:v>25.030166666666638</c:v>
                </c:pt>
                <c:pt idx="909">
                  <c:v>25.071666666666665</c:v>
                </c:pt>
                <c:pt idx="910">
                  <c:v>25.113166666666764</c:v>
                </c:pt>
                <c:pt idx="911">
                  <c:v>25.154666666666635</c:v>
                </c:pt>
                <c:pt idx="912">
                  <c:v>25.196166666666691</c:v>
                </c:pt>
                <c:pt idx="913">
                  <c:v>25.23766666666663</c:v>
                </c:pt>
                <c:pt idx="914">
                  <c:v>25.279166666666654</c:v>
                </c:pt>
                <c:pt idx="915">
                  <c:v>25.320666666666625</c:v>
                </c:pt>
                <c:pt idx="916">
                  <c:v>25.36216666666666</c:v>
                </c:pt>
                <c:pt idx="917">
                  <c:v>25.403666666666627</c:v>
                </c:pt>
                <c:pt idx="918">
                  <c:v>25.445166666666662</c:v>
                </c:pt>
                <c:pt idx="919">
                  <c:v>25.479999999999976</c:v>
                </c:pt>
                <c:pt idx="920">
                  <c:v>25.520499999999824</c:v>
                </c:pt>
                <c:pt idx="921">
                  <c:v>25.560999999999979</c:v>
                </c:pt>
                <c:pt idx="922">
                  <c:v>25.601499999999952</c:v>
                </c:pt>
                <c:pt idx="923">
                  <c:v>25.641999999999996</c:v>
                </c:pt>
                <c:pt idx="924">
                  <c:v>25.682499999999816</c:v>
                </c:pt>
                <c:pt idx="925">
                  <c:v>25.722999999999889</c:v>
                </c:pt>
                <c:pt idx="926">
                  <c:v>25.763499999999816</c:v>
                </c:pt>
                <c:pt idx="927">
                  <c:v>25.80400000000003</c:v>
                </c:pt>
                <c:pt idx="928">
                  <c:v>25.844499999999982</c:v>
                </c:pt>
                <c:pt idx="929">
                  <c:v>25.884999999999952</c:v>
                </c:pt>
                <c:pt idx="930">
                  <c:v>25.925499999999783</c:v>
                </c:pt>
                <c:pt idx="931">
                  <c:v>25.965999999999809</c:v>
                </c:pt>
                <c:pt idx="932">
                  <c:v>26.006499999999889</c:v>
                </c:pt>
                <c:pt idx="933">
                  <c:v>26.046999999999969</c:v>
                </c:pt>
                <c:pt idx="934">
                  <c:v>26.087499999999878</c:v>
                </c:pt>
                <c:pt idx="935">
                  <c:v>26.127999999999975</c:v>
                </c:pt>
                <c:pt idx="936">
                  <c:v>26.168499999999813</c:v>
                </c:pt>
                <c:pt idx="937">
                  <c:v>26.208999999999982</c:v>
                </c:pt>
                <c:pt idx="938">
                  <c:v>26.249499999999813</c:v>
                </c:pt>
                <c:pt idx="939">
                  <c:v>26.289999999999889</c:v>
                </c:pt>
                <c:pt idx="940">
                  <c:v>26.229999999999929</c:v>
                </c:pt>
                <c:pt idx="941">
                  <c:v>26.266499999999834</c:v>
                </c:pt>
                <c:pt idx="942">
                  <c:v>26.302999999999969</c:v>
                </c:pt>
                <c:pt idx="943">
                  <c:v>26.339499999999987</c:v>
                </c:pt>
                <c:pt idx="944">
                  <c:v>26.375999999999969</c:v>
                </c:pt>
                <c:pt idx="945">
                  <c:v>26.412499999999863</c:v>
                </c:pt>
                <c:pt idx="946">
                  <c:v>26.448999999999852</c:v>
                </c:pt>
                <c:pt idx="947">
                  <c:v>26.485499999999725</c:v>
                </c:pt>
                <c:pt idx="948">
                  <c:v>26.521999999999984</c:v>
                </c:pt>
                <c:pt idx="949">
                  <c:v>26.558499999999889</c:v>
                </c:pt>
                <c:pt idx="950">
                  <c:v>26.594999999999992</c:v>
                </c:pt>
                <c:pt idx="951">
                  <c:v>26.631499999999967</c:v>
                </c:pt>
                <c:pt idx="952">
                  <c:v>26.667999999999992</c:v>
                </c:pt>
                <c:pt idx="953">
                  <c:v>26.704499999999889</c:v>
                </c:pt>
                <c:pt idx="954">
                  <c:v>26.741</c:v>
                </c:pt>
                <c:pt idx="955">
                  <c:v>26.777499999999929</c:v>
                </c:pt>
                <c:pt idx="956">
                  <c:v>26.813999999999957</c:v>
                </c:pt>
                <c:pt idx="957">
                  <c:v>26.850499999999982</c:v>
                </c:pt>
                <c:pt idx="958">
                  <c:v>26.886999999999929</c:v>
                </c:pt>
                <c:pt idx="959">
                  <c:v>26.923499999999834</c:v>
                </c:pt>
                <c:pt idx="960">
                  <c:v>26.89999999999997</c:v>
                </c:pt>
                <c:pt idx="961">
                  <c:v>26.931999999999992</c:v>
                </c:pt>
                <c:pt idx="962">
                  <c:v>26.963999999999889</c:v>
                </c:pt>
                <c:pt idx="963">
                  <c:v>26.996000000000002</c:v>
                </c:pt>
                <c:pt idx="964">
                  <c:v>27.027999999999981</c:v>
                </c:pt>
                <c:pt idx="965">
                  <c:v>27.05999999999996</c:v>
                </c:pt>
                <c:pt idx="966">
                  <c:v>27.091999999999985</c:v>
                </c:pt>
                <c:pt idx="967">
                  <c:v>27.123999999999963</c:v>
                </c:pt>
                <c:pt idx="968">
                  <c:v>27.155999999999992</c:v>
                </c:pt>
                <c:pt idx="969">
                  <c:v>27.187999999999974</c:v>
                </c:pt>
                <c:pt idx="970">
                  <c:v>27.220000000000002</c:v>
                </c:pt>
                <c:pt idx="971">
                  <c:v>27.251999999999981</c:v>
                </c:pt>
                <c:pt idx="972">
                  <c:v>27.284000000000006</c:v>
                </c:pt>
                <c:pt idx="973">
                  <c:v>27.315999999999985</c:v>
                </c:pt>
                <c:pt idx="974">
                  <c:v>27.347999999999963</c:v>
                </c:pt>
                <c:pt idx="975">
                  <c:v>27.379999999999992</c:v>
                </c:pt>
                <c:pt idx="976">
                  <c:v>27.411999999999971</c:v>
                </c:pt>
                <c:pt idx="977">
                  <c:v>27.443999999999889</c:v>
                </c:pt>
                <c:pt idx="978">
                  <c:v>27.475999999999889</c:v>
                </c:pt>
                <c:pt idx="979">
                  <c:v>27.508000000000003</c:v>
                </c:pt>
                <c:pt idx="980">
                  <c:v>27.499999999999982</c:v>
                </c:pt>
                <c:pt idx="981">
                  <c:v>27.52674999999978</c:v>
                </c:pt>
                <c:pt idx="982">
                  <c:v>27.553499999999982</c:v>
                </c:pt>
                <c:pt idx="983">
                  <c:v>27.580249999999776</c:v>
                </c:pt>
                <c:pt idx="984">
                  <c:v>27.606999999999992</c:v>
                </c:pt>
                <c:pt idx="985">
                  <c:v>27.633749999999889</c:v>
                </c:pt>
                <c:pt idx="986">
                  <c:v>27.660499999999889</c:v>
                </c:pt>
                <c:pt idx="987">
                  <c:v>27.687249999999889</c:v>
                </c:pt>
                <c:pt idx="988">
                  <c:v>27.713999999999999</c:v>
                </c:pt>
                <c:pt idx="989">
                  <c:v>27.740749999999757</c:v>
                </c:pt>
                <c:pt idx="990">
                  <c:v>27.767499999999842</c:v>
                </c:pt>
                <c:pt idx="991">
                  <c:v>27.79424999999986</c:v>
                </c:pt>
                <c:pt idx="992">
                  <c:v>27.820999999999966</c:v>
                </c:pt>
                <c:pt idx="993">
                  <c:v>27.847749999999856</c:v>
                </c:pt>
                <c:pt idx="994">
                  <c:v>27.874499999999973</c:v>
                </c:pt>
                <c:pt idx="995">
                  <c:v>27.901249999999848</c:v>
                </c:pt>
                <c:pt idx="996">
                  <c:v>27.927999999999976</c:v>
                </c:pt>
                <c:pt idx="997">
                  <c:v>27.954749999999841</c:v>
                </c:pt>
                <c:pt idx="998">
                  <c:v>27.981499999999819</c:v>
                </c:pt>
                <c:pt idx="999">
                  <c:v>28.008249999999794</c:v>
                </c:pt>
                <c:pt idx="1000">
                  <c:v>27.993333333333052</c:v>
                </c:pt>
                <c:pt idx="1001">
                  <c:v>28.016583333333163</c:v>
                </c:pt>
                <c:pt idx="1002">
                  <c:v>28.039833333333199</c:v>
                </c:pt>
                <c:pt idx="1003">
                  <c:v>28.063083333333104</c:v>
                </c:pt>
                <c:pt idx="1004">
                  <c:v>28.086333333333052</c:v>
                </c:pt>
                <c:pt idx="1005">
                  <c:v>28.109583333333166</c:v>
                </c:pt>
                <c:pt idx="1006">
                  <c:v>28.132833333333203</c:v>
                </c:pt>
                <c:pt idx="1007">
                  <c:v>28.156083333333289</c:v>
                </c:pt>
                <c:pt idx="1008">
                  <c:v>28.179333333333158</c:v>
                </c:pt>
                <c:pt idx="1009">
                  <c:v>28.202583333333063</c:v>
                </c:pt>
                <c:pt idx="1010">
                  <c:v>28.225833333333078</c:v>
                </c:pt>
                <c:pt idx="1011">
                  <c:v>28.249083333333118</c:v>
                </c:pt>
                <c:pt idx="1012">
                  <c:v>28.272333333333023</c:v>
                </c:pt>
                <c:pt idx="1013">
                  <c:v>28.295583333333077</c:v>
                </c:pt>
                <c:pt idx="1014">
                  <c:v>28.318833333333185</c:v>
                </c:pt>
                <c:pt idx="1015">
                  <c:v>28.342083333333125</c:v>
                </c:pt>
                <c:pt idx="1016">
                  <c:v>28.365333333333034</c:v>
                </c:pt>
                <c:pt idx="1017">
                  <c:v>28.388583333333077</c:v>
                </c:pt>
                <c:pt idx="1018">
                  <c:v>28.411833333333188</c:v>
                </c:pt>
                <c:pt idx="1019">
                  <c:v>28.435083333333104</c:v>
                </c:pt>
                <c:pt idx="1020">
                  <c:v>28.413333333333096</c:v>
                </c:pt>
                <c:pt idx="1021">
                  <c:v>28.431833333333174</c:v>
                </c:pt>
                <c:pt idx="1022">
                  <c:v>28.450333333333077</c:v>
                </c:pt>
                <c:pt idx="1023">
                  <c:v>28.468833333333055</c:v>
                </c:pt>
                <c:pt idx="1024">
                  <c:v>28.487333333333055</c:v>
                </c:pt>
                <c:pt idx="1025">
                  <c:v>28.505833333333126</c:v>
                </c:pt>
                <c:pt idx="1026">
                  <c:v>28.524333333333097</c:v>
                </c:pt>
                <c:pt idx="1027">
                  <c:v>28.542833333333103</c:v>
                </c:pt>
                <c:pt idx="1028">
                  <c:v>28.561333333333085</c:v>
                </c:pt>
                <c:pt idx="1029">
                  <c:v>28.579833333333177</c:v>
                </c:pt>
                <c:pt idx="1030">
                  <c:v>28.598333333333049</c:v>
                </c:pt>
                <c:pt idx="1031">
                  <c:v>28.616833333333322</c:v>
                </c:pt>
                <c:pt idx="1032">
                  <c:v>28.635333333333122</c:v>
                </c:pt>
                <c:pt idx="1033">
                  <c:v>28.653833333333289</c:v>
                </c:pt>
                <c:pt idx="1034">
                  <c:v>28.672333333333096</c:v>
                </c:pt>
                <c:pt idx="1035">
                  <c:v>28.690833333333174</c:v>
                </c:pt>
                <c:pt idx="1036">
                  <c:v>28.709333333333078</c:v>
                </c:pt>
                <c:pt idx="1037">
                  <c:v>28.727833333333159</c:v>
                </c:pt>
                <c:pt idx="1038">
                  <c:v>28.746333333333059</c:v>
                </c:pt>
                <c:pt idx="1039">
                  <c:v>28.764833333333126</c:v>
                </c:pt>
                <c:pt idx="1040">
                  <c:v>28.753333333333096</c:v>
                </c:pt>
                <c:pt idx="1041">
                  <c:v>28.768583333333044</c:v>
                </c:pt>
                <c:pt idx="1042">
                  <c:v>28.783833333333096</c:v>
                </c:pt>
                <c:pt idx="1043">
                  <c:v>28.799083333333137</c:v>
                </c:pt>
                <c:pt idx="1044">
                  <c:v>28.814333333333177</c:v>
                </c:pt>
                <c:pt idx="1045">
                  <c:v>28.829583333333137</c:v>
                </c:pt>
                <c:pt idx="1046">
                  <c:v>28.844833333333181</c:v>
                </c:pt>
                <c:pt idx="1047">
                  <c:v>28.860083333333137</c:v>
                </c:pt>
                <c:pt idx="1048">
                  <c:v>28.875333333333089</c:v>
                </c:pt>
                <c:pt idx="1049">
                  <c:v>28.890583333333144</c:v>
                </c:pt>
                <c:pt idx="1050">
                  <c:v>28.905833333333085</c:v>
                </c:pt>
                <c:pt idx="1051">
                  <c:v>28.92108333333314</c:v>
                </c:pt>
                <c:pt idx="1052">
                  <c:v>28.936333333333089</c:v>
                </c:pt>
                <c:pt idx="1053">
                  <c:v>28.951583333333126</c:v>
                </c:pt>
                <c:pt idx="1054">
                  <c:v>28.966833333333085</c:v>
                </c:pt>
                <c:pt idx="1055">
                  <c:v>28.982083333333033</c:v>
                </c:pt>
                <c:pt idx="1056">
                  <c:v>28.997333333333088</c:v>
                </c:pt>
                <c:pt idx="1057">
                  <c:v>29.012583333333126</c:v>
                </c:pt>
                <c:pt idx="1058">
                  <c:v>29.027833333333195</c:v>
                </c:pt>
                <c:pt idx="1059">
                  <c:v>29.043083333333122</c:v>
                </c:pt>
                <c:pt idx="1060">
                  <c:v>29.049999999999986</c:v>
                </c:pt>
                <c:pt idx="1061">
                  <c:v>29.063999999999986</c:v>
                </c:pt>
                <c:pt idx="1062">
                  <c:v>29.077999999999985</c:v>
                </c:pt>
                <c:pt idx="1063">
                  <c:v>29.091999999999992</c:v>
                </c:pt>
                <c:pt idx="1064">
                  <c:v>29.10599999999998</c:v>
                </c:pt>
                <c:pt idx="1065">
                  <c:v>29.11999999999999</c:v>
                </c:pt>
                <c:pt idx="1066">
                  <c:v>29.13399999999999</c:v>
                </c:pt>
                <c:pt idx="1067">
                  <c:v>29.147999999999996</c:v>
                </c:pt>
                <c:pt idx="1068">
                  <c:v>29.161999999999985</c:v>
                </c:pt>
                <c:pt idx="1069">
                  <c:v>29.175999999999988</c:v>
                </c:pt>
                <c:pt idx="1070">
                  <c:v>29.189999999999987</c:v>
                </c:pt>
                <c:pt idx="1071">
                  <c:v>29.203999999999979</c:v>
                </c:pt>
                <c:pt idx="1072">
                  <c:v>29.217999999999993</c:v>
                </c:pt>
                <c:pt idx="1073">
                  <c:v>29.231999999999985</c:v>
                </c:pt>
                <c:pt idx="1074">
                  <c:v>29.245999999999889</c:v>
                </c:pt>
                <c:pt idx="1075">
                  <c:v>29.259999999999984</c:v>
                </c:pt>
                <c:pt idx="1076">
                  <c:v>29.273999999999987</c:v>
                </c:pt>
                <c:pt idx="1077">
                  <c:v>29.287999999999982</c:v>
                </c:pt>
                <c:pt idx="1078">
                  <c:v>29.301999999999996</c:v>
                </c:pt>
                <c:pt idx="1079">
                  <c:v>29.315999999999988</c:v>
                </c:pt>
                <c:pt idx="1080">
                  <c:v>29.329999999999977</c:v>
                </c:pt>
                <c:pt idx="1081">
                  <c:v>29.219999999999992</c:v>
                </c:pt>
                <c:pt idx="1082">
                  <c:v>29.225499999999819</c:v>
                </c:pt>
                <c:pt idx="1083">
                  <c:v>29.230999999999987</c:v>
                </c:pt>
                <c:pt idx="1084">
                  <c:v>29.236499999999989</c:v>
                </c:pt>
                <c:pt idx="1085">
                  <c:v>29.241999999999987</c:v>
                </c:pt>
                <c:pt idx="1086">
                  <c:v>29.247499999999889</c:v>
                </c:pt>
                <c:pt idx="1087">
                  <c:v>29.252999999999989</c:v>
                </c:pt>
                <c:pt idx="1088">
                  <c:v>29.258499999999859</c:v>
                </c:pt>
                <c:pt idx="1089">
                  <c:v>29.263999999999989</c:v>
                </c:pt>
                <c:pt idx="1090">
                  <c:v>29.269499999999841</c:v>
                </c:pt>
                <c:pt idx="1091">
                  <c:v>29.274999999999988</c:v>
                </c:pt>
                <c:pt idx="1092">
                  <c:v>29.280499999999819</c:v>
                </c:pt>
                <c:pt idx="1093">
                  <c:v>29.285999999999856</c:v>
                </c:pt>
                <c:pt idx="1094">
                  <c:v>29.291499999999989</c:v>
                </c:pt>
                <c:pt idx="1095">
                  <c:v>29.296999999999986</c:v>
                </c:pt>
                <c:pt idx="1096">
                  <c:v>29.302499999999871</c:v>
                </c:pt>
                <c:pt idx="1097">
                  <c:v>29.307999999999993</c:v>
                </c:pt>
                <c:pt idx="1098">
                  <c:v>29.313499999999987</c:v>
                </c:pt>
                <c:pt idx="1099">
                  <c:v>29.318999999999992</c:v>
                </c:pt>
                <c:pt idx="1100">
                  <c:v>29.324499999999986</c:v>
                </c:pt>
                <c:pt idx="1101">
                  <c:v>29.316666666666691</c:v>
                </c:pt>
                <c:pt idx="1102">
                  <c:v>29.321166666666691</c:v>
                </c:pt>
                <c:pt idx="1103">
                  <c:v>29.32566666666666</c:v>
                </c:pt>
                <c:pt idx="1104">
                  <c:v>29.330166666666695</c:v>
                </c:pt>
                <c:pt idx="1105">
                  <c:v>29.334666666666731</c:v>
                </c:pt>
                <c:pt idx="1106">
                  <c:v>29.339166666666731</c:v>
                </c:pt>
                <c:pt idx="1107">
                  <c:v>29.343666666666657</c:v>
                </c:pt>
                <c:pt idx="1108">
                  <c:v>29.348166666666661</c:v>
                </c:pt>
                <c:pt idx="1109">
                  <c:v>29.352666666666657</c:v>
                </c:pt>
                <c:pt idx="1110">
                  <c:v>29.357166666666735</c:v>
                </c:pt>
                <c:pt idx="1111">
                  <c:v>29.361666666666657</c:v>
                </c:pt>
                <c:pt idx="1112">
                  <c:v>29.366166666666661</c:v>
                </c:pt>
                <c:pt idx="1113">
                  <c:v>29.370666666666658</c:v>
                </c:pt>
                <c:pt idx="1114">
                  <c:v>29.375166666666665</c:v>
                </c:pt>
                <c:pt idx="1115">
                  <c:v>29.379666666666658</c:v>
                </c:pt>
                <c:pt idx="1116">
                  <c:v>29.384166666666655</c:v>
                </c:pt>
                <c:pt idx="1117">
                  <c:v>29.388666666666659</c:v>
                </c:pt>
                <c:pt idx="1118">
                  <c:v>29.393166666666655</c:v>
                </c:pt>
                <c:pt idx="1119">
                  <c:v>29.397666666666691</c:v>
                </c:pt>
                <c:pt idx="1120">
                  <c:v>29.402166666666659</c:v>
                </c:pt>
                <c:pt idx="1121">
                  <c:v>29.373333333333132</c:v>
                </c:pt>
                <c:pt idx="1122">
                  <c:v>29.374833333333289</c:v>
                </c:pt>
                <c:pt idx="1123">
                  <c:v>29.376333333333125</c:v>
                </c:pt>
                <c:pt idx="1124">
                  <c:v>29.377833333333289</c:v>
                </c:pt>
                <c:pt idx="1125">
                  <c:v>29.379333333333133</c:v>
                </c:pt>
                <c:pt idx="1126">
                  <c:v>29.38083333333314</c:v>
                </c:pt>
                <c:pt idx="1127">
                  <c:v>29.382333333333044</c:v>
                </c:pt>
                <c:pt idx="1128">
                  <c:v>29.38383333333314</c:v>
                </c:pt>
                <c:pt idx="1129">
                  <c:v>29.385333333333044</c:v>
                </c:pt>
                <c:pt idx="1130">
                  <c:v>29.38683333333314</c:v>
                </c:pt>
                <c:pt idx="1131">
                  <c:v>29.388333333333055</c:v>
                </c:pt>
                <c:pt idx="1132">
                  <c:v>29.389833333333147</c:v>
                </c:pt>
                <c:pt idx="1133">
                  <c:v>29.391333333333151</c:v>
                </c:pt>
                <c:pt idx="1134">
                  <c:v>29.392833333333151</c:v>
                </c:pt>
                <c:pt idx="1135">
                  <c:v>29.394333333333158</c:v>
                </c:pt>
                <c:pt idx="1136">
                  <c:v>29.395833333333151</c:v>
                </c:pt>
                <c:pt idx="1137">
                  <c:v>29.397333333333158</c:v>
                </c:pt>
                <c:pt idx="1138">
                  <c:v>29.398833333333158</c:v>
                </c:pt>
                <c:pt idx="1139">
                  <c:v>29.400333333333059</c:v>
                </c:pt>
                <c:pt idx="1140">
                  <c:v>29.401833333333165</c:v>
                </c:pt>
                <c:pt idx="1141">
                  <c:v>29.35333333333314</c:v>
                </c:pt>
                <c:pt idx="1142">
                  <c:v>29.350083333333206</c:v>
                </c:pt>
                <c:pt idx="1143">
                  <c:v>29.346833333333173</c:v>
                </c:pt>
                <c:pt idx="1144">
                  <c:v>29.343583333333132</c:v>
                </c:pt>
                <c:pt idx="1145">
                  <c:v>29.340333333333096</c:v>
                </c:pt>
                <c:pt idx="1146">
                  <c:v>29.337083333333329</c:v>
                </c:pt>
                <c:pt idx="1147">
                  <c:v>29.333833333333217</c:v>
                </c:pt>
                <c:pt idx="1148">
                  <c:v>29.330583333333184</c:v>
                </c:pt>
                <c:pt idx="1149">
                  <c:v>29.327333333333154</c:v>
                </c:pt>
                <c:pt idx="1150">
                  <c:v>29.32408333333321</c:v>
                </c:pt>
                <c:pt idx="1151">
                  <c:v>29.32083333333318</c:v>
                </c:pt>
                <c:pt idx="1152">
                  <c:v>29.317583333333289</c:v>
                </c:pt>
                <c:pt idx="1153">
                  <c:v>29.314333333333202</c:v>
                </c:pt>
                <c:pt idx="1154">
                  <c:v>29.311083333333329</c:v>
                </c:pt>
                <c:pt idx="1155">
                  <c:v>29.307833333333289</c:v>
                </c:pt>
                <c:pt idx="1156">
                  <c:v>29.304583333333202</c:v>
                </c:pt>
                <c:pt idx="1157">
                  <c:v>29.301333333333165</c:v>
                </c:pt>
                <c:pt idx="1158">
                  <c:v>29.298083333333118</c:v>
                </c:pt>
                <c:pt idx="1159">
                  <c:v>29.29483333333318</c:v>
                </c:pt>
                <c:pt idx="1160">
                  <c:v>29.291583333333147</c:v>
                </c:pt>
                <c:pt idx="1161">
                  <c:v>29.256666666666675</c:v>
                </c:pt>
                <c:pt idx="1162">
                  <c:v>29.24966666666667</c:v>
                </c:pt>
                <c:pt idx="1163">
                  <c:v>29.242666666666672</c:v>
                </c:pt>
                <c:pt idx="1164">
                  <c:v>29.235666666666667</c:v>
                </c:pt>
                <c:pt idx="1165">
                  <c:v>29.228666666666673</c:v>
                </c:pt>
                <c:pt idx="1166">
                  <c:v>29.221666666666664</c:v>
                </c:pt>
                <c:pt idx="1167">
                  <c:v>29.214666666666691</c:v>
                </c:pt>
                <c:pt idx="1168">
                  <c:v>29.207666666666675</c:v>
                </c:pt>
                <c:pt idx="1169">
                  <c:v>29.20066666666667</c:v>
                </c:pt>
                <c:pt idx="1170">
                  <c:v>29.19366666666669</c:v>
                </c:pt>
                <c:pt idx="1171">
                  <c:v>29.186666666666667</c:v>
                </c:pt>
                <c:pt idx="1172">
                  <c:v>29.179666666666691</c:v>
                </c:pt>
                <c:pt idx="1173">
                  <c:v>29.172666666666668</c:v>
                </c:pt>
                <c:pt idx="1174">
                  <c:v>29.165666666666674</c:v>
                </c:pt>
                <c:pt idx="1175">
                  <c:v>29.15866666666669</c:v>
                </c:pt>
                <c:pt idx="1176">
                  <c:v>29.151666666666731</c:v>
                </c:pt>
                <c:pt idx="1177">
                  <c:v>29.144666666666691</c:v>
                </c:pt>
                <c:pt idx="1178">
                  <c:v>29.137666666666735</c:v>
                </c:pt>
                <c:pt idx="1179">
                  <c:v>29.130666666666691</c:v>
                </c:pt>
                <c:pt idx="1180">
                  <c:v>29.12366666666669</c:v>
                </c:pt>
                <c:pt idx="1181">
                  <c:v>29.090000000000011</c:v>
                </c:pt>
                <c:pt idx="1182">
                  <c:v>29.080499999999848</c:v>
                </c:pt>
                <c:pt idx="1183">
                  <c:v>29.07100000000003</c:v>
                </c:pt>
                <c:pt idx="1184">
                  <c:v>29.061500000000002</c:v>
                </c:pt>
                <c:pt idx="1185">
                  <c:v>29.052000000000007</c:v>
                </c:pt>
                <c:pt idx="1186">
                  <c:v>29.042499999999858</c:v>
                </c:pt>
                <c:pt idx="1187">
                  <c:v>29.033000000000005</c:v>
                </c:pt>
                <c:pt idx="1188">
                  <c:v>29.023500000000013</c:v>
                </c:pt>
                <c:pt idx="1189">
                  <c:v>29.014000000000031</c:v>
                </c:pt>
                <c:pt idx="1190">
                  <c:v>29.004500000000007</c:v>
                </c:pt>
                <c:pt idx="1191">
                  <c:v>28.994999999999987</c:v>
                </c:pt>
                <c:pt idx="1192">
                  <c:v>28.985499999999785</c:v>
                </c:pt>
                <c:pt idx="1193">
                  <c:v>28.975999999999889</c:v>
                </c:pt>
                <c:pt idx="1194">
                  <c:v>28.966499999999826</c:v>
                </c:pt>
                <c:pt idx="1195">
                  <c:v>28.957000000000011</c:v>
                </c:pt>
                <c:pt idx="1196">
                  <c:v>28.947500000000002</c:v>
                </c:pt>
                <c:pt idx="1197">
                  <c:v>28.938000000000009</c:v>
                </c:pt>
                <c:pt idx="1198">
                  <c:v>28.928499999999818</c:v>
                </c:pt>
                <c:pt idx="1199">
                  <c:v>28.919000000000011</c:v>
                </c:pt>
                <c:pt idx="1200">
                  <c:v>28.909499999999863</c:v>
                </c:pt>
                <c:pt idx="1201">
                  <c:v>28.85666666666669</c:v>
                </c:pt>
                <c:pt idx="1202">
                  <c:v>28.84316666666669</c:v>
                </c:pt>
                <c:pt idx="1203">
                  <c:v>28.829666666666693</c:v>
                </c:pt>
                <c:pt idx="1204">
                  <c:v>28.816166666666735</c:v>
                </c:pt>
                <c:pt idx="1205">
                  <c:v>28.802666666666678</c:v>
                </c:pt>
                <c:pt idx="1206">
                  <c:v>28.789166666666688</c:v>
                </c:pt>
                <c:pt idx="1207">
                  <c:v>28.775666666666677</c:v>
                </c:pt>
                <c:pt idx="1208">
                  <c:v>28.762166666666687</c:v>
                </c:pt>
                <c:pt idx="1209">
                  <c:v>28.748666666666676</c:v>
                </c:pt>
                <c:pt idx="1210">
                  <c:v>28.735166666666693</c:v>
                </c:pt>
                <c:pt idx="1211">
                  <c:v>28.721666666666671</c:v>
                </c:pt>
                <c:pt idx="1212">
                  <c:v>28.708166666666681</c:v>
                </c:pt>
                <c:pt idx="1213">
                  <c:v>28.694666666666691</c:v>
                </c:pt>
                <c:pt idx="1214">
                  <c:v>28.681166666666691</c:v>
                </c:pt>
                <c:pt idx="1215">
                  <c:v>28.66766666666669</c:v>
                </c:pt>
                <c:pt idx="1216">
                  <c:v>28.654166666666811</c:v>
                </c:pt>
                <c:pt idx="1217">
                  <c:v>28.640666666666693</c:v>
                </c:pt>
                <c:pt idx="1218">
                  <c:v>28.627166666666731</c:v>
                </c:pt>
                <c:pt idx="1219">
                  <c:v>28.613666666666695</c:v>
                </c:pt>
                <c:pt idx="1220">
                  <c:v>28.600166666666691</c:v>
                </c:pt>
                <c:pt idx="1221">
                  <c:v>28.570000000000018</c:v>
                </c:pt>
                <c:pt idx="1222">
                  <c:v>28.55400000000003</c:v>
                </c:pt>
                <c:pt idx="1223">
                  <c:v>28.538000000000014</c:v>
                </c:pt>
                <c:pt idx="1224">
                  <c:v>28.522000000000023</c:v>
                </c:pt>
                <c:pt idx="1225">
                  <c:v>28.506000000000011</c:v>
                </c:pt>
                <c:pt idx="1226">
                  <c:v>28.490000000000023</c:v>
                </c:pt>
                <c:pt idx="1227">
                  <c:v>28.474000000000011</c:v>
                </c:pt>
                <c:pt idx="1228">
                  <c:v>28.45800000000002</c:v>
                </c:pt>
                <c:pt idx="1229">
                  <c:v>28.441999999999986</c:v>
                </c:pt>
                <c:pt idx="1230">
                  <c:v>28.42600000000002</c:v>
                </c:pt>
                <c:pt idx="1231">
                  <c:v>28.410000000000032</c:v>
                </c:pt>
                <c:pt idx="1232">
                  <c:v>28.39400000000003</c:v>
                </c:pt>
                <c:pt idx="1233">
                  <c:v>28.378000000000032</c:v>
                </c:pt>
                <c:pt idx="1234">
                  <c:v>28.362000000000016</c:v>
                </c:pt>
                <c:pt idx="1235">
                  <c:v>28.346000000000025</c:v>
                </c:pt>
                <c:pt idx="1236">
                  <c:v>28.33000000000003</c:v>
                </c:pt>
                <c:pt idx="1237">
                  <c:v>28.314000000000135</c:v>
                </c:pt>
                <c:pt idx="1238">
                  <c:v>28.298000000000009</c:v>
                </c:pt>
                <c:pt idx="1239">
                  <c:v>28.281999999999989</c:v>
                </c:pt>
                <c:pt idx="1240">
                  <c:v>28.266000000000027</c:v>
                </c:pt>
                <c:pt idx="1241">
                  <c:v>28.250000000000018</c:v>
                </c:pt>
                <c:pt idx="1242">
                  <c:v>28.200000000000028</c:v>
                </c:pt>
                <c:pt idx="1243">
                  <c:v>28.177000000000035</c:v>
                </c:pt>
                <c:pt idx="1244">
                  <c:v>28.154000000000035</c:v>
                </c:pt>
                <c:pt idx="1245">
                  <c:v>28.131000000000128</c:v>
                </c:pt>
                <c:pt idx="1246">
                  <c:v>28.108000000000025</c:v>
                </c:pt>
                <c:pt idx="1247">
                  <c:v>28.084999999999987</c:v>
                </c:pt>
                <c:pt idx="1248">
                  <c:v>28.062000000000019</c:v>
                </c:pt>
                <c:pt idx="1249">
                  <c:v>28.039000000000033</c:v>
                </c:pt>
                <c:pt idx="1250">
                  <c:v>28.01600000000003</c:v>
                </c:pt>
                <c:pt idx="1251">
                  <c:v>27.993000000000027</c:v>
                </c:pt>
                <c:pt idx="1252">
                  <c:v>27.970000000000013</c:v>
                </c:pt>
                <c:pt idx="1253">
                  <c:v>27.947000000000028</c:v>
                </c:pt>
                <c:pt idx="1254">
                  <c:v>27.92400000000001</c:v>
                </c:pt>
                <c:pt idx="1255">
                  <c:v>27.901000000000025</c:v>
                </c:pt>
                <c:pt idx="1256">
                  <c:v>27.878000000000039</c:v>
                </c:pt>
                <c:pt idx="1257">
                  <c:v>27.855000000000025</c:v>
                </c:pt>
                <c:pt idx="1258">
                  <c:v>27.832000000000036</c:v>
                </c:pt>
                <c:pt idx="1259">
                  <c:v>27.809000000000033</c:v>
                </c:pt>
                <c:pt idx="1260">
                  <c:v>27.786000000000026</c:v>
                </c:pt>
                <c:pt idx="1261">
                  <c:v>27.763000000000016</c:v>
                </c:pt>
                <c:pt idx="1262">
                  <c:v>27.723333333333095</c:v>
                </c:pt>
                <c:pt idx="1263">
                  <c:v>27.699083333333213</c:v>
                </c:pt>
                <c:pt idx="1264">
                  <c:v>27.674833333333329</c:v>
                </c:pt>
                <c:pt idx="1265">
                  <c:v>27.650583333333202</c:v>
                </c:pt>
                <c:pt idx="1266">
                  <c:v>27.626333333333154</c:v>
                </c:pt>
                <c:pt idx="1267">
                  <c:v>27.602083333333209</c:v>
                </c:pt>
                <c:pt idx="1268">
                  <c:v>27.577833333333224</c:v>
                </c:pt>
                <c:pt idx="1269">
                  <c:v>27.553583333333183</c:v>
                </c:pt>
                <c:pt idx="1270">
                  <c:v>27.529333333333103</c:v>
                </c:pt>
                <c:pt idx="1271">
                  <c:v>27.505083333333175</c:v>
                </c:pt>
                <c:pt idx="1272">
                  <c:v>27.480833333333095</c:v>
                </c:pt>
                <c:pt idx="1273">
                  <c:v>27.456583333333143</c:v>
                </c:pt>
                <c:pt idx="1274">
                  <c:v>27.432333333333073</c:v>
                </c:pt>
                <c:pt idx="1275">
                  <c:v>27.408083333333124</c:v>
                </c:pt>
                <c:pt idx="1276">
                  <c:v>27.383833333333179</c:v>
                </c:pt>
                <c:pt idx="1277">
                  <c:v>27.359583333333205</c:v>
                </c:pt>
                <c:pt idx="1278">
                  <c:v>27.335333333333157</c:v>
                </c:pt>
                <c:pt idx="1279">
                  <c:v>27.311083333333329</c:v>
                </c:pt>
                <c:pt idx="1280">
                  <c:v>27.286833333333135</c:v>
                </c:pt>
                <c:pt idx="1281">
                  <c:v>27.262583333333069</c:v>
                </c:pt>
                <c:pt idx="1282">
                  <c:v>27.226666666666709</c:v>
                </c:pt>
                <c:pt idx="1283">
                  <c:v>27.200916666666693</c:v>
                </c:pt>
                <c:pt idx="1284">
                  <c:v>27.175166666666698</c:v>
                </c:pt>
                <c:pt idx="1285">
                  <c:v>27.149416666666717</c:v>
                </c:pt>
                <c:pt idx="1286">
                  <c:v>27.123666666666693</c:v>
                </c:pt>
                <c:pt idx="1287">
                  <c:v>27.09791666666673</c:v>
                </c:pt>
                <c:pt idx="1288">
                  <c:v>27.072166666666693</c:v>
                </c:pt>
                <c:pt idx="1289">
                  <c:v>27.046416666666687</c:v>
                </c:pt>
                <c:pt idx="1290">
                  <c:v>27.020666666666692</c:v>
                </c:pt>
                <c:pt idx="1291">
                  <c:v>26.994916666666704</c:v>
                </c:pt>
                <c:pt idx="1292">
                  <c:v>26.969166666666688</c:v>
                </c:pt>
                <c:pt idx="1293">
                  <c:v>26.943416666666689</c:v>
                </c:pt>
                <c:pt idx="1294">
                  <c:v>26.917666666666733</c:v>
                </c:pt>
                <c:pt idx="1295">
                  <c:v>26.891916666666695</c:v>
                </c:pt>
                <c:pt idx="1296">
                  <c:v>26.866166666666714</c:v>
                </c:pt>
                <c:pt idx="1297">
                  <c:v>26.840416666666687</c:v>
                </c:pt>
                <c:pt idx="1298">
                  <c:v>26.814666666666731</c:v>
                </c:pt>
                <c:pt idx="1299">
                  <c:v>26.788916666666687</c:v>
                </c:pt>
                <c:pt idx="1300">
                  <c:v>26.763166666666706</c:v>
                </c:pt>
                <c:pt idx="1301">
                  <c:v>26.737416666666725</c:v>
                </c:pt>
                <c:pt idx="1302">
                  <c:v>26.703333333333106</c:v>
                </c:pt>
                <c:pt idx="1303">
                  <c:v>26.676833333333256</c:v>
                </c:pt>
                <c:pt idx="1304">
                  <c:v>26.650333333333176</c:v>
                </c:pt>
                <c:pt idx="1305">
                  <c:v>26.623833333333234</c:v>
                </c:pt>
                <c:pt idx="1306">
                  <c:v>26.597333333333147</c:v>
                </c:pt>
                <c:pt idx="1307">
                  <c:v>26.570833333333205</c:v>
                </c:pt>
                <c:pt idx="1308">
                  <c:v>26.544333333333125</c:v>
                </c:pt>
                <c:pt idx="1309">
                  <c:v>26.517833333333289</c:v>
                </c:pt>
                <c:pt idx="1310">
                  <c:v>26.491333333333142</c:v>
                </c:pt>
                <c:pt idx="1311">
                  <c:v>26.464833333333157</c:v>
                </c:pt>
                <c:pt idx="1312">
                  <c:v>26.438333333333109</c:v>
                </c:pt>
                <c:pt idx="1313">
                  <c:v>26.411833333333224</c:v>
                </c:pt>
                <c:pt idx="1314">
                  <c:v>26.385333333333076</c:v>
                </c:pt>
                <c:pt idx="1315">
                  <c:v>26.358833333333205</c:v>
                </c:pt>
                <c:pt idx="1316">
                  <c:v>26.33233333333315</c:v>
                </c:pt>
                <c:pt idx="1317">
                  <c:v>26.305833333333172</c:v>
                </c:pt>
                <c:pt idx="1318">
                  <c:v>26.279333333333124</c:v>
                </c:pt>
                <c:pt idx="1319">
                  <c:v>26.252833333333179</c:v>
                </c:pt>
                <c:pt idx="1320">
                  <c:v>26.226333333333102</c:v>
                </c:pt>
                <c:pt idx="1321">
                  <c:v>26.19983333333326</c:v>
                </c:pt>
                <c:pt idx="1322">
                  <c:v>26.17000000000003</c:v>
                </c:pt>
                <c:pt idx="1323">
                  <c:v>26.143000000000043</c:v>
                </c:pt>
                <c:pt idx="1324">
                  <c:v>26.116000000000035</c:v>
                </c:pt>
                <c:pt idx="1325">
                  <c:v>26.089000000000027</c:v>
                </c:pt>
                <c:pt idx="1326">
                  <c:v>26.062000000000019</c:v>
                </c:pt>
                <c:pt idx="1327">
                  <c:v>26.035000000000039</c:v>
                </c:pt>
                <c:pt idx="1328">
                  <c:v>26.00800000000001</c:v>
                </c:pt>
                <c:pt idx="1329">
                  <c:v>25.981000000000027</c:v>
                </c:pt>
                <c:pt idx="1330">
                  <c:v>25.954000000000043</c:v>
                </c:pt>
                <c:pt idx="1331">
                  <c:v>25.927000000000028</c:v>
                </c:pt>
                <c:pt idx="1332">
                  <c:v>25.900000000000027</c:v>
                </c:pt>
                <c:pt idx="1333">
                  <c:v>25.87300000000003</c:v>
                </c:pt>
                <c:pt idx="1334">
                  <c:v>25.846000000000039</c:v>
                </c:pt>
                <c:pt idx="1335">
                  <c:v>25.819000000000031</c:v>
                </c:pt>
                <c:pt idx="1336">
                  <c:v>25.792000000000026</c:v>
                </c:pt>
                <c:pt idx="1337">
                  <c:v>25.764999999999986</c:v>
                </c:pt>
                <c:pt idx="1338">
                  <c:v>25.738000000000028</c:v>
                </c:pt>
                <c:pt idx="1339">
                  <c:v>25.711000000000048</c:v>
                </c:pt>
                <c:pt idx="1340">
                  <c:v>25.684000000000033</c:v>
                </c:pt>
                <c:pt idx="1341">
                  <c:v>25.657000000000131</c:v>
                </c:pt>
                <c:pt idx="1342">
                  <c:v>25.633333333333184</c:v>
                </c:pt>
                <c:pt idx="1343">
                  <c:v>25.606583333333205</c:v>
                </c:pt>
                <c:pt idx="1344">
                  <c:v>25.579833333333191</c:v>
                </c:pt>
                <c:pt idx="1345">
                  <c:v>25.553083333333213</c:v>
                </c:pt>
                <c:pt idx="1346">
                  <c:v>25.526333333333135</c:v>
                </c:pt>
                <c:pt idx="1347">
                  <c:v>25.499583333333117</c:v>
                </c:pt>
                <c:pt idx="1348">
                  <c:v>25.472833333333142</c:v>
                </c:pt>
                <c:pt idx="1349">
                  <c:v>25.44608333333311</c:v>
                </c:pt>
                <c:pt idx="1350">
                  <c:v>25.419333333333149</c:v>
                </c:pt>
                <c:pt idx="1351">
                  <c:v>25.392583333333125</c:v>
                </c:pt>
                <c:pt idx="1352">
                  <c:v>25.365833333333143</c:v>
                </c:pt>
                <c:pt idx="1353">
                  <c:v>25.339083333333289</c:v>
                </c:pt>
                <c:pt idx="1354">
                  <c:v>25.312333333333161</c:v>
                </c:pt>
                <c:pt idx="1355">
                  <c:v>25.285583333333076</c:v>
                </c:pt>
                <c:pt idx="1356">
                  <c:v>25.258833333333161</c:v>
                </c:pt>
                <c:pt idx="1357">
                  <c:v>25.232083333333176</c:v>
                </c:pt>
                <c:pt idx="1358">
                  <c:v>25.205333333333069</c:v>
                </c:pt>
                <c:pt idx="1359">
                  <c:v>25.178583333333183</c:v>
                </c:pt>
                <c:pt idx="1360">
                  <c:v>25.151833333333329</c:v>
                </c:pt>
                <c:pt idx="1361">
                  <c:v>25.125083333333183</c:v>
                </c:pt>
                <c:pt idx="1362">
                  <c:v>25.10000000000003</c:v>
                </c:pt>
                <c:pt idx="1363">
                  <c:v>25.073500000000028</c:v>
                </c:pt>
                <c:pt idx="1364">
                  <c:v>25.047000000000047</c:v>
                </c:pt>
                <c:pt idx="1365">
                  <c:v>25.020500000000027</c:v>
                </c:pt>
                <c:pt idx="1366">
                  <c:v>24.994000000000042</c:v>
                </c:pt>
                <c:pt idx="1367">
                  <c:v>24.967500000000022</c:v>
                </c:pt>
                <c:pt idx="1368">
                  <c:v>24.941000000000027</c:v>
                </c:pt>
                <c:pt idx="1369">
                  <c:v>24.914500000000018</c:v>
                </c:pt>
                <c:pt idx="1370">
                  <c:v>24.888000000000027</c:v>
                </c:pt>
                <c:pt idx="1371">
                  <c:v>24.861500000000014</c:v>
                </c:pt>
                <c:pt idx="1372">
                  <c:v>24.835000000000033</c:v>
                </c:pt>
                <c:pt idx="1373">
                  <c:v>24.808500000000027</c:v>
                </c:pt>
                <c:pt idx="1374">
                  <c:v>24.781999999999989</c:v>
                </c:pt>
                <c:pt idx="1375">
                  <c:v>24.755500000000026</c:v>
                </c:pt>
                <c:pt idx="1376">
                  <c:v>24.729000000000021</c:v>
                </c:pt>
                <c:pt idx="1377">
                  <c:v>24.702500000000029</c:v>
                </c:pt>
                <c:pt idx="1378">
                  <c:v>24.67600000000003</c:v>
                </c:pt>
                <c:pt idx="1379">
                  <c:v>24.649500000000032</c:v>
                </c:pt>
                <c:pt idx="1380">
                  <c:v>24.623000000000015</c:v>
                </c:pt>
                <c:pt idx="1381">
                  <c:v>24.596500000000027</c:v>
                </c:pt>
                <c:pt idx="1382">
                  <c:v>24.570000000000043</c:v>
                </c:pt>
                <c:pt idx="1383">
                  <c:v>24.550000000000033</c:v>
                </c:pt>
                <c:pt idx="1384">
                  <c:v>24.525000000000027</c:v>
                </c:pt>
                <c:pt idx="1385">
                  <c:v>24.500000000000021</c:v>
                </c:pt>
                <c:pt idx="1386">
                  <c:v>24.475000000000026</c:v>
                </c:pt>
                <c:pt idx="1387">
                  <c:v>24.450000000000017</c:v>
                </c:pt>
                <c:pt idx="1388">
                  <c:v>24.425000000000029</c:v>
                </c:pt>
                <c:pt idx="1389">
                  <c:v>24.400000000000013</c:v>
                </c:pt>
                <c:pt idx="1390">
                  <c:v>24.375000000000028</c:v>
                </c:pt>
                <c:pt idx="1391">
                  <c:v>24.350000000000051</c:v>
                </c:pt>
                <c:pt idx="1392">
                  <c:v>24.325000000000028</c:v>
                </c:pt>
                <c:pt idx="1393">
                  <c:v>24.300000000000047</c:v>
                </c:pt>
                <c:pt idx="1394">
                  <c:v>24.275000000000027</c:v>
                </c:pt>
                <c:pt idx="1395">
                  <c:v>24.250000000000043</c:v>
                </c:pt>
                <c:pt idx="1396">
                  <c:v>24.225000000000023</c:v>
                </c:pt>
                <c:pt idx="1397">
                  <c:v>24.200000000000028</c:v>
                </c:pt>
                <c:pt idx="1398">
                  <c:v>24.175000000000018</c:v>
                </c:pt>
                <c:pt idx="1399">
                  <c:v>24.150000000000034</c:v>
                </c:pt>
                <c:pt idx="1400">
                  <c:v>24.12500000000005</c:v>
                </c:pt>
                <c:pt idx="1401">
                  <c:v>24.10000000000003</c:v>
                </c:pt>
                <c:pt idx="1402">
                  <c:v>24.075000000000042</c:v>
                </c:pt>
                <c:pt idx="1403">
                  <c:v>24.050000000000033</c:v>
                </c:pt>
                <c:pt idx="1404">
                  <c:v>24.025000000000027</c:v>
                </c:pt>
                <c:pt idx="1405">
                  <c:v>24.000000000000021</c:v>
                </c:pt>
                <c:pt idx="1406">
                  <c:v>23.975000000000026</c:v>
                </c:pt>
                <c:pt idx="1407">
                  <c:v>23.950000000000017</c:v>
                </c:pt>
                <c:pt idx="1408">
                  <c:v>23.925000000000029</c:v>
                </c:pt>
                <c:pt idx="1409">
                  <c:v>23.900000000000027</c:v>
                </c:pt>
                <c:pt idx="1410">
                  <c:v>23.875000000000028</c:v>
                </c:pt>
                <c:pt idx="1411">
                  <c:v>23.850000000000044</c:v>
                </c:pt>
                <c:pt idx="1412">
                  <c:v>23.825000000000024</c:v>
                </c:pt>
                <c:pt idx="1413">
                  <c:v>23.80000000000004</c:v>
                </c:pt>
                <c:pt idx="1414">
                  <c:v>23.77500000000002</c:v>
                </c:pt>
                <c:pt idx="1415">
                  <c:v>23.750000000000036</c:v>
                </c:pt>
                <c:pt idx="1416">
                  <c:v>23.725000000000016</c:v>
                </c:pt>
                <c:pt idx="1417">
                  <c:v>23.700000000000028</c:v>
                </c:pt>
                <c:pt idx="1418">
                  <c:v>23.675000000000047</c:v>
                </c:pt>
                <c:pt idx="1419">
                  <c:v>23.650000000000031</c:v>
                </c:pt>
                <c:pt idx="1420">
                  <c:v>23.625000000000043</c:v>
                </c:pt>
                <c:pt idx="1421">
                  <c:v>23.60000000000003</c:v>
                </c:pt>
                <c:pt idx="1422">
                  <c:v>23.575000000000028</c:v>
                </c:pt>
                <c:pt idx="1423">
                  <c:v>23.806356869845104</c:v>
                </c:pt>
                <c:pt idx="1424">
                  <c:v>23.807175668879658</c:v>
                </c:pt>
                <c:pt idx="1425">
                  <c:v>23.807994467914046</c:v>
                </c:pt>
                <c:pt idx="1426">
                  <c:v>23.808813266948302</c:v>
                </c:pt>
                <c:pt idx="1427">
                  <c:v>23.809632065982687</c:v>
                </c:pt>
                <c:pt idx="1428">
                  <c:v>23.810450865017131</c:v>
                </c:pt>
                <c:pt idx="1429">
                  <c:v>23.81126966405164</c:v>
                </c:pt>
                <c:pt idx="1430">
                  <c:v>23.812088463085935</c:v>
                </c:pt>
                <c:pt idx="1431">
                  <c:v>23.812907262120302</c:v>
                </c:pt>
                <c:pt idx="1432">
                  <c:v>23.8137260611547</c:v>
                </c:pt>
                <c:pt idx="1433">
                  <c:v>23.814544860189088</c:v>
                </c:pt>
                <c:pt idx="1434">
                  <c:v>23.8153636592235</c:v>
                </c:pt>
                <c:pt idx="1435">
                  <c:v>23.816182458257931</c:v>
                </c:pt>
                <c:pt idx="1436">
                  <c:v>23.817001257292446</c:v>
                </c:pt>
                <c:pt idx="1437">
                  <c:v>23.817820056326731</c:v>
                </c:pt>
                <c:pt idx="1438">
                  <c:v>23.818638855360955</c:v>
                </c:pt>
              </c:numCache>
            </c:numRef>
          </c:val>
        </c:ser>
        <c:ser>
          <c:idx val="1"/>
          <c:order val="1"/>
          <c:tx>
            <c:strRef>
              <c:f>Hoja1!$G$1</c:f>
              <c:strCache>
                <c:ptCount val="1"/>
                <c:pt idx="0">
                  <c:v>T2S3</c:v>
                </c:pt>
              </c:strCache>
            </c:strRef>
          </c:tx>
          <c:marker>
            <c:symbol val="none"/>
          </c:marker>
          <c:cat>
            <c:numRef>
              <c:f>Hoja1!$E$2:$E$1440</c:f>
              <c:numCache>
                <c:formatCode>h:mm:ss</c:formatCode>
                <c:ptCount val="1439"/>
                <c:pt idx="0">
                  <c:v>0</c:v>
                </c:pt>
                <c:pt idx="1">
                  <c:v>6.9444444444444946E-4</c:v>
                </c:pt>
                <c:pt idx="2">
                  <c:v>1.388888888888902E-3</c:v>
                </c:pt>
                <c:pt idx="3">
                  <c:v>2.0833333333333502E-3</c:v>
                </c:pt>
                <c:pt idx="4">
                  <c:v>2.7777777777778195E-3</c:v>
                </c:pt>
                <c:pt idx="5">
                  <c:v>3.4722222222222242E-3</c:v>
                </c:pt>
                <c:pt idx="6">
                  <c:v>4.1666666666666683E-3</c:v>
                </c:pt>
                <c:pt idx="7">
                  <c:v>4.8611111111111112E-3</c:v>
                </c:pt>
                <c:pt idx="8">
                  <c:v>5.5555555555555558E-3</c:v>
                </c:pt>
                <c:pt idx="9">
                  <c:v>6.2500000000000134E-3</c:v>
                </c:pt>
                <c:pt idx="10">
                  <c:v>6.9444444444444857E-3</c:v>
                </c:pt>
                <c:pt idx="11">
                  <c:v>7.6388888888888904E-3</c:v>
                </c:pt>
                <c:pt idx="12">
                  <c:v>8.3333333333333367E-3</c:v>
                </c:pt>
                <c:pt idx="13">
                  <c:v>9.0277777777777787E-3</c:v>
                </c:pt>
                <c:pt idx="14">
                  <c:v>9.7222222222222224E-3</c:v>
                </c:pt>
                <c:pt idx="15">
                  <c:v>1.0416666666666666E-2</c:v>
                </c:pt>
                <c:pt idx="16">
                  <c:v>1.1111111111111125E-2</c:v>
                </c:pt>
                <c:pt idx="17">
                  <c:v>1.1805555555555685E-2</c:v>
                </c:pt>
                <c:pt idx="18">
                  <c:v>1.2499999999999956E-2</c:v>
                </c:pt>
                <c:pt idx="19">
                  <c:v>1.3194444444444439E-2</c:v>
                </c:pt>
                <c:pt idx="20">
                  <c:v>1.3888888888889006E-2</c:v>
                </c:pt>
                <c:pt idx="21">
                  <c:v>1.4583333333333341E-2</c:v>
                </c:pt>
                <c:pt idx="22">
                  <c:v>1.5277777777777781E-2</c:v>
                </c:pt>
                <c:pt idx="23">
                  <c:v>1.5972222222222224E-2</c:v>
                </c:pt>
                <c:pt idx="24">
                  <c:v>1.6666666666666701E-2</c:v>
                </c:pt>
                <c:pt idx="25">
                  <c:v>1.7361111111111143E-2</c:v>
                </c:pt>
                <c:pt idx="26">
                  <c:v>1.8055555555555561E-2</c:v>
                </c:pt>
                <c:pt idx="27">
                  <c:v>1.8749999999999999E-2</c:v>
                </c:pt>
                <c:pt idx="28">
                  <c:v>1.9444444444444445E-2</c:v>
                </c:pt>
                <c:pt idx="29">
                  <c:v>2.0138888888888887E-2</c:v>
                </c:pt>
                <c:pt idx="30">
                  <c:v>2.0833333333333412E-2</c:v>
                </c:pt>
                <c:pt idx="31">
                  <c:v>2.1527777777777989E-2</c:v>
                </c:pt>
                <c:pt idx="32">
                  <c:v>2.2222222222222251E-2</c:v>
                </c:pt>
                <c:pt idx="33">
                  <c:v>2.2916666666666672E-2</c:v>
                </c:pt>
                <c:pt idx="34">
                  <c:v>2.3611111111111211E-2</c:v>
                </c:pt>
                <c:pt idx="35">
                  <c:v>2.4305555555555601E-2</c:v>
                </c:pt>
                <c:pt idx="36">
                  <c:v>2.5000000000000001E-2</c:v>
                </c:pt>
                <c:pt idx="37">
                  <c:v>2.5694444444444499E-2</c:v>
                </c:pt>
                <c:pt idx="38">
                  <c:v>2.6388888888888878E-2</c:v>
                </c:pt>
                <c:pt idx="39">
                  <c:v>2.7083333333333452E-2</c:v>
                </c:pt>
                <c:pt idx="40">
                  <c:v>2.7777777777778154E-2</c:v>
                </c:pt>
                <c:pt idx="41">
                  <c:v>2.8472222222222242E-2</c:v>
                </c:pt>
                <c:pt idx="42">
                  <c:v>2.9166666666666678E-2</c:v>
                </c:pt>
                <c:pt idx="43">
                  <c:v>2.9861111111111251E-2</c:v>
                </c:pt>
                <c:pt idx="44">
                  <c:v>3.05555555555556E-2</c:v>
                </c:pt>
                <c:pt idx="45">
                  <c:v>3.125E-2</c:v>
                </c:pt>
                <c:pt idx="46">
                  <c:v>3.1944444444444497E-2</c:v>
                </c:pt>
                <c:pt idx="47">
                  <c:v>3.2638888888888898E-2</c:v>
                </c:pt>
                <c:pt idx="48">
                  <c:v>3.3333333333333298E-2</c:v>
                </c:pt>
                <c:pt idx="49">
                  <c:v>3.4027777777778052E-2</c:v>
                </c:pt>
                <c:pt idx="50">
                  <c:v>3.4722222222222203E-2</c:v>
                </c:pt>
                <c:pt idx="51">
                  <c:v>3.5416666666666742E-2</c:v>
                </c:pt>
                <c:pt idx="52">
                  <c:v>3.6111111111111212E-2</c:v>
                </c:pt>
                <c:pt idx="53">
                  <c:v>3.6805555555555612E-2</c:v>
                </c:pt>
                <c:pt idx="54">
                  <c:v>3.7500000000000006E-2</c:v>
                </c:pt>
                <c:pt idx="55">
                  <c:v>3.8194444444444399E-2</c:v>
                </c:pt>
                <c:pt idx="56">
                  <c:v>3.8888888888888903E-2</c:v>
                </c:pt>
                <c:pt idx="57">
                  <c:v>3.9583333333333297E-2</c:v>
                </c:pt>
                <c:pt idx="58">
                  <c:v>4.0277777777777767E-2</c:v>
                </c:pt>
                <c:pt idx="59">
                  <c:v>4.0972222222222333E-2</c:v>
                </c:pt>
                <c:pt idx="60">
                  <c:v>4.1666666666666699E-2</c:v>
                </c:pt>
                <c:pt idx="61">
                  <c:v>4.2361111111111537E-2</c:v>
                </c:pt>
                <c:pt idx="62">
                  <c:v>4.3055555555555375E-2</c:v>
                </c:pt>
                <c:pt idx="63">
                  <c:v>4.3749999999999997E-2</c:v>
                </c:pt>
                <c:pt idx="64">
                  <c:v>4.4444444444444502E-2</c:v>
                </c:pt>
                <c:pt idx="65">
                  <c:v>4.5138888888888895E-2</c:v>
                </c:pt>
                <c:pt idx="66">
                  <c:v>4.5833333333333809E-2</c:v>
                </c:pt>
                <c:pt idx="67">
                  <c:v>4.6527777777777765E-2</c:v>
                </c:pt>
                <c:pt idx="68">
                  <c:v>4.7222222222222332E-2</c:v>
                </c:pt>
                <c:pt idx="69">
                  <c:v>4.7916666666666823E-2</c:v>
                </c:pt>
                <c:pt idx="70">
                  <c:v>4.8611111111111112E-2</c:v>
                </c:pt>
                <c:pt idx="71">
                  <c:v>4.9305555555555602E-2</c:v>
                </c:pt>
                <c:pt idx="72">
                  <c:v>0.05</c:v>
                </c:pt>
                <c:pt idx="73">
                  <c:v>5.0694444444444514E-2</c:v>
                </c:pt>
                <c:pt idx="74">
                  <c:v>5.1388888888888901E-2</c:v>
                </c:pt>
                <c:pt idx="75">
                  <c:v>5.2083333333333898E-2</c:v>
                </c:pt>
                <c:pt idx="76">
                  <c:v>5.2777777777777798E-2</c:v>
                </c:pt>
                <c:pt idx="77">
                  <c:v>5.3472222222222324E-2</c:v>
                </c:pt>
                <c:pt idx="78">
                  <c:v>5.4166666666666904E-2</c:v>
                </c:pt>
                <c:pt idx="79">
                  <c:v>5.4861111111111555E-2</c:v>
                </c:pt>
                <c:pt idx="80">
                  <c:v>5.5555555555555455E-2</c:v>
                </c:pt>
                <c:pt idx="81">
                  <c:v>5.6249999999999946E-2</c:v>
                </c:pt>
                <c:pt idx="82">
                  <c:v>5.6944444444444499E-2</c:v>
                </c:pt>
                <c:pt idx="83">
                  <c:v>5.7638888888888899E-2</c:v>
                </c:pt>
                <c:pt idx="84">
                  <c:v>5.8333333333333931E-2</c:v>
                </c:pt>
                <c:pt idx="85">
                  <c:v>5.9027777777777804E-2</c:v>
                </c:pt>
                <c:pt idx="86">
                  <c:v>5.9722222222222822E-2</c:v>
                </c:pt>
                <c:pt idx="87">
                  <c:v>6.0416666666666834E-2</c:v>
                </c:pt>
                <c:pt idx="88">
                  <c:v>6.1111111111111102E-2</c:v>
                </c:pt>
                <c:pt idx="89">
                  <c:v>6.1805555555555475E-2</c:v>
                </c:pt>
                <c:pt idx="90">
                  <c:v>6.25E-2</c:v>
                </c:pt>
                <c:pt idx="91">
                  <c:v>6.3194444444444511E-2</c:v>
                </c:pt>
                <c:pt idx="92">
                  <c:v>6.3888888888888898E-2</c:v>
                </c:pt>
                <c:pt idx="93">
                  <c:v>6.4583333333333923E-2</c:v>
                </c:pt>
                <c:pt idx="94">
                  <c:v>6.5277777777777796E-2</c:v>
                </c:pt>
                <c:pt idx="95">
                  <c:v>6.5972222222222404E-2</c:v>
                </c:pt>
                <c:pt idx="96">
                  <c:v>6.6666666666666693E-2</c:v>
                </c:pt>
                <c:pt idx="97">
                  <c:v>6.7361111111111746E-2</c:v>
                </c:pt>
                <c:pt idx="98">
                  <c:v>6.8055555555555605E-2</c:v>
                </c:pt>
                <c:pt idx="99">
                  <c:v>6.8750000000000019E-2</c:v>
                </c:pt>
                <c:pt idx="100">
                  <c:v>6.9444444444444503E-2</c:v>
                </c:pt>
                <c:pt idx="101">
                  <c:v>7.0138888888888903E-2</c:v>
                </c:pt>
                <c:pt idx="102">
                  <c:v>7.0833333333333942E-2</c:v>
                </c:pt>
                <c:pt idx="103">
                  <c:v>7.1527777777777787E-2</c:v>
                </c:pt>
                <c:pt idx="104">
                  <c:v>7.2222222222222424E-2</c:v>
                </c:pt>
                <c:pt idx="105">
                  <c:v>7.2916666666666824E-2</c:v>
                </c:pt>
                <c:pt idx="106">
                  <c:v>7.3611111111111224E-2</c:v>
                </c:pt>
                <c:pt idx="107">
                  <c:v>7.4305555555555597E-2</c:v>
                </c:pt>
                <c:pt idx="108">
                  <c:v>7.5000000000000094E-2</c:v>
                </c:pt>
                <c:pt idx="109">
                  <c:v>7.5694444444444522E-2</c:v>
                </c:pt>
                <c:pt idx="110">
                  <c:v>7.6388888888888895E-2</c:v>
                </c:pt>
                <c:pt idx="111">
                  <c:v>7.7083333333334003E-2</c:v>
                </c:pt>
                <c:pt idx="112">
                  <c:v>7.7777777777777807E-2</c:v>
                </c:pt>
                <c:pt idx="113">
                  <c:v>7.8472222222222332E-2</c:v>
                </c:pt>
                <c:pt idx="114">
                  <c:v>7.9166666666666913E-2</c:v>
                </c:pt>
                <c:pt idx="115">
                  <c:v>7.9861111111111813E-2</c:v>
                </c:pt>
                <c:pt idx="116">
                  <c:v>8.0555555555556657E-2</c:v>
                </c:pt>
                <c:pt idx="117">
                  <c:v>8.1250000000000128E-2</c:v>
                </c:pt>
                <c:pt idx="118">
                  <c:v>8.1944444444444528E-2</c:v>
                </c:pt>
                <c:pt idx="119">
                  <c:v>8.2638888888889858E-2</c:v>
                </c:pt>
                <c:pt idx="120">
                  <c:v>8.3333333333333398E-2</c:v>
                </c:pt>
                <c:pt idx="121">
                  <c:v>8.4027777777777798E-2</c:v>
                </c:pt>
                <c:pt idx="122">
                  <c:v>8.4722222222222768E-2</c:v>
                </c:pt>
                <c:pt idx="123">
                  <c:v>8.5416666666666724E-2</c:v>
                </c:pt>
                <c:pt idx="124">
                  <c:v>8.6111111111110819E-2</c:v>
                </c:pt>
                <c:pt idx="125">
                  <c:v>8.6805555555555594E-2</c:v>
                </c:pt>
                <c:pt idx="126">
                  <c:v>8.7500000000000147E-2</c:v>
                </c:pt>
                <c:pt idx="127">
                  <c:v>8.8194444444445297E-2</c:v>
                </c:pt>
                <c:pt idx="128">
                  <c:v>8.8888888888889767E-2</c:v>
                </c:pt>
                <c:pt idx="129">
                  <c:v>8.9583333333333542E-2</c:v>
                </c:pt>
                <c:pt idx="130">
                  <c:v>9.0277777777777693E-2</c:v>
                </c:pt>
                <c:pt idx="131">
                  <c:v>9.0972222222222343E-2</c:v>
                </c:pt>
                <c:pt idx="132">
                  <c:v>9.1666666666667493E-2</c:v>
                </c:pt>
                <c:pt idx="133">
                  <c:v>9.2361111111110589E-2</c:v>
                </c:pt>
                <c:pt idx="134">
                  <c:v>9.3055555555556668E-2</c:v>
                </c:pt>
                <c:pt idx="135">
                  <c:v>9.3750000000000902E-2</c:v>
                </c:pt>
                <c:pt idx="136">
                  <c:v>9.4444444444444525E-2</c:v>
                </c:pt>
                <c:pt idx="137">
                  <c:v>9.5138888888889772E-2</c:v>
                </c:pt>
                <c:pt idx="138">
                  <c:v>9.5833333333333506E-2</c:v>
                </c:pt>
                <c:pt idx="139">
                  <c:v>9.6527777777778004E-2</c:v>
                </c:pt>
                <c:pt idx="140">
                  <c:v>9.7222222222222293E-2</c:v>
                </c:pt>
                <c:pt idx="141">
                  <c:v>9.7916666666666846E-2</c:v>
                </c:pt>
                <c:pt idx="142">
                  <c:v>9.8611111111111191E-2</c:v>
                </c:pt>
                <c:pt idx="143">
                  <c:v>9.9305555555555647E-2</c:v>
                </c:pt>
                <c:pt idx="144">
                  <c:v>0.1</c:v>
                </c:pt>
                <c:pt idx="145">
                  <c:v>0.10069444444444522</c:v>
                </c:pt>
                <c:pt idx="146">
                  <c:v>0.101388888888889</c:v>
                </c:pt>
                <c:pt idx="147">
                  <c:v>0.102083333333333</c:v>
                </c:pt>
                <c:pt idx="148">
                  <c:v>0.10277777777777802</c:v>
                </c:pt>
                <c:pt idx="149">
                  <c:v>0.1034722222222226</c:v>
                </c:pt>
                <c:pt idx="150">
                  <c:v>0.10416666666666752</c:v>
                </c:pt>
                <c:pt idx="151">
                  <c:v>0.10486111111111122</c:v>
                </c:pt>
                <c:pt idx="152">
                  <c:v>0.10555555555555612</c:v>
                </c:pt>
                <c:pt idx="153">
                  <c:v>0.10625000000000002</c:v>
                </c:pt>
                <c:pt idx="154">
                  <c:v>0.10694444444444499</c:v>
                </c:pt>
                <c:pt idx="155">
                  <c:v>0.1076388888888896</c:v>
                </c:pt>
                <c:pt idx="156">
                  <c:v>0.108333333333333</c:v>
                </c:pt>
                <c:pt idx="157">
                  <c:v>0.10902777777777822</c:v>
                </c:pt>
                <c:pt idx="158">
                  <c:v>0.10972222222222315</c:v>
                </c:pt>
                <c:pt idx="159">
                  <c:v>0.110416666666667</c:v>
                </c:pt>
                <c:pt idx="160">
                  <c:v>0.11111111111111099</c:v>
                </c:pt>
                <c:pt idx="161">
                  <c:v>0.111805555555556</c:v>
                </c:pt>
                <c:pt idx="162">
                  <c:v>0.1125</c:v>
                </c:pt>
                <c:pt idx="163">
                  <c:v>0.11319444444444512</c:v>
                </c:pt>
                <c:pt idx="164">
                  <c:v>0.113888888888889</c:v>
                </c:pt>
                <c:pt idx="165">
                  <c:v>0.114583333333333</c:v>
                </c:pt>
                <c:pt idx="166">
                  <c:v>0.11527777777777802</c:v>
                </c:pt>
                <c:pt idx="167">
                  <c:v>0.11597222222222252</c:v>
                </c:pt>
                <c:pt idx="168">
                  <c:v>0.11666666666666722</c:v>
                </c:pt>
                <c:pt idx="169">
                  <c:v>0.11736111111111112</c:v>
                </c:pt>
                <c:pt idx="170">
                  <c:v>0.11805555555555602</c:v>
                </c:pt>
                <c:pt idx="171">
                  <c:v>0.11874999999999998</c:v>
                </c:pt>
                <c:pt idx="172">
                  <c:v>0.11944444444444502</c:v>
                </c:pt>
                <c:pt idx="173">
                  <c:v>0.12013888888888929</c:v>
                </c:pt>
                <c:pt idx="174">
                  <c:v>0.120833333333334</c:v>
                </c:pt>
                <c:pt idx="175">
                  <c:v>0.12152777777777812</c:v>
                </c:pt>
                <c:pt idx="176">
                  <c:v>0.12222222222222309</c:v>
                </c:pt>
                <c:pt idx="177">
                  <c:v>0.12291666666666699</c:v>
                </c:pt>
                <c:pt idx="178">
                  <c:v>0.12361111111111153</c:v>
                </c:pt>
                <c:pt idx="179">
                  <c:v>0.12430555555555522</c:v>
                </c:pt>
                <c:pt idx="180">
                  <c:v>0.125</c:v>
                </c:pt>
                <c:pt idx="181">
                  <c:v>0.12569444444444441</c:v>
                </c:pt>
                <c:pt idx="182">
                  <c:v>0.12638888888888897</c:v>
                </c:pt>
                <c:pt idx="183">
                  <c:v>0.12708333333333299</c:v>
                </c:pt>
                <c:pt idx="184">
                  <c:v>0.12777777777777788</c:v>
                </c:pt>
                <c:pt idx="185">
                  <c:v>0.12847222222222199</c:v>
                </c:pt>
                <c:pt idx="186">
                  <c:v>0.12916666666666687</c:v>
                </c:pt>
                <c:pt idx="187">
                  <c:v>0.12986111111111101</c:v>
                </c:pt>
                <c:pt idx="188">
                  <c:v>0.13055555555555487</c:v>
                </c:pt>
                <c:pt idx="189">
                  <c:v>0.13125000000000001</c:v>
                </c:pt>
                <c:pt idx="190">
                  <c:v>0.1319444444444457</c:v>
                </c:pt>
                <c:pt idx="191">
                  <c:v>0.132638888888889</c:v>
                </c:pt>
                <c:pt idx="192">
                  <c:v>0.13333333333333341</c:v>
                </c:pt>
                <c:pt idx="193">
                  <c:v>0.134027777777778</c:v>
                </c:pt>
                <c:pt idx="194">
                  <c:v>0.13472222222222199</c:v>
                </c:pt>
                <c:pt idx="195">
                  <c:v>0.13541666666666699</c:v>
                </c:pt>
                <c:pt idx="196">
                  <c:v>0.13611111111111099</c:v>
                </c:pt>
                <c:pt idx="197">
                  <c:v>0.13680555555555488</c:v>
                </c:pt>
                <c:pt idx="198">
                  <c:v>0.13750000000000001</c:v>
                </c:pt>
                <c:pt idx="199">
                  <c:v>0.13819444444444501</c:v>
                </c:pt>
                <c:pt idx="200">
                  <c:v>0.13888888888888901</c:v>
                </c:pt>
                <c:pt idx="201">
                  <c:v>0.13958333333333389</c:v>
                </c:pt>
                <c:pt idx="202">
                  <c:v>0.140277777777778</c:v>
                </c:pt>
                <c:pt idx="203">
                  <c:v>0.14097222222222244</c:v>
                </c:pt>
                <c:pt idx="204">
                  <c:v>0.141666666666667</c:v>
                </c:pt>
                <c:pt idx="205">
                  <c:v>0.14236111111111099</c:v>
                </c:pt>
                <c:pt idx="206">
                  <c:v>0.14305555555555588</c:v>
                </c:pt>
                <c:pt idx="207">
                  <c:v>0.14375000000000004</c:v>
                </c:pt>
                <c:pt idx="208">
                  <c:v>0.14444444444444599</c:v>
                </c:pt>
                <c:pt idx="209">
                  <c:v>0.14513888888888901</c:v>
                </c:pt>
                <c:pt idx="210">
                  <c:v>0.14583333333333404</c:v>
                </c:pt>
                <c:pt idx="211">
                  <c:v>0.14652777777777801</c:v>
                </c:pt>
                <c:pt idx="212">
                  <c:v>0.14722222222222298</c:v>
                </c:pt>
                <c:pt idx="213">
                  <c:v>0.14791666666666789</c:v>
                </c:pt>
                <c:pt idx="214">
                  <c:v>0.14861111111111144</c:v>
                </c:pt>
                <c:pt idx="215">
                  <c:v>0.149305555555556</c:v>
                </c:pt>
                <c:pt idx="216">
                  <c:v>0.15000000000000024</c:v>
                </c:pt>
                <c:pt idx="217">
                  <c:v>0.15069444444444538</c:v>
                </c:pt>
                <c:pt idx="218">
                  <c:v>0.15138888888888899</c:v>
                </c:pt>
                <c:pt idx="219">
                  <c:v>0.15208333333333418</c:v>
                </c:pt>
                <c:pt idx="220">
                  <c:v>0.15277777777777801</c:v>
                </c:pt>
                <c:pt idx="221">
                  <c:v>0.15347222222222309</c:v>
                </c:pt>
                <c:pt idx="222">
                  <c:v>0.15416666666666701</c:v>
                </c:pt>
                <c:pt idx="223">
                  <c:v>0.154861111111112</c:v>
                </c:pt>
                <c:pt idx="224">
                  <c:v>0.155555555555556</c:v>
                </c:pt>
                <c:pt idx="225">
                  <c:v>0.15625000000000044</c:v>
                </c:pt>
                <c:pt idx="226">
                  <c:v>0.15694444444444647</c:v>
                </c:pt>
                <c:pt idx="227">
                  <c:v>0.15763888888888899</c:v>
                </c:pt>
                <c:pt idx="228">
                  <c:v>0.15833333333333438</c:v>
                </c:pt>
                <c:pt idx="229">
                  <c:v>0.15902777777777799</c:v>
                </c:pt>
                <c:pt idx="230">
                  <c:v>0.15972222222222326</c:v>
                </c:pt>
                <c:pt idx="231">
                  <c:v>0.16041666666666701</c:v>
                </c:pt>
                <c:pt idx="232">
                  <c:v>0.16111111111111101</c:v>
                </c:pt>
                <c:pt idx="233">
                  <c:v>0.16180555555555587</c:v>
                </c:pt>
                <c:pt idx="234">
                  <c:v>0.16250000000000001</c:v>
                </c:pt>
                <c:pt idx="235">
                  <c:v>0.16319444444444489</c:v>
                </c:pt>
                <c:pt idx="236">
                  <c:v>0.163888888888889</c:v>
                </c:pt>
                <c:pt idx="237">
                  <c:v>0.16458333333333341</c:v>
                </c:pt>
                <c:pt idx="238">
                  <c:v>0.165277777777778</c:v>
                </c:pt>
                <c:pt idx="239">
                  <c:v>0.16597222222222199</c:v>
                </c:pt>
                <c:pt idx="240">
                  <c:v>0.16666666666666688</c:v>
                </c:pt>
                <c:pt idx="241">
                  <c:v>0.16736111111111099</c:v>
                </c:pt>
                <c:pt idx="242">
                  <c:v>0.16805555555555587</c:v>
                </c:pt>
                <c:pt idx="243">
                  <c:v>0.16875000000000001</c:v>
                </c:pt>
                <c:pt idx="244">
                  <c:v>0.16944444444444587</c:v>
                </c:pt>
                <c:pt idx="245">
                  <c:v>0.17013888888888901</c:v>
                </c:pt>
                <c:pt idx="246">
                  <c:v>0.17083333333333389</c:v>
                </c:pt>
                <c:pt idx="247">
                  <c:v>0.171527777777778</c:v>
                </c:pt>
                <c:pt idx="248">
                  <c:v>0.17222222222222244</c:v>
                </c:pt>
                <c:pt idx="249">
                  <c:v>0.17291666666666741</c:v>
                </c:pt>
                <c:pt idx="250">
                  <c:v>0.17361111111111099</c:v>
                </c:pt>
                <c:pt idx="251">
                  <c:v>0.17430555555555588</c:v>
                </c:pt>
                <c:pt idx="252">
                  <c:v>0.17500000000000004</c:v>
                </c:pt>
                <c:pt idx="253">
                  <c:v>0.17569444444444512</c:v>
                </c:pt>
                <c:pt idx="254">
                  <c:v>0.17638888888888901</c:v>
                </c:pt>
                <c:pt idx="255">
                  <c:v>0.17708333333333404</c:v>
                </c:pt>
                <c:pt idx="256">
                  <c:v>0.17777777777777801</c:v>
                </c:pt>
                <c:pt idx="257">
                  <c:v>0.17847222222222298</c:v>
                </c:pt>
                <c:pt idx="258">
                  <c:v>0.179166666666667</c:v>
                </c:pt>
                <c:pt idx="259">
                  <c:v>0.17986111111111144</c:v>
                </c:pt>
                <c:pt idx="260">
                  <c:v>0.180555555555556</c:v>
                </c:pt>
                <c:pt idx="261">
                  <c:v>0.18125000000000024</c:v>
                </c:pt>
                <c:pt idx="262">
                  <c:v>0.18194444444444613</c:v>
                </c:pt>
                <c:pt idx="263">
                  <c:v>0.18263888888888899</c:v>
                </c:pt>
                <c:pt idx="264">
                  <c:v>0.18333333333333418</c:v>
                </c:pt>
                <c:pt idx="265">
                  <c:v>0.18402777777777801</c:v>
                </c:pt>
                <c:pt idx="266">
                  <c:v>0.18472222222222309</c:v>
                </c:pt>
                <c:pt idx="267">
                  <c:v>0.18541666666666801</c:v>
                </c:pt>
                <c:pt idx="268">
                  <c:v>0.186111111111112</c:v>
                </c:pt>
                <c:pt idx="269">
                  <c:v>0.186805555555556</c:v>
                </c:pt>
                <c:pt idx="270">
                  <c:v>0.18750000000000044</c:v>
                </c:pt>
                <c:pt idx="271">
                  <c:v>0.18819444444444552</c:v>
                </c:pt>
                <c:pt idx="272">
                  <c:v>0.18888888888888899</c:v>
                </c:pt>
                <c:pt idx="273">
                  <c:v>0.18958333333333438</c:v>
                </c:pt>
                <c:pt idx="274">
                  <c:v>0.19027777777777788</c:v>
                </c:pt>
                <c:pt idx="275">
                  <c:v>0.19097222222222199</c:v>
                </c:pt>
                <c:pt idx="276">
                  <c:v>0.19166666666666687</c:v>
                </c:pt>
                <c:pt idx="277">
                  <c:v>0.19236111111111101</c:v>
                </c:pt>
                <c:pt idx="278">
                  <c:v>0.19305555555555587</c:v>
                </c:pt>
                <c:pt idx="279">
                  <c:v>0.19375000000000001</c:v>
                </c:pt>
                <c:pt idx="280">
                  <c:v>0.1944444444444457</c:v>
                </c:pt>
                <c:pt idx="281">
                  <c:v>0.195138888888889</c:v>
                </c:pt>
                <c:pt idx="282">
                  <c:v>0.19583333333333341</c:v>
                </c:pt>
                <c:pt idx="283">
                  <c:v>0.196527777777778</c:v>
                </c:pt>
                <c:pt idx="284">
                  <c:v>0.19722222222222199</c:v>
                </c:pt>
                <c:pt idx="285">
                  <c:v>0.19791666666666699</c:v>
                </c:pt>
                <c:pt idx="286">
                  <c:v>0.19861111111111099</c:v>
                </c:pt>
                <c:pt idx="287">
                  <c:v>0.19930555555555587</c:v>
                </c:pt>
                <c:pt idx="288">
                  <c:v>0.2</c:v>
                </c:pt>
                <c:pt idx="289">
                  <c:v>0.20069444444444501</c:v>
                </c:pt>
                <c:pt idx="290">
                  <c:v>0.20138888888888901</c:v>
                </c:pt>
                <c:pt idx="291">
                  <c:v>0.20208333333333389</c:v>
                </c:pt>
                <c:pt idx="292">
                  <c:v>0.202777777777778</c:v>
                </c:pt>
                <c:pt idx="293">
                  <c:v>0.20347222222222244</c:v>
                </c:pt>
                <c:pt idx="294">
                  <c:v>0.204166666666667</c:v>
                </c:pt>
                <c:pt idx="295">
                  <c:v>0.20486111111111099</c:v>
                </c:pt>
                <c:pt idx="296">
                  <c:v>0.20555555555555588</c:v>
                </c:pt>
                <c:pt idx="297">
                  <c:v>0.20625000000000004</c:v>
                </c:pt>
                <c:pt idx="298">
                  <c:v>0.20694444444444599</c:v>
                </c:pt>
                <c:pt idx="299">
                  <c:v>0.20763888888888901</c:v>
                </c:pt>
                <c:pt idx="300">
                  <c:v>0.20833333333333404</c:v>
                </c:pt>
                <c:pt idx="301">
                  <c:v>0.20902777777777801</c:v>
                </c:pt>
                <c:pt idx="302">
                  <c:v>0.20972222222222298</c:v>
                </c:pt>
                <c:pt idx="303">
                  <c:v>0.21041666666666789</c:v>
                </c:pt>
                <c:pt idx="304">
                  <c:v>0.21111111111111144</c:v>
                </c:pt>
                <c:pt idx="305">
                  <c:v>0.211805555555556</c:v>
                </c:pt>
                <c:pt idx="306">
                  <c:v>0.21250000000000024</c:v>
                </c:pt>
                <c:pt idx="307">
                  <c:v>0.21319444444444538</c:v>
                </c:pt>
                <c:pt idx="308">
                  <c:v>0.21388888888888899</c:v>
                </c:pt>
                <c:pt idx="309">
                  <c:v>0.21458333333333418</c:v>
                </c:pt>
                <c:pt idx="310">
                  <c:v>0.21527777777777801</c:v>
                </c:pt>
                <c:pt idx="311">
                  <c:v>0.21597222222222309</c:v>
                </c:pt>
                <c:pt idx="312">
                  <c:v>0.21666666666666701</c:v>
                </c:pt>
                <c:pt idx="313">
                  <c:v>0.217361111111112</c:v>
                </c:pt>
                <c:pt idx="314">
                  <c:v>0.218055555555556</c:v>
                </c:pt>
                <c:pt idx="315">
                  <c:v>0.21875000000000044</c:v>
                </c:pt>
                <c:pt idx="316">
                  <c:v>0.21944444444444747</c:v>
                </c:pt>
                <c:pt idx="317">
                  <c:v>0.22013888888888897</c:v>
                </c:pt>
                <c:pt idx="318">
                  <c:v>0.22083333333333299</c:v>
                </c:pt>
                <c:pt idx="319">
                  <c:v>0.22152777777777788</c:v>
                </c:pt>
                <c:pt idx="320">
                  <c:v>0.22222222222222199</c:v>
                </c:pt>
                <c:pt idx="321">
                  <c:v>0.22291666666666701</c:v>
                </c:pt>
                <c:pt idx="322">
                  <c:v>0.22361111111111101</c:v>
                </c:pt>
                <c:pt idx="323">
                  <c:v>0.22430555555555587</c:v>
                </c:pt>
                <c:pt idx="324">
                  <c:v>0.22500000000000001</c:v>
                </c:pt>
                <c:pt idx="325">
                  <c:v>0.22569444444444589</c:v>
                </c:pt>
                <c:pt idx="326">
                  <c:v>0.226388888888889</c:v>
                </c:pt>
                <c:pt idx="327">
                  <c:v>0.22708333333333341</c:v>
                </c:pt>
                <c:pt idx="328">
                  <c:v>0.227777777777778</c:v>
                </c:pt>
                <c:pt idx="329">
                  <c:v>0.22847222222222199</c:v>
                </c:pt>
                <c:pt idx="330">
                  <c:v>0.22916666666666688</c:v>
                </c:pt>
                <c:pt idx="331">
                  <c:v>0.22986111111111099</c:v>
                </c:pt>
                <c:pt idx="332">
                  <c:v>0.23055555555555587</c:v>
                </c:pt>
                <c:pt idx="333">
                  <c:v>0.23125000000000001</c:v>
                </c:pt>
                <c:pt idx="334">
                  <c:v>0.23194444444444687</c:v>
                </c:pt>
                <c:pt idx="335">
                  <c:v>0.23263888888888901</c:v>
                </c:pt>
                <c:pt idx="336">
                  <c:v>0.23333333333333389</c:v>
                </c:pt>
                <c:pt idx="337">
                  <c:v>0.234027777777778</c:v>
                </c:pt>
                <c:pt idx="338">
                  <c:v>0.23472222222222244</c:v>
                </c:pt>
                <c:pt idx="339">
                  <c:v>0.23541666666666741</c:v>
                </c:pt>
                <c:pt idx="340">
                  <c:v>0.23611111111111099</c:v>
                </c:pt>
                <c:pt idx="341">
                  <c:v>0.23680555555555588</c:v>
                </c:pt>
                <c:pt idx="342">
                  <c:v>0.23750000000000004</c:v>
                </c:pt>
                <c:pt idx="343">
                  <c:v>0.23819444444444618</c:v>
                </c:pt>
                <c:pt idx="344">
                  <c:v>0.23888888888888901</c:v>
                </c:pt>
                <c:pt idx="345">
                  <c:v>0.23958333333333404</c:v>
                </c:pt>
                <c:pt idx="346">
                  <c:v>0.24027777777777801</c:v>
                </c:pt>
                <c:pt idx="347">
                  <c:v>0.24097222222222298</c:v>
                </c:pt>
                <c:pt idx="348">
                  <c:v>0.241666666666667</c:v>
                </c:pt>
                <c:pt idx="349">
                  <c:v>0.24236111111111144</c:v>
                </c:pt>
                <c:pt idx="350">
                  <c:v>0.243055555555556</c:v>
                </c:pt>
                <c:pt idx="351">
                  <c:v>0.24375000000000024</c:v>
                </c:pt>
                <c:pt idx="352">
                  <c:v>0.24444444444444713</c:v>
                </c:pt>
                <c:pt idx="353">
                  <c:v>0.24513888888888899</c:v>
                </c:pt>
                <c:pt idx="354">
                  <c:v>0.24583333333333418</c:v>
                </c:pt>
                <c:pt idx="355">
                  <c:v>0.24652777777777801</c:v>
                </c:pt>
                <c:pt idx="356">
                  <c:v>0.24722222222222309</c:v>
                </c:pt>
                <c:pt idx="357">
                  <c:v>0.24791666666666801</c:v>
                </c:pt>
                <c:pt idx="358">
                  <c:v>0.248611111111112</c:v>
                </c:pt>
                <c:pt idx="359">
                  <c:v>0.249305555555556</c:v>
                </c:pt>
                <c:pt idx="360">
                  <c:v>0.25</c:v>
                </c:pt>
                <c:pt idx="361">
                  <c:v>0.250694444444445</c:v>
                </c:pt>
                <c:pt idx="362">
                  <c:v>0.25138888888889205</c:v>
                </c:pt>
                <c:pt idx="363">
                  <c:v>0.25208333333333299</c:v>
                </c:pt>
                <c:pt idx="364">
                  <c:v>0.25277777777777832</c:v>
                </c:pt>
                <c:pt idx="365">
                  <c:v>0.25347222222222232</c:v>
                </c:pt>
                <c:pt idx="366">
                  <c:v>0.25416666666666698</c:v>
                </c:pt>
                <c:pt idx="367">
                  <c:v>0.25486111111111093</c:v>
                </c:pt>
                <c:pt idx="368">
                  <c:v>0.25555555555555576</c:v>
                </c:pt>
                <c:pt idx="369">
                  <c:v>0.25624999999999998</c:v>
                </c:pt>
                <c:pt idx="370">
                  <c:v>0.25694444444444497</c:v>
                </c:pt>
                <c:pt idx="371">
                  <c:v>0.25763888888888897</c:v>
                </c:pt>
                <c:pt idx="372">
                  <c:v>0.25833333333333303</c:v>
                </c:pt>
                <c:pt idx="373">
                  <c:v>0.25902777777778013</c:v>
                </c:pt>
                <c:pt idx="374">
                  <c:v>0.25972222222222202</c:v>
                </c:pt>
                <c:pt idx="375">
                  <c:v>0.26041666666666913</c:v>
                </c:pt>
                <c:pt idx="376">
                  <c:v>0.26111111111111079</c:v>
                </c:pt>
                <c:pt idx="377">
                  <c:v>0.26180555555555601</c:v>
                </c:pt>
                <c:pt idx="378">
                  <c:v>0.26250000000000001</c:v>
                </c:pt>
                <c:pt idx="379">
                  <c:v>0.26319444444444501</c:v>
                </c:pt>
                <c:pt idx="380">
                  <c:v>0.26388888888889273</c:v>
                </c:pt>
                <c:pt idx="381">
                  <c:v>0.264583333333333</c:v>
                </c:pt>
                <c:pt idx="382">
                  <c:v>0.26527777777777967</c:v>
                </c:pt>
                <c:pt idx="383">
                  <c:v>0.26597222222222366</c:v>
                </c:pt>
                <c:pt idx="384">
                  <c:v>0.26666666666666738</c:v>
                </c:pt>
                <c:pt idx="385">
                  <c:v>0.26736111111111099</c:v>
                </c:pt>
                <c:pt idx="386">
                  <c:v>0.26805555555555599</c:v>
                </c:pt>
                <c:pt idx="387">
                  <c:v>0.26875000000000004</c:v>
                </c:pt>
                <c:pt idx="388">
                  <c:v>0.26944444444444532</c:v>
                </c:pt>
                <c:pt idx="389">
                  <c:v>0.27013888888888898</c:v>
                </c:pt>
                <c:pt idx="390">
                  <c:v>0.27083333333333293</c:v>
                </c:pt>
                <c:pt idx="391">
                  <c:v>0.27152777777778048</c:v>
                </c:pt>
                <c:pt idx="392">
                  <c:v>0.27222222222222198</c:v>
                </c:pt>
                <c:pt idx="393">
                  <c:v>0.27291666666666947</c:v>
                </c:pt>
                <c:pt idx="394">
                  <c:v>0.27361111111111103</c:v>
                </c:pt>
                <c:pt idx="395">
                  <c:v>0.27430555555555602</c:v>
                </c:pt>
                <c:pt idx="396">
                  <c:v>0.27500000000000002</c:v>
                </c:pt>
                <c:pt idx="397">
                  <c:v>0.27569444444444502</c:v>
                </c:pt>
                <c:pt idx="398">
                  <c:v>0.27638888888889279</c:v>
                </c:pt>
                <c:pt idx="399">
                  <c:v>0.27708333333333302</c:v>
                </c:pt>
                <c:pt idx="400">
                  <c:v>0.2777777777777799</c:v>
                </c:pt>
                <c:pt idx="401">
                  <c:v>0.2784722222222239</c:v>
                </c:pt>
                <c:pt idx="402">
                  <c:v>0.27916666666666889</c:v>
                </c:pt>
                <c:pt idx="403">
                  <c:v>0.27986111111111101</c:v>
                </c:pt>
                <c:pt idx="404">
                  <c:v>0.280555555555556</c:v>
                </c:pt>
                <c:pt idx="405">
                  <c:v>0.28125</c:v>
                </c:pt>
                <c:pt idx="406">
                  <c:v>0.28194444444444638</c:v>
                </c:pt>
                <c:pt idx="407">
                  <c:v>0.28263888888888938</c:v>
                </c:pt>
                <c:pt idx="408">
                  <c:v>0.28333333333333399</c:v>
                </c:pt>
                <c:pt idx="409">
                  <c:v>0.28402777777778093</c:v>
                </c:pt>
                <c:pt idx="410">
                  <c:v>0.28472222222222232</c:v>
                </c:pt>
                <c:pt idx="411">
                  <c:v>0.28541666666666993</c:v>
                </c:pt>
                <c:pt idx="412">
                  <c:v>0.28611111111111093</c:v>
                </c:pt>
                <c:pt idx="413">
                  <c:v>0.28680555555555598</c:v>
                </c:pt>
                <c:pt idx="414">
                  <c:v>0.28750000000000031</c:v>
                </c:pt>
                <c:pt idx="415">
                  <c:v>0.28819444444444497</c:v>
                </c:pt>
                <c:pt idx="416">
                  <c:v>0.28888888888889269</c:v>
                </c:pt>
                <c:pt idx="417">
                  <c:v>0.28958333333333308</c:v>
                </c:pt>
                <c:pt idx="418">
                  <c:v>0.29027777777778013</c:v>
                </c:pt>
                <c:pt idx="419">
                  <c:v>0.29097222222222413</c:v>
                </c:pt>
                <c:pt idx="420">
                  <c:v>0.29166666666666913</c:v>
                </c:pt>
                <c:pt idx="421">
                  <c:v>0.29236111111111102</c:v>
                </c:pt>
                <c:pt idx="422">
                  <c:v>0.29305555555555601</c:v>
                </c:pt>
                <c:pt idx="423">
                  <c:v>0.29375000000000001</c:v>
                </c:pt>
                <c:pt idx="424">
                  <c:v>0.2944444444444469</c:v>
                </c:pt>
                <c:pt idx="425">
                  <c:v>0.29513888888889089</c:v>
                </c:pt>
                <c:pt idx="426">
                  <c:v>0.295833333333334</c:v>
                </c:pt>
                <c:pt idx="427">
                  <c:v>0.29652777777778133</c:v>
                </c:pt>
                <c:pt idx="428">
                  <c:v>0.29722222222222366</c:v>
                </c:pt>
                <c:pt idx="429">
                  <c:v>0.29791666666667005</c:v>
                </c:pt>
                <c:pt idx="430">
                  <c:v>0.29861111111111099</c:v>
                </c:pt>
                <c:pt idx="431">
                  <c:v>0.29930555555555632</c:v>
                </c:pt>
                <c:pt idx="432">
                  <c:v>0.30000000000000032</c:v>
                </c:pt>
                <c:pt idx="433">
                  <c:v>0.30069444444444532</c:v>
                </c:pt>
                <c:pt idx="434">
                  <c:v>0.30138888888889387</c:v>
                </c:pt>
                <c:pt idx="435">
                  <c:v>0.30208333333333398</c:v>
                </c:pt>
                <c:pt idx="436">
                  <c:v>0.30277777777778048</c:v>
                </c:pt>
                <c:pt idx="437">
                  <c:v>0.30347222222222447</c:v>
                </c:pt>
                <c:pt idx="438">
                  <c:v>0.30416666666666947</c:v>
                </c:pt>
                <c:pt idx="439">
                  <c:v>0.30486111111111108</c:v>
                </c:pt>
                <c:pt idx="440">
                  <c:v>0.30555555555555602</c:v>
                </c:pt>
                <c:pt idx="441">
                  <c:v>0.30625000000000002</c:v>
                </c:pt>
                <c:pt idx="442">
                  <c:v>0.30694444444444713</c:v>
                </c:pt>
                <c:pt idx="443">
                  <c:v>0.30763888888889113</c:v>
                </c:pt>
                <c:pt idx="444">
                  <c:v>0.30833333333333401</c:v>
                </c:pt>
                <c:pt idx="445">
                  <c:v>0.30902777777778173</c:v>
                </c:pt>
                <c:pt idx="446">
                  <c:v>0.3097222222222239</c:v>
                </c:pt>
                <c:pt idx="447">
                  <c:v>0.31041666666667073</c:v>
                </c:pt>
                <c:pt idx="448">
                  <c:v>0.31111111111111101</c:v>
                </c:pt>
                <c:pt idx="449">
                  <c:v>0.31180555555555767</c:v>
                </c:pt>
                <c:pt idx="450">
                  <c:v>0.31250000000000167</c:v>
                </c:pt>
                <c:pt idx="451">
                  <c:v>0.31319444444444638</c:v>
                </c:pt>
                <c:pt idx="452">
                  <c:v>0.31388888888889394</c:v>
                </c:pt>
                <c:pt idx="453">
                  <c:v>0.31458333333333438</c:v>
                </c:pt>
                <c:pt idx="454">
                  <c:v>0.31527777777778093</c:v>
                </c:pt>
                <c:pt idx="455">
                  <c:v>0.31597222222222493</c:v>
                </c:pt>
                <c:pt idx="456">
                  <c:v>0.31666666666666993</c:v>
                </c:pt>
                <c:pt idx="457">
                  <c:v>0.31736111111111098</c:v>
                </c:pt>
                <c:pt idx="458">
                  <c:v>0.31805555555555598</c:v>
                </c:pt>
                <c:pt idx="459">
                  <c:v>0.31875000000000031</c:v>
                </c:pt>
                <c:pt idx="460">
                  <c:v>0.31944444444444747</c:v>
                </c:pt>
                <c:pt idx="461">
                  <c:v>0.32013888888889147</c:v>
                </c:pt>
                <c:pt idx="462">
                  <c:v>0.32083333333333408</c:v>
                </c:pt>
                <c:pt idx="463">
                  <c:v>0.3215277777777818</c:v>
                </c:pt>
                <c:pt idx="464">
                  <c:v>0.32222222222222413</c:v>
                </c:pt>
                <c:pt idx="465">
                  <c:v>0.32291666666667079</c:v>
                </c:pt>
                <c:pt idx="466">
                  <c:v>0.32361111111111102</c:v>
                </c:pt>
                <c:pt idx="467">
                  <c:v>0.3243055555555579</c:v>
                </c:pt>
                <c:pt idx="468">
                  <c:v>0.3250000000000019</c:v>
                </c:pt>
                <c:pt idx="469">
                  <c:v>0.3256944444444469</c:v>
                </c:pt>
                <c:pt idx="470">
                  <c:v>0.326388888888894</c:v>
                </c:pt>
                <c:pt idx="471">
                  <c:v>0.32708333333333572</c:v>
                </c:pt>
                <c:pt idx="472">
                  <c:v>0.32777777777778133</c:v>
                </c:pt>
                <c:pt idx="473">
                  <c:v>0.32847222222222533</c:v>
                </c:pt>
                <c:pt idx="474">
                  <c:v>0.32916666666667005</c:v>
                </c:pt>
                <c:pt idx="475">
                  <c:v>0.32986111111111138</c:v>
                </c:pt>
                <c:pt idx="476">
                  <c:v>0.33055555555555632</c:v>
                </c:pt>
                <c:pt idx="477">
                  <c:v>0.33125000000000032</c:v>
                </c:pt>
                <c:pt idx="478">
                  <c:v>0.33194444444444793</c:v>
                </c:pt>
                <c:pt idx="479">
                  <c:v>0.33263888888889193</c:v>
                </c:pt>
                <c:pt idx="480">
                  <c:v>0.33333333333333398</c:v>
                </c:pt>
                <c:pt idx="481">
                  <c:v>0.33402777777778225</c:v>
                </c:pt>
                <c:pt idx="482">
                  <c:v>0.33472222222222447</c:v>
                </c:pt>
                <c:pt idx="483">
                  <c:v>0.33541666666667069</c:v>
                </c:pt>
                <c:pt idx="484">
                  <c:v>0.33611111111111108</c:v>
                </c:pt>
                <c:pt idx="485">
                  <c:v>0.33680555555555813</c:v>
                </c:pt>
                <c:pt idx="486">
                  <c:v>0.33750000000000213</c:v>
                </c:pt>
                <c:pt idx="487">
                  <c:v>0.33819444444444713</c:v>
                </c:pt>
                <c:pt idx="488">
                  <c:v>0.33888888888889401</c:v>
                </c:pt>
                <c:pt idx="489">
                  <c:v>0.33958333333333596</c:v>
                </c:pt>
                <c:pt idx="490">
                  <c:v>0.3402777777777799</c:v>
                </c:pt>
                <c:pt idx="491">
                  <c:v>0.3409722222222239</c:v>
                </c:pt>
                <c:pt idx="492">
                  <c:v>0.34166666666666889</c:v>
                </c:pt>
                <c:pt idx="493">
                  <c:v>0.34236111111111101</c:v>
                </c:pt>
                <c:pt idx="494">
                  <c:v>0.343055555555556</c:v>
                </c:pt>
                <c:pt idx="495">
                  <c:v>0.34375</c:v>
                </c:pt>
                <c:pt idx="496">
                  <c:v>0.34444444444444638</c:v>
                </c:pt>
                <c:pt idx="497">
                  <c:v>0.34513888888888938</c:v>
                </c:pt>
                <c:pt idx="498">
                  <c:v>0.34583333333333399</c:v>
                </c:pt>
                <c:pt idx="499">
                  <c:v>0.34652777777778093</c:v>
                </c:pt>
                <c:pt idx="500">
                  <c:v>0.34722222222222232</c:v>
                </c:pt>
                <c:pt idx="501">
                  <c:v>0.34791666666666993</c:v>
                </c:pt>
                <c:pt idx="502">
                  <c:v>0.34861111111111093</c:v>
                </c:pt>
                <c:pt idx="503">
                  <c:v>0.34930555555555598</c:v>
                </c:pt>
                <c:pt idx="504">
                  <c:v>0.35000000000000031</c:v>
                </c:pt>
                <c:pt idx="505">
                  <c:v>0.35069444444444497</c:v>
                </c:pt>
                <c:pt idx="506">
                  <c:v>0.35138888888889269</c:v>
                </c:pt>
                <c:pt idx="507">
                  <c:v>0.35208333333333408</c:v>
                </c:pt>
                <c:pt idx="508">
                  <c:v>0.35277777777778013</c:v>
                </c:pt>
                <c:pt idx="509">
                  <c:v>0.35347222222222413</c:v>
                </c:pt>
                <c:pt idx="510">
                  <c:v>0.35416666666666913</c:v>
                </c:pt>
                <c:pt idx="511">
                  <c:v>0.35486111111111102</c:v>
                </c:pt>
                <c:pt idx="512">
                  <c:v>0.35555555555555601</c:v>
                </c:pt>
                <c:pt idx="513">
                  <c:v>0.35625000000000001</c:v>
                </c:pt>
                <c:pt idx="514">
                  <c:v>0.3569444444444469</c:v>
                </c:pt>
                <c:pt idx="515">
                  <c:v>0.35763888888889089</c:v>
                </c:pt>
                <c:pt idx="516">
                  <c:v>0.358333333333334</c:v>
                </c:pt>
                <c:pt idx="517">
                  <c:v>0.35902777777778133</c:v>
                </c:pt>
                <c:pt idx="518">
                  <c:v>0.35972222222222366</c:v>
                </c:pt>
                <c:pt idx="519">
                  <c:v>0.36041666666667005</c:v>
                </c:pt>
                <c:pt idx="520">
                  <c:v>0.36111111111111099</c:v>
                </c:pt>
                <c:pt idx="521">
                  <c:v>0.36180555555555632</c:v>
                </c:pt>
                <c:pt idx="522">
                  <c:v>0.36250000000000032</c:v>
                </c:pt>
                <c:pt idx="523">
                  <c:v>0.36319444444444532</c:v>
                </c:pt>
                <c:pt idx="524">
                  <c:v>0.36388888888889387</c:v>
                </c:pt>
                <c:pt idx="525">
                  <c:v>0.36458333333333398</c:v>
                </c:pt>
                <c:pt idx="526">
                  <c:v>0.36527777777778048</c:v>
                </c:pt>
                <c:pt idx="527">
                  <c:v>0.36597222222222447</c:v>
                </c:pt>
                <c:pt idx="528">
                  <c:v>0.36666666666666947</c:v>
                </c:pt>
                <c:pt idx="529">
                  <c:v>0.36736111111111108</c:v>
                </c:pt>
                <c:pt idx="530">
                  <c:v>0.36805555555555602</c:v>
                </c:pt>
                <c:pt idx="531">
                  <c:v>0.36875000000000002</c:v>
                </c:pt>
                <c:pt idx="532">
                  <c:v>0.36944444444444713</c:v>
                </c:pt>
                <c:pt idx="533">
                  <c:v>0.37013888888889113</c:v>
                </c:pt>
                <c:pt idx="534">
                  <c:v>0.37083333333333401</c:v>
                </c:pt>
                <c:pt idx="535">
                  <c:v>0.37152777777778173</c:v>
                </c:pt>
                <c:pt idx="536">
                  <c:v>0.3722222222222249</c:v>
                </c:pt>
                <c:pt idx="537">
                  <c:v>0.37291666666667073</c:v>
                </c:pt>
                <c:pt idx="538">
                  <c:v>0.37361111111111101</c:v>
                </c:pt>
                <c:pt idx="539">
                  <c:v>0.37430555555555767</c:v>
                </c:pt>
                <c:pt idx="540">
                  <c:v>0.37500000000000167</c:v>
                </c:pt>
                <c:pt idx="541">
                  <c:v>0.37569444444444638</c:v>
                </c:pt>
                <c:pt idx="542">
                  <c:v>0.37638888888889394</c:v>
                </c:pt>
                <c:pt idx="543">
                  <c:v>0.37708333333333438</c:v>
                </c:pt>
                <c:pt idx="544">
                  <c:v>0.37777777777778093</c:v>
                </c:pt>
                <c:pt idx="545">
                  <c:v>0.37847222222222593</c:v>
                </c:pt>
                <c:pt idx="546">
                  <c:v>0.37916666666666993</c:v>
                </c:pt>
                <c:pt idx="547">
                  <c:v>0.37986111111111098</c:v>
                </c:pt>
                <c:pt idx="548">
                  <c:v>0.38055555555555598</c:v>
                </c:pt>
                <c:pt idx="549">
                  <c:v>0.38125000000000031</c:v>
                </c:pt>
                <c:pt idx="550">
                  <c:v>0.38194444444444747</c:v>
                </c:pt>
                <c:pt idx="551">
                  <c:v>0.38263888888889147</c:v>
                </c:pt>
                <c:pt idx="552">
                  <c:v>0.38333333333333408</c:v>
                </c:pt>
                <c:pt idx="553">
                  <c:v>0.3840277777777818</c:v>
                </c:pt>
                <c:pt idx="554">
                  <c:v>0.38472222222222513</c:v>
                </c:pt>
                <c:pt idx="555">
                  <c:v>0.38541666666667079</c:v>
                </c:pt>
                <c:pt idx="556">
                  <c:v>0.38611111111111102</c:v>
                </c:pt>
                <c:pt idx="557">
                  <c:v>0.3868055555555579</c:v>
                </c:pt>
                <c:pt idx="558">
                  <c:v>0.3875000000000019</c:v>
                </c:pt>
                <c:pt idx="559">
                  <c:v>0.3881944444444469</c:v>
                </c:pt>
                <c:pt idx="560">
                  <c:v>0.388888888888894</c:v>
                </c:pt>
                <c:pt idx="561">
                  <c:v>0.38958333333333572</c:v>
                </c:pt>
                <c:pt idx="562">
                  <c:v>0.39027777777778133</c:v>
                </c:pt>
                <c:pt idx="563">
                  <c:v>0.39097222222222627</c:v>
                </c:pt>
                <c:pt idx="564">
                  <c:v>0.39166666666667005</c:v>
                </c:pt>
                <c:pt idx="565">
                  <c:v>0.39236111111111138</c:v>
                </c:pt>
                <c:pt idx="566">
                  <c:v>0.39305555555555632</c:v>
                </c:pt>
                <c:pt idx="567">
                  <c:v>0.39375000000000032</c:v>
                </c:pt>
                <c:pt idx="568">
                  <c:v>0.39444444444444793</c:v>
                </c:pt>
                <c:pt idx="569">
                  <c:v>0.39513888888889193</c:v>
                </c:pt>
                <c:pt idx="570">
                  <c:v>0.39583333333333398</c:v>
                </c:pt>
                <c:pt idx="571">
                  <c:v>0.39652777777778225</c:v>
                </c:pt>
                <c:pt idx="572">
                  <c:v>0.39722222222222547</c:v>
                </c:pt>
                <c:pt idx="573">
                  <c:v>0.39791666666667069</c:v>
                </c:pt>
                <c:pt idx="574">
                  <c:v>0.39861111111111108</c:v>
                </c:pt>
                <c:pt idx="575">
                  <c:v>0.39930555555555813</c:v>
                </c:pt>
                <c:pt idx="576">
                  <c:v>0.4</c:v>
                </c:pt>
                <c:pt idx="577">
                  <c:v>0.40069444444444502</c:v>
                </c:pt>
                <c:pt idx="578">
                  <c:v>0.40138888888889279</c:v>
                </c:pt>
                <c:pt idx="579">
                  <c:v>0.40208333333333401</c:v>
                </c:pt>
                <c:pt idx="580">
                  <c:v>0.4027777777777799</c:v>
                </c:pt>
                <c:pt idx="581">
                  <c:v>0.4034722222222249</c:v>
                </c:pt>
                <c:pt idx="582">
                  <c:v>0.40416666666666889</c:v>
                </c:pt>
                <c:pt idx="583">
                  <c:v>0.40486111111111101</c:v>
                </c:pt>
                <c:pt idx="584">
                  <c:v>0.405555555555556</c:v>
                </c:pt>
                <c:pt idx="585">
                  <c:v>0.40625</c:v>
                </c:pt>
                <c:pt idx="586">
                  <c:v>0.40694444444444638</c:v>
                </c:pt>
                <c:pt idx="587">
                  <c:v>0.40763888888888938</c:v>
                </c:pt>
                <c:pt idx="588">
                  <c:v>0.40833333333333399</c:v>
                </c:pt>
                <c:pt idx="589">
                  <c:v>0.40902777777778093</c:v>
                </c:pt>
                <c:pt idx="590">
                  <c:v>0.40972222222222332</c:v>
                </c:pt>
                <c:pt idx="591">
                  <c:v>0.41041666666666993</c:v>
                </c:pt>
                <c:pt idx="592">
                  <c:v>0.41111111111111093</c:v>
                </c:pt>
                <c:pt idx="593">
                  <c:v>0.41180555555555598</c:v>
                </c:pt>
                <c:pt idx="594">
                  <c:v>0.41250000000000031</c:v>
                </c:pt>
                <c:pt idx="595">
                  <c:v>0.41319444444444497</c:v>
                </c:pt>
                <c:pt idx="596">
                  <c:v>0.41388888888889269</c:v>
                </c:pt>
                <c:pt idx="597">
                  <c:v>0.41458333333333408</c:v>
                </c:pt>
                <c:pt idx="598">
                  <c:v>0.41527777777778013</c:v>
                </c:pt>
                <c:pt idx="599">
                  <c:v>0.41597222222222513</c:v>
                </c:pt>
                <c:pt idx="600">
                  <c:v>0.41666666666666913</c:v>
                </c:pt>
                <c:pt idx="601">
                  <c:v>0.41736111111111102</c:v>
                </c:pt>
                <c:pt idx="602">
                  <c:v>0.41805555555555601</c:v>
                </c:pt>
                <c:pt idx="603">
                  <c:v>0.41875000000000001</c:v>
                </c:pt>
                <c:pt idx="604">
                  <c:v>0.4194444444444469</c:v>
                </c:pt>
                <c:pt idx="605">
                  <c:v>0.42013888888889089</c:v>
                </c:pt>
                <c:pt idx="606">
                  <c:v>0.420833333333334</c:v>
                </c:pt>
                <c:pt idx="607">
                  <c:v>0.42152777777778133</c:v>
                </c:pt>
                <c:pt idx="608">
                  <c:v>0.42222222222222466</c:v>
                </c:pt>
                <c:pt idx="609">
                  <c:v>0.42291666666667005</c:v>
                </c:pt>
                <c:pt idx="610">
                  <c:v>0.42361111111111099</c:v>
                </c:pt>
                <c:pt idx="611">
                  <c:v>0.42430555555555632</c:v>
                </c:pt>
                <c:pt idx="612">
                  <c:v>0.42500000000000032</c:v>
                </c:pt>
                <c:pt idx="613">
                  <c:v>0.42569444444444532</c:v>
                </c:pt>
                <c:pt idx="614">
                  <c:v>0.42638888888889387</c:v>
                </c:pt>
                <c:pt idx="615">
                  <c:v>0.42708333333333398</c:v>
                </c:pt>
                <c:pt idx="616">
                  <c:v>0.42777777777778048</c:v>
                </c:pt>
                <c:pt idx="617">
                  <c:v>0.42847222222222547</c:v>
                </c:pt>
                <c:pt idx="618">
                  <c:v>0.42916666666666947</c:v>
                </c:pt>
                <c:pt idx="619">
                  <c:v>0.42986111111111108</c:v>
                </c:pt>
                <c:pt idx="620">
                  <c:v>0.43055555555555602</c:v>
                </c:pt>
                <c:pt idx="621">
                  <c:v>0.43125000000000002</c:v>
                </c:pt>
                <c:pt idx="622">
                  <c:v>0.43194444444444713</c:v>
                </c:pt>
                <c:pt idx="623">
                  <c:v>0.43263888888889113</c:v>
                </c:pt>
                <c:pt idx="624">
                  <c:v>0.43333333333333401</c:v>
                </c:pt>
                <c:pt idx="625">
                  <c:v>0.43402777777778173</c:v>
                </c:pt>
                <c:pt idx="626">
                  <c:v>0.4347222222222249</c:v>
                </c:pt>
                <c:pt idx="627">
                  <c:v>0.43541666666667073</c:v>
                </c:pt>
                <c:pt idx="628">
                  <c:v>0.43611111111111101</c:v>
                </c:pt>
                <c:pt idx="629">
                  <c:v>0.43680555555555767</c:v>
                </c:pt>
                <c:pt idx="630">
                  <c:v>0.43750000000000167</c:v>
                </c:pt>
                <c:pt idx="631">
                  <c:v>0.43819444444444638</c:v>
                </c:pt>
                <c:pt idx="632">
                  <c:v>0.43888888888889394</c:v>
                </c:pt>
                <c:pt idx="633">
                  <c:v>0.43958333333333438</c:v>
                </c:pt>
                <c:pt idx="634">
                  <c:v>0.44027777777777832</c:v>
                </c:pt>
                <c:pt idx="635">
                  <c:v>0.44097222222222332</c:v>
                </c:pt>
                <c:pt idx="636">
                  <c:v>0.44166666666666698</c:v>
                </c:pt>
                <c:pt idx="637">
                  <c:v>0.44236111111111193</c:v>
                </c:pt>
                <c:pt idx="638">
                  <c:v>0.44305555555555576</c:v>
                </c:pt>
                <c:pt idx="639">
                  <c:v>0.44374999999999998</c:v>
                </c:pt>
                <c:pt idx="640">
                  <c:v>0.44444444444444497</c:v>
                </c:pt>
                <c:pt idx="641">
                  <c:v>0.44513888888888897</c:v>
                </c:pt>
                <c:pt idx="642">
                  <c:v>0.44583333333333403</c:v>
                </c:pt>
                <c:pt idx="643">
                  <c:v>0.44652777777778013</c:v>
                </c:pt>
                <c:pt idx="644">
                  <c:v>0.44722222222222302</c:v>
                </c:pt>
                <c:pt idx="645">
                  <c:v>0.44791666666666913</c:v>
                </c:pt>
                <c:pt idx="646">
                  <c:v>0.44861111111111079</c:v>
                </c:pt>
                <c:pt idx="647">
                  <c:v>0.44930555555555601</c:v>
                </c:pt>
                <c:pt idx="648">
                  <c:v>0.45</c:v>
                </c:pt>
                <c:pt idx="649">
                  <c:v>0.45069444444444501</c:v>
                </c:pt>
                <c:pt idx="650">
                  <c:v>0.45138888888889273</c:v>
                </c:pt>
                <c:pt idx="651">
                  <c:v>0.452083333333334</c:v>
                </c:pt>
                <c:pt idx="652">
                  <c:v>0.45277777777777967</c:v>
                </c:pt>
                <c:pt idx="653">
                  <c:v>0.45347222222222466</c:v>
                </c:pt>
                <c:pt idx="654">
                  <c:v>0.45416666666666738</c:v>
                </c:pt>
                <c:pt idx="655">
                  <c:v>0.45486111111111199</c:v>
                </c:pt>
                <c:pt idx="656">
                  <c:v>0.45555555555555599</c:v>
                </c:pt>
                <c:pt idx="657">
                  <c:v>0.45625000000000004</c:v>
                </c:pt>
                <c:pt idx="658">
                  <c:v>0.45694444444444532</c:v>
                </c:pt>
                <c:pt idx="659">
                  <c:v>0.45763888888888898</c:v>
                </c:pt>
                <c:pt idx="660">
                  <c:v>0.45833333333333393</c:v>
                </c:pt>
                <c:pt idx="661">
                  <c:v>0.45902777777778048</c:v>
                </c:pt>
                <c:pt idx="662">
                  <c:v>0.45972222222222298</c:v>
                </c:pt>
                <c:pt idx="663">
                  <c:v>0.46041666666666947</c:v>
                </c:pt>
                <c:pt idx="664">
                  <c:v>0.46111111111111203</c:v>
                </c:pt>
                <c:pt idx="665">
                  <c:v>0.46180555555555602</c:v>
                </c:pt>
                <c:pt idx="666">
                  <c:v>0.46250000000000002</c:v>
                </c:pt>
                <c:pt idx="667">
                  <c:v>0.46319444444444502</c:v>
                </c:pt>
                <c:pt idx="668">
                  <c:v>0.46388888888889279</c:v>
                </c:pt>
                <c:pt idx="669">
                  <c:v>0.46458333333333401</c:v>
                </c:pt>
                <c:pt idx="670">
                  <c:v>0.4652777777777799</c:v>
                </c:pt>
                <c:pt idx="671">
                  <c:v>0.4659722222222249</c:v>
                </c:pt>
                <c:pt idx="672">
                  <c:v>0.46666666666666889</c:v>
                </c:pt>
                <c:pt idx="673">
                  <c:v>0.467361111111112</c:v>
                </c:pt>
                <c:pt idx="674">
                  <c:v>0.468055555555556</c:v>
                </c:pt>
                <c:pt idx="675">
                  <c:v>0.46875</c:v>
                </c:pt>
                <c:pt idx="676">
                  <c:v>0.46944444444444638</c:v>
                </c:pt>
                <c:pt idx="677">
                  <c:v>0.47013888888888938</c:v>
                </c:pt>
                <c:pt idx="678">
                  <c:v>0.47083333333333399</c:v>
                </c:pt>
                <c:pt idx="679">
                  <c:v>0.47152777777778093</c:v>
                </c:pt>
                <c:pt idx="680">
                  <c:v>0.47222222222222332</c:v>
                </c:pt>
                <c:pt idx="681">
                  <c:v>0.47291666666666993</c:v>
                </c:pt>
                <c:pt idx="682">
                  <c:v>0.47361111111111193</c:v>
                </c:pt>
                <c:pt idx="683">
                  <c:v>0.47430555555555598</c:v>
                </c:pt>
                <c:pt idx="684">
                  <c:v>0.47500000000000031</c:v>
                </c:pt>
                <c:pt idx="685">
                  <c:v>0.47569444444444497</c:v>
                </c:pt>
                <c:pt idx="686">
                  <c:v>0.47638888888889269</c:v>
                </c:pt>
                <c:pt idx="687">
                  <c:v>0.47708333333333408</c:v>
                </c:pt>
                <c:pt idx="688">
                  <c:v>0.47777777777778013</c:v>
                </c:pt>
                <c:pt idx="689">
                  <c:v>0.47847222222222513</c:v>
                </c:pt>
                <c:pt idx="690">
                  <c:v>0.47916666666666913</c:v>
                </c:pt>
                <c:pt idx="691">
                  <c:v>0.47986111111111202</c:v>
                </c:pt>
                <c:pt idx="692">
                  <c:v>0.48055555555555601</c:v>
                </c:pt>
                <c:pt idx="693">
                  <c:v>0.48125000000000001</c:v>
                </c:pt>
                <c:pt idx="694">
                  <c:v>0.4819444444444469</c:v>
                </c:pt>
                <c:pt idx="695">
                  <c:v>0.48263888888889089</c:v>
                </c:pt>
                <c:pt idx="696">
                  <c:v>0.483333333333334</c:v>
                </c:pt>
                <c:pt idx="697">
                  <c:v>0.48402777777778133</c:v>
                </c:pt>
                <c:pt idx="698">
                  <c:v>0.48472222222222466</c:v>
                </c:pt>
                <c:pt idx="699">
                  <c:v>0.48541666666667005</c:v>
                </c:pt>
                <c:pt idx="700">
                  <c:v>0.48611111111111199</c:v>
                </c:pt>
                <c:pt idx="701">
                  <c:v>0.48680555555555632</c:v>
                </c:pt>
                <c:pt idx="702">
                  <c:v>0.48750000000000032</c:v>
                </c:pt>
                <c:pt idx="703">
                  <c:v>0.48819444444444532</c:v>
                </c:pt>
                <c:pt idx="704">
                  <c:v>0.48888888888889387</c:v>
                </c:pt>
                <c:pt idx="705">
                  <c:v>0.48958333333333398</c:v>
                </c:pt>
                <c:pt idx="706">
                  <c:v>0.49027777777778048</c:v>
                </c:pt>
                <c:pt idx="707">
                  <c:v>0.49097222222222547</c:v>
                </c:pt>
                <c:pt idx="708">
                  <c:v>0.49166666666666947</c:v>
                </c:pt>
                <c:pt idx="709">
                  <c:v>0.49236111111111208</c:v>
                </c:pt>
                <c:pt idx="710">
                  <c:v>0.49305555555555602</c:v>
                </c:pt>
                <c:pt idx="711">
                  <c:v>0.49375000000000002</c:v>
                </c:pt>
                <c:pt idx="712">
                  <c:v>0.49444444444444713</c:v>
                </c:pt>
                <c:pt idx="713">
                  <c:v>0.49513888888889113</c:v>
                </c:pt>
                <c:pt idx="714">
                  <c:v>0.49583333333333401</c:v>
                </c:pt>
                <c:pt idx="715">
                  <c:v>0.49652777777778173</c:v>
                </c:pt>
                <c:pt idx="716">
                  <c:v>0.4972222222222249</c:v>
                </c:pt>
                <c:pt idx="717">
                  <c:v>0.49791666666667073</c:v>
                </c:pt>
                <c:pt idx="718">
                  <c:v>0.498611111111112</c:v>
                </c:pt>
                <c:pt idx="719">
                  <c:v>0.49930555555555767</c:v>
                </c:pt>
                <c:pt idx="720">
                  <c:v>0.5</c:v>
                </c:pt>
                <c:pt idx="721">
                  <c:v>0.50069444444444833</c:v>
                </c:pt>
                <c:pt idx="722">
                  <c:v>0.50138888888888899</c:v>
                </c:pt>
                <c:pt idx="723">
                  <c:v>0.50208333333333399</c:v>
                </c:pt>
                <c:pt idx="724">
                  <c:v>0.50277777777777799</c:v>
                </c:pt>
                <c:pt idx="725">
                  <c:v>0.50347222222221943</c:v>
                </c:pt>
                <c:pt idx="726">
                  <c:v>0.50416666666666321</c:v>
                </c:pt>
                <c:pt idx="727">
                  <c:v>0.50486111111111198</c:v>
                </c:pt>
                <c:pt idx="728">
                  <c:v>0.50555555555555598</c:v>
                </c:pt>
                <c:pt idx="729">
                  <c:v>0.50625000000000098</c:v>
                </c:pt>
                <c:pt idx="730">
                  <c:v>0.50694444444444564</c:v>
                </c:pt>
                <c:pt idx="731">
                  <c:v>0.50763888888888964</c:v>
                </c:pt>
                <c:pt idx="732">
                  <c:v>0.50833333333333397</c:v>
                </c:pt>
                <c:pt idx="733">
                  <c:v>0.50902777777777797</c:v>
                </c:pt>
                <c:pt idx="734">
                  <c:v>0.50972222222222296</c:v>
                </c:pt>
                <c:pt idx="735">
                  <c:v>0.51041666666666263</c:v>
                </c:pt>
                <c:pt idx="736">
                  <c:v>0.51111111111111196</c:v>
                </c:pt>
                <c:pt idx="737">
                  <c:v>0.51180555555555662</c:v>
                </c:pt>
                <c:pt idx="738">
                  <c:v>0.51249999999999996</c:v>
                </c:pt>
                <c:pt idx="739">
                  <c:v>0.51319444444444495</c:v>
                </c:pt>
                <c:pt idx="740">
                  <c:v>0.51388888888888895</c:v>
                </c:pt>
                <c:pt idx="741">
                  <c:v>0.5145833333333335</c:v>
                </c:pt>
                <c:pt idx="742">
                  <c:v>0.5152777777777775</c:v>
                </c:pt>
                <c:pt idx="743">
                  <c:v>0.5159722222222225</c:v>
                </c:pt>
                <c:pt idx="744">
                  <c:v>0.5166666666666665</c:v>
                </c:pt>
                <c:pt idx="745">
                  <c:v>0.51736111111111149</c:v>
                </c:pt>
                <c:pt idx="746">
                  <c:v>0.51805555555555605</c:v>
                </c:pt>
                <c:pt idx="747">
                  <c:v>0.51875000000000104</c:v>
                </c:pt>
                <c:pt idx="748">
                  <c:v>0.51944444444444504</c:v>
                </c:pt>
                <c:pt idx="749">
                  <c:v>0.52013888888888904</c:v>
                </c:pt>
                <c:pt idx="750">
                  <c:v>0.52083333333333404</c:v>
                </c:pt>
                <c:pt idx="751">
                  <c:v>0.52152777777777759</c:v>
                </c:pt>
                <c:pt idx="752">
                  <c:v>0.52222222222222259</c:v>
                </c:pt>
                <c:pt idx="753">
                  <c:v>0.52291666666666659</c:v>
                </c:pt>
                <c:pt idx="754">
                  <c:v>0.52361111111111203</c:v>
                </c:pt>
                <c:pt idx="755">
                  <c:v>0.52430555555555602</c:v>
                </c:pt>
                <c:pt idx="756">
                  <c:v>0.52500000000000102</c:v>
                </c:pt>
                <c:pt idx="757">
                  <c:v>0.52569444444444879</c:v>
                </c:pt>
                <c:pt idx="758">
                  <c:v>0.52638888888888902</c:v>
                </c:pt>
                <c:pt idx="759">
                  <c:v>0.52708333333333401</c:v>
                </c:pt>
                <c:pt idx="760">
                  <c:v>0.52777777777777801</c:v>
                </c:pt>
                <c:pt idx="761">
                  <c:v>0.52847222222222257</c:v>
                </c:pt>
                <c:pt idx="762">
                  <c:v>0.52916666666666656</c:v>
                </c:pt>
                <c:pt idx="763">
                  <c:v>0.529861111111112</c:v>
                </c:pt>
                <c:pt idx="764">
                  <c:v>0.530555555555556</c:v>
                </c:pt>
                <c:pt idx="765">
                  <c:v>0.531250000000001</c:v>
                </c:pt>
                <c:pt idx="766">
                  <c:v>0.53194444444444833</c:v>
                </c:pt>
                <c:pt idx="767">
                  <c:v>0.53263888888889233</c:v>
                </c:pt>
                <c:pt idx="768">
                  <c:v>0.53333333333333399</c:v>
                </c:pt>
                <c:pt idx="769">
                  <c:v>0.53402777777777799</c:v>
                </c:pt>
                <c:pt idx="770">
                  <c:v>0.53472222222222299</c:v>
                </c:pt>
                <c:pt idx="771">
                  <c:v>0.53541666666666321</c:v>
                </c:pt>
                <c:pt idx="772">
                  <c:v>0.53611111111111198</c:v>
                </c:pt>
                <c:pt idx="773">
                  <c:v>0.53680555555555665</c:v>
                </c:pt>
                <c:pt idx="774">
                  <c:v>0.53750000000000098</c:v>
                </c:pt>
                <c:pt idx="775">
                  <c:v>0.53819444444444564</c:v>
                </c:pt>
                <c:pt idx="776">
                  <c:v>0.53888888888888964</c:v>
                </c:pt>
                <c:pt idx="777">
                  <c:v>0.53958333333333397</c:v>
                </c:pt>
                <c:pt idx="778">
                  <c:v>0.54027777777777797</c:v>
                </c:pt>
                <c:pt idx="779">
                  <c:v>0.54097222222222296</c:v>
                </c:pt>
                <c:pt idx="780">
                  <c:v>0.54166666666666696</c:v>
                </c:pt>
                <c:pt idx="781">
                  <c:v>0.54236111111111196</c:v>
                </c:pt>
                <c:pt idx="782">
                  <c:v>0.54305555555555662</c:v>
                </c:pt>
                <c:pt idx="783">
                  <c:v>0.54375000000000062</c:v>
                </c:pt>
                <c:pt idx="784">
                  <c:v>0.54444444444444495</c:v>
                </c:pt>
                <c:pt idx="785">
                  <c:v>0.54513888888888895</c:v>
                </c:pt>
                <c:pt idx="786">
                  <c:v>0.54583333333333395</c:v>
                </c:pt>
                <c:pt idx="787">
                  <c:v>0.5465277777777775</c:v>
                </c:pt>
                <c:pt idx="788">
                  <c:v>0.5472222222222225</c:v>
                </c:pt>
                <c:pt idx="789">
                  <c:v>0.5479166666666665</c:v>
                </c:pt>
                <c:pt idx="790">
                  <c:v>0.54861111111111205</c:v>
                </c:pt>
                <c:pt idx="791">
                  <c:v>0.54930555555555605</c:v>
                </c:pt>
                <c:pt idx="792">
                  <c:v>0.55000000000000104</c:v>
                </c:pt>
                <c:pt idx="793">
                  <c:v>0.55069444444444926</c:v>
                </c:pt>
                <c:pt idx="794">
                  <c:v>0.55138888888888904</c:v>
                </c:pt>
                <c:pt idx="795">
                  <c:v>0.55208333333333404</c:v>
                </c:pt>
                <c:pt idx="796">
                  <c:v>0.55277777777777803</c:v>
                </c:pt>
                <c:pt idx="797">
                  <c:v>0.55347222222222259</c:v>
                </c:pt>
                <c:pt idx="798">
                  <c:v>0.55416666666666659</c:v>
                </c:pt>
                <c:pt idx="799">
                  <c:v>0.55486111111111203</c:v>
                </c:pt>
                <c:pt idx="800">
                  <c:v>0.55555555555555602</c:v>
                </c:pt>
                <c:pt idx="801">
                  <c:v>0.55625000000000102</c:v>
                </c:pt>
                <c:pt idx="802">
                  <c:v>0.55694444444444879</c:v>
                </c:pt>
                <c:pt idx="803">
                  <c:v>0.55763888888889279</c:v>
                </c:pt>
                <c:pt idx="804">
                  <c:v>0.55833333333333401</c:v>
                </c:pt>
                <c:pt idx="805">
                  <c:v>0.55902777777777801</c:v>
                </c:pt>
                <c:pt idx="806">
                  <c:v>0.55972222222222301</c:v>
                </c:pt>
                <c:pt idx="807">
                  <c:v>0.56041666666666656</c:v>
                </c:pt>
                <c:pt idx="808">
                  <c:v>0.561111111111112</c:v>
                </c:pt>
                <c:pt idx="809">
                  <c:v>0.56180555555555967</c:v>
                </c:pt>
                <c:pt idx="810">
                  <c:v>0.562500000000001</c:v>
                </c:pt>
                <c:pt idx="811">
                  <c:v>0.56319444444444833</c:v>
                </c:pt>
                <c:pt idx="812">
                  <c:v>0.56388888888889233</c:v>
                </c:pt>
                <c:pt idx="813">
                  <c:v>0.56458333333333399</c:v>
                </c:pt>
                <c:pt idx="814">
                  <c:v>0.56527777777777799</c:v>
                </c:pt>
                <c:pt idx="815">
                  <c:v>0.56597222222222299</c:v>
                </c:pt>
                <c:pt idx="816">
                  <c:v>0.56666666666666698</c:v>
                </c:pt>
                <c:pt idx="817">
                  <c:v>0.56736111111111198</c:v>
                </c:pt>
                <c:pt idx="818">
                  <c:v>0.56805555555555665</c:v>
                </c:pt>
                <c:pt idx="819">
                  <c:v>0.56875000000000164</c:v>
                </c:pt>
                <c:pt idx="820">
                  <c:v>0.56944444444444564</c:v>
                </c:pt>
                <c:pt idx="821">
                  <c:v>0.57013888888888964</c:v>
                </c:pt>
                <c:pt idx="822">
                  <c:v>0.57083333333333464</c:v>
                </c:pt>
                <c:pt idx="823">
                  <c:v>0.57152777777777797</c:v>
                </c:pt>
                <c:pt idx="824">
                  <c:v>0.57222222222222296</c:v>
                </c:pt>
                <c:pt idx="825">
                  <c:v>0.57291666666666696</c:v>
                </c:pt>
                <c:pt idx="826">
                  <c:v>0.57361111111111263</c:v>
                </c:pt>
                <c:pt idx="827">
                  <c:v>0.57430555555555662</c:v>
                </c:pt>
                <c:pt idx="828">
                  <c:v>0.57500000000000095</c:v>
                </c:pt>
                <c:pt idx="829">
                  <c:v>0.57569444444444995</c:v>
                </c:pt>
                <c:pt idx="830">
                  <c:v>0.57638888888888895</c:v>
                </c:pt>
                <c:pt idx="831">
                  <c:v>0.57708333333333395</c:v>
                </c:pt>
                <c:pt idx="832">
                  <c:v>0.57777777777777795</c:v>
                </c:pt>
                <c:pt idx="833">
                  <c:v>0.5784722222222225</c:v>
                </c:pt>
                <c:pt idx="834">
                  <c:v>0.5791666666666665</c:v>
                </c:pt>
                <c:pt idx="835">
                  <c:v>0.57986111111111205</c:v>
                </c:pt>
                <c:pt idx="836">
                  <c:v>0.58055555555555549</c:v>
                </c:pt>
                <c:pt idx="837">
                  <c:v>0.58125000000000049</c:v>
                </c:pt>
                <c:pt idx="838">
                  <c:v>0.58194444444444504</c:v>
                </c:pt>
                <c:pt idx="839">
                  <c:v>0.58263888888888904</c:v>
                </c:pt>
                <c:pt idx="840">
                  <c:v>0.58333333333333359</c:v>
                </c:pt>
                <c:pt idx="841">
                  <c:v>0.58402777777777759</c:v>
                </c:pt>
                <c:pt idx="842">
                  <c:v>0.58472222222222259</c:v>
                </c:pt>
                <c:pt idx="843">
                  <c:v>0.58541666666666214</c:v>
                </c:pt>
                <c:pt idx="844">
                  <c:v>0.58611111111111158</c:v>
                </c:pt>
                <c:pt idx="845">
                  <c:v>0.58680555555555602</c:v>
                </c:pt>
                <c:pt idx="846">
                  <c:v>0.58750000000000058</c:v>
                </c:pt>
                <c:pt idx="847">
                  <c:v>0.58819444444444502</c:v>
                </c:pt>
                <c:pt idx="848">
                  <c:v>0.58888888888889002</c:v>
                </c:pt>
                <c:pt idx="849">
                  <c:v>0.58958333333333357</c:v>
                </c:pt>
                <c:pt idx="850">
                  <c:v>0.59027777777777757</c:v>
                </c:pt>
                <c:pt idx="851">
                  <c:v>0.59097222222222257</c:v>
                </c:pt>
                <c:pt idx="852">
                  <c:v>0.59166666666666656</c:v>
                </c:pt>
                <c:pt idx="853">
                  <c:v>0.59236111111111156</c:v>
                </c:pt>
                <c:pt idx="854">
                  <c:v>0.593055555555556</c:v>
                </c:pt>
                <c:pt idx="855">
                  <c:v>0.593750000000001</c:v>
                </c:pt>
                <c:pt idx="856">
                  <c:v>0.594444444444445</c:v>
                </c:pt>
                <c:pt idx="857">
                  <c:v>0.59513888888888999</c:v>
                </c:pt>
                <c:pt idx="858">
                  <c:v>0.59583333333333399</c:v>
                </c:pt>
                <c:pt idx="859">
                  <c:v>0.59652777777777466</c:v>
                </c:pt>
                <c:pt idx="860">
                  <c:v>0.59722222222221943</c:v>
                </c:pt>
                <c:pt idx="861">
                  <c:v>0.59791666666666321</c:v>
                </c:pt>
                <c:pt idx="862">
                  <c:v>0.59861111111111198</c:v>
                </c:pt>
                <c:pt idx="863">
                  <c:v>0.59930555555555598</c:v>
                </c:pt>
                <c:pt idx="864">
                  <c:v>0.60000000000000164</c:v>
                </c:pt>
                <c:pt idx="865">
                  <c:v>0.60069444444445086</c:v>
                </c:pt>
                <c:pt idx="866">
                  <c:v>0.60138888888888964</c:v>
                </c:pt>
                <c:pt idx="867">
                  <c:v>0.60208333333333464</c:v>
                </c:pt>
                <c:pt idx="868">
                  <c:v>0.60277777777777863</c:v>
                </c:pt>
                <c:pt idx="869">
                  <c:v>0.60347222222222296</c:v>
                </c:pt>
                <c:pt idx="870">
                  <c:v>0.60416666666666696</c:v>
                </c:pt>
                <c:pt idx="871">
                  <c:v>0.60486111111111263</c:v>
                </c:pt>
                <c:pt idx="872">
                  <c:v>0.60555555555555662</c:v>
                </c:pt>
                <c:pt idx="873">
                  <c:v>0.60625000000000095</c:v>
                </c:pt>
                <c:pt idx="874">
                  <c:v>0.60694444444444995</c:v>
                </c:pt>
                <c:pt idx="875">
                  <c:v>0.60763888888889395</c:v>
                </c:pt>
                <c:pt idx="876">
                  <c:v>0.60833333333333395</c:v>
                </c:pt>
                <c:pt idx="877">
                  <c:v>0.60902777777777795</c:v>
                </c:pt>
                <c:pt idx="878">
                  <c:v>0.60972222222222305</c:v>
                </c:pt>
                <c:pt idx="879">
                  <c:v>0.6104166666666665</c:v>
                </c:pt>
                <c:pt idx="880">
                  <c:v>0.61111111111111205</c:v>
                </c:pt>
                <c:pt idx="881">
                  <c:v>0.61180555555556027</c:v>
                </c:pt>
                <c:pt idx="882">
                  <c:v>0.61250000000000104</c:v>
                </c:pt>
                <c:pt idx="883">
                  <c:v>0.61319444444444926</c:v>
                </c:pt>
                <c:pt idx="884">
                  <c:v>0.61388888888889426</c:v>
                </c:pt>
                <c:pt idx="885">
                  <c:v>0.61458333333333404</c:v>
                </c:pt>
                <c:pt idx="886">
                  <c:v>0.61527777777777803</c:v>
                </c:pt>
                <c:pt idx="887">
                  <c:v>0.61597222222222303</c:v>
                </c:pt>
                <c:pt idx="888">
                  <c:v>0.61666666666666703</c:v>
                </c:pt>
                <c:pt idx="889">
                  <c:v>0.61736111111111203</c:v>
                </c:pt>
                <c:pt idx="890">
                  <c:v>0.61805555555556013</c:v>
                </c:pt>
                <c:pt idx="891">
                  <c:v>0.6187500000000048</c:v>
                </c:pt>
                <c:pt idx="892">
                  <c:v>0.61944444444444879</c:v>
                </c:pt>
                <c:pt idx="893">
                  <c:v>0.62013888888889379</c:v>
                </c:pt>
                <c:pt idx="894">
                  <c:v>0.62083333333333779</c:v>
                </c:pt>
                <c:pt idx="895">
                  <c:v>0.62152777777777801</c:v>
                </c:pt>
                <c:pt idx="896">
                  <c:v>0.62222222222222301</c:v>
                </c:pt>
                <c:pt idx="897">
                  <c:v>0.62291666666666701</c:v>
                </c:pt>
                <c:pt idx="898">
                  <c:v>0.62361111111111578</c:v>
                </c:pt>
                <c:pt idx="899">
                  <c:v>0.62430555555555967</c:v>
                </c:pt>
                <c:pt idx="900">
                  <c:v>0.62500000000000433</c:v>
                </c:pt>
                <c:pt idx="901">
                  <c:v>0.62569444444445166</c:v>
                </c:pt>
                <c:pt idx="902">
                  <c:v>0.62638888888889332</c:v>
                </c:pt>
                <c:pt idx="903">
                  <c:v>0.62708333333333732</c:v>
                </c:pt>
                <c:pt idx="904">
                  <c:v>0.62777777777778065</c:v>
                </c:pt>
                <c:pt idx="905">
                  <c:v>0.62847222222222299</c:v>
                </c:pt>
                <c:pt idx="906">
                  <c:v>0.62916666666666698</c:v>
                </c:pt>
                <c:pt idx="907">
                  <c:v>0.62986111111111265</c:v>
                </c:pt>
                <c:pt idx="908">
                  <c:v>0.63055555555555665</c:v>
                </c:pt>
                <c:pt idx="909">
                  <c:v>0.63125000000000164</c:v>
                </c:pt>
                <c:pt idx="910">
                  <c:v>0.63194444444445086</c:v>
                </c:pt>
                <c:pt idx="911">
                  <c:v>0.63263888888889486</c:v>
                </c:pt>
                <c:pt idx="912">
                  <c:v>0.63333333333333464</c:v>
                </c:pt>
                <c:pt idx="913">
                  <c:v>0.63402777777777863</c:v>
                </c:pt>
                <c:pt idx="914">
                  <c:v>0.63472222222222363</c:v>
                </c:pt>
                <c:pt idx="915">
                  <c:v>0.63541666666666696</c:v>
                </c:pt>
                <c:pt idx="916">
                  <c:v>0.63611111111111263</c:v>
                </c:pt>
                <c:pt idx="917">
                  <c:v>0.63680555555556095</c:v>
                </c:pt>
                <c:pt idx="918">
                  <c:v>0.63750000000000095</c:v>
                </c:pt>
                <c:pt idx="919">
                  <c:v>0.63819444444444995</c:v>
                </c:pt>
                <c:pt idx="920">
                  <c:v>0.63888888888889395</c:v>
                </c:pt>
                <c:pt idx="921">
                  <c:v>0.63958333333333295</c:v>
                </c:pt>
                <c:pt idx="922">
                  <c:v>0.64027777777777695</c:v>
                </c:pt>
                <c:pt idx="923">
                  <c:v>0.64097222222222161</c:v>
                </c:pt>
                <c:pt idx="924">
                  <c:v>0.64166666666666505</c:v>
                </c:pt>
                <c:pt idx="925">
                  <c:v>0.64236111111110905</c:v>
                </c:pt>
                <c:pt idx="926">
                  <c:v>0.64305555555555738</c:v>
                </c:pt>
                <c:pt idx="927">
                  <c:v>0.64375000000000127</c:v>
                </c:pt>
                <c:pt idx="928">
                  <c:v>0.64444444444444526</c:v>
                </c:pt>
                <c:pt idx="929">
                  <c:v>0.64513888888888926</c:v>
                </c:pt>
                <c:pt idx="930">
                  <c:v>0.64583333333333326</c:v>
                </c:pt>
                <c:pt idx="931">
                  <c:v>0.64652777777777304</c:v>
                </c:pt>
                <c:pt idx="932">
                  <c:v>0.64722222222221704</c:v>
                </c:pt>
                <c:pt idx="933">
                  <c:v>0.64791666666666103</c:v>
                </c:pt>
                <c:pt idx="934">
                  <c:v>0.64861111111110925</c:v>
                </c:pt>
                <c:pt idx="935">
                  <c:v>0.64930555555555325</c:v>
                </c:pt>
                <c:pt idx="936">
                  <c:v>0.64999999999999725</c:v>
                </c:pt>
                <c:pt idx="937">
                  <c:v>0.65069444444444446</c:v>
                </c:pt>
                <c:pt idx="938">
                  <c:v>0.65138888888888513</c:v>
                </c:pt>
                <c:pt idx="939">
                  <c:v>0.6520833333333288</c:v>
                </c:pt>
                <c:pt idx="940">
                  <c:v>0.65277777777776902</c:v>
                </c:pt>
                <c:pt idx="941">
                  <c:v>0.65347222222221302</c:v>
                </c:pt>
                <c:pt idx="942">
                  <c:v>0.65416666666665702</c:v>
                </c:pt>
                <c:pt idx="943">
                  <c:v>0.65486111111110479</c:v>
                </c:pt>
                <c:pt idx="944">
                  <c:v>0.65555555555554879</c:v>
                </c:pt>
                <c:pt idx="945">
                  <c:v>0.65624999999999278</c:v>
                </c:pt>
                <c:pt idx="946">
                  <c:v>0.65694444444444033</c:v>
                </c:pt>
                <c:pt idx="947">
                  <c:v>0.65763888888888422</c:v>
                </c:pt>
                <c:pt idx="948">
                  <c:v>0.65833333333332478</c:v>
                </c:pt>
                <c:pt idx="949">
                  <c:v>0.659027777777765</c:v>
                </c:pt>
                <c:pt idx="950">
                  <c:v>0.65972222222221233</c:v>
                </c:pt>
                <c:pt idx="951">
                  <c:v>0.660416666666653</c:v>
                </c:pt>
                <c:pt idx="952">
                  <c:v>0.66111111111110032</c:v>
                </c:pt>
                <c:pt idx="953">
                  <c:v>0.66180555555554743</c:v>
                </c:pt>
                <c:pt idx="954">
                  <c:v>0.66249999999998765</c:v>
                </c:pt>
                <c:pt idx="955">
                  <c:v>0.66319444444443498</c:v>
                </c:pt>
                <c:pt idx="956">
                  <c:v>0.66388888888887898</c:v>
                </c:pt>
                <c:pt idx="957">
                  <c:v>0.66458333333331765</c:v>
                </c:pt>
                <c:pt idx="958">
                  <c:v>0.66527777777776098</c:v>
                </c:pt>
                <c:pt idx="959">
                  <c:v>0.66597222222220565</c:v>
                </c:pt>
                <c:pt idx="960">
                  <c:v>0.66666666666664964</c:v>
                </c:pt>
                <c:pt idx="961">
                  <c:v>0.66736111111109364</c:v>
                </c:pt>
                <c:pt idx="962">
                  <c:v>0.66805555555554286</c:v>
                </c:pt>
                <c:pt idx="963">
                  <c:v>0.66874999999998685</c:v>
                </c:pt>
                <c:pt idx="964">
                  <c:v>0.66944444444443063</c:v>
                </c:pt>
                <c:pt idx="965">
                  <c:v>0.67013888888886963</c:v>
                </c:pt>
                <c:pt idx="966">
                  <c:v>0.67083333333331796</c:v>
                </c:pt>
                <c:pt idx="967">
                  <c:v>0.67152777777775696</c:v>
                </c:pt>
                <c:pt idx="968">
                  <c:v>0.67222222222220163</c:v>
                </c:pt>
                <c:pt idx="969">
                  <c:v>0.67291666666664562</c:v>
                </c:pt>
                <c:pt idx="970">
                  <c:v>0.67361111111109395</c:v>
                </c:pt>
                <c:pt idx="971">
                  <c:v>0.67430555555553795</c:v>
                </c:pt>
                <c:pt idx="972">
                  <c:v>0.67499999999998195</c:v>
                </c:pt>
                <c:pt idx="973">
                  <c:v>0.6756944444444295</c:v>
                </c:pt>
                <c:pt idx="974">
                  <c:v>0.67638888888886495</c:v>
                </c:pt>
                <c:pt idx="975">
                  <c:v>0.67708333333331361</c:v>
                </c:pt>
                <c:pt idx="976">
                  <c:v>0.67777777777775305</c:v>
                </c:pt>
                <c:pt idx="977">
                  <c:v>0.67847222222220005</c:v>
                </c:pt>
                <c:pt idx="978">
                  <c:v>0.67916666666664105</c:v>
                </c:pt>
                <c:pt idx="979">
                  <c:v>0.67986111111108938</c:v>
                </c:pt>
                <c:pt idx="980">
                  <c:v>0.68055555555552905</c:v>
                </c:pt>
                <c:pt idx="981">
                  <c:v>0.68124999999997304</c:v>
                </c:pt>
                <c:pt idx="982">
                  <c:v>0.68194444444442126</c:v>
                </c:pt>
                <c:pt idx="983">
                  <c:v>0.68263888888886104</c:v>
                </c:pt>
                <c:pt idx="984">
                  <c:v>0.68333333333330504</c:v>
                </c:pt>
                <c:pt idx="985">
                  <c:v>0.68402777777774859</c:v>
                </c:pt>
                <c:pt idx="986">
                  <c:v>0.68472222222219725</c:v>
                </c:pt>
                <c:pt idx="987">
                  <c:v>0.68541666666663659</c:v>
                </c:pt>
                <c:pt idx="988">
                  <c:v>0.68611111111108103</c:v>
                </c:pt>
                <c:pt idx="989">
                  <c:v>0.68680555555552925</c:v>
                </c:pt>
                <c:pt idx="990">
                  <c:v>0.68749999999996858</c:v>
                </c:pt>
                <c:pt idx="991">
                  <c:v>0.68819444444441691</c:v>
                </c:pt>
                <c:pt idx="992">
                  <c:v>0.68888888888885702</c:v>
                </c:pt>
                <c:pt idx="993">
                  <c:v>0.68958333333330102</c:v>
                </c:pt>
                <c:pt idx="994">
                  <c:v>0.69027777777774457</c:v>
                </c:pt>
                <c:pt idx="995">
                  <c:v>0.69097222222219279</c:v>
                </c:pt>
                <c:pt idx="996">
                  <c:v>0.69166666666663301</c:v>
                </c:pt>
                <c:pt idx="997">
                  <c:v>0.69236111111107701</c:v>
                </c:pt>
                <c:pt idx="998">
                  <c:v>0.69305555555552478</c:v>
                </c:pt>
                <c:pt idx="999">
                  <c:v>0.69374999999996501</c:v>
                </c:pt>
                <c:pt idx="1000">
                  <c:v>0.69444444444441278</c:v>
                </c:pt>
                <c:pt idx="1001">
                  <c:v>0.695138888888853</c:v>
                </c:pt>
                <c:pt idx="1002">
                  <c:v>0.69583333333330033</c:v>
                </c:pt>
                <c:pt idx="1003">
                  <c:v>0.69652777777773767</c:v>
                </c:pt>
                <c:pt idx="1004">
                  <c:v>0.69722222222218833</c:v>
                </c:pt>
                <c:pt idx="1005">
                  <c:v>0.69791666666662899</c:v>
                </c:pt>
                <c:pt idx="1006">
                  <c:v>0.69861111111107632</c:v>
                </c:pt>
                <c:pt idx="1007">
                  <c:v>0.69930555555551865</c:v>
                </c:pt>
                <c:pt idx="1008">
                  <c:v>0.69999999999996099</c:v>
                </c:pt>
                <c:pt idx="1009">
                  <c:v>0.70069444444441098</c:v>
                </c:pt>
                <c:pt idx="1010">
                  <c:v>0.70138888888884898</c:v>
                </c:pt>
                <c:pt idx="1011">
                  <c:v>0.70208333333329365</c:v>
                </c:pt>
                <c:pt idx="1012">
                  <c:v>0.70277777777773698</c:v>
                </c:pt>
                <c:pt idx="1013">
                  <c:v>0.70347222222218164</c:v>
                </c:pt>
                <c:pt idx="1014">
                  <c:v>0.70416666666662497</c:v>
                </c:pt>
                <c:pt idx="1015">
                  <c:v>0.70486111111106897</c:v>
                </c:pt>
                <c:pt idx="1016">
                  <c:v>0.70555555555551364</c:v>
                </c:pt>
                <c:pt idx="1017">
                  <c:v>0.70624999999995697</c:v>
                </c:pt>
                <c:pt idx="1018">
                  <c:v>0.70694444444440596</c:v>
                </c:pt>
                <c:pt idx="1019">
                  <c:v>0.70763888888884563</c:v>
                </c:pt>
                <c:pt idx="1020">
                  <c:v>0.70833333333328963</c:v>
                </c:pt>
                <c:pt idx="1021">
                  <c:v>0.70902777777773296</c:v>
                </c:pt>
                <c:pt idx="1022">
                  <c:v>0.70972222222218195</c:v>
                </c:pt>
                <c:pt idx="1023">
                  <c:v>0.71041666666662096</c:v>
                </c:pt>
                <c:pt idx="1024">
                  <c:v>0.71111111111106451</c:v>
                </c:pt>
                <c:pt idx="1025">
                  <c:v>0.71180555555551395</c:v>
                </c:pt>
                <c:pt idx="1026">
                  <c:v>0.7124999999999525</c:v>
                </c:pt>
                <c:pt idx="1027">
                  <c:v>0.71319444444440183</c:v>
                </c:pt>
                <c:pt idx="1028">
                  <c:v>0.71388888888884094</c:v>
                </c:pt>
                <c:pt idx="1029">
                  <c:v>0.71458333333328505</c:v>
                </c:pt>
                <c:pt idx="1030">
                  <c:v>0.7152777777777285</c:v>
                </c:pt>
                <c:pt idx="1031">
                  <c:v>0.71597222222217738</c:v>
                </c:pt>
                <c:pt idx="1032">
                  <c:v>0.71666666666661705</c:v>
                </c:pt>
                <c:pt idx="1033">
                  <c:v>0.71736111111106049</c:v>
                </c:pt>
                <c:pt idx="1034">
                  <c:v>0.71805555555550926</c:v>
                </c:pt>
                <c:pt idx="1035">
                  <c:v>0.71874999999994904</c:v>
                </c:pt>
                <c:pt idx="1036">
                  <c:v>0.71944444444439726</c:v>
                </c:pt>
                <c:pt idx="1037">
                  <c:v>0.72013888888883704</c:v>
                </c:pt>
                <c:pt idx="1038">
                  <c:v>0.72083333333328525</c:v>
                </c:pt>
                <c:pt idx="1039">
                  <c:v>0.72152777777772459</c:v>
                </c:pt>
                <c:pt idx="1040">
                  <c:v>0.72222222222216903</c:v>
                </c:pt>
                <c:pt idx="1041">
                  <c:v>0.72291666666661303</c:v>
                </c:pt>
                <c:pt idx="1042">
                  <c:v>0.72361111111105703</c:v>
                </c:pt>
                <c:pt idx="1043">
                  <c:v>0.72430555555550513</c:v>
                </c:pt>
                <c:pt idx="1044">
                  <c:v>0.72499999999994502</c:v>
                </c:pt>
                <c:pt idx="1045">
                  <c:v>0.72569444444439646</c:v>
                </c:pt>
                <c:pt idx="1046">
                  <c:v>0.72638888888883302</c:v>
                </c:pt>
                <c:pt idx="1047">
                  <c:v>0.72708333333328079</c:v>
                </c:pt>
                <c:pt idx="1048">
                  <c:v>0.72777777777772101</c:v>
                </c:pt>
                <c:pt idx="1049">
                  <c:v>0.72847222222216501</c:v>
                </c:pt>
                <c:pt idx="1050">
                  <c:v>0.72916666666660901</c:v>
                </c:pt>
                <c:pt idx="1051">
                  <c:v>0.72986111111105301</c:v>
                </c:pt>
                <c:pt idx="1052">
                  <c:v>0.73055555555550078</c:v>
                </c:pt>
                <c:pt idx="1053">
                  <c:v>0.731249999999941</c:v>
                </c:pt>
                <c:pt idx="1054">
                  <c:v>0.73194444444439166</c:v>
                </c:pt>
                <c:pt idx="1055">
                  <c:v>0.73263888888883233</c:v>
                </c:pt>
                <c:pt idx="1056">
                  <c:v>0.73333333333327633</c:v>
                </c:pt>
                <c:pt idx="1057">
                  <c:v>0.73402777777771699</c:v>
                </c:pt>
                <c:pt idx="1058">
                  <c:v>0.73472222222216432</c:v>
                </c:pt>
                <c:pt idx="1059">
                  <c:v>0.73541666666660499</c:v>
                </c:pt>
                <c:pt idx="1060">
                  <c:v>0.73611111111104899</c:v>
                </c:pt>
                <c:pt idx="1061">
                  <c:v>0.73680555555549898</c:v>
                </c:pt>
                <c:pt idx="1062">
                  <c:v>0.73749999999993698</c:v>
                </c:pt>
                <c:pt idx="1063">
                  <c:v>0.73819444444438687</c:v>
                </c:pt>
                <c:pt idx="1064">
                  <c:v>0.73888888888882565</c:v>
                </c:pt>
                <c:pt idx="1065">
                  <c:v>0.73958333333326898</c:v>
                </c:pt>
                <c:pt idx="1066">
                  <c:v>0.74027777777771298</c:v>
                </c:pt>
                <c:pt idx="1067">
                  <c:v>0.74097222222215764</c:v>
                </c:pt>
                <c:pt idx="1068">
                  <c:v>0.74166666666660164</c:v>
                </c:pt>
                <c:pt idx="1069">
                  <c:v>0.74236111111104497</c:v>
                </c:pt>
                <c:pt idx="1070">
                  <c:v>0.74305555555549418</c:v>
                </c:pt>
                <c:pt idx="1071">
                  <c:v>0.74374999999993363</c:v>
                </c:pt>
                <c:pt idx="1072">
                  <c:v>0.74444444444438196</c:v>
                </c:pt>
                <c:pt idx="1073">
                  <c:v>0.74513888888882163</c:v>
                </c:pt>
                <c:pt idx="1074">
                  <c:v>0.74583333333326562</c:v>
                </c:pt>
                <c:pt idx="1075">
                  <c:v>0.74652777777770896</c:v>
                </c:pt>
                <c:pt idx="1076">
                  <c:v>0.74722222222215295</c:v>
                </c:pt>
                <c:pt idx="1077">
                  <c:v>0.74791666666660062</c:v>
                </c:pt>
                <c:pt idx="1078">
                  <c:v>0.74861111111104095</c:v>
                </c:pt>
                <c:pt idx="1079">
                  <c:v>0.74930555555548994</c:v>
                </c:pt>
                <c:pt idx="1080">
                  <c:v>0.74999999999992895</c:v>
                </c:pt>
                <c:pt idx="1081">
                  <c:v>0.7506944444443806</c:v>
                </c:pt>
                <c:pt idx="1082">
                  <c:v>0.75138888888881705</c:v>
                </c:pt>
                <c:pt idx="1083">
                  <c:v>0.75208333333326105</c:v>
                </c:pt>
                <c:pt idx="1084">
                  <c:v>0.75277777777770505</c:v>
                </c:pt>
                <c:pt idx="1085">
                  <c:v>0.75347222222214905</c:v>
                </c:pt>
                <c:pt idx="1086">
                  <c:v>0.75416666666659726</c:v>
                </c:pt>
                <c:pt idx="1087">
                  <c:v>0.75486111111103704</c:v>
                </c:pt>
                <c:pt idx="1088">
                  <c:v>0.75555555555548526</c:v>
                </c:pt>
                <c:pt idx="1089">
                  <c:v>0.75624999999992504</c:v>
                </c:pt>
                <c:pt idx="1090">
                  <c:v>0.75694444444437592</c:v>
                </c:pt>
                <c:pt idx="1091">
                  <c:v>0.75763888888881725</c:v>
                </c:pt>
                <c:pt idx="1092">
                  <c:v>0.75833333333325703</c:v>
                </c:pt>
                <c:pt idx="1093">
                  <c:v>0.75902777777770103</c:v>
                </c:pt>
                <c:pt idx="1094">
                  <c:v>0.75972222222214925</c:v>
                </c:pt>
                <c:pt idx="1095">
                  <c:v>0.76041666666659324</c:v>
                </c:pt>
                <c:pt idx="1096">
                  <c:v>0.76111111111103302</c:v>
                </c:pt>
                <c:pt idx="1097">
                  <c:v>0.76180555555548446</c:v>
                </c:pt>
                <c:pt idx="1098">
                  <c:v>0.76249999999992102</c:v>
                </c:pt>
                <c:pt idx="1099">
                  <c:v>0.76319444444436879</c:v>
                </c:pt>
                <c:pt idx="1100">
                  <c:v>0.76388888888881279</c:v>
                </c:pt>
                <c:pt idx="1101">
                  <c:v>0.76458333333325301</c:v>
                </c:pt>
                <c:pt idx="1102">
                  <c:v>0.76527777777769701</c:v>
                </c:pt>
                <c:pt idx="1103">
                  <c:v>0.76597222222214478</c:v>
                </c:pt>
                <c:pt idx="1104">
                  <c:v>0.76666666666659233</c:v>
                </c:pt>
                <c:pt idx="1105">
                  <c:v>0.767361111111029</c:v>
                </c:pt>
                <c:pt idx="1106">
                  <c:v>0.76805555555547989</c:v>
                </c:pt>
                <c:pt idx="1107">
                  <c:v>0.76874999999992033</c:v>
                </c:pt>
                <c:pt idx="1108">
                  <c:v>0.76944444444436433</c:v>
                </c:pt>
                <c:pt idx="1109">
                  <c:v>0.77013888888880833</c:v>
                </c:pt>
                <c:pt idx="1110">
                  <c:v>0.77083333333325232</c:v>
                </c:pt>
                <c:pt idx="1111">
                  <c:v>0.77152777777769299</c:v>
                </c:pt>
                <c:pt idx="1112">
                  <c:v>0.77222222222213865</c:v>
                </c:pt>
                <c:pt idx="1113">
                  <c:v>0.77291666666658698</c:v>
                </c:pt>
                <c:pt idx="1114">
                  <c:v>0.77361111111102565</c:v>
                </c:pt>
                <c:pt idx="1115">
                  <c:v>0.77430555555546965</c:v>
                </c:pt>
                <c:pt idx="1116">
                  <c:v>0.77499999999991365</c:v>
                </c:pt>
                <c:pt idx="1117">
                  <c:v>0.77569444444436286</c:v>
                </c:pt>
                <c:pt idx="1118">
                  <c:v>0.77638888888880164</c:v>
                </c:pt>
                <c:pt idx="1119">
                  <c:v>0.77708333333324564</c:v>
                </c:pt>
                <c:pt idx="1120">
                  <c:v>0.77777777777768964</c:v>
                </c:pt>
                <c:pt idx="1121">
                  <c:v>0.77847222222213364</c:v>
                </c:pt>
                <c:pt idx="1122">
                  <c:v>0.77916666666658241</c:v>
                </c:pt>
                <c:pt idx="1123">
                  <c:v>0.77986111111102163</c:v>
                </c:pt>
                <c:pt idx="1124">
                  <c:v>0.78055555555546496</c:v>
                </c:pt>
                <c:pt idx="1125">
                  <c:v>0.78124999999990896</c:v>
                </c:pt>
                <c:pt idx="1126">
                  <c:v>0.78194444444435363</c:v>
                </c:pt>
                <c:pt idx="1127">
                  <c:v>0.78263888888879762</c:v>
                </c:pt>
                <c:pt idx="1128">
                  <c:v>0.78333333333324096</c:v>
                </c:pt>
                <c:pt idx="1129">
                  <c:v>0.78402777777768451</c:v>
                </c:pt>
                <c:pt idx="1130">
                  <c:v>0.78472222222212895</c:v>
                </c:pt>
                <c:pt idx="1131">
                  <c:v>0.78541666666657295</c:v>
                </c:pt>
                <c:pt idx="1132">
                  <c:v>0.7861111111110165</c:v>
                </c:pt>
                <c:pt idx="1133">
                  <c:v>0.78680555555546094</c:v>
                </c:pt>
                <c:pt idx="1134">
                  <c:v>0.7874999999999045</c:v>
                </c:pt>
                <c:pt idx="1135">
                  <c:v>0.78819444444434905</c:v>
                </c:pt>
                <c:pt idx="1136">
                  <c:v>0.78888888888879305</c:v>
                </c:pt>
                <c:pt idx="1137">
                  <c:v>0.78958333333323649</c:v>
                </c:pt>
                <c:pt idx="1138">
                  <c:v>0.79027777777768049</c:v>
                </c:pt>
                <c:pt idx="1139">
                  <c:v>0.79097222222212504</c:v>
                </c:pt>
                <c:pt idx="1140">
                  <c:v>0.79166666666656904</c:v>
                </c:pt>
                <c:pt idx="1141">
                  <c:v>0.79236111111101259</c:v>
                </c:pt>
                <c:pt idx="1142">
                  <c:v>0.79305555555545704</c:v>
                </c:pt>
                <c:pt idx="1143">
                  <c:v>0.79374999999990103</c:v>
                </c:pt>
                <c:pt idx="1144">
                  <c:v>0.79444444444434503</c:v>
                </c:pt>
                <c:pt idx="1145">
                  <c:v>0.79513888888878903</c:v>
                </c:pt>
                <c:pt idx="1146">
                  <c:v>0.79583333333323303</c:v>
                </c:pt>
                <c:pt idx="1147">
                  <c:v>0.79652777777767658</c:v>
                </c:pt>
                <c:pt idx="1148">
                  <c:v>0.79722222222212102</c:v>
                </c:pt>
                <c:pt idx="1149">
                  <c:v>0.79791666666656502</c:v>
                </c:pt>
                <c:pt idx="1150">
                  <c:v>0.79861111111100902</c:v>
                </c:pt>
                <c:pt idx="1151">
                  <c:v>0.79930555555545302</c:v>
                </c:pt>
                <c:pt idx="1152">
                  <c:v>0.79999999999990001</c:v>
                </c:pt>
                <c:pt idx="1153">
                  <c:v>0.80069444444434479</c:v>
                </c:pt>
                <c:pt idx="1154">
                  <c:v>0.80138888888878501</c:v>
                </c:pt>
                <c:pt idx="1155">
                  <c:v>0.80208333333322801</c:v>
                </c:pt>
                <c:pt idx="1156">
                  <c:v>0.80277777777767201</c:v>
                </c:pt>
                <c:pt idx="1157">
                  <c:v>0.80347222222211601</c:v>
                </c:pt>
                <c:pt idx="1158">
                  <c:v>0.80416666666656</c:v>
                </c:pt>
                <c:pt idx="1159">
                  <c:v>0.804861111111004</c:v>
                </c:pt>
                <c:pt idx="1160">
                  <c:v>0.805555555555448</c:v>
                </c:pt>
                <c:pt idx="1161">
                  <c:v>0.80624999999989533</c:v>
                </c:pt>
                <c:pt idx="1162">
                  <c:v>0.80694444444433933</c:v>
                </c:pt>
                <c:pt idx="1163">
                  <c:v>0.80763888888878332</c:v>
                </c:pt>
                <c:pt idx="1164">
                  <c:v>0.80833333333322399</c:v>
                </c:pt>
                <c:pt idx="1165">
                  <c:v>0.80902777777766466</c:v>
                </c:pt>
                <c:pt idx="1166">
                  <c:v>0.80972222222211265</c:v>
                </c:pt>
                <c:pt idx="1167">
                  <c:v>0.81041666666655598</c:v>
                </c:pt>
                <c:pt idx="1168">
                  <c:v>0.81111111111099998</c:v>
                </c:pt>
                <c:pt idx="1169">
                  <c:v>0.81180555555544465</c:v>
                </c:pt>
                <c:pt idx="1170">
                  <c:v>0.81249999999988864</c:v>
                </c:pt>
                <c:pt idx="1171">
                  <c:v>0.81319444444433264</c:v>
                </c:pt>
                <c:pt idx="1172">
                  <c:v>0.81388888888877664</c:v>
                </c:pt>
                <c:pt idx="1173">
                  <c:v>0.81458333333321997</c:v>
                </c:pt>
                <c:pt idx="1174">
                  <c:v>0.8152777777776602</c:v>
                </c:pt>
                <c:pt idx="1175">
                  <c:v>0.81597222222210863</c:v>
                </c:pt>
                <c:pt idx="1176">
                  <c:v>0.81666666666655263</c:v>
                </c:pt>
                <c:pt idx="1177">
                  <c:v>0.81736111111099596</c:v>
                </c:pt>
                <c:pt idx="1178">
                  <c:v>0.81805555555544063</c:v>
                </c:pt>
                <c:pt idx="1179">
                  <c:v>0.81874999999988896</c:v>
                </c:pt>
                <c:pt idx="1180">
                  <c:v>0.81944444444432862</c:v>
                </c:pt>
                <c:pt idx="1181">
                  <c:v>0.82013888888877262</c:v>
                </c:pt>
                <c:pt idx="1182">
                  <c:v>0.82083333333321595</c:v>
                </c:pt>
                <c:pt idx="1183">
                  <c:v>0.82152777777765551</c:v>
                </c:pt>
                <c:pt idx="1184">
                  <c:v>0.82222222222210395</c:v>
                </c:pt>
                <c:pt idx="1185">
                  <c:v>0.82291666666654795</c:v>
                </c:pt>
                <c:pt idx="1186">
                  <c:v>0.82361111111099194</c:v>
                </c:pt>
                <c:pt idx="1187">
                  <c:v>0.82430555555543605</c:v>
                </c:pt>
                <c:pt idx="1188">
                  <c:v>0.82499999999988438</c:v>
                </c:pt>
                <c:pt idx="1189">
                  <c:v>0.82569444444432838</c:v>
                </c:pt>
                <c:pt idx="1190">
                  <c:v>0.82638888888876749</c:v>
                </c:pt>
                <c:pt idx="1191">
                  <c:v>0.82708333333321205</c:v>
                </c:pt>
                <c:pt idx="1192">
                  <c:v>0.82777777777765549</c:v>
                </c:pt>
                <c:pt idx="1193">
                  <c:v>0.82847222222210004</c:v>
                </c:pt>
                <c:pt idx="1194">
                  <c:v>0.82916666666654404</c:v>
                </c:pt>
                <c:pt idx="1195">
                  <c:v>0.82986111111098804</c:v>
                </c:pt>
                <c:pt idx="1196">
                  <c:v>0.83055555555543203</c:v>
                </c:pt>
                <c:pt idx="1197">
                  <c:v>0.83124999999988025</c:v>
                </c:pt>
                <c:pt idx="1198">
                  <c:v>0.83194444444432425</c:v>
                </c:pt>
                <c:pt idx="1199">
                  <c:v>0.83263888888876403</c:v>
                </c:pt>
                <c:pt idx="1200">
                  <c:v>0.83333333333320803</c:v>
                </c:pt>
                <c:pt idx="1201">
                  <c:v>0.83402777777765158</c:v>
                </c:pt>
                <c:pt idx="1202">
                  <c:v>0.83472222222209991</c:v>
                </c:pt>
                <c:pt idx="1203">
                  <c:v>0.83541666666654002</c:v>
                </c:pt>
                <c:pt idx="1204">
                  <c:v>0.83611111111098402</c:v>
                </c:pt>
                <c:pt idx="1205">
                  <c:v>0.83680555555543179</c:v>
                </c:pt>
                <c:pt idx="1206">
                  <c:v>0.83749999999987579</c:v>
                </c:pt>
                <c:pt idx="1207">
                  <c:v>0.83819444444431979</c:v>
                </c:pt>
                <c:pt idx="1208">
                  <c:v>0.83888888888876001</c:v>
                </c:pt>
                <c:pt idx="1209">
                  <c:v>0.83958333333320401</c:v>
                </c:pt>
                <c:pt idx="1210">
                  <c:v>0.84027777777764756</c:v>
                </c:pt>
                <c:pt idx="1211">
                  <c:v>0.84097222222209578</c:v>
                </c:pt>
                <c:pt idx="1212">
                  <c:v>0.84166666666653955</c:v>
                </c:pt>
                <c:pt idx="1213">
                  <c:v>0.84236111111098</c:v>
                </c:pt>
                <c:pt idx="1214">
                  <c:v>0.84305555555542733</c:v>
                </c:pt>
                <c:pt idx="1215">
                  <c:v>0.84374999999987255</c:v>
                </c:pt>
                <c:pt idx="1216">
                  <c:v>0.84444444444431532</c:v>
                </c:pt>
                <c:pt idx="1217">
                  <c:v>0.84513888888875599</c:v>
                </c:pt>
                <c:pt idx="1218">
                  <c:v>0.84583333333320065</c:v>
                </c:pt>
                <c:pt idx="1219">
                  <c:v>0.84652777777764032</c:v>
                </c:pt>
                <c:pt idx="1220">
                  <c:v>0.84722222222208865</c:v>
                </c:pt>
                <c:pt idx="1221">
                  <c:v>0.84791666666653265</c:v>
                </c:pt>
                <c:pt idx="1222">
                  <c:v>0.84861111111097665</c:v>
                </c:pt>
                <c:pt idx="1223">
                  <c:v>0.84930555555542064</c:v>
                </c:pt>
                <c:pt idx="1224">
                  <c:v>0.84999999999986464</c:v>
                </c:pt>
                <c:pt idx="1225">
                  <c:v>0.85069444444431386</c:v>
                </c:pt>
                <c:pt idx="1226">
                  <c:v>0.85138888888875197</c:v>
                </c:pt>
                <c:pt idx="1227">
                  <c:v>0.85208333333320063</c:v>
                </c:pt>
                <c:pt idx="1228">
                  <c:v>0.85277777777763997</c:v>
                </c:pt>
                <c:pt idx="1229">
                  <c:v>0.85347222222208463</c:v>
                </c:pt>
                <c:pt idx="1230">
                  <c:v>0.85416666666652863</c:v>
                </c:pt>
                <c:pt idx="1231">
                  <c:v>0.85486111111097263</c:v>
                </c:pt>
                <c:pt idx="1232">
                  <c:v>0.85555555555541662</c:v>
                </c:pt>
                <c:pt idx="1233">
                  <c:v>0.85624999999986062</c:v>
                </c:pt>
                <c:pt idx="1234">
                  <c:v>0.85694444444430895</c:v>
                </c:pt>
                <c:pt idx="1235">
                  <c:v>0.85763888888874795</c:v>
                </c:pt>
                <c:pt idx="1236">
                  <c:v>0.85833333333319695</c:v>
                </c:pt>
                <c:pt idx="1237">
                  <c:v>0.8590277777776355</c:v>
                </c:pt>
                <c:pt idx="1238">
                  <c:v>0.85972222222208472</c:v>
                </c:pt>
                <c:pt idx="1239">
                  <c:v>0.86041666666652405</c:v>
                </c:pt>
                <c:pt idx="1240">
                  <c:v>0.8611111111109675</c:v>
                </c:pt>
                <c:pt idx="1241">
                  <c:v>0.86180555555541638</c:v>
                </c:pt>
                <c:pt idx="1242">
                  <c:v>0.86249999999985605</c:v>
                </c:pt>
                <c:pt idx="1243">
                  <c:v>0.86319444444430427</c:v>
                </c:pt>
                <c:pt idx="1244">
                  <c:v>0.86388888888874404</c:v>
                </c:pt>
                <c:pt idx="1245">
                  <c:v>0.86458333333319226</c:v>
                </c:pt>
                <c:pt idx="1246">
                  <c:v>0.86527777777763148</c:v>
                </c:pt>
                <c:pt idx="1247">
                  <c:v>0.86597222222208026</c:v>
                </c:pt>
                <c:pt idx="1248">
                  <c:v>0.86666666666652425</c:v>
                </c:pt>
                <c:pt idx="1249">
                  <c:v>0.86736111111096359</c:v>
                </c:pt>
                <c:pt idx="1250">
                  <c:v>0.86805555555541225</c:v>
                </c:pt>
                <c:pt idx="1251">
                  <c:v>0.86874999999985625</c:v>
                </c:pt>
                <c:pt idx="1252">
                  <c:v>0.86944444444430025</c:v>
                </c:pt>
                <c:pt idx="1253">
                  <c:v>0.87013888888874003</c:v>
                </c:pt>
                <c:pt idx="1254">
                  <c:v>0.87083333333319146</c:v>
                </c:pt>
                <c:pt idx="1255">
                  <c:v>0.87152777777762758</c:v>
                </c:pt>
                <c:pt idx="1256">
                  <c:v>0.87222222222207579</c:v>
                </c:pt>
                <c:pt idx="1257">
                  <c:v>0.87291666666651979</c:v>
                </c:pt>
                <c:pt idx="1258">
                  <c:v>0.87361111111096001</c:v>
                </c:pt>
                <c:pt idx="1259">
                  <c:v>0.87430555555540779</c:v>
                </c:pt>
                <c:pt idx="1260">
                  <c:v>0.87499999999985179</c:v>
                </c:pt>
                <c:pt idx="1261">
                  <c:v>0.87569444444429934</c:v>
                </c:pt>
                <c:pt idx="1262">
                  <c:v>0.87638888888873601</c:v>
                </c:pt>
                <c:pt idx="1263">
                  <c:v>0.87708333333318722</c:v>
                </c:pt>
                <c:pt idx="1264">
                  <c:v>0.877777777777624</c:v>
                </c:pt>
                <c:pt idx="1265">
                  <c:v>0.878472222222068</c:v>
                </c:pt>
                <c:pt idx="1266">
                  <c:v>0.87916666666651533</c:v>
                </c:pt>
                <c:pt idx="1267">
                  <c:v>0.879861111110956</c:v>
                </c:pt>
                <c:pt idx="1268">
                  <c:v>0.88055555555539999</c:v>
                </c:pt>
                <c:pt idx="1269">
                  <c:v>0.88124999999984399</c:v>
                </c:pt>
                <c:pt idx="1270">
                  <c:v>0.88194444444428965</c:v>
                </c:pt>
                <c:pt idx="1271">
                  <c:v>0.88263888888873199</c:v>
                </c:pt>
                <c:pt idx="1272">
                  <c:v>0.88333333333317665</c:v>
                </c:pt>
                <c:pt idx="1273">
                  <c:v>0.88402777777761621</c:v>
                </c:pt>
                <c:pt idx="1274">
                  <c:v>0.88472222222206398</c:v>
                </c:pt>
                <c:pt idx="1275">
                  <c:v>0.88541666666650798</c:v>
                </c:pt>
                <c:pt idx="1276">
                  <c:v>0.8861111111109482</c:v>
                </c:pt>
                <c:pt idx="1277">
                  <c:v>0.88680555555539664</c:v>
                </c:pt>
                <c:pt idx="1278">
                  <c:v>0.88749999999983997</c:v>
                </c:pt>
                <c:pt idx="1279">
                  <c:v>0.88819444444428464</c:v>
                </c:pt>
                <c:pt idx="1280">
                  <c:v>0.88888888888872797</c:v>
                </c:pt>
                <c:pt idx="1281">
                  <c:v>0.88958333333317263</c:v>
                </c:pt>
                <c:pt idx="1282">
                  <c:v>0.89027777777761186</c:v>
                </c:pt>
                <c:pt idx="1283">
                  <c:v>0.89097222222205996</c:v>
                </c:pt>
                <c:pt idx="1284">
                  <c:v>0.89166666666650463</c:v>
                </c:pt>
                <c:pt idx="1285">
                  <c:v>0.89236111111094363</c:v>
                </c:pt>
                <c:pt idx="1286">
                  <c:v>0.89305555555539262</c:v>
                </c:pt>
                <c:pt idx="1287">
                  <c:v>0.89374999999983595</c:v>
                </c:pt>
                <c:pt idx="1288">
                  <c:v>0.89444444444427995</c:v>
                </c:pt>
                <c:pt idx="1289">
                  <c:v>0.89513888888872351</c:v>
                </c:pt>
                <c:pt idx="1290">
                  <c:v>0.89583333333316795</c:v>
                </c:pt>
                <c:pt idx="1291">
                  <c:v>0.8965277777776075</c:v>
                </c:pt>
                <c:pt idx="1292">
                  <c:v>0.8972222222220555</c:v>
                </c:pt>
                <c:pt idx="1293">
                  <c:v>0.89791666666650005</c:v>
                </c:pt>
                <c:pt idx="1294">
                  <c:v>0.89861111111094349</c:v>
                </c:pt>
                <c:pt idx="1295">
                  <c:v>0.89930555555538805</c:v>
                </c:pt>
                <c:pt idx="1296">
                  <c:v>0.89999999999983205</c:v>
                </c:pt>
                <c:pt idx="1297">
                  <c:v>0.90069444444428026</c:v>
                </c:pt>
                <c:pt idx="1298">
                  <c:v>0.90138888888871949</c:v>
                </c:pt>
                <c:pt idx="1299">
                  <c:v>0.90208333333316404</c:v>
                </c:pt>
                <c:pt idx="1300">
                  <c:v>0.90277777777760759</c:v>
                </c:pt>
                <c:pt idx="1301">
                  <c:v>0.90347222222205159</c:v>
                </c:pt>
                <c:pt idx="1302">
                  <c:v>0.90416666666649603</c:v>
                </c:pt>
                <c:pt idx="1303">
                  <c:v>0.90486111111093959</c:v>
                </c:pt>
                <c:pt idx="1304">
                  <c:v>0.90555555555538403</c:v>
                </c:pt>
                <c:pt idx="1305">
                  <c:v>0.90624999999982803</c:v>
                </c:pt>
                <c:pt idx="1306">
                  <c:v>0.90694444444427624</c:v>
                </c:pt>
                <c:pt idx="1307">
                  <c:v>0.90763888888871602</c:v>
                </c:pt>
                <c:pt idx="1308">
                  <c:v>0.90833333333316002</c:v>
                </c:pt>
                <c:pt idx="1309">
                  <c:v>0.90902777777760357</c:v>
                </c:pt>
                <c:pt idx="1310">
                  <c:v>0.90972222222204802</c:v>
                </c:pt>
                <c:pt idx="1311">
                  <c:v>0.91041666666649201</c:v>
                </c:pt>
                <c:pt idx="1312">
                  <c:v>0.91111111111093557</c:v>
                </c:pt>
                <c:pt idx="1313">
                  <c:v>0.91180555555538378</c:v>
                </c:pt>
                <c:pt idx="1314">
                  <c:v>0.91249999999982401</c:v>
                </c:pt>
                <c:pt idx="1315">
                  <c:v>0.91319444444426801</c:v>
                </c:pt>
                <c:pt idx="1316">
                  <c:v>0.913888888888712</c:v>
                </c:pt>
                <c:pt idx="1317">
                  <c:v>0.914583333333156</c:v>
                </c:pt>
                <c:pt idx="1318">
                  <c:v>0.91527777777759989</c:v>
                </c:pt>
                <c:pt idx="1319">
                  <c:v>0.915972222222044</c:v>
                </c:pt>
                <c:pt idx="1320">
                  <c:v>0.91666666666649133</c:v>
                </c:pt>
                <c:pt idx="1321">
                  <c:v>0.91736111111092866</c:v>
                </c:pt>
                <c:pt idx="1322">
                  <c:v>0.91805555555537932</c:v>
                </c:pt>
                <c:pt idx="1323">
                  <c:v>0.91874999999982065</c:v>
                </c:pt>
                <c:pt idx="1324">
                  <c:v>0.91944444444426399</c:v>
                </c:pt>
                <c:pt idx="1325">
                  <c:v>0.92013888888870798</c:v>
                </c:pt>
                <c:pt idx="1326">
                  <c:v>0.92083333333315265</c:v>
                </c:pt>
                <c:pt idx="1327">
                  <c:v>0.92152777777759598</c:v>
                </c:pt>
                <c:pt idx="1328">
                  <c:v>0.92222222222203998</c:v>
                </c:pt>
                <c:pt idx="1329">
                  <c:v>0.92291666666648464</c:v>
                </c:pt>
                <c:pt idx="1330">
                  <c:v>0.92361111111092797</c:v>
                </c:pt>
                <c:pt idx="1331">
                  <c:v>0.92430555555537264</c:v>
                </c:pt>
                <c:pt idx="1332">
                  <c:v>0.92499999999981664</c:v>
                </c:pt>
                <c:pt idx="1333">
                  <c:v>0.92569444444426063</c:v>
                </c:pt>
                <c:pt idx="1334">
                  <c:v>0.92638888888870397</c:v>
                </c:pt>
                <c:pt idx="1335">
                  <c:v>0.92708333333314863</c:v>
                </c:pt>
                <c:pt idx="1336">
                  <c:v>0.92777777777759263</c:v>
                </c:pt>
                <c:pt idx="1337">
                  <c:v>0.92847222222203596</c:v>
                </c:pt>
                <c:pt idx="1338">
                  <c:v>0.92916666666648062</c:v>
                </c:pt>
                <c:pt idx="1339">
                  <c:v>0.92986111111092351</c:v>
                </c:pt>
                <c:pt idx="1340">
                  <c:v>0.93055555555536751</c:v>
                </c:pt>
                <c:pt idx="1341">
                  <c:v>0.93124999999981195</c:v>
                </c:pt>
                <c:pt idx="1342">
                  <c:v>0.93194444444425595</c:v>
                </c:pt>
                <c:pt idx="1343">
                  <c:v>0.93263888888869995</c:v>
                </c:pt>
                <c:pt idx="1344">
                  <c:v>0.93333333333314461</c:v>
                </c:pt>
                <c:pt idx="1345">
                  <c:v>0.93402777777758805</c:v>
                </c:pt>
                <c:pt idx="1346">
                  <c:v>0.93472222222203205</c:v>
                </c:pt>
                <c:pt idx="1347">
                  <c:v>0.93541666666647605</c:v>
                </c:pt>
                <c:pt idx="1348">
                  <c:v>0.93611111111091949</c:v>
                </c:pt>
                <c:pt idx="1349">
                  <c:v>0.93680555555536404</c:v>
                </c:pt>
                <c:pt idx="1350">
                  <c:v>0.93749999999980804</c:v>
                </c:pt>
                <c:pt idx="1351">
                  <c:v>0.93819444444425204</c:v>
                </c:pt>
                <c:pt idx="1352">
                  <c:v>0.93888888888869604</c:v>
                </c:pt>
                <c:pt idx="1353">
                  <c:v>0.93958333333314004</c:v>
                </c:pt>
                <c:pt idx="1354">
                  <c:v>0.94027777777758403</c:v>
                </c:pt>
                <c:pt idx="1355">
                  <c:v>0.94097222222202803</c:v>
                </c:pt>
                <c:pt idx="1356">
                  <c:v>0.94166666666647625</c:v>
                </c:pt>
                <c:pt idx="1357">
                  <c:v>0.94236111111091558</c:v>
                </c:pt>
                <c:pt idx="1358">
                  <c:v>0.94305555555536003</c:v>
                </c:pt>
                <c:pt idx="1359">
                  <c:v>0.94374999999980802</c:v>
                </c:pt>
                <c:pt idx="1360">
                  <c:v>0.94444444444424802</c:v>
                </c:pt>
                <c:pt idx="1361">
                  <c:v>0.94513888888869202</c:v>
                </c:pt>
                <c:pt idx="1362">
                  <c:v>0.94583333333313979</c:v>
                </c:pt>
                <c:pt idx="1363">
                  <c:v>0.94652777777758001</c:v>
                </c:pt>
                <c:pt idx="1364">
                  <c:v>0.94722222222202401</c:v>
                </c:pt>
                <c:pt idx="1365">
                  <c:v>0.94791666666646801</c:v>
                </c:pt>
                <c:pt idx="1366">
                  <c:v>0.94861111111091201</c:v>
                </c:pt>
                <c:pt idx="1367">
                  <c:v>0.94930555555535601</c:v>
                </c:pt>
                <c:pt idx="1368">
                  <c:v>0.94999999999980378</c:v>
                </c:pt>
                <c:pt idx="1369">
                  <c:v>0.95069444444424778</c:v>
                </c:pt>
                <c:pt idx="1370">
                  <c:v>0.951388888888688</c:v>
                </c:pt>
                <c:pt idx="1371">
                  <c:v>0.95208333333313533</c:v>
                </c:pt>
                <c:pt idx="1372">
                  <c:v>0.95277777777757933</c:v>
                </c:pt>
                <c:pt idx="1373">
                  <c:v>0.95347222222201999</c:v>
                </c:pt>
                <c:pt idx="1374">
                  <c:v>0.95416666666646399</c:v>
                </c:pt>
                <c:pt idx="1375">
                  <c:v>0.95486111111090799</c:v>
                </c:pt>
                <c:pt idx="1376">
                  <c:v>0.95555555555535199</c:v>
                </c:pt>
                <c:pt idx="1377">
                  <c:v>0.95624999999979665</c:v>
                </c:pt>
                <c:pt idx="1378">
                  <c:v>0.95694444444424065</c:v>
                </c:pt>
                <c:pt idx="1379">
                  <c:v>0.95763888888868465</c:v>
                </c:pt>
                <c:pt idx="1380">
                  <c:v>0.95833333333312865</c:v>
                </c:pt>
                <c:pt idx="1381">
                  <c:v>0.95902777777757264</c:v>
                </c:pt>
                <c:pt idx="1382">
                  <c:v>0.95972222222201664</c:v>
                </c:pt>
                <c:pt idx="1383">
                  <c:v>0.96041666666645997</c:v>
                </c:pt>
                <c:pt idx="1384">
                  <c:v>0.96111111111090397</c:v>
                </c:pt>
                <c:pt idx="1385">
                  <c:v>0.96180555555534863</c:v>
                </c:pt>
                <c:pt idx="1386">
                  <c:v>0.96249999999979263</c:v>
                </c:pt>
                <c:pt idx="1387">
                  <c:v>0.96319444444423663</c:v>
                </c:pt>
                <c:pt idx="1388">
                  <c:v>0.96388888888868063</c:v>
                </c:pt>
                <c:pt idx="1389">
                  <c:v>0.96458333333312463</c:v>
                </c:pt>
                <c:pt idx="1390">
                  <c:v>0.96527777777756796</c:v>
                </c:pt>
                <c:pt idx="1391">
                  <c:v>0.96597222222201262</c:v>
                </c:pt>
                <c:pt idx="1392">
                  <c:v>0.96666666666645595</c:v>
                </c:pt>
                <c:pt idx="1393">
                  <c:v>0.96736111111089995</c:v>
                </c:pt>
                <c:pt idx="1394">
                  <c:v>0.96805555555534395</c:v>
                </c:pt>
                <c:pt idx="1395">
                  <c:v>0.96874999999979294</c:v>
                </c:pt>
                <c:pt idx="1396">
                  <c:v>0.96944444444423195</c:v>
                </c:pt>
                <c:pt idx="1397">
                  <c:v>0.97013888888867605</c:v>
                </c:pt>
                <c:pt idx="1398">
                  <c:v>0.97083333333312438</c:v>
                </c:pt>
                <c:pt idx="1399">
                  <c:v>0.97152777777756349</c:v>
                </c:pt>
                <c:pt idx="1400">
                  <c:v>0.97222222222200805</c:v>
                </c:pt>
                <c:pt idx="1401">
                  <c:v>0.97291666666645205</c:v>
                </c:pt>
                <c:pt idx="1402">
                  <c:v>0.97361111111090004</c:v>
                </c:pt>
                <c:pt idx="1403">
                  <c:v>0.97430555555534004</c:v>
                </c:pt>
                <c:pt idx="1404">
                  <c:v>0.97499999999978826</c:v>
                </c:pt>
                <c:pt idx="1405">
                  <c:v>0.97569444444423226</c:v>
                </c:pt>
                <c:pt idx="1406">
                  <c:v>0.97638888888867204</c:v>
                </c:pt>
                <c:pt idx="1407">
                  <c:v>0.97708333333312025</c:v>
                </c:pt>
                <c:pt idx="1408">
                  <c:v>0.97777777777756003</c:v>
                </c:pt>
                <c:pt idx="1409">
                  <c:v>0.97847222222200403</c:v>
                </c:pt>
                <c:pt idx="1410">
                  <c:v>0.97916666666644803</c:v>
                </c:pt>
                <c:pt idx="1411">
                  <c:v>0.97986111111089624</c:v>
                </c:pt>
                <c:pt idx="1412">
                  <c:v>0.98055555555533558</c:v>
                </c:pt>
                <c:pt idx="1413">
                  <c:v>0.98124999999978002</c:v>
                </c:pt>
                <c:pt idx="1414">
                  <c:v>0.98194444444422402</c:v>
                </c:pt>
                <c:pt idx="1415">
                  <c:v>0.98263888888866757</c:v>
                </c:pt>
                <c:pt idx="1416">
                  <c:v>0.98333333333311201</c:v>
                </c:pt>
                <c:pt idx="1417">
                  <c:v>0.98402777777755557</c:v>
                </c:pt>
                <c:pt idx="1418">
                  <c:v>0.98472222222200001</c:v>
                </c:pt>
                <c:pt idx="1419">
                  <c:v>0.98541666666644356</c:v>
                </c:pt>
                <c:pt idx="1420">
                  <c:v>0.98611111111088801</c:v>
                </c:pt>
                <c:pt idx="1421">
                  <c:v>0.986805555555332</c:v>
                </c:pt>
                <c:pt idx="1422">
                  <c:v>0.987499999999776</c:v>
                </c:pt>
                <c:pt idx="1423">
                  <c:v>0.98819444444422</c:v>
                </c:pt>
                <c:pt idx="1424">
                  <c:v>0.98888888888866067</c:v>
                </c:pt>
                <c:pt idx="1425">
                  <c:v>0.98958333333333259</c:v>
                </c:pt>
                <c:pt idx="1426">
                  <c:v>0.99027777777777759</c:v>
                </c:pt>
                <c:pt idx="1427">
                  <c:v>0.99097222222222159</c:v>
                </c:pt>
                <c:pt idx="1428">
                  <c:v>0.99166666666666659</c:v>
                </c:pt>
                <c:pt idx="1429">
                  <c:v>0.99236111111111058</c:v>
                </c:pt>
                <c:pt idx="1430">
                  <c:v>0.99305555555555602</c:v>
                </c:pt>
                <c:pt idx="1431">
                  <c:v>0.99375000000000002</c:v>
                </c:pt>
                <c:pt idx="1432">
                  <c:v>0.99444444444444402</c:v>
                </c:pt>
                <c:pt idx="1433">
                  <c:v>0.99513888888888902</c:v>
                </c:pt>
                <c:pt idx="1434">
                  <c:v>0.99583333333333302</c:v>
                </c:pt>
                <c:pt idx="1435">
                  <c:v>0.99652777777777757</c:v>
                </c:pt>
                <c:pt idx="1436">
                  <c:v>0.99722222222222157</c:v>
                </c:pt>
                <c:pt idx="1437">
                  <c:v>0.99791666666666656</c:v>
                </c:pt>
                <c:pt idx="1438">
                  <c:v>0.99861111111111101</c:v>
                </c:pt>
              </c:numCache>
            </c:numRef>
          </c:cat>
          <c:val>
            <c:numRef>
              <c:f>Hoja1!$G$2:$G$1440</c:f>
              <c:numCache>
                <c:formatCode>0.00</c:formatCode>
                <c:ptCount val="1439"/>
                <c:pt idx="0">
                  <c:v>24.36686436330719</c:v>
                </c:pt>
                <c:pt idx="1">
                  <c:v>24.367276403138199</c:v>
                </c:pt>
                <c:pt idx="2">
                  <c:v>24.367688442969186</c:v>
                </c:pt>
                <c:pt idx="3">
                  <c:v>24.368100482800227</c:v>
                </c:pt>
                <c:pt idx="4">
                  <c:v>24.368512522631068</c:v>
                </c:pt>
                <c:pt idx="5">
                  <c:v>24.368924562462279</c:v>
                </c:pt>
                <c:pt idx="6">
                  <c:v>24.369336602293171</c:v>
                </c:pt>
                <c:pt idx="7">
                  <c:v>24.369748642124133</c:v>
                </c:pt>
                <c:pt idx="8">
                  <c:v>24.370160681955326</c:v>
                </c:pt>
                <c:pt idx="9">
                  <c:v>24.37057272178636</c:v>
                </c:pt>
                <c:pt idx="10">
                  <c:v>24.370984761617589</c:v>
                </c:pt>
                <c:pt idx="11">
                  <c:v>24.371396801448387</c:v>
                </c:pt>
                <c:pt idx="12">
                  <c:v>24.371808841279435</c:v>
                </c:pt>
                <c:pt idx="13">
                  <c:v>24.372220881110426</c:v>
                </c:pt>
                <c:pt idx="14">
                  <c:v>24.372632920941285</c:v>
                </c:pt>
                <c:pt idx="15">
                  <c:v>24.373044960772493</c:v>
                </c:pt>
                <c:pt idx="16">
                  <c:v>24.373457000603498</c:v>
                </c:pt>
                <c:pt idx="17">
                  <c:v>24.373869040434531</c:v>
                </c:pt>
                <c:pt idx="18">
                  <c:v>24.374281080265536</c:v>
                </c:pt>
                <c:pt idx="19">
                  <c:v>24.374693120096719</c:v>
                </c:pt>
                <c:pt idx="20">
                  <c:v>24.375105159927578</c:v>
                </c:pt>
                <c:pt idx="21">
                  <c:v>24.375517199758598</c:v>
                </c:pt>
                <c:pt idx="22">
                  <c:v>24.375929239589503</c:v>
                </c:pt>
                <c:pt idx="23">
                  <c:v>24.376341279420629</c:v>
                </c:pt>
                <c:pt idx="24">
                  <c:v>24.376753319251691</c:v>
                </c:pt>
                <c:pt idx="25">
                  <c:v>24.37716535908287</c:v>
                </c:pt>
                <c:pt idx="26">
                  <c:v>24.377577398913697</c:v>
                </c:pt>
                <c:pt idx="27">
                  <c:v>24.377989438744731</c:v>
                </c:pt>
                <c:pt idx="28">
                  <c:v>24.378401478575729</c:v>
                </c:pt>
                <c:pt idx="29">
                  <c:v>24.378813518406758</c:v>
                </c:pt>
                <c:pt idx="30">
                  <c:v>24.379225558237778</c:v>
                </c:pt>
                <c:pt idx="31">
                  <c:v>24.379637598068786</c:v>
                </c:pt>
                <c:pt idx="32">
                  <c:v>24.380049637899688</c:v>
                </c:pt>
                <c:pt idx="33">
                  <c:v>24.189999999999987</c:v>
                </c:pt>
                <c:pt idx="34">
                  <c:v>24.171500000000005</c:v>
                </c:pt>
                <c:pt idx="35">
                  <c:v>24.152999999999999</c:v>
                </c:pt>
                <c:pt idx="36">
                  <c:v>24.134499999999999</c:v>
                </c:pt>
                <c:pt idx="37">
                  <c:v>24.116000000000035</c:v>
                </c:pt>
                <c:pt idx="38">
                  <c:v>24.0975</c:v>
                </c:pt>
                <c:pt idx="39">
                  <c:v>24.079000000000001</c:v>
                </c:pt>
                <c:pt idx="40">
                  <c:v>24.060499999999859</c:v>
                </c:pt>
                <c:pt idx="41">
                  <c:v>24.042000000000002</c:v>
                </c:pt>
                <c:pt idx="42">
                  <c:v>24.023500000000002</c:v>
                </c:pt>
                <c:pt idx="43">
                  <c:v>24.005000000000003</c:v>
                </c:pt>
                <c:pt idx="44">
                  <c:v>23.986499999999797</c:v>
                </c:pt>
                <c:pt idx="45">
                  <c:v>23.967999999999989</c:v>
                </c:pt>
                <c:pt idx="46">
                  <c:v>23.949499999999844</c:v>
                </c:pt>
                <c:pt idx="47">
                  <c:v>23.931000000000001</c:v>
                </c:pt>
                <c:pt idx="48">
                  <c:v>23.912499999999863</c:v>
                </c:pt>
                <c:pt idx="49">
                  <c:v>23.894000000000005</c:v>
                </c:pt>
                <c:pt idx="50">
                  <c:v>23.875500000000002</c:v>
                </c:pt>
                <c:pt idx="51">
                  <c:v>23.857000000000031</c:v>
                </c:pt>
                <c:pt idx="52">
                  <c:v>23.838500000000003</c:v>
                </c:pt>
                <c:pt idx="53">
                  <c:v>23.820000000000004</c:v>
                </c:pt>
                <c:pt idx="54">
                  <c:v>23.830000000000005</c:v>
                </c:pt>
                <c:pt idx="55">
                  <c:v>23.812500000000004</c:v>
                </c:pt>
                <c:pt idx="56">
                  <c:v>23.795000000000002</c:v>
                </c:pt>
                <c:pt idx="57">
                  <c:v>23.777500000000003</c:v>
                </c:pt>
                <c:pt idx="58">
                  <c:v>23.759999999999987</c:v>
                </c:pt>
                <c:pt idx="59">
                  <c:v>23.742499999999822</c:v>
                </c:pt>
                <c:pt idx="60">
                  <c:v>23.724999999999987</c:v>
                </c:pt>
                <c:pt idx="61">
                  <c:v>23.707500000000003</c:v>
                </c:pt>
                <c:pt idx="62">
                  <c:v>23.690000000000005</c:v>
                </c:pt>
                <c:pt idx="63">
                  <c:v>23.672500000000003</c:v>
                </c:pt>
                <c:pt idx="64">
                  <c:v>23.655000000000005</c:v>
                </c:pt>
                <c:pt idx="65">
                  <c:v>23.637500000000031</c:v>
                </c:pt>
                <c:pt idx="66">
                  <c:v>23.620000000000005</c:v>
                </c:pt>
                <c:pt idx="67">
                  <c:v>23.602500000000003</c:v>
                </c:pt>
                <c:pt idx="68">
                  <c:v>23.584999999999987</c:v>
                </c:pt>
                <c:pt idx="69">
                  <c:v>23.567500000000006</c:v>
                </c:pt>
                <c:pt idx="70">
                  <c:v>23.550000000000004</c:v>
                </c:pt>
                <c:pt idx="71">
                  <c:v>23.532500000000006</c:v>
                </c:pt>
                <c:pt idx="72">
                  <c:v>23.515000000000004</c:v>
                </c:pt>
                <c:pt idx="73">
                  <c:v>23.497500000000006</c:v>
                </c:pt>
                <c:pt idx="74">
                  <c:v>23.486666666666629</c:v>
                </c:pt>
                <c:pt idx="75">
                  <c:v>23.469666666666669</c:v>
                </c:pt>
                <c:pt idx="76">
                  <c:v>23.452666666666669</c:v>
                </c:pt>
                <c:pt idx="77">
                  <c:v>23.43566666666667</c:v>
                </c:pt>
                <c:pt idx="78">
                  <c:v>23.41866666666667</c:v>
                </c:pt>
                <c:pt idx="79">
                  <c:v>23.401666666666667</c:v>
                </c:pt>
                <c:pt idx="80">
                  <c:v>23.384666666666668</c:v>
                </c:pt>
                <c:pt idx="81">
                  <c:v>23.367666666666668</c:v>
                </c:pt>
                <c:pt idx="82">
                  <c:v>23.35066666666669</c:v>
                </c:pt>
                <c:pt idx="83">
                  <c:v>23.333666666666691</c:v>
                </c:pt>
                <c:pt idx="84">
                  <c:v>23.316666666666691</c:v>
                </c:pt>
                <c:pt idx="85">
                  <c:v>23.299666666666671</c:v>
                </c:pt>
                <c:pt idx="86">
                  <c:v>23.282666666666589</c:v>
                </c:pt>
                <c:pt idx="87">
                  <c:v>23.265666666666672</c:v>
                </c:pt>
                <c:pt idx="88">
                  <c:v>23.248666666666669</c:v>
                </c:pt>
                <c:pt idx="89">
                  <c:v>23.23166666666669</c:v>
                </c:pt>
                <c:pt idx="90">
                  <c:v>23.214666666666691</c:v>
                </c:pt>
                <c:pt idx="91">
                  <c:v>23.197666666666695</c:v>
                </c:pt>
                <c:pt idx="92">
                  <c:v>23.180666666666667</c:v>
                </c:pt>
                <c:pt idx="93">
                  <c:v>23.163666666666668</c:v>
                </c:pt>
                <c:pt idx="94">
                  <c:v>23.143333333333111</c:v>
                </c:pt>
                <c:pt idx="95">
                  <c:v>23.126333333333125</c:v>
                </c:pt>
                <c:pt idx="96">
                  <c:v>23.109333333333151</c:v>
                </c:pt>
                <c:pt idx="97">
                  <c:v>23.09233333333307</c:v>
                </c:pt>
                <c:pt idx="98">
                  <c:v>23.075333333333077</c:v>
                </c:pt>
                <c:pt idx="99">
                  <c:v>23.058333333333088</c:v>
                </c:pt>
                <c:pt idx="100">
                  <c:v>23.041333333333103</c:v>
                </c:pt>
                <c:pt idx="101">
                  <c:v>23.024333333333118</c:v>
                </c:pt>
                <c:pt idx="102">
                  <c:v>23.007333333333133</c:v>
                </c:pt>
                <c:pt idx="103">
                  <c:v>22.990333333333055</c:v>
                </c:pt>
                <c:pt idx="104">
                  <c:v>22.97333333333307</c:v>
                </c:pt>
                <c:pt idx="105">
                  <c:v>22.956333333333085</c:v>
                </c:pt>
                <c:pt idx="106">
                  <c:v>22.939333333333096</c:v>
                </c:pt>
                <c:pt idx="107">
                  <c:v>22.922333333333015</c:v>
                </c:pt>
                <c:pt idx="108">
                  <c:v>22.905333333333026</c:v>
                </c:pt>
                <c:pt idx="109">
                  <c:v>22.888333333333055</c:v>
                </c:pt>
                <c:pt idx="110">
                  <c:v>22.871333333333165</c:v>
                </c:pt>
                <c:pt idx="111">
                  <c:v>22.854333333333177</c:v>
                </c:pt>
                <c:pt idx="112">
                  <c:v>22.837333333333198</c:v>
                </c:pt>
                <c:pt idx="113">
                  <c:v>22.820333333333096</c:v>
                </c:pt>
                <c:pt idx="114">
                  <c:v>22.810000000000031</c:v>
                </c:pt>
                <c:pt idx="115">
                  <c:v>22.79325</c:v>
                </c:pt>
                <c:pt idx="116">
                  <c:v>22.776500000000002</c:v>
                </c:pt>
                <c:pt idx="117">
                  <c:v>22.759750000000004</c:v>
                </c:pt>
                <c:pt idx="118">
                  <c:v>22.743000000000002</c:v>
                </c:pt>
                <c:pt idx="119">
                  <c:v>22.726250000000004</c:v>
                </c:pt>
                <c:pt idx="120">
                  <c:v>22.709500000000002</c:v>
                </c:pt>
                <c:pt idx="121">
                  <c:v>22.692750000000004</c:v>
                </c:pt>
                <c:pt idx="122">
                  <c:v>22.676000000000005</c:v>
                </c:pt>
                <c:pt idx="123">
                  <c:v>22.659250000000121</c:v>
                </c:pt>
                <c:pt idx="124">
                  <c:v>22.642500000000002</c:v>
                </c:pt>
                <c:pt idx="125">
                  <c:v>22.625750000000004</c:v>
                </c:pt>
                <c:pt idx="126">
                  <c:v>22.609000000000005</c:v>
                </c:pt>
                <c:pt idx="127">
                  <c:v>22.592250000000003</c:v>
                </c:pt>
                <c:pt idx="128">
                  <c:v>22.575500000000002</c:v>
                </c:pt>
                <c:pt idx="129">
                  <c:v>22.558750000000003</c:v>
                </c:pt>
                <c:pt idx="130">
                  <c:v>22.542000000000002</c:v>
                </c:pt>
                <c:pt idx="131">
                  <c:v>22.525250000000003</c:v>
                </c:pt>
                <c:pt idx="132">
                  <c:v>22.508500000000002</c:v>
                </c:pt>
                <c:pt idx="133">
                  <c:v>22.491750000000003</c:v>
                </c:pt>
                <c:pt idx="134">
                  <c:v>22.483333333333022</c:v>
                </c:pt>
                <c:pt idx="135">
                  <c:v>22.467583333333103</c:v>
                </c:pt>
                <c:pt idx="136">
                  <c:v>22.45183333333318</c:v>
                </c:pt>
                <c:pt idx="137">
                  <c:v>22.436083333333173</c:v>
                </c:pt>
                <c:pt idx="138">
                  <c:v>22.420333333333055</c:v>
                </c:pt>
                <c:pt idx="139">
                  <c:v>22.404583333333132</c:v>
                </c:pt>
                <c:pt idx="140">
                  <c:v>22.388833333333118</c:v>
                </c:pt>
                <c:pt idx="141">
                  <c:v>22.373083333333199</c:v>
                </c:pt>
                <c:pt idx="142">
                  <c:v>22.357333333333184</c:v>
                </c:pt>
                <c:pt idx="143">
                  <c:v>22.341583333333173</c:v>
                </c:pt>
                <c:pt idx="144">
                  <c:v>22.325833333333154</c:v>
                </c:pt>
                <c:pt idx="145">
                  <c:v>22.310083333333289</c:v>
                </c:pt>
                <c:pt idx="146">
                  <c:v>22.29433333333311</c:v>
                </c:pt>
                <c:pt idx="147">
                  <c:v>22.278583333333103</c:v>
                </c:pt>
                <c:pt idx="148">
                  <c:v>22.262833333333077</c:v>
                </c:pt>
                <c:pt idx="149">
                  <c:v>22.247083333333173</c:v>
                </c:pt>
                <c:pt idx="150">
                  <c:v>22.23133333333314</c:v>
                </c:pt>
                <c:pt idx="151">
                  <c:v>22.215583333333129</c:v>
                </c:pt>
                <c:pt idx="152">
                  <c:v>22.199833333333217</c:v>
                </c:pt>
                <c:pt idx="153">
                  <c:v>22.184083333333199</c:v>
                </c:pt>
                <c:pt idx="154">
                  <c:v>22.166666666666693</c:v>
                </c:pt>
                <c:pt idx="155">
                  <c:v>22.150916666666731</c:v>
                </c:pt>
                <c:pt idx="156">
                  <c:v>22.135166666666695</c:v>
                </c:pt>
                <c:pt idx="157">
                  <c:v>22.119416666666691</c:v>
                </c:pt>
                <c:pt idx="158">
                  <c:v>22.10366666666669</c:v>
                </c:pt>
                <c:pt idx="159">
                  <c:v>22.087916666666661</c:v>
                </c:pt>
                <c:pt idx="160">
                  <c:v>22.072166666666671</c:v>
                </c:pt>
                <c:pt idx="161">
                  <c:v>22.056416666666657</c:v>
                </c:pt>
                <c:pt idx="162">
                  <c:v>22.040666666666667</c:v>
                </c:pt>
                <c:pt idx="163">
                  <c:v>22.024916666666655</c:v>
                </c:pt>
                <c:pt idx="164">
                  <c:v>22.009166666666665</c:v>
                </c:pt>
                <c:pt idx="165">
                  <c:v>21.993416666666672</c:v>
                </c:pt>
                <c:pt idx="166">
                  <c:v>21.977666666666664</c:v>
                </c:pt>
                <c:pt idx="167">
                  <c:v>21.961916666666674</c:v>
                </c:pt>
                <c:pt idx="168">
                  <c:v>21.946166666666659</c:v>
                </c:pt>
                <c:pt idx="169">
                  <c:v>21.93041666666667</c:v>
                </c:pt>
                <c:pt idx="170">
                  <c:v>21.914666666666658</c:v>
                </c:pt>
                <c:pt idx="171">
                  <c:v>21.898916666666668</c:v>
                </c:pt>
                <c:pt idx="172">
                  <c:v>21.883166666666654</c:v>
                </c:pt>
                <c:pt idx="173">
                  <c:v>21.867416666666664</c:v>
                </c:pt>
                <c:pt idx="174">
                  <c:v>21.846666666666678</c:v>
                </c:pt>
                <c:pt idx="175">
                  <c:v>21.830416666666665</c:v>
                </c:pt>
                <c:pt idx="176">
                  <c:v>21.814166666666807</c:v>
                </c:pt>
                <c:pt idx="177">
                  <c:v>21.797916666666691</c:v>
                </c:pt>
                <c:pt idx="178">
                  <c:v>21.78166666666667</c:v>
                </c:pt>
                <c:pt idx="179">
                  <c:v>21.765416666666589</c:v>
                </c:pt>
                <c:pt idx="180">
                  <c:v>21.749166666666667</c:v>
                </c:pt>
                <c:pt idx="181">
                  <c:v>21.732916666666654</c:v>
                </c:pt>
                <c:pt idx="182">
                  <c:v>21.716666666666665</c:v>
                </c:pt>
                <c:pt idx="183">
                  <c:v>21.700416666666676</c:v>
                </c:pt>
                <c:pt idx="184">
                  <c:v>21.684166666666691</c:v>
                </c:pt>
                <c:pt idx="185">
                  <c:v>21.667916666666695</c:v>
                </c:pt>
                <c:pt idx="186">
                  <c:v>21.651666666666731</c:v>
                </c:pt>
                <c:pt idx="187">
                  <c:v>21.635416666666671</c:v>
                </c:pt>
                <c:pt idx="188">
                  <c:v>21.619166666666786</c:v>
                </c:pt>
                <c:pt idx="189">
                  <c:v>21.60291666666669</c:v>
                </c:pt>
                <c:pt idx="190">
                  <c:v>21.586666666666652</c:v>
                </c:pt>
                <c:pt idx="191">
                  <c:v>21.570416666666667</c:v>
                </c:pt>
                <c:pt idx="192">
                  <c:v>21.554166666666731</c:v>
                </c:pt>
                <c:pt idx="193">
                  <c:v>21.537916666666735</c:v>
                </c:pt>
                <c:pt idx="194">
                  <c:v>21.520000000000007</c:v>
                </c:pt>
                <c:pt idx="195">
                  <c:v>21.503499999999889</c:v>
                </c:pt>
                <c:pt idx="196">
                  <c:v>21.487000000000002</c:v>
                </c:pt>
                <c:pt idx="197">
                  <c:v>21.470499999999856</c:v>
                </c:pt>
                <c:pt idx="198">
                  <c:v>21.454000000000001</c:v>
                </c:pt>
                <c:pt idx="199">
                  <c:v>21.437499999999989</c:v>
                </c:pt>
                <c:pt idx="200">
                  <c:v>21.420999999999989</c:v>
                </c:pt>
                <c:pt idx="201">
                  <c:v>21.404500000000009</c:v>
                </c:pt>
                <c:pt idx="202">
                  <c:v>21.387999999999987</c:v>
                </c:pt>
                <c:pt idx="203">
                  <c:v>21.371500000000005</c:v>
                </c:pt>
                <c:pt idx="204">
                  <c:v>21.354999999999993</c:v>
                </c:pt>
                <c:pt idx="205">
                  <c:v>21.338500000000003</c:v>
                </c:pt>
                <c:pt idx="206">
                  <c:v>21.321999999999992</c:v>
                </c:pt>
                <c:pt idx="207">
                  <c:v>21.305500000000002</c:v>
                </c:pt>
                <c:pt idx="208">
                  <c:v>21.288999999999859</c:v>
                </c:pt>
                <c:pt idx="209">
                  <c:v>21.272499999999848</c:v>
                </c:pt>
                <c:pt idx="210">
                  <c:v>21.256000000000007</c:v>
                </c:pt>
                <c:pt idx="211">
                  <c:v>21.239499999999989</c:v>
                </c:pt>
                <c:pt idx="212">
                  <c:v>21.223000000000006</c:v>
                </c:pt>
                <c:pt idx="213">
                  <c:v>21.206499999999867</c:v>
                </c:pt>
                <c:pt idx="214">
                  <c:v>21.19</c:v>
                </c:pt>
                <c:pt idx="215">
                  <c:v>21.199999999999992</c:v>
                </c:pt>
                <c:pt idx="216">
                  <c:v>21.1845</c:v>
                </c:pt>
                <c:pt idx="217">
                  <c:v>21.168999999999986</c:v>
                </c:pt>
                <c:pt idx="218">
                  <c:v>21.153499999999987</c:v>
                </c:pt>
                <c:pt idx="219">
                  <c:v>21.13800000000003</c:v>
                </c:pt>
                <c:pt idx="220">
                  <c:v>21.122499999999889</c:v>
                </c:pt>
                <c:pt idx="221">
                  <c:v>21.107000000000031</c:v>
                </c:pt>
                <c:pt idx="222">
                  <c:v>21.091499999999989</c:v>
                </c:pt>
                <c:pt idx="223">
                  <c:v>21.076000000000004</c:v>
                </c:pt>
                <c:pt idx="224">
                  <c:v>21.060499999999848</c:v>
                </c:pt>
                <c:pt idx="225">
                  <c:v>21.045000000000002</c:v>
                </c:pt>
                <c:pt idx="226">
                  <c:v>21.029499999999889</c:v>
                </c:pt>
                <c:pt idx="227">
                  <c:v>21.013999999999999</c:v>
                </c:pt>
                <c:pt idx="228">
                  <c:v>20.998499999999833</c:v>
                </c:pt>
                <c:pt idx="229">
                  <c:v>20.982999999999844</c:v>
                </c:pt>
                <c:pt idx="230">
                  <c:v>20.96749999999987</c:v>
                </c:pt>
                <c:pt idx="231">
                  <c:v>20.951999999999988</c:v>
                </c:pt>
                <c:pt idx="232">
                  <c:v>20.936500000000002</c:v>
                </c:pt>
                <c:pt idx="233">
                  <c:v>20.920999999999989</c:v>
                </c:pt>
                <c:pt idx="234">
                  <c:v>20.905499999999826</c:v>
                </c:pt>
                <c:pt idx="235">
                  <c:v>20.88333333333307</c:v>
                </c:pt>
                <c:pt idx="236">
                  <c:v>20.867333333333125</c:v>
                </c:pt>
                <c:pt idx="237">
                  <c:v>20.851333333333184</c:v>
                </c:pt>
                <c:pt idx="238">
                  <c:v>20.835333333333118</c:v>
                </c:pt>
                <c:pt idx="239">
                  <c:v>20.81933333333318</c:v>
                </c:pt>
                <c:pt idx="240">
                  <c:v>20.803333333333118</c:v>
                </c:pt>
                <c:pt idx="241">
                  <c:v>20.787333333333084</c:v>
                </c:pt>
                <c:pt idx="242">
                  <c:v>20.771333333333107</c:v>
                </c:pt>
                <c:pt idx="243">
                  <c:v>20.755333333333077</c:v>
                </c:pt>
                <c:pt idx="244">
                  <c:v>20.739333333333121</c:v>
                </c:pt>
                <c:pt idx="245">
                  <c:v>20.72333333333307</c:v>
                </c:pt>
                <c:pt idx="246">
                  <c:v>20.707333333333121</c:v>
                </c:pt>
                <c:pt idx="247">
                  <c:v>20.691333333333169</c:v>
                </c:pt>
                <c:pt idx="248">
                  <c:v>20.675333333333118</c:v>
                </c:pt>
                <c:pt idx="249">
                  <c:v>20.659333333333169</c:v>
                </c:pt>
                <c:pt idx="250">
                  <c:v>20.643333333333118</c:v>
                </c:pt>
                <c:pt idx="251">
                  <c:v>20.627333333333166</c:v>
                </c:pt>
                <c:pt idx="252">
                  <c:v>20.611333333333214</c:v>
                </c:pt>
                <c:pt idx="253">
                  <c:v>20.595333333333077</c:v>
                </c:pt>
                <c:pt idx="254">
                  <c:v>20.579333333333111</c:v>
                </c:pt>
                <c:pt idx="255">
                  <c:v>20.570000000000011</c:v>
                </c:pt>
                <c:pt idx="256">
                  <c:v>20.554250000000035</c:v>
                </c:pt>
                <c:pt idx="257">
                  <c:v>20.53850000000001</c:v>
                </c:pt>
                <c:pt idx="258">
                  <c:v>20.522749999999771</c:v>
                </c:pt>
                <c:pt idx="259">
                  <c:v>20.507000000000005</c:v>
                </c:pt>
                <c:pt idx="260">
                  <c:v>20.491249999999848</c:v>
                </c:pt>
                <c:pt idx="261">
                  <c:v>20.475499999999837</c:v>
                </c:pt>
                <c:pt idx="262">
                  <c:v>20.459750000000014</c:v>
                </c:pt>
                <c:pt idx="263">
                  <c:v>20.444000000000003</c:v>
                </c:pt>
                <c:pt idx="264">
                  <c:v>20.428250000000013</c:v>
                </c:pt>
                <c:pt idx="265">
                  <c:v>20.412499999999859</c:v>
                </c:pt>
                <c:pt idx="266">
                  <c:v>20.396750000000008</c:v>
                </c:pt>
                <c:pt idx="267">
                  <c:v>20.380999999999986</c:v>
                </c:pt>
                <c:pt idx="268">
                  <c:v>20.365250000000007</c:v>
                </c:pt>
                <c:pt idx="269">
                  <c:v>20.349499999999889</c:v>
                </c:pt>
                <c:pt idx="270">
                  <c:v>20.33375000000003</c:v>
                </c:pt>
                <c:pt idx="271">
                  <c:v>20.31800000000003</c:v>
                </c:pt>
                <c:pt idx="272">
                  <c:v>20.302250000000001</c:v>
                </c:pt>
                <c:pt idx="273">
                  <c:v>20.286499999999844</c:v>
                </c:pt>
                <c:pt idx="274">
                  <c:v>20.27075</c:v>
                </c:pt>
                <c:pt idx="275">
                  <c:v>20.260000000000002</c:v>
                </c:pt>
                <c:pt idx="276">
                  <c:v>20.244999999999987</c:v>
                </c:pt>
                <c:pt idx="277">
                  <c:v>20.230000000000004</c:v>
                </c:pt>
                <c:pt idx="278">
                  <c:v>20.214999999999993</c:v>
                </c:pt>
                <c:pt idx="279">
                  <c:v>20.2</c:v>
                </c:pt>
                <c:pt idx="280">
                  <c:v>20.185000000000009</c:v>
                </c:pt>
                <c:pt idx="281">
                  <c:v>20.169999999999987</c:v>
                </c:pt>
                <c:pt idx="282">
                  <c:v>20.155000000000008</c:v>
                </c:pt>
                <c:pt idx="283">
                  <c:v>20.139999999999997</c:v>
                </c:pt>
                <c:pt idx="284">
                  <c:v>20.125000000000007</c:v>
                </c:pt>
                <c:pt idx="285">
                  <c:v>20.109999999999992</c:v>
                </c:pt>
                <c:pt idx="286">
                  <c:v>20.095000000000006</c:v>
                </c:pt>
                <c:pt idx="287">
                  <c:v>20.079999999999988</c:v>
                </c:pt>
                <c:pt idx="288">
                  <c:v>20.064999999999987</c:v>
                </c:pt>
                <c:pt idx="289">
                  <c:v>20.050000000000011</c:v>
                </c:pt>
                <c:pt idx="290">
                  <c:v>20.035</c:v>
                </c:pt>
                <c:pt idx="291">
                  <c:v>20.02000000000001</c:v>
                </c:pt>
                <c:pt idx="292">
                  <c:v>20.004999999999992</c:v>
                </c:pt>
                <c:pt idx="293">
                  <c:v>19.990000000000006</c:v>
                </c:pt>
                <c:pt idx="294">
                  <c:v>19.974999999999987</c:v>
                </c:pt>
                <c:pt idx="295">
                  <c:v>19.959999999999987</c:v>
                </c:pt>
                <c:pt idx="296">
                  <c:v>19.944999999999986</c:v>
                </c:pt>
                <c:pt idx="297">
                  <c:v>19.929999999999989</c:v>
                </c:pt>
                <c:pt idx="298">
                  <c:v>19.915000000000006</c:v>
                </c:pt>
                <c:pt idx="299">
                  <c:v>19.899999999999988</c:v>
                </c:pt>
                <c:pt idx="300">
                  <c:v>19.885000000000002</c:v>
                </c:pt>
                <c:pt idx="301">
                  <c:v>19.869999999999987</c:v>
                </c:pt>
                <c:pt idx="302">
                  <c:v>19.855</c:v>
                </c:pt>
                <c:pt idx="303">
                  <c:v>19.839999999999993</c:v>
                </c:pt>
                <c:pt idx="304">
                  <c:v>19.824999999999999</c:v>
                </c:pt>
                <c:pt idx="305">
                  <c:v>19.809999999999988</c:v>
                </c:pt>
                <c:pt idx="306">
                  <c:v>19.794999999999987</c:v>
                </c:pt>
                <c:pt idx="307">
                  <c:v>19.779999999999987</c:v>
                </c:pt>
                <c:pt idx="308">
                  <c:v>19.764999999999986</c:v>
                </c:pt>
                <c:pt idx="309">
                  <c:v>19.750000000000004</c:v>
                </c:pt>
                <c:pt idx="310">
                  <c:v>19.734999999999992</c:v>
                </c:pt>
                <c:pt idx="311">
                  <c:v>19.72</c:v>
                </c:pt>
                <c:pt idx="312">
                  <c:v>19.704999999999988</c:v>
                </c:pt>
                <c:pt idx="313">
                  <c:v>19.689999999999987</c:v>
                </c:pt>
                <c:pt idx="314">
                  <c:v>19.67499999999999</c:v>
                </c:pt>
                <c:pt idx="315">
                  <c:v>19.670000000000005</c:v>
                </c:pt>
                <c:pt idx="316">
                  <c:v>19.655750000000015</c:v>
                </c:pt>
                <c:pt idx="317">
                  <c:v>19.641500000000001</c:v>
                </c:pt>
                <c:pt idx="318">
                  <c:v>19.627250000000128</c:v>
                </c:pt>
                <c:pt idx="319">
                  <c:v>19.613000000000035</c:v>
                </c:pt>
                <c:pt idx="320">
                  <c:v>19.598750000000006</c:v>
                </c:pt>
                <c:pt idx="321">
                  <c:v>19.584499999999871</c:v>
                </c:pt>
                <c:pt idx="322">
                  <c:v>19.570250000000005</c:v>
                </c:pt>
                <c:pt idx="323">
                  <c:v>19.555999999999987</c:v>
                </c:pt>
                <c:pt idx="324">
                  <c:v>19.54175</c:v>
                </c:pt>
                <c:pt idx="325">
                  <c:v>19.527500000000011</c:v>
                </c:pt>
                <c:pt idx="326">
                  <c:v>19.513249999999989</c:v>
                </c:pt>
                <c:pt idx="327">
                  <c:v>19.499000000000009</c:v>
                </c:pt>
                <c:pt idx="328">
                  <c:v>19.484749999999771</c:v>
                </c:pt>
                <c:pt idx="329">
                  <c:v>19.47049999999987</c:v>
                </c:pt>
                <c:pt idx="330">
                  <c:v>19.456249999999841</c:v>
                </c:pt>
                <c:pt idx="331">
                  <c:v>19.441999999999986</c:v>
                </c:pt>
                <c:pt idx="332">
                  <c:v>19.427749999999804</c:v>
                </c:pt>
                <c:pt idx="333">
                  <c:v>19.413500000000003</c:v>
                </c:pt>
                <c:pt idx="334">
                  <c:v>19.399250000000031</c:v>
                </c:pt>
                <c:pt idx="335">
                  <c:v>19.389999999999986</c:v>
                </c:pt>
                <c:pt idx="336">
                  <c:v>19.376500000000004</c:v>
                </c:pt>
                <c:pt idx="337">
                  <c:v>19.362999999999989</c:v>
                </c:pt>
                <c:pt idx="338">
                  <c:v>19.349500000000003</c:v>
                </c:pt>
                <c:pt idx="339">
                  <c:v>19.335999999999988</c:v>
                </c:pt>
                <c:pt idx="340">
                  <c:v>19.322499999999867</c:v>
                </c:pt>
                <c:pt idx="341">
                  <c:v>19.308999999999987</c:v>
                </c:pt>
                <c:pt idx="342">
                  <c:v>19.295499999999844</c:v>
                </c:pt>
                <c:pt idx="343">
                  <c:v>19.281999999999989</c:v>
                </c:pt>
                <c:pt idx="344">
                  <c:v>19.268499999999797</c:v>
                </c:pt>
                <c:pt idx="345">
                  <c:v>19.255000000000003</c:v>
                </c:pt>
                <c:pt idx="346">
                  <c:v>19.241499999999871</c:v>
                </c:pt>
                <c:pt idx="347">
                  <c:v>19.228000000000002</c:v>
                </c:pt>
                <c:pt idx="348">
                  <c:v>19.214499999999987</c:v>
                </c:pt>
                <c:pt idx="349">
                  <c:v>19.201000000000001</c:v>
                </c:pt>
                <c:pt idx="350">
                  <c:v>19.187499999999989</c:v>
                </c:pt>
                <c:pt idx="351">
                  <c:v>19.173999999999999</c:v>
                </c:pt>
                <c:pt idx="352">
                  <c:v>19.160500000000006</c:v>
                </c:pt>
                <c:pt idx="353">
                  <c:v>19.146999999999988</c:v>
                </c:pt>
                <c:pt idx="354">
                  <c:v>19.133500000000005</c:v>
                </c:pt>
                <c:pt idx="355">
                  <c:v>19.119999999999994</c:v>
                </c:pt>
                <c:pt idx="356">
                  <c:v>19.12</c:v>
                </c:pt>
                <c:pt idx="357">
                  <c:v>19.106499999999986</c:v>
                </c:pt>
                <c:pt idx="358">
                  <c:v>19.093</c:v>
                </c:pt>
                <c:pt idx="359">
                  <c:v>19.079499999999989</c:v>
                </c:pt>
                <c:pt idx="360">
                  <c:v>19.065999999999889</c:v>
                </c:pt>
                <c:pt idx="361">
                  <c:v>19.052500000000006</c:v>
                </c:pt>
                <c:pt idx="362">
                  <c:v>19.038999999999987</c:v>
                </c:pt>
                <c:pt idx="363">
                  <c:v>19.025499999999859</c:v>
                </c:pt>
                <c:pt idx="364">
                  <c:v>19.011999999999993</c:v>
                </c:pt>
                <c:pt idx="365">
                  <c:v>18.998499999999826</c:v>
                </c:pt>
                <c:pt idx="366">
                  <c:v>18.984999999999989</c:v>
                </c:pt>
                <c:pt idx="367">
                  <c:v>18.971499999999889</c:v>
                </c:pt>
                <c:pt idx="368">
                  <c:v>18.957999999999988</c:v>
                </c:pt>
                <c:pt idx="369">
                  <c:v>18.944499999999863</c:v>
                </c:pt>
                <c:pt idx="370">
                  <c:v>18.931000000000008</c:v>
                </c:pt>
                <c:pt idx="371">
                  <c:v>18.917499999999986</c:v>
                </c:pt>
                <c:pt idx="372">
                  <c:v>18.904000000000003</c:v>
                </c:pt>
                <c:pt idx="373">
                  <c:v>18.890499999999989</c:v>
                </c:pt>
                <c:pt idx="374">
                  <c:v>18.877000000000031</c:v>
                </c:pt>
                <c:pt idx="375">
                  <c:v>18.863499999999867</c:v>
                </c:pt>
                <c:pt idx="376">
                  <c:v>18.85666666666669</c:v>
                </c:pt>
                <c:pt idx="377">
                  <c:v>18.843666666666671</c:v>
                </c:pt>
                <c:pt idx="378">
                  <c:v>18.830666666666691</c:v>
                </c:pt>
                <c:pt idx="379">
                  <c:v>18.817666666666735</c:v>
                </c:pt>
                <c:pt idx="380">
                  <c:v>18.804666666666691</c:v>
                </c:pt>
                <c:pt idx="381">
                  <c:v>18.791666666666668</c:v>
                </c:pt>
                <c:pt idx="382">
                  <c:v>18.778666666666659</c:v>
                </c:pt>
                <c:pt idx="383">
                  <c:v>18.765666666666629</c:v>
                </c:pt>
                <c:pt idx="384">
                  <c:v>18.752666666666656</c:v>
                </c:pt>
                <c:pt idx="385">
                  <c:v>18.739666666666665</c:v>
                </c:pt>
                <c:pt idx="386">
                  <c:v>18.726666666666656</c:v>
                </c:pt>
                <c:pt idx="387">
                  <c:v>18.713666666666661</c:v>
                </c:pt>
                <c:pt idx="388">
                  <c:v>18.70066666666667</c:v>
                </c:pt>
                <c:pt idx="389">
                  <c:v>18.687666666666665</c:v>
                </c:pt>
                <c:pt idx="390">
                  <c:v>18.674666666666695</c:v>
                </c:pt>
                <c:pt idx="391">
                  <c:v>18.661666666666658</c:v>
                </c:pt>
                <c:pt idx="392">
                  <c:v>18.648666666666667</c:v>
                </c:pt>
                <c:pt idx="393">
                  <c:v>18.635666666666658</c:v>
                </c:pt>
                <c:pt idx="394">
                  <c:v>18.622666666666664</c:v>
                </c:pt>
                <c:pt idx="395">
                  <c:v>18.609666666666655</c:v>
                </c:pt>
                <c:pt idx="396">
                  <c:v>18.599999999999987</c:v>
                </c:pt>
                <c:pt idx="397">
                  <c:v>18.587500000000006</c:v>
                </c:pt>
                <c:pt idx="398">
                  <c:v>18.574999999999996</c:v>
                </c:pt>
                <c:pt idx="399">
                  <c:v>18.562499999999829</c:v>
                </c:pt>
                <c:pt idx="400">
                  <c:v>18.549999999999986</c:v>
                </c:pt>
                <c:pt idx="401">
                  <c:v>18.537500000000001</c:v>
                </c:pt>
                <c:pt idx="402">
                  <c:v>18.524999999999988</c:v>
                </c:pt>
                <c:pt idx="403">
                  <c:v>18.512500000000003</c:v>
                </c:pt>
                <c:pt idx="404">
                  <c:v>18.500000000000007</c:v>
                </c:pt>
                <c:pt idx="405">
                  <c:v>18.487499999999841</c:v>
                </c:pt>
                <c:pt idx="406">
                  <c:v>18.475000000000009</c:v>
                </c:pt>
                <c:pt idx="407">
                  <c:v>18.462499999999778</c:v>
                </c:pt>
                <c:pt idx="408">
                  <c:v>18.450000000000006</c:v>
                </c:pt>
                <c:pt idx="409">
                  <c:v>18.437499999999989</c:v>
                </c:pt>
                <c:pt idx="410">
                  <c:v>18.424999999999986</c:v>
                </c:pt>
                <c:pt idx="411">
                  <c:v>18.412499999999859</c:v>
                </c:pt>
                <c:pt idx="412">
                  <c:v>18.400000000000002</c:v>
                </c:pt>
                <c:pt idx="413">
                  <c:v>18.38750000000001</c:v>
                </c:pt>
                <c:pt idx="414">
                  <c:v>18.375</c:v>
                </c:pt>
                <c:pt idx="415">
                  <c:v>18.362499999999859</c:v>
                </c:pt>
                <c:pt idx="416">
                  <c:v>18.350000000000001</c:v>
                </c:pt>
                <c:pt idx="417">
                  <c:v>18.337500000000031</c:v>
                </c:pt>
                <c:pt idx="418">
                  <c:v>18.324999999999999</c:v>
                </c:pt>
                <c:pt idx="419">
                  <c:v>18.312500000000007</c:v>
                </c:pt>
                <c:pt idx="420">
                  <c:v>18.299999999999986</c:v>
                </c:pt>
                <c:pt idx="421">
                  <c:v>18.287499999999866</c:v>
                </c:pt>
                <c:pt idx="422">
                  <c:v>18.275000000000013</c:v>
                </c:pt>
                <c:pt idx="423">
                  <c:v>18.262499999999804</c:v>
                </c:pt>
                <c:pt idx="424">
                  <c:v>18.250000000000011</c:v>
                </c:pt>
                <c:pt idx="425">
                  <c:v>18.237500000000001</c:v>
                </c:pt>
                <c:pt idx="426">
                  <c:v>18.225000000000009</c:v>
                </c:pt>
                <c:pt idx="427">
                  <c:v>18.212499999999878</c:v>
                </c:pt>
                <c:pt idx="428">
                  <c:v>18.200000000000006</c:v>
                </c:pt>
                <c:pt idx="429">
                  <c:v>18.187499999999989</c:v>
                </c:pt>
                <c:pt idx="430">
                  <c:v>18.175000000000004</c:v>
                </c:pt>
                <c:pt idx="431">
                  <c:v>18.162500000000012</c:v>
                </c:pt>
                <c:pt idx="432">
                  <c:v>18.150000000000031</c:v>
                </c:pt>
                <c:pt idx="433">
                  <c:v>18.137500000000031</c:v>
                </c:pt>
                <c:pt idx="434">
                  <c:v>18.125</c:v>
                </c:pt>
                <c:pt idx="435">
                  <c:v>18.112500000000011</c:v>
                </c:pt>
                <c:pt idx="436">
                  <c:v>18.096666666666664</c:v>
                </c:pt>
                <c:pt idx="437">
                  <c:v>18.083916666666674</c:v>
                </c:pt>
                <c:pt idx="438">
                  <c:v>18.071166666666691</c:v>
                </c:pt>
                <c:pt idx="439">
                  <c:v>18.05841666666667</c:v>
                </c:pt>
                <c:pt idx="440">
                  <c:v>18.045666666666676</c:v>
                </c:pt>
                <c:pt idx="441">
                  <c:v>18.032916666666665</c:v>
                </c:pt>
                <c:pt idx="442">
                  <c:v>18.020166666666675</c:v>
                </c:pt>
                <c:pt idx="443">
                  <c:v>18.007416666666664</c:v>
                </c:pt>
                <c:pt idx="444">
                  <c:v>17.994666666666674</c:v>
                </c:pt>
                <c:pt idx="445">
                  <c:v>17.981916666666663</c:v>
                </c:pt>
                <c:pt idx="446">
                  <c:v>17.96916666666667</c:v>
                </c:pt>
                <c:pt idx="447">
                  <c:v>17.956416666666662</c:v>
                </c:pt>
                <c:pt idx="448">
                  <c:v>17.943666666666669</c:v>
                </c:pt>
                <c:pt idx="449">
                  <c:v>17.930916666666675</c:v>
                </c:pt>
                <c:pt idx="450">
                  <c:v>17.918166666666668</c:v>
                </c:pt>
                <c:pt idx="451">
                  <c:v>17.905416666666589</c:v>
                </c:pt>
                <c:pt idx="452">
                  <c:v>17.892666666666663</c:v>
                </c:pt>
                <c:pt idx="453">
                  <c:v>17.879916666666691</c:v>
                </c:pt>
                <c:pt idx="454">
                  <c:v>17.867166666666691</c:v>
                </c:pt>
                <c:pt idx="455">
                  <c:v>17.85441666666669</c:v>
                </c:pt>
                <c:pt idx="456">
                  <c:v>17.859999999999992</c:v>
                </c:pt>
                <c:pt idx="457">
                  <c:v>17.848499999999863</c:v>
                </c:pt>
                <c:pt idx="458">
                  <c:v>17.837000000000035</c:v>
                </c:pt>
                <c:pt idx="459">
                  <c:v>17.825499999999867</c:v>
                </c:pt>
                <c:pt idx="460">
                  <c:v>17.814000000000121</c:v>
                </c:pt>
                <c:pt idx="461">
                  <c:v>17.802499999999871</c:v>
                </c:pt>
                <c:pt idx="462">
                  <c:v>17.791000000000004</c:v>
                </c:pt>
                <c:pt idx="463">
                  <c:v>17.779499999999889</c:v>
                </c:pt>
                <c:pt idx="464">
                  <c:v>17.767999999999986</c:v>
                </c:pt>
                <c:pt idx="465">
                  <c:v>17.756499999999889</c:v>
                </c:pt>
                <c:pt idx="466">
                  <c:v>17.744999999999987</c:v>
                </c:pt>
                <c:pt idx="467">
                  <c:v>17.733500000000006</c:v>
                </c:pt>
                <c:pt idx="468">
                  <c:v>17.721999999999987</c:v>
                </c:pt>
                <c:pt idx="469">
                  <c:v>17.710500000000007</c:v>
                </c:pt>
                <c:pt idx="470">
                  <c:v>17.698999999999987</c:v>
                </c:pt>
                <c:pt idx="471">
                  <c:v>17.687500000000004</c:v>
                </c:pt>
                <c:pt idx="472">
                  <c:v>17.675999999999988</c:v>
                </c:pt>
                <c:pt idx="473">
                  <c:v>17.664500000000004</c:v>
                </c:pt>
                <c:pt idx="474">
                  <c:v>17.652999999999992</c:v>
                </c:pt>
                <c:pt idx="475">
                  <c:v>17.641500000000001</c:v>
                </c:pt>
                <c:pt idx="476">
                  <c:v>17.640000000000008</c:v>
                </c:pt>
                <c:pt idx="477">
                  <c:v>17.630000000000031</c:v>
                </c:pt>
                <c:pt idx="478">
                  <c:v>17.620000000000008</c:v>
                </c:pt>
                <c:pt idx="479">
                  <c:v>17.610000000000031</c:v>
                </c:pt>
                <c:pt idx="480">
                  <c:v>17.600000000000005</c:v>
                </c:pt>
                <c:pt idx="481">
                  <c:v>17.589999999999989</c:v>
                </c:pt>
                <c:pt idx="482">
                  <c:v>17.580000000000002</c:v>
                </c:pt>
                <c:pt idx="483">
                  <c:v>17.569999999999986</c:v>
                </c:pt>
                <c:pt idx="484">
                  <c:v>17.560000000000002</c:v>
                </c:pt>
                <c:pt idx="485">
                  <c:v>17.550000000000008</c:v>
                </c:pt>
                <c:pt idx="486">
                  <c:v>17.54</c:v>
                </c:pt>
                <c:pt idx="487">
                  <c:v>17.530000000000008</c:v>
                </c:pt>
                <c:pt idx="488">
                  <c:v>17.52</c:v>
                </c:pt>
                <c:pt idx="489">
                  <c:v>17.510000000000005</c:v>
                </c:pt>
                <c:pt idx="490">
                  <c:v>17.5</c:v>
                </c:pt>
                <c:pt idx="491">
                  <c:v>17.490000000000006</c:v>
                </c:pt>
                <c:pt idx="492">
                  <c:v>17.479999999999986</c:v>
                </c:pt>
                <c:pt idx="493">
                  <c:v>17.470000000000002</c:v>
                </c:pt>
                <c:pt idx="494">
                  <c:v>17.459999999999987</c:v>
                </c:pt>
                <c:pt idx="495">
                  <c:v>17.450000000000003</c:v>
                </c:pt>
                <c:pt idx="496">
                  <c:v>17.439999999999987</c:v>
                </c:pt>
                <c:pt idx="497">
                  <c:v>17.399999999999988</c:v>
                </c:pt>
                <c:pt idx="498">
                  <c:v>17.39</c:v>
                </c:pt>
                <c:pt idx="499">
                  <c:v>17.379999999999992</c:v>
                </c:pt>
                <c:pt idx="500">
                  <c:v>17.37</c:v>
                </c:pt>
                <c:pt idx="501">
                  <c:v>17.359999999999992</c:v>
                </c:pt>
                <c:pt idx="502">
                  <c:v>17.349999999999987</c:v>
                </c:pt>
                <c:pt idx="503">
                  <c:v>17.340000000000003</c:v>
                </c:pt>
                <c:pt idx="504">
                  <c:v>17.329999999999988</c:v>
                </c:pt>
                <c:pt idx="505">
                  <c:v>17.320000000000004</c:v>
                </c:pt>
                <c:pt idx="506">
                  <c:v>17.309999999999992</c:v>
                </c:pt>
                <c:pt idx="507">
                  <c:v>17.3</c:v>
                </c:pt>
                <c:pt idx="508">
                  <c:v>17.289999999999889</c:v>
                </c:pt>
                <c:pt idx="509">
                  <c:v>17.279999999999987</c:v>
                </c:pt>
                <c:pt idx="510">
                  <c:v>17.269999999999989</c:v>
                </c:pt>
                <c:pt idx="511">
                  <c:v>17.259999999999987</c:v>
                </c:pt>
                <c:pt idx="512">
                  <c:v>17.250000000000004</c:v>
                </c:pt>
                <c:pt idx="513">
                  <c:v>17.239999999999988</c:v>
                </c:pt>
                <c:pt idx="514">
                  <c:v>17.230000000000004</c:v>
                </c:pt>
                <c:pt idx="515">
                  <c:v>17.219999999999992</c:v>
                </c:pt>
                <c:pt idx="516">
                  <c:v>17.21</c:v>
                </c:pt>
                <c:pt idx="517">
                  <c:v>17.189999999999987</c:v>
                </c:pt>
                <c:pt idx="518">
                  <c:v>17.179250000000035</c:v>
                </c:pt>
                <c:pt idx="519">
                  <c:v>17.168499999999867</c:v>
                </c:pt>
                <c:pt idx="520">
                  <c:v>17.157750000000114</c:v>
                </c:pt>
                <c:pt idx="521">
                  <c:v>17.14700000000003</c:v>
                </c:pt>
                <c:pt idx="522">
                  <c:v>17.136249999999986</c:v>
                </c:pt>
                <c:pt idx="523">
                  <c:v>17.125500000000006</c:v>
                </c:pt>
                <c:pt idx="524">
                  <c:v>17.114749999999987</c:v>
                </c:pt>
                <c:pt idx="525">
                  <c:v>17.104000000000031</c:v>
                </c:pt>
                <c:pt idx="526">
                  <c:v>17.093249999999859</c:v>
                </c:pt>
                <c:pt idx="527">
                  <c:v>17.082499999999818</c:v>
                </c:pt>
                <c:pt idx="528">
                  <c:v>17.071749999999867</c:v>
                </c:pt>
                <c:pt idx="529">
                  <c:v>17.061</c:v>
                </c:pt>
                <c:pt idx="530">
                  <c:v>17.050250000000005</c:v>
                </c:pt>
                <c:pt idx="531">
                  <c:v>17.039499999999986</c:v>
                </c:pt>
                <c:pt idx="532">
                  <c:v>17.028750000000006</c:v>
                </c:pt>
                <c:pt idx="533">
                  <c:v>17.017999999999997</c:v>
                </c:pt>
                <c:pt idx="534">
                  <c:v>17.007250000000031</c:v>
                </c:pt>
                <c:pt idx="535">
                  <c:v>16.996499999999855</c:v>
                </c:pt>
                <c:pt idx="536">
                  <c:v>16.985749999999722</c:v>
                </c:pt>
                <c:pt idx="537">
                  <c:v>16.986666666666679</c:v>
                </c:pt>
                <c:pt idx="538">
                  <c:v>16.976416666666669</c:v>
                </c:pt>
                <c:pt idx="539">
                  <c:v>16.966166666666677</c:v>
                </c:pt>
                <c:pt idx="540">
                  <c:v>16.955916666666667</c:v>
                </c:pt>
                <c:pt idx="541">
                  <c:v>16.945666666666629</c:v>
                </c:pt>
                <c:pt idx="542">
                  <c:v>16.935416666666669</c:v>
                </c:pt>
                <c:pt idx="543">
                  <c:v>16.925166666666673</c:v>
                </c:pt>
                <c:pt idx="544">
                  <c:v>16.914916666666691</c:v>
                </c:pt>
                <c:pt idx="545">
                  <c:v>16.904666666666671</c:v>
                </c:pt>
                <c:pt idx="546">
                  <c:v>16.894416666666665</c:v>
                </c:pt>
                <c:pt idx="547">
                  <c:v>16.88416666666669</c:v>
                </c:pt>
                <c:pt idx="548">
                  <c:v>16.873916666666691</c:v>
                </c:pt>
                <c:pt idx="549">
                  <c:v>16.863666666666667</c:v>
                </c:pt>
                <c:pt idx="550">
                  <c:v>16.853416666666675</c:v>
                </c:pt>
                <c:pt idx="551">
                  <c:v>16.84316666666669</c:v>
                </c:pt>
                <c:pt idx="552">
                  <c:v>16.832916666666691</c:v>
                </c:pt>
                <c:pt idx="553">
                  <c:v>16.822666666666663</c:v>
                </c:pt>
                <c:pt idx="554">
                  <c:v>16.812416666666671</c:v>
                </c:pt>
                <c:pt idx="555">
                  <c:v>16.80216666666669</c:v>
                </c:pt>
                <c:pt idx="556">
                  <c:v>16.79191666666669</c:v>
                </c:pt>
                <c:pt idx="557">
                  <c:v>16.796666666666674</c:v>
                </c:pt>
                <c:pt idx="558">
                  <c:v>16.788166666666669</c:v>
                </c:pt>
                <c:pt idx="559">
                  <c:v>16.779666666666671</c:v>
                </c:pt>
                <c:pt idx="560">
                  <c:v>16.771166666666691</c:v>
                </c:pt>
                <c:pt idx="561">
                  <c:v>16.762666666666629</c:v>
                </c:pt>
                <c:pt idx="562">
                  <c:v>16.754166666666691</c:v>
                </c:pt>
                <c:pt idx="563">
                  <c:v>16.745666666666672</c:v>
                </c:pt>
                <c:pt idx="564">
                  <c:v>16.737166666666695</c:v>
                </c:pt>
                <c:pt idx="565">
                  <c:v>16.728666666666669</c:v>
                </c:pt>
                <c:pt idx="566">
                  <c:v>16.720166666666675</c:v>
                </c:pt>
                <c:pt idx="567">
                  <c:v>16.711666666666691</c:v>
                </c:pt>
                <c:pt idx="568">
                  <c:v>16.703166666666675</c:v>
                </c:pt>
                <c:pt idx="569">
                  <c:v>16.694666666666691</c:v>
                </c:pt>
                <c:pt idx="570">
                  <c:v>16.68616666666669</c:v>
                </c:pt>
                <c:pt idx="571">
                  <c:v>16.677666666666731</c:v>
                </c:pt>
                <c:pt idx="572">
                  <c:v>16.66916666666669</c:v>
                </c:pt>
                <c:pt idx="573">
                  <c:v>16.660666666666664</c:v>
                </c:pt>
                <c:pt idx="574">
                  <c:v>16.652166666666691</c:v>
                </c:pt>
                <c:pt idx="575">
                  <c:v>16.643666666666675</c:v>
                </c:pt>
                <c:pt idx="576">
                  <c:v>16.635166666666695</c:v>
                </c:pt>
                <c:pt idx="577">
                  <c:v>16.650000000000031</c:v>
                </c:pt>
                <c:pt idx="578">
                  <c:v>16.6435</c:v>
                </c:pt>
                <c:pt idx="579">
                  <c:v>16.637000000000128</c:v>
                </c:pt>
                <c:pt idx="580">
                  <c:v>16.630500000000001</c:v>
                </c:pt>
                <c:pt idx="581">
                  <c:v>16.624000000000031</c:v>
                </c:pt>
                <c:pt idx="582">
                  <c:v>16.617500000000035</c:v>
                </c:pt>
                <c:pt idx="583">
                  <c:v>16.611000000000129</c:v>
                </c:pt>
                <c:pt idx="584">
                  <c:v>16.60450000000003</c:v>
                </c:pt>
                <c:pt idx="585">
                  <c:v>16.598000000000003</c:v>
                </c:pt>
                <c:pt idx="586">
                  <c:v>16.591500000000007</c:v>
                </c:pt>
                <c:pt idx="587">
                  <c:v>16.584999999999987</c:v>
                </c:pt>
                <c:pt idx="588">
                  <c:v>16.578500000000002</c:v>
                </c:pt>
                <c:pt idx="589">
                  <c:v>16.571999999999999</c:v>
                </c:pt>
                <c:pt idx="590">
                  <c:v>16.565499999999837</c:v>
                </c:pt>
                <c:pt idx="591">
                  <c:v>16.559000000000008</c:v>
                </c:pt>
                <c:pt idx="592">
                  <c:v>16.552500000000002</c:v>
                </c:pt>
                <c:pt idx="593">
                  <c:v>16.546000000000006</c:v>
                </c:pt>
                <c:pt idx="594">
                  <c:v>16.539500000000004</c:v>
                </c:pt>
                <c:pt idx="595">
                  <c:v>16.533000000000008</c:v>
                </c:pt>
                <c:pt idx="596">
                  <c:v>16.526500000000002</c:v>
                </c:pt>
                <c:pt idx="597">
                  <c:v>16.56333333333307</c:v>
                </c:pt>
                <c:pt idx="598">
                  <c:v>16.560833333333132</c:v>
                </c:pt>
                <c:pt idx="599">
                  <c:v>16.558333333333096</c:v>
                </c:pt>
                <c:pt idx="600">
                  <c:v>16.555833333333165</c:v>
                </c:pt>
                <c:pt idx="601">
                  <c:v>16.553333333333118</c:v>
                </c:pt>
                <c:pt idx="602">
                  <c:v>16.550833333333191</c:v>
                </c:pt>
                <c:pt idx="603">
                  <c:v>16.548333333333055</c:v>
                </c:pt>
                <c:pt idx="604">
                  <c:v>16.54583333333311</c:v>
                </c:pt>
                <c:pt idx="605">
                  <c:v>16.543333333333077</c:v>
                </c:pt>
                <c:pt idx="606">
                  <c:v>16.54083333333314</c:v>
                </c:pt>
                <c:pt idx="607">
                  <c:v>16.538333333333103</c:v>
                </c:pt>
                <c:pt idx="608">
                  <c:v>16.535833333333176</c:v>
                </c:pt>
                <c:pt idx="609">
                  <c:v>16.533333333333132</c:v>
                </c:pt>
                <c:pt idx="610">
                  <c:v>16.530833333333202</c:v>
                </c:pt>
                <c:pt idx="611">
                  <c:v>16.52833333333307</c:v>
                </c:pt>
                <c:pt idx="612">
                  <c:v>16.525833333333125</c:v>
                </c:pt>
                <c:pt idx="613">
                  <c:v>16.523333333333095</c:v>
                </c:pt>
                <c:pt idx="614">
                  <c:v>16.520833333333158</c:v>
                </c:pt>
                <c:pt idx="615">
                  <c:v>16.518333333333118</c:v>
                </c:pt>
                <c:pt idx="616">
                  <c:v>16.515833333333184</c:v>
                </c:pt>
                <c:pt idx="617">
                  <c:v>16.576666666666668</c:v>
                </c:pt>
                <c:pt idx="618">
                  <c:v>16.580166666666663</c:v>
                </c:pt>
                <c:pt idx="619">
                  <c:v>16.583666666666666</c:v>
                </c:pt>
                <c:pt idx="620">
                  <c:v>16.587166666666665</c:v>
                </c:pt>
                <c:pt idx="621">
                  <c:v>16.590666666666667</c:v>
                </c:pt>
                <c:pt idx="622">
                  <c:v>16.594166666666691</c:v>
                </c:pt>
                <c:pt idx="623">
                  <c:v>16.59766666666669</c:v>
                </c:pt>
                <c:pt idx="624">
                  <c:v>16.601166666666735</c:v>
                </c:pt>
                <c:pt idx="625">
                  <c:v>16.604666666666695</c:v>
                </c:pt>
                <c:pt idx="626">
                  <c:v>16.608166666666691</c:v>
                </c:pt>
                <c:pt idx="627">
                  <c:v>16.611666666666789</c:v>
                </c:pt>
                <c:pt idx="628">
                  <c:v>16.615166666666731</c:v>
                </c:pt>
                <c:pt idx="629">
                  <c:v>16.618666666666691</c:v>
                </c:pt>
                <c:pt idx="630">
                  <c:v>16.62216666666669</c:v>
                </c:pt>
                <c:pt idx="631">
                  <c:v>16.625666666666667</c:v>
                </c:pt>
                <c:pt idx="632">
                  <c:v>16.629166666666691</c:v>
                </c:pt>
                <c:pt idx="633">
                  <c:v>16.632666666666665</c:v>
                </c:pt>
                <c:pt idx="634">
                  <c:v>16.636166666666735</c:v>
                </c:pt>
                <c:pt idx="635">
                  <c:v>16.639666666666695</c:v>
                </c:pt>
                <c:pt idx="636">
                  <c:v>16.643166666666691</c:v>
                </c:pt>
                <c:pt idx="637">
                  <c:v>16.670000000000005</c:v>
                </c:pt>
                <c:pt idx="638">
                  <c:v>16.676999999999996</c:v>
                </c:pt>
                <c:pt idx="639">
                  <c:v>16.684000000000001</c:v>
                </c:pt>
                <c:pt idx="640">
                  <c:v>16.690999999999992</c:v>
                </c:pt>
                <c:pt idx="641">
                  <c:v>16.698</c:v>
                </c:pt>
                <c:pt idx="642">
                  <c:v>16.704999999999988</c:v>
                </c:pt>
                <c:pt idx="643">
                  <c:v>16.712000000000003</c:v>
                </c:pt>
                <c:pt idx="644">
                  <c:v>16.719000000000001</c:v>
                </c:pt>
                <c:pt idx="645">
                  <c:v>16.725999999999889</c:v>
                </c:pt>
                <c:pt idx="646">
                  <c:v>16.733000000000001</c:v>
                </c:pt>
                <c:pt idx="647">
                  <c:v>16.739999999999988</c:v>
                </c:pt>
                <c:pt idx="648">
                  <c:v>16.747</c:v>
                </c:pt>
                <c:pt idx="649">
                  <c:v>16.753999999999987</c:v>
                </c:pt>
                <c:pt idx="650">
                  <c:v>16.761000000000003</c:v>
                </c:pt>
                <c:pt idx="651">
                  <c:v>16.767999999999986</c:v>
                </c:pt>
                <c:pt idx="652">
                  <c:v>16.775000000000006</c:v>
                </c:pt>
                <c:pt idx="653">
                  <c:v>16.781999999999989</c:v>
                </c:pt>
                <c:pt idx="654">
                  <c:v>16.788999999999863</c:v>
                </c:pt>
                <c:pt idx="655">
                  <c:v>16.795999999999989</c:v>
                </c:pt>
                <c:pt idx="656">
                  <c:v>16.802999999999987</c:v>
                </c:pt>
                <c:pt idx="657">
                  <c:v>16.810000000000031</c:v>
                </c:pt>
                <c:pt idx="658">
                  <c:v>16.909999999999989</c:v>
                </c:pt>
                <c:pt idx="659">
                  <c:v>16.927999999999987</c:v>
                </c:pt>
                <c:pt idx="660">
                  <c:v>16.945999999999859</c:v>
                </c:pt>
                <c:pt idx="661">
                  <c:v>16.964000000000006</c:v>
                </c:pt>
                <c:pt idx="662">
                  <c:v>16.981999999999989</c:v>
                </c:pt>
                <c:pt idx="663">
                  <c:v>16.999999999999982</c:v>
                </c:pt>
                <c:pt idx="664">
                  <c:v>17.018000000000001</c:v>
                </c:pt>
                <c:pt idx="665">
                  <c:v>17.035999999999987</c:v>
                </c:pt>
                <c:pt idx="666">
                  <c:v>17.05400000000003</c:v>
                </c:pt>
                <c:pt idx="667">
                  <c:v>17.071999999999992</c:v>
                </c:pt>
                <c:pt idx="668">
                  <c:v>17.090000000000003</c:v>
                </c:pt>
                <c:pt idx="669">
                  <c:v>17.10799999999999</c:v>
                </c:pt>
                <c:pt idx="670">
                  <c:v>17.126000000000005</c:v>
                </c:pt>
                <c:pt idx="671">
                  <c:v>17.143999999999988</c:v>
                </c:pt>
                <c:pt idx="672">
                  <c:v>17.161999999999985</c:v>
                </c:pt>
                <c:pt idx="673">
                  <c:v>17.179999999999996</c:v>
                </c:pt>
                <c:pt idx="674">
                  <c:v>17.19799999999999</c:v>
                </c:pt>
                <c:pt idx="675">
                  <c:v>17.216000000000001</c:v>
                </c:pt>
                <c:pt idx="676">
                  <c:v>17.233999999999988</c:v>
                </c:pt>
                <c:pt idx="677">
                  <c:v>17.252000000000002</c:v>
                </c:pt>
                <c:pt idx="678">
                  <c:v>17.29333333333307</c:v>
                </c:pt>
                <c:pt idx="679">
                  <c:v>17.313083333333289</c:v>
                </c:pt>
                <c:pt idx="680">
                  <c:v>17.332833333333184</c:v>
                </c:pt>
                <c:pt idx="681">
                  <c:v>17.352583333333122</c:v>
                </c:pt>
                <c:pt idx="682">
                  <c:v>17.372333333333088</c:v>
                </c:pt>
                <c:pt idx="683">
                  <c:v>17.392083333333137</c:v>
                </c:pt>
                <c:pt idx="684">
                  <c:v>17.411833333333202</c:v>
                </c:pt>
                <c:pt idx="685">
                  <c:v>17.431583333333144</c:v>
                </c:pt>
                <c:pt idx="686">
                  <c:v>17.45133333333311</c:v>
                </c:pt>
                <c:pt idx="687">
                  <c:v>17.471083333333166</c:v>
                </c:pt>
                <c:pt idx="688">
                  <c:v>17.490833333333125</c:v>
                </c:pt>
                <c:pt idx="689">
                  <c:v>17.510583333333173</c:v>
                </c:pt>
                <c:pt idx="690">
                  <c:v>17.530333333333111</c:v>
                </c:pt>
                <c:pt idx="691">
                  <c:v>17.55008333333318</c:v>
                </c:pt>
                <c:pt idx="692">
                  <c:v>17.569833333333118</c:v>
                </c:pt>
                <c:pt idx="693">
                  <c:v>17.589583333333088</c:v>
                </c:pt>
                <c:pt idx="694">
                  <c:v>17.609333333333137</c:v>
                </c:pt>
                <c:pt idx="695">
                  <c:v>17.629083333333202</c:v>
                </c:pt>
                <c:pt idx="696">
                  <c:v>17.648833333333151</c:v>
                </c:pt>
                <c:pt idx="697">
                  <c:v>17.668583333333089</c:v>
                </c:pt>
                <c:pt idx="698">
                  <c:v>17.736666666666657</c:v>
                </c:pt>
                <c:pt idx="699">
                  <c:v>17.760916666666642</c:v>
                </c:pt>
                <c:pt idx="700">
                  <c:v>17.785166666666662</c:v>
                </c:pt>
                <c:pt idx="701">
                  <c:v>17.809416666666646</c:v>
                </c:pt>
                <c:pt idx="702">
                  <c:v>17.833666666666691</c:v>
                </c:pt>
                <c:pt idx="703">
                  <c:v>17.857916666666735</c:v>
                </c:pt>
                <c:pt idx="704">
                  <c:v>17.882166666666667</c:v>
                </c:pt>
                <c:pt idx="705">
                  <c:v>17.906416666666626</c:v>
                </c:pt>
                <c:pt idx="706">
                  <c:v>17.930666666666671</c:v>
                </c:pt>
                <c:pt idx="707">
                  <c:v>17.954916666666655</c:v>
                </c:pt>
                <c:pt idx="708">
                  <c:v>17.979166666666639</c:v>
                </c:pt>
                <c:pt idx="709">
                  <c:v>18.003416666666663</c:v>
                </c:pt>
                <c:pt idx="710">
                  <c:v>18.027666666666647</c:v>
                </c:pt>
                <c:pt idx="711">
                  <c:v>18.051916666666695</c:v>
                </c:pt>
                <c:pt idx="712">
                  <c:v>18.076166666666651</c:v>
                </c:pt>
                <c:pt idx="713">
                  <c:v>18.100416666666668</c:v>
                </c:pt>
                <c:pt idx="714">
                  <c:v>18.124666666666691</c:v>
                </c:pt>
                <c:pt idx="715">
                  <c:v>18.148916666666636</c:v>
                </c:pt>
                <c:pt idx="716">
                  <c:v>18.173166666666695</c:v>
                </c:pt>
                <c:pt idx="717">
                  <c:v>18.197416666666641</c:v>
                </c:pt>
                <c:pt idx="718">
                  <c:v>18.256666666666657</c:v>
                </c:pt>
                <c:pt idx="719">
                  <c:v>18.284916666666639</c:v>
                </c:pt>
                <c:pt idx="720">
                  <c:v>18.313166666666731</c:v>
                </c:pt>
                <c:pt idx="721">
                  <c:v>18.341416666666642</c:v>
                </c:pt>
                <c:pt idx="722">
                  <c:v>18.369666666666664</c:v>
                </c:pt>
                <c:pt idx="723">
                  <c:v>18.397916666666731</c:v>
                </c:pt>
                <c:pt idx="724">
                  <c:v>18.426166666666628</c:v>
                </c:pt>
                <c:pt idx="725">
                  <c:v>18.454416666666649</c:v>
                </c:pt>
                <c:pt idx="726">
                  <c:v>18.482666666666589</c:v>
                </c:pt>
                <c:pt idx="727">
                  <c:v>18.510916666666695</c:v>
                </c:pt>
                <c:pt idx="728">
                  <c:v>18.539166666666635</c:v>
                </c:pt>
                <c:pt idx="729">
                  <c:v>18.567416666666659</c:v>
                </c:pt>
                <c:pt idx="730">
                  <c:v>18.595666666666627</c:v>
                </c:pt>
                <c:pt idx="731">
                  <c:v>18.623916666666691</c:v>
                </c:pt>
                <c:pt idx="732">
                  <c:v>18.652166666666645</c:v>
                </c:pt>
                <c:pt idx="733">
                  <c:v>18.680416666666627</c:v>
                </c:pt>
                <c:pt idx="734">
                  <c:v>18.708666666666627</c:v>
                </c:pt>
                <c:pt idx="735">
                  <c:v>18.73691666666663</c:v>
                </c:pt>
                <c:pt idx="736">
                  <c:v>18.765166666666627</c:v>
                </c:pt>
                <c:pt idx="737">
                  <c:v>18.793416666666626</c:v>
                </c:pt>
                <c:pt idx="738">
                  <c:v>18.843333333333096</c:v>
                </c:pt>
                <c:pt idx="739">
                  <c:v>18.873833333333174</c:v>
                </c:pt>
                <c:pt idx="740">
                  <c:v>18.904333333333089</c:v>
                </c:pt>
                <c:pt idx="741">
                  <c:v>18.934833333333177</c:v>
                </c:pt>
                <c:pt idx="742">
                  <c:v>18.965333333332953</c:v>
                </c:pt>
                <c:pt idx="743">
                  <c:v>18.995833333333081</c:v>
                </c:pt>
                <c:pt idx="744">
                  <c:v>19.026333333333067</c:v>
                </c:pt>
                <c:pt idx="745">
                  <c:v>19.056833333333195</c:v>
                </c:pt>
                <c:pt idx="746">
                  <c:v>19.087333333333063</c:v>
                </c:pt>
                <c:pt idx="747">
                  <c:v>19.117833333333326</c:v>
                </c:pt>
                <c:pt idx="748">
                  <c:v>19.148333333333071</c:v>
                </c:pt>
                <c:pt idx="749">
                  <c:v>19.178833333333198</c:v>
                </c:pt>
                <c:pt idx="750">
                  <c:v>19.209333333333078</c:v>
                </c:pt>
                <c:pt idx="751">
                  <c:v>19.239833333333198</c:v>
                </c:pt>
                <c:pt idx="752">
                  <c:v>19.270333333333078</c:v>
                </c:pt>
                <c:pt idx="753">
                  <c:v>19.300833333333163</c:v>
                </c:pt>
                <c:pt idx="754">
                  <c:v>19.33133333333318</c:v>
                </c:pt>
                <c:pt idx="755">
                  <c:v>19.361833333333163</c:v>
                </c:pt>
                <c:pt idx="756">
                  <c:v>19.392333333333085</c:v>
                </c:pt>
                <c:pt idx="757">
                  <c:v>19.42283333333307</c:v>
                </c:pt>
                <c:pt idx="758">
                  <c:v>19.483333333333022</c:v>
                </c:pt>
                <c:pt idx="759">
                  <c:v>19.516583333333173</c:v>
                </c:pt>
                <c:pt idx="760">
                  <c:v>19.549833333333119</c:v>
                </c:pt>
                <c:pt idx="761">
                  <c:v>19.583083333333107</c:v>
                </c:pt>
                <c:pt idx="762">
                  <c:v>19.616333333333166</c:v>
                </c:pt>
                <c:pt idx="763">
                  <c:v>19.649583333333158</c:v>
                </c:pt>
                <c:pt idx="764">
                  <c:v>19.682833333333104</c:v>
                </c:pt>
                <c:pt idx="765">
                  <c:v>19.716083333333199</c:v>
                </c:pt>
                <c:pt idx="766">
                  <c:v>19.749333333333045</c:v>
                </c:pt>
                <c:pt idx="767">
                  <c:v>19.78258333333304</c:v>
                </c:pt>
                <c:pt idx="768">
                  <c:v>19.815833333333188</c:v>
                </c:pt>
                <c:pt idx="769">
                  <c:v>19.849083333333148</c:v>
                </c:pt>
                <c:pt idx="770">
                  <c:v>19.882333333333033</c:v>
                </c:pt>
                <c:pt idx="771">
                  <c:v>19.915583333333085</c:v>
                </c:pt>
                <c:pt idx="772">
                  <c:v>19.948833333333077</c:v>
                </c:pt>
                <c:pt idx="773">
                  <c:v>19.982083333333033</c:v>
                </c:pt>
                <c:pt idx="774">
                  <c:v>20.01533333333311</c:v>
                </c:pt>
                <c:pt idx="775">
                  <c:v>20.04858333333307</c:v>
                </c:pt>
                <c:pt idx="776">
                  <c:v>20.081833333333165</c:v>
                </c:pt>
                <c:pt idx="777">
                  <c:v>20.115083333333207</c:v>
                </c:pt>
                <c:pt idx="778">
                  <c:v>20.159999999999965</c:v>
                </c:pt>
                <c:pt idx="779">
                  <c:v>20.19499999999999</c:v>
                </c:pt>
                <c:pt idx="780">
                  <c:v>20.229999999999929</c:v>
                </c:pt>
                <c:pt idx="781">
                  <c:v>20.264999999999986</c:v>
                </c:pt>
                <c:pt idx="782">
                  <c:v>20.299999999999976</c:v>
                </c:pt>
                <c:pt idx="783">
                  <c:v>20.335000000000001</c:v>
                </c:pt>
                <c:pt idx="784">
                  <c:v>20.36999999999998</c:v>
                </c:pt>
                <c:pt idx="785">
                  <c:v>20.404999999999987</c:v>
                </c:pt>
                <c:pt idx="786">
                  <c:v>20.439999999999987</c:v>
                </c:pt>
                <c:pt idx="787">
                  <c:v>20.474999999999962</c:v>
                </c:pt>
                <c:pt idx="788">
                  <c:v>20.509999999999987</c:v>
                </c:pt>
                <c:pt idx="789">
                  <c:v>20.544999999999973</c:v>
                </c:pt>
                <c:pt idx="790">
                  <c:v>20.580000000000002</c:v>
                </c:pt>
                <c:pt idx="791">
                  <c:v>20.614999999999991</c:v>
                </c:pt>
                <c:pt idx="792">
                  <c:v>20.650000000000031</c:v>
                </c:pt>
                <c:pt idx="793">
                  <c:v>20.684999999999985</c:v>
                </c:pt>
                <c:pt idx="794">
                  <c:v>20.720000000000013</c:v>
                </c:pt>
                <c:pt idx="795">
                  <c:v>20.754999999999992</c:v>
                </c:pt>
                <c:pt idx="796">
                  <c:v>20.789999999999889</c:v>
                </c:pt>
                <c:pt idx="797">
                  <c:v>20.824999999999996</c:v>
                </c:pt>
                <c:pt idx="798">
                  <c:v>20.859999999999975</c:v>
                </c:pt>
                <c:pt idx="799">
                  <c:v>20.869999999999987</c:v>
                </c:pt>
                <c:pt idx="800">
                  <c:v>20.906499999999827</c:v>
                </c:pt>
                <c:pt idx="801">
                  <c:v>20.942999999999859</c:v>
                </c:pt>
                <c:pt idx="802">
                  <c:v>20.979499999999852</c:v>
                </c:pt>
                <c:pt idx="803">
                  <c:v>21.015999999999952</c:v>
                </c:pt>
                <c:pt idx="804">
                  <c:v>21.05249999999986</c:v>
                </c:pt>
                <c:pt idx="805">
                  <c:v>21.088999999999889</c:v>
                </c:pt>
                <c:pt idx="806">
                  <c:v>21.125499999999889</c:v>
                </c:pt>
                <c:pt idx="807">
                  <c:v>21.161999999999964</c:v>
                </c:pt>
                <c:pt idx="808">
                  <c:v>21.198499999999989</c:v>
                </c:pt>
                <c:pt idx="809">
                  <c:v>21.234999999999971</c:v>
                </c:pt>
                <c:pt idx="810">
                  <c:v>21.2715</c:v>
                </c:pt>
                <c:pt idx="811">
                  <c:v>21.307999999999975</c:v>
                </c:pt>
                <c:pt idx="812">
                  <c:v>21.344499999999929</c:v>
                </c:pt>
                <c:pt idx="813">
                  <c:v>21.380999999999982</c:v>
                </c:pt>
                <c:pt idx="814">
                  <c:v>21.417499999999929</c:v>
                </c:pt>
                <c:pt idx="815">
                  <c:v>21.453999999999986</c:v>
                </c:pt>
                <c:pt idx="816">
                  <c:v>21.490499999999813</c:v>
                </c:pt>
                <c:pt idx="817">
                  <c:v>21.526999999999987</c:v>
                </c:pt>
                <c:pt idx="818">
                  <c:v>21.563499999999827</c:v>
                </c:pt>
                <c:pt idx="819">
                  <c:v>21.610000000000031</c:v>
                </c:pt>
                <c:pt idx="820">
                  <c:v>21.647249999999929</c:v>
                </c:pt>
                <c:pt idx="821">
                  <c:v>21.684500000000003</c:v>
                </c:pt>
                <c:pt idx="822">
                  <c:v>21.721749999999808</c:v>
                </c:pt>
                <c:pt idx="823">
                  <c:v>21.758999999999929</c:v>
                </c:pt>
                <c:pt idx="824">
                  <c:v>21.79624999999983</c:v>
                </c:pt>
                <c:pt idx="825">
                  <c:v>21.833499999999962</c:v>
                </c:pt>
                <c:pt idx="826">
                  <c:v>21.870749999999848</c:v>
                </c:pt>
                <c:pt idx="827">
                  <c:v>21.907999999999969</c:v>
                </c:pt>
                <c:pt idx="828">
                  <c:v>21.945249999999763</c:v>
                </c:pt>
                <c:pt idx="829">
                  <c:v>21.982499999999749</c:v>
                </c:pt>
                <c:pt idx="830">
                  <c:v>22.019750000000005</c:v>
                </c:pt>
                <c:pt idx="831">
                  <c:v>22.056999999999981</c:v>
                </c:pt>
                <c:pt idx="832">
                  <c:v>22.094249999999889</c:v>
                </c:pt>
                <c:pt idx="833">
                  <c:v>22.131499999999992</c:v>
                </c:pt>
                <c:pt idx="834">
                  <c:v>22.168749999999775</c:v>
                </c:pt>
                <c:pt idx="835">
                  <c:v>22.206</c:v>
                </c:pt>
                <c:pt idx="836">
                  <c:v>22.243249999999783</c:v>
                </c:pt>
                <c:pt idx="837">
                  <c:v>22.280499999999829</c:v>
                </c:pt>
                <c:pt idx="838">
                  <c:v>22.317749999999979</c:v>
                </c:pt>
                <c:pt idx="839">
                  <c:v>22.360000000000014</c:v>
                </c:pt>
                <c:pt idx="840">
                  <c:v>22.397999999999993</c:v>
                </c:pt>
                <c:pt idx="841">
                  <c:v>22.435999999999929</c:v>
                </c:pt>
                <c:pt idx="842">
                  <c:v>22.473999999999986</c:v>
                </c:pt>
                <c:pt idx="843">
                  <c:v>22.511999999999968</c:v>
                </c:pt>
                <c:pt idx="844">
                  <c:v>22.55</c:v>
                </c:pt>
                <c:pt idx="845">
                  <c:v>22.587999999999976</c:v>
                </c:pt>
                <c:pt idx="846">
                  <c:v>22.626000000000008</c:v>
                </c:pt>
                <c:pt idx="847">
                  <c:v>22.663999999999984</c:v>
                </c:pt>
                <c:pt idx="848">
                  <c:v>22.701999999999959</c:v>
                </c:pt>
                <c:pt idx="849">
                  <c:v>22.739999999999984</c:v>
                </c:pt>
                <c:pt idx="850">
                  <c:v>22.77799999999996</c:v>
                </c:pt>
                <c:pt idx="851">
                  <c:v>22.815999999999992</c:v>
                </c:pt>
                <c:pt idx="852">
                  <c:v>22.853999999999967</c:v>
                </c:pt>
                <c:pt idx="853">
                  <c:v>22.891999999999999</c:v>
                </c:pt>
                <c:pt idx="854">
                  <c:v>22.929999999999929</c:v>
                </c:pt>
                <c:pt idx="855">
                  <c:v>22.967999999999989</c:v>
                </c:pt>
                <c:pt idx="856">
                  <c:v>23.005999999999982</c:v>
                </c:pt>
                <c:pt idx="857">
                  <c:v>23.043999999999929</c:v>
                </c:pt>
                <c:pt idx="858">
                  <c:v>23.081999999999983</c:v>
                </c:pt>
                <c:pt idx="859">
                  <c:v>23.109999999999964</c:v>
                </c:pt>
                <c:pt idx="860">
                  <c:v>23.147249999999989</c:v>
                </c:pt>
                <c:pt idx="861">
                  <c:v>23.184499999999929</c:v>
                </c:pt>
                <c:pt idx="862">
                  <c:v>23.221749999999822</c:v>
                </c:pt>
                <c:pt idx="863">
                  <c:v>23.258999999999972</c:v>
                </c:pt>
                <c:pt idx="864">
                  <c:v>23.296250000000004</c:v>
                </c:pt>
                <c:pt idx="865">
                  <c:v>23.333499999999976</c:v>
                </c:pt>
                <c:pt idx="866">
                  <c:v>23.370749999999809</c:v>
                </c:pt>
                <c:pt idx="867">
                  <c:v>23.407999999999983</c:v>
                </c:pt>
                <c:pt idx="868">
                  <c:v>23.445249999999724</c:v>
                </c:pt>
                <c:pt idx="869">
                  <c:v>23.482499999999764</c:v>
                </c:pt>
                <c:pt idx="870">
                  <c:v>23.519749999999842</c:v>
                </c:pt>
                <c:pt idx="871">
                  <c:v>23.556999999999999</c:v>
                </c:pt>
                <c:pt idx="872">
                  <c:v>23.594249999999889</c:v>
                </c:pt>
                <c:pt idx="873">
                  <c:v>23.631499999999999</c:v>
                </c:pt>
                <c:pt idx="874">
                  <c:v>23.668749999999779</c:v>
                </c:pt>
                <c:pt idx="875">
                  <c:v>23.705999999999889</c:v>
                </c:pt>
                <c:pt idx="876">
                  <c:v>23.743249999999801</c:v>
                </c:pt>
                <c:pt idx="877">
                  <c:v>23.780499999999783</c:v>
                </c:pt>
                <c:pt idx="878">
                  <c:v>23.817749999999986</c:v>
                </c:pt>
                <c:pt idx="879">
                  <c:v>23.839999999999971</c:v>
                </c:pt>
                <c:pt idx="880">
                  <c:v>23.87575</c:v>
                </c:pt>
                <c:pt idx="881">
                  <c:v>23.911499999999979</c:v>
                </c:pt>
                <c:pt idx="882">
                  <c:v>23.947250000000007</c:v>
                </c:pt>
                <c:pt idx="883">
                  <c:v>23.98299999999983</c:v>
                </c:pt>
                <c:pt idx="884">
                  <c:v>24.018750000000011</c:v>
                </c:pt>
                <c:pt idx="885">
                  <c:v>24.054499999999987</c:v>
                </c:pt>
                <c:pt idx="886">
                  <c:v>24.090249999999816</c:v>
                </c:pt>
                <c:pt idx="887">
                  <c:v>24.125999999999987</c:v>
                </c:pt>
                <c:pt idx="888">
                  <c:v>24.161749999999831</c:v>
                </c:pt>
                <c:pt idx="889">
                  <c:v>24.197499999999987</c:v>
                </c:pt>
                <c:pt idx="890">
                  <c:v>24.233249999999856</c:v>
                </c:pt>
                <c:pt idx="891">
                  <c:v>24.269000000000002</c:v>
                </c:pt>
                <c:pt idx="892">
                  <c:v>24.30474999999986</c:v>
                </c:pt>
                <c:pt idx="893">
                  <c:v>24.340499999999889</c:v>
                </c:pt>
                <c:pt idx="894">
                  <c:v>24.376249999999889</c:v>
                </c:pt>
                <c:pt idx="895">
                  <c:v>24.411999999999964</c:v>
                </c:pt>
                <c:pt idx="896">
                  <c:v>24.447749999999797</c:v>
                </c:pt>
                <c:pt idx="897">
                  <c:v>24.483499999999776</c:v>
                </c:pt>
                <c:pt idx="898">
                  <c:v>24.519249999999989</c:v>
                </c:pt>
                <c:pt idx="899">
                  <c:v>24.526666666666642</c:v>
                </c:pt>
                <c:pt idx="900">
                  <c:v>24.559916666666691</c:v>
                </c:pt>
                <c:pt idx="901">
                  <c:v>24.593166666666647</c:v>
                </c:pt>
                <c:pt idx="902">
                  <c:v>24.626416666666628</c:v>
                </c:pt>
                <c:pt idx="903">
                  <c:v>24.659666666666691</c:v>
                </c:pt>
                <c:pt idx="904">
                  <c:v>24.692916666666633</c:v>
                </c:pt>
                <c:pt idx="905">
                  <c:v>24.726166666666661</c:v>
                </c:pt>
                <c:pt idx="906">
                  <c:v>24.759416666666628</c:v>
                </c:pt>
                <c:pt idx="907">
                  <c:v>24.792666666666666</c:v>
                </c:pt>
                <c:pt idx="908">
                  <c:v>24.825916666666643</c:v>
                </c:pt>
                <c:pt idx="909">
                  <c:v>24.859166666666695</c:v>
                </c:pt>
                <c:pt idx="910">
                  <c:v>24.892416666666627</c:v>
                </c:pt>
                <c:pt idx="911">
                  <c:v>24.925666666666626</c:v>
                </c:pt>
                <c:pt idx="912">
                  <c:v>24.958916666666653</c:v>
                </c:pt>
                <c:pt idx="913">
                  <c:v>24.992166666666627</c:v>
                </c:pt>
                <c:pt idx="914">
                  <c:v>25.025416666666629</c:v>
                </c:pt>
                <c:pt idx="915">
                  <c:v>25.058666666666639</c:v>
                </c:pt>
                <c:pt idx="916">
                  <c:v>25.091916666666691</c:v>
                </c:pt>
                <c:pt idx="917">
                  <c:v>25.125166666666644</c:v>
                </c:pt>
                <c:pt idx="918">
                  <c:v>25.158416666666668</c:v>
                </c:pt>
                <c:pt idx="919">
                  <c:v>25.179999999999978</c:v>
                </c:pt>
                <c:pt idx="920">
                  <c:v>25.211499999999926</c:v>
                </c:pt>
                <c:pt idx="921">
                  <c:v>25.242999999999867</c:v>
                </c:pt>
                <c:pt idx="922">
                  <c:v>25.274499999999929</c:v>
                </c:pt>
                <c:pt idx="923">
                  <c:v>25.305999999999987</c:v>
                </c:pt>
                <c:pt idx="924">
                  <c:v>25.337499999999974</c:v>
                </c:pt>
                <c:pt idx="925">
                  <c:v>25.369</c:v>
                </c:pt>
                <c:pt idx="926">
                  <c:v>25.400499999999827</c:v>
                </c:pt>
                <c:pt idx="927">
                  <c:v>25.432000000000006</c:v>
                </c:pt>
                <c:pt idx="928">
                  <c:v>25.463499999999801</c:v>
                </c:pt>
                <c:pt idx="929">
                  <c:v>25.494999999999962</c:v>
                </c:pt>
                <c:pt idx="930">
                  <c:v>25.526499999999889</c:v>
                </c:pt>
                <c:pt idx="931">
                  <c:v>25.557999999999968</c:v>
                </c:pt>
                <c:pt idx="932">
                  <c:v>25.589499999999848</c:v>
                </c:pt>
                <c:pt idx="933">
                  <c:v>25.620999999999974</c:v>
                </c:pt>
                <c:pt idx="934">
                  <c:v>25.6525</c:v>
                </c:pt>
                <c:pt idx="935">
                  <c:v>25.68399999999998</c:v>
                </c:pt>
                <c:pt idx="936">
                  <c:v>25.715499999999889</c:v>
                </c:pt>
                <c:pt idx="937">
                  <c:v>25.746999999999986</c:v>
                </c:pt>
                <c:pt idx="938">
                  <c:v>25.778499999999816</c:v>
                </c:pt>
                <c:pt idx="939">
                  <c:v>25.809999999999988</c:v>
                </c:pt>
                <c:pt idx="940">
                  <c:v>25.749999999999972</c:v>
                </c:pt>
                <c:pt idx="941">
                  <c:v>25.770499999999867</c:v>
                </c:pt>
                <c:pt idx="942">
                  <c:v>25.790999999999979</c:v>
                </c:pt>
                <c:pt idx="943">
                  <c:v>25.811499999999992</c:v>
                </c:pt>
                <c:pt idx="944">
                  <c:v>25.83199999999999</c:v>
                </c:pt>
                <c:pt idx="945">
                  <c:v>25.852499999999889</c:v>
                </c:pt>
                <c:pt idx="946">
                  <c:v>25.872999999999987</c:v>
                </c:pt>
                <c:pt idx="947">
                  <c:v>25.893499999999889</c:v>
                </c:pt>
                <c:pt idx="948">
                  <c:v>25.913999999999987</c:v>
                </c:pt>
                <c:pt idx="949">
                  <c:v>25.934499999999929</c:v>
                </c:pt>
                <c:pt idx="950">
                  <c:v>25.954999999999988</c:v>
                </c:pt>
                <c:pt idx="951">
                  <c:v>25.975499999999812</c:v>
                </c:pt>
                <c:pt idx="952">
                  <c:v>25.995999999999889</c:v>
                </c:pt>
                <c:pt idx="953">
                  <c:v>26.016499999999983</c:v>
                </c:pt>
                <c:pt idx="954">
                  <c:v>26.036999999999999</c:v>
                </c:pt>
                <c:pt idx="955">
                  <c:v>26.057499999999987</c:v>
                </c:pt>
                <c:pt idx="956">
                  <c:v>26.077999999999975</c:v>
                </c:pt>
                <c:pt idx="957">
                  <c:v>26.098499999999856</c:v>
                </c:pt>
                <c:pt idx="958">
                  <c:v>26.118999999999975</c:v>
                </c:pt>
                <c:pt idx="959">
                  <c:v>26.139499999999988</c:v>
                </c:pt>
                <c:pt idx="960">
                  <c:v>26.146666666666647</c:v>
                </c:pt>
                <c:pt idx="961">
                  <c:v>26.166166666666665</c:v>
                </c:pt>
                <c:pt idx="962">
                  <c:v>26.185666666666652</c:v>
                </c:pt>
                <c:pt idx="963">
                  <c:v>26.205166666666667</c:v>
                </c:pt>
                <c:pt idx="964">
                  <c:v>26.224666666666653</c:v>
                </c:pt>
                <c:pt idx="965">
                  <c:v>26.24416666666664</c:v>
                </c:pt>
                <c:pt idx="966">
                  <c:v>26.263666666666659</c:v>
                </c:pt>
                <c:pt idx="967">
                  <c:v>26.283166666666627</c:v>
                </c:pt>
                <c:pt idx="968">
                  <c:v>26.302666666666664</c:v>
                </c:pt>
                <c:pt idx="969">
                  <c:v>26.32216666666665</c:v>
                </c:pt>
                <c:pt idx="970">
                  <c:v>26.341666666666665</c:v>
                </c:pt>
                <c:pt idx="971">
                  <c:v>26.361166666666655</c:v>
                </c:pt>
                <c:pt idx="972">
                  <c:v>26.38066666666667</c:v>
                </c:pt>
                <c:pt idx="973">
                  <c:v>26.400166666666657</c:v>
                </c:pt>
                <c:pt idx="974">
                  <c:v>26.419666666666643</c:v>
                </c:pt>
                <c:pt idx="975">
                  <c:v>26.439166666666665</c:v>
                </c:pt>
                <c:pt idx="976">
                  <c:v>26.458666666666627</c:v>
                </c:pt>
                <c:pt idx="977">
                  <c:v>26.478166666666663</c:v>
                </c:pt>
                <c:pt idx="978">
                  <c:v>26.49766666666665</c:v>
                </c:pt>
                <c:pt idx="979">
                  <c:v>26.517166666666796</c:v>
                </c:pt>
                <c:pt idx="980">
                  <c:v>26.499999999999989</c:v>
                </c:pt>
                <c:pt idx="981">
                  <c:v>26.516249999999889</c:v>
                </c:pt>
                <c:pt idx="982">
                  <c:v>26.532499999999889</c:v>
                </c:pt>
                <c:pt idx="983">
                  <c:v>26.548749999999764</c:v>
                </c:pt>
                <c:pt idx="984">
                  <c:v>26.564999999999987</c:v>
                </c:pt>
                <c:pt idx="985">
                  <c:v>26.581249999999827</c:v>
                </c:pt>
                <c:pt idx="986">
                  <c:v>26.597499999999989</c:v>
                </c:pt>
                <c:pt idx="987">
                  <c:v>26.613749999999989</c:v>
                </c:pt>
                <c:pt idx="988">
                  <c:v>26.630000000000031</c:v>
                </c:pt>
                <c:pt idx="989">
                  <c:v>26.646249999999867</c:v>
                </c:pt>
                <c:pt idx="990">
                  <c:v>26.662499999999849</c:v>
                </c:pt>
                <c:pt idx="991">
                  <c:v>26.678749999999848</c:v>
                </c:pt>
                <c:pt idx="992">
                  <c:v>26.69499999999999</c:v>
                </c:pt>
                <c:pt idx="993">
                  <c:v>26.711249999999989</c:v>
                </c:pt>
                <c:pt idx="994">
                  <c:v>26.727499999999889</c:v>
                </c:pt>
                <c:pt idx="995">
                  <c:v>26.743749999999778</c:v>
                </c:pt>
                <c:pt idx="996">
                  <c:v>26.759999999999984</c:v>
                </c:pt>
                <c:pt idx="997">
                  <c:v>26.776249999999848</c:v>
                </c:pt>
                <c:pt idx="998">
                  <c:v>26.792499999999823</c:v>
                </c:pt>
                <c:pt idx="999">
                  <c:v>26.808749999999787</c:v>
                </c:pt>
                <c:pt idx="1000">
                  <c:v>26.783333333333029</c:v>
                </c:pt>
                <c:pt idx="1001">
                  <c:v>26.795333333333044</c:v>
                </c:pt>
                <c:pt idx="1002">
                  <c:v>26.807333333333158</c:v>
                </c:pt>
                <c:pt idx="1003">
                  <c:v>26.819333333333166</c:v>
                </c:pt>
                <c:pt idx="1004">
                  <c:v>26.83133333333318</c:v>
                </c:pt>
                <c:pt idx="1005">
                  <c:v>26.843333333333089</c:v>
                </c:pt>
                <c:pt idx="1006">
                  <c:v>26.85533333333311</c:v>
                </c:pt>
                <c:pt idx="1007">
                  <c:v>26.867333333333111</c:v>
                </c:pt>
                <c:pt idx="1008">
                  <c:v>26.879333333333133</c:v>
                </c:pt>
                <c:pt idx="1009">
                  <c:v>26.891333333333144</c:v>
                </c:pt>
                <c:pt idx="1010">
                  <c:v>26.903333333333055</c:v>
                </c:pt>
                <c:pt idx="1011">
                  <c:v>26.915333333333077</c:v>
                </c:pt>
                <c:pt idx="1012">
                  <c:v>26.927333333333078</c:v>
                </c:pt>
                <c:pt idx="1013">
                  <c:v>26.939333333333096</c:v>
                </c:pt>
                <c:pt idx="1014">
                  <c:v>26.951333333333103</c:v>
                </c:pt>
                <c:pt idx="1015">
                  <c:v>26.963333333333022</c:v>
                </c:pt>
                <c:pt idx="1016">
                  <c:v>26.975333333333033</c:v>
                </c:pt>
                <c:pt idx="1017">
                  <c:v>26.987333333333055</c:v>
                </c:pt>
                <c:pt idx="1018">
                  <c:v>26.999333333333063</c:v>
                </c:pt>
                <c:pt idx="1019">
                  <c:v>27.011333333333166</c:v>
                </c:pt>
                <c:pt idx="1020">
                  <c:v>26.999999999999989</c:v>
                </c:pt>
                <c:pt idx="1021">
                  <c:v>27.009249999999863</c:v>
                </c:pt>
                <c:pt idx="1022">
                  <c:v>27.018499999999989</c:v>
                </c:pt>
                <c:pt idx="1023">
                  <c:v>27.027749999999848</c:v>
                </c:pt>
                <c:pt idx="1024">
                  <c:v>27.036999999999999</c:v>
                </c:pt>
                <c:pt idx="1025">
                  <c:v>27.046249999999837</c:v>
                </c:pt>
                <c:pt idx="1026">
                  <c:v>27.055499999999871</c:v>
                </c:pt>
                <c:pt idx="1027">
                  <c:v>27.064749999999815</c:v>
                </c:pt>
                <c:pt idx="1028">
                  <c:v>27.073999999999987</c:v>
                </c:pt>
                <c:pt idx="1029">
                  <c:v>27.083249999999811</c:v>
                </c:pt>
                <c:pt idx="1030">
                  <c:v>27.092499999999855</c:v>
                </c:pt>
                <c:pt idx="1031">
                  <c:v>27.101749999999889</c:v>
                </c:pt>
                <c:pt idx="1032">
                  <c:v>27.11099999999999</c:v>
                </c:pt>
                <c:pt idx="1033">
                  <c:v>27.120249999999889</c:v>
                </c:pt>
                <c:pt idx="1034">
                  <c:v>27.129499999999986</c:v>
                </c:pt>
                <c:pt idx="1035">
                  <c:v>27.138749999999867</c:v>
                </c:pt>
                <c:pt idx="1036">
                  <c:v>27.147999999999996</c:v>
                </c:pt>
                <c:pt idx="1037">
                  <c:v>27.157249999999987</c:v>
                </c:pt>
                <c:pt idx="1038">
                  <c:v>27.166499999999989</c:v>
                </c:pt>
                <c:pt idx="1039">
                  <c:v>27.175749999999834</c:v>
                </c:pt>
                <c:pt idx="1040">
                  <c:v>27.163333333333096</c:v>
                </c:pt>
                <c:pt idx="1041">
                  <c:v>27.170583333333173</c:v>
                </c:pt>
                <c:pt idx="1042">
                  <c:v>27.177833333333329</c:v>
                </c:pt>
                <c:pt idx="1043">
                  <c:v>27.185083333333125</c:v>
                </c:pt>
                <c:pt idx="1044">
                  <c:v>27.192333333333089</c:v>
                </c:pt>
                <c:pt idx="1045">
                  <c:v>27.199583333333177</c:v>
                </c:pt>
                <c:pt idx="1046">
                  <c:v>27.206833333333144</c:v>
                </c:pt>
                <c:pt idx="1047">
                  <c:v>27.214083333333289</c:v>
                </c:pt>
                <c:pt idx="1048">
                  <c:v>27.221333333333089</c:v>
                </c:pt>
                <c:pt idx="1049">
                  <c:v>27.228583333333077</c:v>
                </c:pt>
                <c:pt idx="1050">
                  <c:v>27.235833333333137</c:v>
                </c:pt>
                <c:pt idx="1051">
                  <c:v>27.243083333333118</c:v>
                </c:pt>
                <c:pt idx="1052">
                  <c:v>27.250333333333096</c:v>
                </c:pt>
                <c:pt idx="1053">
                  <c:v>27.257583333333166</c:v>
                </c:pt>
                <c:pt idx="1054">
                  <c:v>27.26483333333314</c:v>
                </c:pt>
                <c:pt idx="1055">
                  <c:v>27.272083333333111</c:v>
                </c:pt>
                <c:pt idx="1056">
                  <c:v>27.279333333333089</c:v>
                </c:pt>
                <c:pt idx="1057">
                  <c:v>27.28658333333307</c:v>
                </c:pt>
                <c:pt idx="1058">
                  <c:v>27.29383333333314</c:v>
                </c:pt>
                <c:pt idx="1059">
                  <c:v>27.30108333333321</c:v>
                </c:pt>
                <c:pt idx="1060">
                  <c:v>27.3</c:v>
                </c:pt>
                <c:pt idx="1061">
                  <c:v>27.305999999999987</c:v>
                </c:pt>
                <c:pt idx="1062">
                  <c:v>27.311999999999991</c:v>
                </c:pt>
                <c:pt idx="1063">
                  <c:v>27.317999999999998</c:v>
                </c:pt>
                <c:pt idx="1064">
                  <c:v>27.323999999999987</c:v>
                </c:pt>
                <c:pt idx="1065">
                  <c:v>27.330000000000005</c:v>
                </c:pt>
                <c:pt idx="1066">
                  <c:v>27.335999999999988</c:v>
                </c:pt>
                <c:pt idx="1067">
                  <c:v>27.341999999999999</c:v>
                </c:pt>
                <c:pt idx="1068">
                  <c:v>27.347999999999992</c:v>
                </c:pt>
                <c:pt idx="1069">
                  <c:v>27.353999999999999</c:v>
                </c:pt>
                <c:pt idx="1070">
                  <c:v>27.359999999999996</c:v>
                </c:pt>
                <c:pt idx="1071">
                  <c:v>27.365999999999989</c:v>
                </c:pt>
                <c:pt idx="1072">
                  <c:v>27.371999999999996</c:v>
                </c:pt>
                <c:pt idx="1073">
                  <c:v>27.377999999999993</c:v>
                </c:pt>
                <c:pt idx="1074">
                  <c:v>27.383999999999986</c:v>
                </c:pt>
                <c:pt idx="1075">
                  <c:v>27.389999999999986</c:v>
                </c:pt>
                <c:pt idx="1076">
                  <c:v>27.396000000000001</c:v>
                </c:pt>
                <c:pt idx="1077">
                  <c:v>27.401999999999987</c:v>
                </c:pt>
                <c:pt idx="1078">
                  <c:v>27.407999999999987</c:v>
                </c:pt>
                <c:pt idx="1079">
                  <c:v>27.413999999999987</c:v>
                </c:pt>
                <c:pt idx="1080">
                  <c:v>27.419999999999987</c:v>
                </c:pt>
                <c:pt idx="1081">
                  <c:v>27.399999999999988</c:v>
                </c:pt>
                <c:pt idx="1082">
                  <c:v>27.402999999999889</c:v>
                </c:pt>
                <c:pt idx="1083">
                  <c:v>27.405999999999889</c:v>
                </c:pt>
                <c:pt idx="1084">
                  <c:v>27.408999999999889</c:v>
                </c:pt>
                <c:pt idx="1085">
                  <c:v>27.411999999999999</c:v>
                </c:pt>
                <c:pt idx="1086">
                  <c:v>27.414999999999996</c:v>
                </c:pt>
                <c:pt idx="1087">
                  <c:v>27.417999999999999</c:v>
                </c:pt>
                <c:pt idx="1088">
                  <c:v>27.420999999999989</c:v>
                </c:pt>
                <c:pt idx="1089">
                  <c:v>27.423999999999989</c:v>
                </c:pt>
                <c:pt idx="1090">
                  <c:v>27.426999999999989</c:v>
                </c:pt>
                <c:pt idx="1091">
                  <c:v>27.429999999999989</c:v>
                </c:pt>
                <c:pt idx="1092">
                  <c:v>27.432999999999989</c:v>
                </c:pt>
                <c:pt idx="1093">
                  <c:v>27.435999999999989</c:v>
                </c:pt>
                <c:pt idx="1094">
                  <c:v>27.439</c:v>
                </c:pt>
                <c:pt idx="1095">
                  <c:v>27.441999999999986</c:v>
                </c:pt>
                <c:pt idx="1096">
                  <c:v>27.444999999999986</c:v>
                </c:pt>
                <c:pt idx="1097">
                  <c:v>27.447999999999986</c:v>
                </c:pt>
                <c:pt idx="1098">
                  <c:v>27.450999999999986</c:v>
                </c:pt>
                <c:pt idx="1099">
                  <c:v>27.453999999999986</c:v>
                </c:pt>
                <c:pt idx="1100">
                  <c:v>27.456999999999987</c:v>
                </c:pt>
                <c:pt idx="1101">
                  <c:v>27.446666666666669</c:v>
                </c:pt>
                <c:pt idx="1102">
                  <c:v>27.448666666666629</c:v>
                </c:pt>
                <c:pt idx="1103">
                  <c:v>27.450666666666667</c:v>
                </c:pt>
                <c:pt idx="1104">
                  <c:v>27.452666666666666</c:v>
                </c:pt>
                <c:pt idx="1105">
                  <c:v>27.454666666666668</c:v>
                </c:pt>
                <c:pt idx="1106">
                  <c:v>27.456666666666667</c:v>
                </c:pt>
                <c:pt idx="1107">
                  <c:v>27.458666666666666</c:v>
                </c:pt>
                <c:pt idx="1108">
                  <c:v>27.460666666666629</c:v>
                </c:pt>
                <c:pt idx="1109">
                  <c:v>27.462666666666589</c:v>
                </c:pt>
                <c:pt idx="1110">
                  <c:v>27.46466666666667</c:v>
                </c:pt>
                <c:pt idx="1111">
                  <c:v>27.466666666666669</c:v>
                </c:pt>
                <c:pt idx="1112">
                  <c:v>27.468666666666589</c:v>
                </c:pt>
                <c:pt idx="1113">
                  <c:v>27.470666666666666</c:v>
                </c:pt>
                <c:pt idx="1114">
                  <c:v>27.472666666666669</c:v>
                </c:pt>
                <c:pt idx="1115">
                  <c:v>27.474666666666668</c:v>
                </c:pt>
                <c:pt idx="1116">
                  <c:v>27.476666666666667</c:v>
                </c:pt>
                <c:pt idx="1117">
                  <c:v>27.478666666666669</c:v>
                </c:pt>
                <c:pt idx="1118">
                  <c:v>27.480666666666629</c:v>
                </c:pt>
                <c:pt idx="1119">
                  <c:v>27.482666666666589</c:v>
                </c:pt>
                <c:pt idx="1120">
                  <c:v>27.484666666666669</c:v>
                </c:pt>
                <c:pt idx="1121">
                  <c:v>27.47</c:v>
                </c:pt>
                <c:pt idx="1122">
                  <c:v>27.47025</c:v>
                </c:pt>
                <c:pt idx="1123">
                  <c:v>27.470499999999859</c:v>
                </c:pt>
                <c:pt idx="1124">
                  <c:v>27.470749999999786</c:v>
                </c:pt>
                <c:pt idx="1125">
                  <c:v>27.470999999999989</c:v>
                </c:pt>
                <c:pt idx="1126">
                  <c:v>27.471249999999859</c:v>
                </c:pt>
                <c:pt idx="1127">
                  <c:v>27.471499999999889</c:v>
                </c:pt>
                <c:pt idx="1128">
                  <c:v>27.471749999999822</c:v>
                </c:pt>
                <c:pt idx="1129">
                  <c:v>27.471999999999987</c:v>
                </c:pt>
                <c:pt idx="1130">
                  <c:v>27.472249999999786</c:v>
                </c:pt>
                <c:pt idx="1131">
                  <c:v>27.472499999999823</c:v>
                </c:pt>
                <c:pt idx="1132">
                  <c:v>27.472749999999763</c:v>
                </c:pt>
                <c:pt idx="1133">
                  <c:v>27.472999999999889</c:v>
                </c:pt>
                <c:pt idx="1134">
                  <c:v>27.473249999999819</c:v>
                </c:pt>
                <c:pt idx="1135">
                  <c:v>27.473499999999859</c:v>
                </c:pt>
                <c:pt idx="1136">
                  <c:v>27.473749999999786</c:v>
                </c:pt>
                <c:pt idx="1137">
                  <c:v>27.473999999999986</c:v>
                </c:pt>
                <c:pt idx="1138">
                  <c:v>27.474249999999859</c:v>
                </c:pt>
                <c:pt idx="1139">
                  <c:v>27.474499999999889</c:v>
                </c:pt>
                <c:pt idx="1140">
                  <c:v>27.474749999999823</c:v>
                </c:pt>
                <c:pt idx="1141">
                  <c:v>27.443333333333044</c:v>
                </c:pt>
                <c:pt idx="1142">
                  <c:v>27.440833333333096</c:v>
                </c:pt>
                <c:pt idx="1143">
                  <c:v>27.43833333333307</c:v>
                </c:pt>
                <c:pt idx="1144">
                  <c:v>27.435833333333125</c:v>
                </c:pt>
                <c:pt idx="1145">
                  <c:v>27.433333333333088</c:v>
                </c:pt>
                <c:pt idx="1146">
                  <c:v>27.430833333333151</c:v>
                </c:pt>
                <c:pt idx="1147">
                  <c:v>27.428333333333015</c:v>
                </c:pt>
                <c:pt idx="1148">
                  <c:v>27.425833333333077</c:v>
                </c:pt>
                <c:pt idx="1149">
                  <c:v>27.423333333333034</c:v>
                </c:pt>
                <c:pt idx="1150">
                  <c:v>27.420833333333096</c:v>
                </c:pt>
                <c:pt idx="1151">
                  <c:v>27.418333333333063</c:v>
                </c:pt>
                <c:pt idx="1152">
                  <c:v>27.415833333333122</c:v>
                </c:pt>
                <c:pt idx="1153">
                  <c:v>27.413333333333078</c:v>
                </c:pt>
                <c:pt idx="1154">
                  <c:v>27.410833333333148</c:v>
                </c:pt>
                <c:pt idx="1155">
                  <c:v>27.408333333333015</c:v>
                </c:pt>
                <c:pt idx="1156">
                  <c:v>27.405833333333078</c:v>
                </c:pt>
                <c:pt idx="1157">
                  <c:v>27.403333333333034</c:v>
                </c:pt>
                <c:pt idx="1158">
                  <c:v>27.40083333333309</c:v>
                </c:pt>
                <c:pt idx="1159">
                  <c:v>27.398333333333056</c:v>
                </c:pt>
                <c:pt idx="1160">
                  <c:v>27.395833333333119</c:v>
                </c:pt>
                <c:pt idx="1161">
                  <c:v>27.366666666666575</c:v>
                </c:pt>
                <c:pt idx="1162">
                  <c:v>27.361166666666591</c:v>
                </c:pt>
                <c:pt idx="1163">
                  <c:v>27.355666666666565</c:v>
                </c:pt>
                <c:pt idx="1164">
                  <c:v>27.350166666666595</c:v>
                </c:pt>
                <c:pt idx="1165">
                  <c:v>27.344666666666591</c:v>
                </c:pt>
                <c:pt idx="1166">
                  <c:v>27.339166666666635</c:v>
                </c:pt>
                <c:pt idx="1167">
                  <c:v>27.333666666666591</c:v>
                </c:pt>
                <c:pt idx="1168">
                  <c:v>27.328166666666544</c:v>
                </c:pt>
                <c:pt idx="1169">
                  <c:v>27.322666666666542</c:v>
                </c:pt>
                <c:pt idx="1170">
                  <c:v>27.31716666666669</c:v>
                </c:pt>
                <c:pt idx="1171">
                  <c:v>27.311666666666635</c:v>
                </c:pt>
                <c:pt idx="1172">
                  <c:v>27.306166666666531</c:v>
                </c:pt>
                <c:pt idx="1173">
                  <c:v>27.30066666666653</c:v>
                </c:pt>
                <c:pt idx="1174">
                  <c:v>27.295166666666518</c:v>
                </c:pt>
                <c:pt idx="1175">
                  <c:v>27.289666666666513</c:v>
                </c:pt>
                <c:pt idx="1176">
                  <c:v>27.284166666666508</c:v>
                </c:pt>
                <c:pt idx="1177">
                  <c:v>27.278666666666506</c:v>
                </c:pt>
                <c:pt idx="1178">
                  <c:v>27.273166666666501</c:v>
                </c:pt>
                <c:pt idx="1179">
                  <c:v>27.267666666666496</c:v>
                </c:pt>
                <c:pt idx="1180">
                  <c:v>27.262166666666488</c:v>
                </c:pt>
                <c:pt idx="1181">
                  <c:v>27.216666666666384</c:v>
                </c:pt>
                <c:pt idx="1182">
                  <c:v>27.207666666666377</c:v>
                </c:pt>
                <c:pt idx="1183">
                  <c:v>27.198666666666369</c:v>
                </c:pt>
                <c:pt idx="1184">
                  <c:v>27.189666666666362</c:v>
                </c:pt>
                <c:pt idx="1185">
                  <c:v>27.180666666666326</c:v>
                </c:pt>
                <c:pt idx="1186">
                  <c:v>27.171666666666347</c:v>
                </c:pt>
                <c:pt idx="1187">
                  <c:v>27.162666666666329</c:v>
                </c:pt>
                <c:pt idx="1188">
                  <c:v>27.153666666666332</c:v>
                </c:pt>
                <c:pt idx="1189">
                  <c:v>27.144666666666325</c:v>
                </c:pt>
                <c:pt idx="1190">
                  <c:v>27.135666666666317</c:v>
                </c:pt>
                <c:pt idx="1191">
                  <c:v>27.12666666666631</c:v>
                </c:pt>
                <c:pt idx="1192">
                  <c:v>27.117666666666331</c:v>
                </c:pt>
                <c:pt idx="1193">
                  <c:v>27.108666666666288</c:v>
                </c:pt>
                <c:pt idx="1194">
                  <c:v>27.099666666666288</c:v>
                </c:pt>
                <c:pt idx="1195">
                  <c:v>27.09066666666628</c:v>
                </c:pt>
                <c:pt idx="1196">
                  <c:v>27.081666666666273</c:v>
                </c:pt>
                <c:pt idx="1197">
                  <c:v>27.072666666666262</c:v>
                </c:pt>
                <c:pt idx="1198">
                  <c:v>27.063666666666229</c:v>
                </c:pt>
                <c:pt idx="1199">
                  <c:v>27.05466666666625</c:v>
                </c:pt>
                <c:pt idx="1200">
                  <c:v>27.045666666666229</c:v>
                </c:pt>
                <c:pt idx="1201">
                  <c:v>27.006666666666067</c:v>
                </c:pt>
                <c:pt idx="1202">
                  <c:v>26.994166666666057</c:v>
                </c:pt>
                <c:pt idx="1203">
                  <c:v>26.981666666666026</c:v>
                </c:pt>
                <c:pt idx="1204">
                  <c:v>26.969166666666027</c:v>
                </c:pt>
                <c:pt idx="1205">
                  <c:v>26.956666666666028</c:v>
                </c:pt>
                <c:pt idx="1206">
                  <c:v>26.944166666666018</c:v>
                </c:pt>
                <c:pt idx="1207">
                  <c:v>26.931666666666008</c:v>
                </c:pt>
                <c:pt idx="1208">
                  <c:v>26.919166666665987</c:v>
                </c:pt>
                <c:pt idx="1209">
                  <c:v>26.906666666665867</c:v>
                </c:pt>
                <c:pt idx="1210">
                  <c:v>26.894166666665978</c:v>
                </c:pt>
                <c:pt idx="1211">
                  <c:v>26.881666666665929</c:v>
                </c:pt>
                <c:pt idx="1212">
                  <c:v>26.869166666665929</c:v>
                </c:pt>
                <c:pt idx="1213">
                  <c:v>26.856666666665927</c:v>
                </c:pt>
                <c:pt idx="1214">
                  <c:v>26.844166666665927</c:v>
                </c:pt>
                <c:pt idx="1215">
                  <c:v>26.831666666665928</c:v>
                </c:pt>
                <c:pt idx="1216">
                  <c:v>26.819166666665918</c:v>
                </c:pt>
                <c:pt idx="1217">
                  <c:v>26.806666666665887</c:v>
                </c:pt>
                <c:pt idx="1218">
                  <c:v>26.794166666665888</c:v>
                </c:pt>
                <c:pt idx="1219">
                  <c:v>26.781666666665789</c:v>
                </c:pt>
                <c:pt idx="1220">
                  <c:v>26.769166666665829</c:v>
                </c:pt>
                <c:pt idx="1221">
                  <c:v>26.749999999999126</c:v>
                </c:pt>
                <c:pt idx="1222">
                  <c:v>26.736499999999126</c:v>
                </c:pt>
                <c:pt idx="1223">
                  <c:v>26.722999999999089</c:v>
                </c:pt>
                <c:pt idx="1224">
                  <c:v>26.709499999999089</c:v>
                </c:pt>
                <c:pt idx="1225">
                  <c:v>26.695999999999092</c:v>
                </c:pt>
                <c:pt idx="1226">
                  <c:v>26.682499999998964</c:v>
                </c:pt>
                <c:pt idx="1227">
                  <c:v>26.66899999999907</c:v>
                </c:pt>
                <c:pt idx="1228">
                  <c:v>26.655499999999059</c:v>
                </c:pt>
                <c:pt idx="1229">
                  <c:v>26.641999999999047</c:v>
                </c:pt>
                <c:pt idx="1230">
                  <c:v>26.628499999999029</c:v>
                </c:pt>
                <c:pt idx="1231">
                  <c:v>26.614999999999135</c:v>
                </c:pt>
                <c:pt idx="1232">
                  <c:v>26.601499999999017</c:v>
                </c:pt>
                <c:pt idx="1233">
                  <c:v>26.587999999999006</c:v>
                </c:pt>
                <c:pt idx="1234">
                  <c:v>26.574499999998988</c:v>
                </c:pt>
                <c:pt idx="1235">
                  <c:v>26.560999999998984</c:v>
                </c:pt>
                <c:pt idx="1236">
                  <c:v>26.547499999998973</c:v>
                </c:pt>
                <c:pt idx="1237">
                  <c:v>26.533999999998965</c:v>
                </c:pt>
                <c:pt idx="1238">
                  <c:v>26.520499999998929</c:v>
                </c:pt>
                <c:pt idx="1239">
                  <c:v>26.506999999998943</c:v>
                </c:pt>
                <c:pt idx="1240">
                  <c:v>26.493499999998889</c:v>
                </c:pt>
                <c:pt idx="1241">
                  <c:v>26.47999999999892</c:v>
                </c:pt>
                <c:pt idx="1242">
                  <c:v>26.379999999998631</c:v>
                </c:pt>
                <c:pt idx="1243">
                  <c:v>26.361999999998535</c:v>
                </c:pt>
                <c:pt idx="1244">
                  <c:v>26.34399999999853</c:v>
                </c:pt>
                <c:pt idx="1245">
                  <c:v>26.325999999998505</c:v>
                </c:pt>
                <c:pt idx="1246">
                  <c:v>26.307999999998614</c:v>
                </c:pt>
                <c:pt idx="1247">
                  <c:v>26.289999999998475</c:v>
                </c:pt>
                <c:pt idx="1248">
                  <c:v>26.271999999998531</c:v>
                </c:pt>
                <c:pt idx="1249">
                  <c:v>26.253999999998491</c:v>
                </c:pt>
                <c:pt idx="1250">
                  <c:v>26.235999999998434</c:v>
                </c:pt>
                <c:pt idx="1251">
                  <c:v>26.217999999998554</c:v>
                </c:pt>
                <c:pt idx="1252">
                  <c:v>26.199999999998532</c:v>
                </c:pt>
                <c:pt idx="1253">
                  <c:v>26.181999999998393</c:v>
                </c:pt>
                <c:pt idx="1254">
                  <c:v>26.163999999998378</c:v>
                </c:pt>
                <c:pt idx="1255">
                  <c:v>26.145999999998363</c:v>
                </c:pt>
                <c:pt idx="1256">
                  <c:v>26.127999999998355</c:v>
                </c:pt>
                <c:pt idx="1257">
                  <c:v>26.109999999998337</c:v>
                </c:pt>
                <c:pt idx="1258">
                  <c:v>26.091999999998325</c:v>
                </c:pt>
                <c:pt idx="1259">
                  <c:v>26.073999999998307</c:v>
                </c:pt>
                <c:pt idx="1260">
                  <c:v>26.055999999998292</c:v>
                </c:pt>
                <c:pt idx="1261">
                  <c:v>26.037999999998291</c:v>
                </c:pt>
                <c:pt idx="1262">
                  <c:v>25.993333333331115</c:v>
                </c:pt>
                <c:pt idx="1263">
                  <c:v>25.973333333331109</c:v>
                </c:pt>
                <c:pt idx="1264">
                  <c:v>25.953333333331109</c:v>
                </c:pt>
                <c:pt idx="1265">
                  <c:v>25.933333333331102</c:v>
                </c:pt>
                <c:pt idx="1266">
                  <c:v>25.913333333331103</c:v>
                </c:pt>
                <c:pt idx="1267">
                  <c:v>25.893333333331103</c:v>
                </c:pt>
                <c:pt idx="1268">
                  <c:v>25.873333333331097</c:v>
                </c:pt>
                <c:pt idx="1269">
                  <c:v>25.853333333331097</c:v>
                </c:pt>
                <c:pt idx="1270">
                  <c:v>25.833333333331094</c:v>
                </c:pt>
                <c:pt idx="1271">
                  <c:v>25.813333333331098</c:v>
                </c:pt>
                <c:pt idx="1272">
                  <c:v>25.793333333330995</c:v>
                </c:pt>
                <c:pt idx="1273">
                  <c:v>25.773333333330996</c:v>
                </c:pt>
                <c:pt idx="1274">
                  <c:v>25.753333333330989</c:v>
                </c:pt>
                <c:pt idx="1275">
                  <c:v>25.733333333330986</c:v>
                </c:pt>
                <c:pt idx="1276">
                  <c:v>25.713333333330979</c:v>
                </c:pt>
                <c:pt idx="1277">
                  <c:v>25.693333333330983</c:v>
                </c:pt>
                <c:pt idx="1278">
                  <c:v>25.673333333330984</c:v>
                </c:pt>
                <c:pt idx="1279">
                  <c:v>25.653333333330984</c:v>
                </c:pt>
                <c:pt idx="1280">
                  <c:v>25.633333333330985</c:v>
                </c:pt>
                <c:pt idx="1281">
                  <c:v>25.613333333330978</c:v>
                </c:pt>
                <c:pt idx="1282">
                  <c:v>25.579999999997533</c:v>
                </c:pt>
                <c:pt idx="1283">
                  <c:v>25.557999999997531</c:v>
                </c:pt>
                <c:pt idx="1284">
                  <c:v>25.53599999999749</c:v>
                </c:pt>
                <c:pt idx="1285">
                  <c:v>25.513999999997491</c:v>
                </c:pt>
                <c:pt idx="1286">
                  <c:v>25.491999999997454</c:v>
                </c:pt>
                <c:pt idx="1287">
                  <c:v>25.469999999997427</c:v>
                </c:pt>
                <c:pt idx="1288">
                  <c:v>25.447999999997418</c:v>
                </c:pt>
                <c:pt idx="1289">
                  <c:v>25.425999999997263</c:v>
                </c:pt>
                <c:pt idx="1290">
                  <c:v>25.403999999997382</c:v>
                </c:pt>
                <c:pt idx="1291">
                  <c:v>25.381999999997362</c:v>
                </c:pt>
                <c:pt idx="1292">
                  <c:v>25.359999999997346</c:v>
                </c:pt>
                <c:pt idx="1293">
                  <c:v>25.337999999997333</c:v>
                </c:pt>
                <c:pt idx="1294">
                  <c:v>25.315999999997313</c:v>
                </c:pt>
                <c:pt idx="1295">
                  <c:v>25.293999999997286</c:v>
                </c:pt>
                <c:pt idx="1296">
                  <c:v>25.271999999997277</c:v>
                </c:pt>
                <c:pt idx="1297">
                  <c:v>25.249999999997229</c:v>
                </c:pt>
                <c:pt idx="1298">
                  <c:v>25.227999999997227</c:v>
                </c:pt>
                <c:pt idx="1299">
                  <c:v>25.205999999997189</c:v>
                </c:pt>
                <c:pt idx="1300">
                  <c:v>25.183999999997202</c:v>
                </c:pt>
                <c:pt idx="1301">
                  <c:v>25.161999999997185</c:v>
                </c:pt>
                <c:pt idx="1302">
                  <c:v>25.129999999997075</c:v>
                </c:pt>
                <c:pt idx="1303">
                  <c:v>25.107249999997052</c:v>
                </c:pt>
                <c:pt idx="1304">
                  <c:v>25.084499999996989</c:v>
                </c:pt>
                <c:pt idx="1305">
                  <c:v>25.061749999996877</c:v>
                </c:pt>
                <c:pt idx="1306">
                  <c:v>25.038999999996999</c:v>
                </c:pt>
                <c:pt idx="1307">
                  <c:v>25.01624999999698</c:v>
                </c:pt>
                <c:pt idx="1308">
                  <c:v>24.993499999996889</c:v>
                </c:pt>
                <c:pt idx="1309">
                  <c:v>24.970749999996784</c:v>
                </c:pt>
                <c:pt idx="1310">
                  <c:v>24.947999999996927</c:v>
                </c:pt>
                <c:pt idx="1311">
                  <c:v>24.925249999996744</c:v>
                </c:pt>
                <c:pt idx="1312">
                  <c:v>24.902499999996795</c:v>
                </c:pt>
                <c:pt idx="1313">
                  <c:v>24.879749999996889</c:v>
                </c:pt>
                <c:pt idx="1314">
                  <c:v>24.856999999996891</c:v>
                </c:pt>
                <c:pt idx="1315">
                  <c:v>24.834249999996867</c:v>
                </c:pt>
                <c:pt idx="1316">
                  <c:v>24.811499999996851</c:v>
                </c:pt>
                <c:pt idx="1317">
                  <c:v>24.788749999996625</c:v>
                </c:pt>
                <c:pt idx="1318">
                  <c:v>24.765999999996787</c:v>
                </c:pt>
                <c:pt idx="1319">
                  <c:v>24.743249999996689</c:v>
                </c:pt>
                <c:pt idx="1320">
                  <c:v>24.720499999996779</c:v>
                </c:pt>
                <c:pt idx="1321">
                  <c:v>24.697749999996759</c:v>
                </c:pt>
                <c:pt idx="1322">
                  <c:v>24.663333333329678</c:v>
                </c:pt>
                <c:pt idx="1323">
                  <c:v>24.639333333329756</c:v>
                </c:pt>
                <c:pt idx="1324">
                  <c:v>24.615333333329701</c:v>
                </c:pt>
                <c:pt idx="1325">
                  <c:v>24.591333333329661</c:v>
                </c:pt>
                <c:pt idx="1326">
                  <c:v>24.567333333329614</c:v>
                </c:pt>
                <c:pt idx="1327">
                  <c:v>24.543333333329574</c:v>
                </c:pt>
                <c:pt idx="1328">
                  <c:v>24.519333333329634</c:v>
                </c:pt>
                <c:pt idx="1329">
                  <c:v>24.495333333329487</c:v>
                </c:pt>
                <c:pt idx="1330">
                  <c:v>24.471333333329547</c:v>
                </c:pt>
                <c:pt idx="1331">
                  <c:v>24.447333333329503</c:v>
                </c:pt>
                <c:pt idx="1332">
                  <c:v>24.423333333329463</c:v>
                </c:pt>
                <c:pt idx="1333">
                  <c:v>24.399333333329523</c:v>
                </c:pt>
                <c:pt idx="1334">
                  <c:v>24.375333333329479</c:v>
                </c:pt>
                <c:pt idx="1335">
                  <c:v>24.351333333329535</c:v>
                </c:pt>
                <c:pt idx="1336">
                  <c:v>24.327333333329502</c:v>
                </c:pt>
                <c:pt idx="1337">
                  <c:v>24.303333333329459</c:v>
                </c:pt>
                <c:pt idx="1338">
                  <c:v>24.279333333329415</c:v>
                </c:pt>
                <c:pt idx="1339">
                  <c:v>24.255333333329339</c:v>
                </c:pt>
                <c:pt idx="1340">
                  <c:v>24.23133333332942</c:v>
                </c:pt>
                <c:pt idx="1341">
                  <c:v>24.207333333329373</c:v>
                </c:pt>
                <c:pt idx="1342">
                  <c:v>24.199999999996333</c:v>
                </c:pt>
                <c:pt idx="1343">
                  <c:v>24.176999999996315</c:v>
                </c:pt>
                <c:pt idx="1344">
                  <c:v>24.153999999996294</c:v>
                </c:pt>
                <c:pt idx="1345">
                  <c:v>24.130999999996291</c:v>
                </c:pt>
                <c:pt idx="1346">
                  <c:v>24.107999999996295</c:v>
                </c:pt>
                <c:pt idx="1347">
                  <c:v>24.084999999996242</c:v>
                </c:pt>
                <c:pt idx="1348">
                  <c:v>24.061999999996221</c:v>
                </c:pt>
                <c:pt idx="1349">
                  <c:v>24.038999999996204</c:v>
                </c:pt>
                <c:pt idx="1350">
                  <c:v>24.01599999999619</c:v>
                </c:pt>
                <c:pt idx="1351">
                  <c:v>23.992999999996162</c:v>
                </c:pt>
                <c:pt idx="1352">
                  <c:v>23.969999999996126</c:v>
                </c:pt>
                <c:pt idx="1353">
                  <c:v>23.946999999996127</c:v>
                </c:pt>
                <c:pt idx="1354">
                  <c:v>23.923999999996113</c:v>
                </c:pt>
                <c:pt idx="1355">
                  <c:v>23.900999999996092</c:v>
                </c:pt>
                <c:pt idx="1356">
                  <c:v>23.877999999996131</c:v>
                </c:pt>
                <c:pt idx="1357">
                  <c:v>23.854999999996135</c:v>
                </c:pt>
                <c:pt idx="1358">
                  <c:v>23.831999999996135</c:v>
                </c:pt>
                <c:pt idx="1359">
                  <c:v>23.808999999996018</c:v>
                </c:pt>
                <c:pt idx="1360">
                  <c:v>23.785999999995855</c:v>
                </c:pt>
                <c:pt idx="1361">
                  <c:v>23.762999999995852</c:v>
                </c:pt>
                <c:pt idx="1362">
                  <c:v>23.749999999996227</c:v>
                </c:pt>
                <c:pt idx="1363">
                  <c:v>23.728499999996103</c:v>
                </c:pt>
                <c:pt idx="1364">
                  <c:v>23.706999999996199</c:v>
                </c:pt>
                <c:pt idx="1365">
                  <c:v>23.685499999996182</c:v>
                </c:pt>
                <c:pt idx="1366">
                  <c:v>23.663999999996168</c:v>
                </c:pt>
                <c:pt idx="1367">
                  <c:v>23.642499999996129</c:v>
                </c:pt>
                <c:pt idx="1368">
                  <c:v>23.620999999996133</c:v>
                </c:pt>
                <c:pt idx="1369">
                  <c:v>23.599499999996116</c:v>
                </c:pt>
                <c:pt idx="1370">
                  <c:v>23.57799999999613</c:v>
                </c:pt>
                <c:pt idx="1371">
                  <c:v>23.556499999996081</c:v>
                </c:pt>
                <c:pt idx="1372">
                  <c:v>23.534999999996131</c:v>
                </c:pt>
                <c:pt idx="1373">
                  <c:v>23.513499999996046</c:v>
                </c:pt>
                <c:pt idx="1374">
                  <c:v>23.491999999996032</c:v>
                </c:pt>
                <c:pt idx="1375">
                  <c:v>23.470499999996012</c:v>
                </c:pt>
                <c:pt idx="1376">
                  <c:v>23.448999999995856</c:v>
                </c:pt>
                <c:pt idx="1377">
                  <c:v>23.427499999995849</c:v>
                </c:pt>
                <c:pt idx="1378">
                  <c:v>23.405999999995835</c:v>
                </c:pt>
                <c:pt idx="1379">
                  <c:v>23.384499999995889</c:v>
                </c:pt>
                <c:pt idx="1380">
                  <c:v>23.362999999995889</c:v>
                </c:pt>
                <c:pt idx="1381">
                  <c:v>23.341499999995889</c:v>
                </c:pt>
                <c:pt idx="1382">
                  <c:v>23.31999999999589</c:v>
                </c:pt>
                <c:pt idx="1383">
                  <c:v>23.289999999995587</c:v>
                </c:pt>
                <c:pt idx="1384">
                  <c:v>23.266999999995569</c:v>
                </c:pt>
                <c:pt idx="1385">
                  <c:v>23.243999999995552</c:v>
                </c:pt>
                <c:pt idx="1386">
                  <c:v>23.220999999995527</c:v>
                </c:pt>
                <c:pt idx="1387">
                  <c:v>23.197999999995531</c:v>
                </c:pt>
                <c:pt idx="1388">
                  <c:v>23.174999999995531</c:v>
                </c:pt>
                <c:pt idx="1389">
                  <c:v>23.151999999995535</c:v>
                </c:pt>
                <c:pt idx="1390">
                  <c:v>23.128999999995461</c:v>
                </c:pt>
                <c:pt idx="1391">
                  <c:v>23.10599999999544</c:v>
                </c:pt>
                <c:pt idx="1392">
                  <c:v>23.082999999995423</c:v>
                </c:pt>
                <c:pt idx="1393">
                  <c:v>23.059999999995405</c:v>
                </c:pt>
                <c:pt idx="1394">
                  <c:v>23.036999999995388</c:v>
                </c:pt>
                <c:pt idx="1395">
                  <c:v>23.01399999999537</c:v>
                </c:pt>
                <c:pt idx="1396">
                  <c:v>22.990999999995289</c:v>
                </c:pt>
                <c:pt idx="1397">
                  <c:v>22.967999999995289</c:v>
                </c:pt>
                <c:pt idx="1398">
                  <c:v>22.944999999995289</c:v>
                </c:pt>
                <c:pt idx="1399">
                  <c:v>22.921999999995286</c:v>
                </c:pt>
                <c:pt idx="1400">
                  <c:v>22.898999999995276</c:v>
                </c:pt>
                <c:pt idx="1401">
                  <c:v>22.875999999995226</c:v>
                </c:pt>
                <c:pt idx="1402">
                  <c:v>22.852999999995227</c:v>
                </c:pt>
                <c:pt idx="1403">
                  <c:v>22.853333333328781</c:v>
                </c:pt>
                <c:pt idx="1404">
                  <c:v>22.832083333328889</c:v>
                </c:pt>
                <c:pt idx="1405">
                  <c:v>22.810833333328883</c:v>
                </c:pt>
                <c:pt idx="1406">
                  <c:v>22.789583333328675</c:v>
                </c:pt>
                <c:pt idx="1407">
                  <c:v>22.768333333328595</c:v>
                </c:pt>
                <c:pt idx="1408">
                  <c:v>22.747083333328789</c:v>
                </c:pt>
                <c:pt idx="1409">
                  <c:v>22.725833333328659</c:v>
                </c:pt>
                <c:pt idx="1410">
                  <c:v>22.704583333328689</c:v>
                </c:pt>
                <c:pt idx="1411">
                  <c:v>22.683333333328616</c:v>
                </c:pt>
                <c:pt idx="1412">
                  <c:v>22.662083333328646</c:v>
                </c:pt>
                <c:pt idx="1413">
                  <c:v>22.640833333328729</c:v>
                </c:pt>
                <c:pt idx="1414">
                  <c:v>22.619583333328727</c:v>
                </c:pt>
                <c:pt idx="1415">
                  <c:v>22.598333333328529</c:v>
                </c:pt>
                <c:pt idx="1416">
                  <c:v>22.577083333328687</c:v>
                </c:pt>
                <c:pt idx="1417">
                  <c:v>22.555833333328589</c:v>
                </c:pt>
                <c:pt idx="1418">
                  <c:v>22.534583333328662</c:v>
                </c:pt>
                <c:pt idx="1419">
                  <c:v>22.513333333328589</c:v>
                </c:pt>
                <c:pt idx="1420">
                  <c:v>22.49208333332848</c:v>
                </c:pt>
                <c:pt idx="1421">
                  <c:v>22.470833333328589</c:v>
                </c:pt>
                <c:pt idx="1422">
                  <c:v>22.449583333328448</c:v>
                </c:pt>
                <c:pt idx="1423">
                  <c:v>22.637917923959197</c:v>
                </c:pt>
                <c:pt idx="1424">
                  <c:v>22.638351086300638</c:v>
                </c:pt>
                <c:pt idx="1425">
                  <c:v>22.638784248642221</c:v>
                </c:pt>
                <c:pt idx="1426">
                  <c:v>22.6392174109838</c:v>
                </c:pt>
                <c:pt idx="1427">
                  <c:v>22.639650573325234</c:v>
                </c:pt>
                <c:pt idx="1428">
                  <c:v>22.640083735666963</c:v>
                </c:pt>
                <c:pt idx="1429">
                  <c:v>22.640516898008546</c:v>
                </c:pt>
                <c:pt idx="1430">
                  <c:v>22.640950060350235</c:v>
                </c:pt>
                <c:pt idx="1431">
                  <c:v>22.641383222691708</c:v>
                </c:pt>
                <c:pt idx="1432">
                  <c:v>22.641816385033287</c:v>
                </c:pt>
                <c:pt idx="1433">
                  <c:v>22.642249547374668</c:v>
                </c:pt>
                <c:pt idx="1434">
                  <c:v>22.642682709716453</c:v>
                </c:pt>
                <c:pt idx="1435">
                  <c:v>22.643115872058033</c:v>
                </c:pt>
                <c:pt idx="1436">
                  <c:v>22.643549034399481</c:v>
                </c:pt>
                <c:pt idx="1437">
                  <c:v>22.643982196741199</c:v>
                </c:pt>
                <c:pt idx="1438">
                  <c:v>22.644415359082831</c:v>
                </c:pt>
              </c:numCache>
            </c:numRef>
          </c:val>
        </c:ser>
        <c:marker val="1"/>
        <c:axId val="83113856"/>
        <c:axId val="83115392"/>
      </c:lineChart>
      <c:catAx>
        <c:axId val="83113856"/>
        <c:scaling>
          <c:orientation val="minMax"/>
        </c:scaling>
        <c:axPos val="b"/>
        <c:numFmt formatCode="h:mm:ss" sourceLinked="1"/>
        <c:tickLblPos val="nextTo"/>
        <c:crossAx val="83115392"/>
        <c:crosses val="autoZero"/>
        <c:auto val="1"/>
        <c:lblAlgn val="ctr"/>
        <c:lblOffset val="100"/>
      </c:catAx>
      <c:valAx>
        <c:axId val="83115392"/>
        <c:scaling>
          <c:orientation val="minMax"/>
        </c:scaling>
        <c:axPos val="l"/>
        <c:majorGridlines/>
        <c:numFmt formatCode="0.00" sourceLinked="1"/>
        <c:tickLblPos val="nextTo"/>
        <c:crossAx val="8311385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Hoja1!$A$2</c:f>
              <c:strCache>
                <c:ptCount val="1"/>
                <c:pt idx="0">
                  <c:v>10:00</c:v>
                </c:pt>
              </c:strCache>
            </c:strRef>
          </c:tx>
          <c:marker>
            <c:symbol val="none"/>
          </c:marker>
          <c:cat>
            <c:strRef>
              <c:f>Hoja1!$B$1:$E$1</c:f>
              <c:strCache>
                <c:ptCount val="4"/>
                <c:pt idx="0">
                  <c:v>T1T1</c:v>
                </c:pt>
                <c:pt idx="1">
                  <c:v>T1T2</c:v>
                </c:pt>
                <c:pt idx="2">
                  <c:v>T1T3</c:v>
                </c:pt>
                <c:pt idx="3">
                  <c:v>T1T4</c:v>
                </c:pt>
              </c:strCache>
            </c:strRef>
          </c:cat>
          <c:val>
            <c:numRef>
              <c:f>Hoja1!$B$2:$E$2</c:f>
              <c:numCache>
                <c:formatCode>General</c:formatCode>
                <c:ptCount val="4"/>
                <c:pt idx="0">
                  <c:v>24.662916669999987</c:v>
                </c:pt>
                <c:pt idx="1">
                  <c:v>23.858583333333428</c:v>
                </c:pt>
                <c:pt idx="2" formatCode="0.00">
                  <c:v>17.870916666666691</c:v>
                </c:pt>
                <c:pt idx="3">
                  <c:v>17.901250000000001</c:v>
                </c:pt>
              </c:numCache>
            </c:numRef>
          </c:val>
        </c:ser>
        <c:marker val="1"/>
        <c:axId val="83154432"/>
        <c:axId val="83155968"/>
      </c:lineChart>
      <c:catAx>
        <c:axId val="83154432"/>
        <c:scaling>
          <c:orientation val="minMax"/>
        </c:scaling>
        <c:axPos val="b"/>
        <c:tickLblPos val="nextTo"/>
        <c:crossAx val="83155968"/>
        <c:crosses val="autoZero"/>
        <c:auto val="1"/>
        <c:lblAlgn val="ctr"/>
        <c:lblOffset val="100"/>
      </c:catAx>
      <c:valAx>
        <c:axId val="83155968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3154432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>
        <c:manualLayout>
          <c:xMode val="edge"/>
          <c:yMode val="edge"/>
          <c:x val="0.38165168257657983"/>
          <c:y val="3.9210298415070462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Hoja1!$A$5</c:f>
              <c:strCache>
                <c:ptCount val="1"/>
                <c:pt idx="0">
                  <c:v>15:00</c:v>
                </c:pt>
              </c:strCache>
            </c:strRef>
          </c:tx>
          <c:marker>
            <c:symbol val="none"/>
          </c:marker>
          <c:cat>
            <c:strRef>
              <c:f>Hoja1!$B$4:$E$4</c:f>
              <c:strCache>
                <c:ptCount val="4"/>
                <c:pt idx="0">
                  <c:v>T1T1</c:v>
                </c:pt>
                <c:pt idx="1">
                  <c:v>T1T2</c:v>
                </c:pt>
                <c:pt idx="2">
                  <c:v>T1T3</c:v>
                </c:pt>
                <c:pt idx="3">
                  <c:v>T1T4</c:v>
                </c:pt>
              </c:strCache>
            </c:strRef>
          </c:cat>
          <c:val>
            <c:numRef>
              <c:f>Hoja1!$B$5:$E$5</c:f>
              <c:numCache>
                <c:formatCode>General</c:formatCode>
                <c:ptCount val="4"/>
                <c:pt idx="0">
                  <c:v>50.006</c:v>
                </c:pt>
                <c:pt idx="1">
                  <c:v>51.145249999999812</c:v>
                </c:pt>
                <c:pt idx="2" formatCode="0.00">
                  <c:v>25.00466666666669</c:v>
                </c:pt>
                <c:pt idx="3">
                  <c:v>24.600333330000002</c:v>
                </c:pt>
              </c:numCache>
            </c:numRef>
          </c:val>
        </c:ser>
        <c:marker val="1"/>
        <c:axId val="83634816"/>
        <c:axId val="83657088"/>
      </c:lineChart>
      <c:catAx>
        <c:axId val="83634816"/>
        <c:scaling>
          <c:orientation val="minMax"/>
        </c:scaling>
        <c:axPos val="b"/>
        <c:tickLblPos val="nextTo"/>
        <c:crossAx val="83657088"/>
        <c:crosses val="autoZero"/>
        <c:auto val="1"/>
        <c:lblAlgn val="ctr"/>
        <c:lblOffset val="100"/>
      </c:catAx>
      <c:valAx>
        <c:axId val="83657088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3634816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Hoja1!$A$8</c:f>
              <c:strCache>
                <c:ptCount val="1"/>
                <c:pt idx="0">
                  <c:v>23:00</c:v>
                </c:pt>
              </c:strCache>
            </c:strRef>
          </c:tx>
          <c:marker>
            <c:symbol val="none"/>
          </c:marker>
          <c:cat>
            <c:strRef>
              <c:f>Hoja1!$B$7:$E$7</c:f>
              <c:strCache>
                <c:ptCount val="4"/>
                <c:pt idx="0">
                  <c:v>T1T1</c:v>
                </c:pt>
                <c:pt idx="1">
                  <c:v>T1T2</c:v>
                </c:pt>
                <c:pt idx="2">
                  <c:v>T1T3</c:v>
                </c:pt>
                <c:pt idx="3">
                  <c:v>T1T4</c:v>
                </c:pt>
              </c:strCache>
            </c:strRef>
          </c:cat>
          <c:val>
            <c:numRef>
              <c:f>Hoja1!$B$8:$E$8</c:f>
              <c:numCache>
                <c:formatCode>General</c:formatCode>
                <c:ptCount val="4"/>
                <c:pt idx="0">
                  <c:v>12.432315620000001</c:v>
                </c:pt>
                <c:pt idx="1">
                  <c:v>13.319999999986768</c:v>
                </c:pt>
                <c:pt idx="2" formatCode="0.00">
                  <c:v>23.687000000000001</c:v>
                </c:pt>
                <c:pt idx="3">
                  <c:v>23.774163359999999</c:v>
                </c:pt>
              </c:numCache>
            </c:numRef>
          </c:val>
        </c:ser>
        <c:marker val="1"/>
        <c:axId val="83689472"/>
        <c:axId val="83691008"/>
      </c:lineChart>
      <c:catAx>
        <c:axId val="83689472"/>
        <c:scaling>
          <c:orientation val="minMax"/>
        </c:scaling>
        <c:axPos val="b"/>
        <c:tickLblPos val="nextTo"/>
        <c:crossAx val="83691008"/>
        <c:crosses val="autoZero"/>
        <c:auto val="1"/>
        <c:lblAlgn val="ctr"/>
        <c:lblOffset val="100"/>
      </c:catAx>
      <c:valAx>
        <c:axId val="83691008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3689472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Hoja1!$A$10</c:f>
              <c:strCache>
                <c:ptCount val="1"/>
                <c:pt idx="0">
                  <c:v>10:00</c:v>
                </c:pt>
              </c:strCache>
            </c:strRef>
          </c:tx>
          <c:marker>
            <c:symbol val="none"/>
          </c:marker>
          <c:cat>
            <c:strRef>
              <c:f>Hoja1!$B$9:$E$9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Hoja1!$B$10:$E$10</c:f>
              <c:numCache>
                <c:formatCode>General</c:formatCode>
                <c:ptCount val="4"/>
                <c:pt idx="0">
                  <c:v>23.198833329999999</c:v>
                </c:pt>
                <c:pt idx="1">
                  <c:v>21.916333333332982</c:v>
                </c:pt>
                <c:pt idx="2" formatCode="0.00">
                  <c:v>16.561833333333169</c:v>
                </c:pt>
                <c:pt idx="3">
                  <c:v>16.522833329999987</c:v>
                </c:pt>
              </c:numCache>
            </c:numRef>
          </c:val>
        </c:ser>
        <c:marker val="1"/>
        <c:axId val="83712256"/>
        <c:axId val="83738624"/>
      </c:lineChart>
      <c:catAx>
        <c:axId val="83712256"/>
        <c:scaling>
          <c:orientation val="minMax"/>
        </c:scaling>
        <c:axPos val="b"/>
        <c:tickLblPos val="nextTo"/>
        <c:crossAx val="83738624"/>
        <c:crosses val="autoZero"/>
        <c:auto val="1"/>
        <c:lblAlgn val="ctr"/>
        <c:lblOffset val="100"/>
      </c:catAx>
      <c:valAx>
        <c:axId val="83738624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3712256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Hoja1!$A$12</c:f>
              <c:strCache>
                <c:ptCount val="1"/>
                <c:pt idx="0">
                  <c:v>15:00</c:v>
                </c:pt>
              </c:strCache>
            </c:strRef>
          </c:tx>
          <c:marker>
            <c:symbol val="none"/>
          </c:marker>
          <c:cat>
            <c:strRef>
              <c:f>Hoja1!$B$11:$E$11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Hoja1!$B$12:$E$12</c:f>
              <c:numCache>
                <c:formatCode>General</c:formatCode>
                <c:ptCount val="4"/>
                <c:pt idx="0">
                  <c:v>49.274583330000013</c:v>
                </c:pt>
                <c:pt idx="1">
                  <c:v>48.728416666666654</c:v>
                </c:pt>
                <c:pt idx="2" formatCode="0.00">
                  <c:v>26.017833333333289</c:v>
                </c:pt>
                <c:pt idx="3">
                  <c:v>25.447083330000002</c:v>
                </c:pt>
              </c:numCache>
            </c:numRef>
          </c:val>
        </c:ser>
        <c:marker val="1"/>
        <c:axId val="83754368"/>
        <c:axId val="84284544"/>
      </c:lineChart>
      <c:catAx>
        <c:axId val="83754368"/>
        <c:scaling>
          <c:orientation val="minMax"/>
        </c:scaling>
        <c:axPos val="b"/>
        <c:tickLblPos val="nextTo"/>
        <c:crossAx val="84284544"/>
        <c:crosses val="autoZero"/>
        <c:auto val="1"/>
        <c:lblAlgn val="ctr"/>
        <c:lblOffset val="100"/>
      </c:catAx>
      <c:valAx>
        <c:axId val="84284544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3754368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Hoja1!$A$14</c:f>
              <c:strCache>
                <c:ptCount val="1"/>
                <c:pt idx="0">
                  <c:v>23:00</c:v>
                </c:pt>
              </c:strCache>
            </c:strRef>
          </c:tx>
          <c:marker>
            <c:symbol val="none"/>
          </c:marker>
          <c:cat>
            <c:strRef>
              <c:f>Hoja1!$B$13:$E$13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Hoja1!$B$14:$E$14</c:f>
              <c:numCache>
                <c:formatCode>General</c:formatCode>
                <c:ptCount val="4"/>
                <c:pt idx="0">
                  <c:v>13.077073749999998</c:v>
                </c:pt>
                <c:pt idx="1">
                  <c:v>14.49299999999247</c:v>
                </c:pt>
                <c:pt idx="2" formatCode="0.00">
                  <c:v>23.08700000000001</c:v>
                </c:pt>
                <c:pt idx="3">
                  <c:v>23.213180019999999</c:v>
                </c:pt>
              </c:numCache>
            </c:numRef>
          </c:val>
        </c:ser>
        <c:marker val="1"/>
        <c:axId val="84312832"/>
        <c:axId val="84314368"/>
      </c:lineChart>
      <c:catAx>
        <c:axId val="84312832"/>
        <c:scaling>
          <c:orientation val="minMax"/>
        </c:scaling>
        <c:axPos val="b"/>
        <c:tickLblPos val="nextTo"/>
        <c:crossAx val="84314368"/>
        <c:crosses val="autoZero"/>
        <c:auto val="1"/>
        <c:lblAlgn val="ctr"/>
        <c:lblOffset val="100"/>
      </c:catAx>
      <c:valAx>
        <c:axId val="84314368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4312832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Hoja1!$A$17</c:f>
              <c:strCache>
                <c:ptCount val="1"/>
                <c:pt idx="0">
                  <c:v>10:00</c:v>
                </c:pt>
              </c:strCache>
            </c:strRef>
          </c:tx>
          <c:marker>
            <c:symbol val="none"/>
          </c:marker>
          <c:cat>
            <c:strRef>
              <c:f>Hoja1!$B$16:$E$16</c:f>
              <c:strCache>
                <c:ptCount val="4"/>
                <c:pt idx="0">
                  <c:v>T1S1</c:v>
                </c:pt>
                <c:pt idx="1">
                  <c:v>T1S2</c:v>
                </c:pt>
                <c:pt idx="2">
                  <c:v>T1S3</c:v>
                </c:pt>
                <c:pt idx="3">
                  <c:v>T1S4</c:v>
                </c:pt>
              </c:strCache>
            </c:strRef>
          </c:cat>
          <c:val>
            <c:numRef>
              <c:f>Hoja1!$B$17:$E$17</c:f>
              <c:numCache>
                <c:formatCode>General</c:formatCode>
                <c:ptCount val="4"/>
                <c:pt idx="0">
                  <c:v>20.990416669999878</c:v>
                </c:pt>
                <c:pt idx="1">
                  <c:v>20.677166666677635</c:v>
                </c:pt>
                <c:pt idx="2" formatCode="0.00">
                  <c:v>17.374166666666731</c:v>
                </c:pt>
                <c:pt idx="3">
                  <c:v>17.392583329999987</c:v>
                </c:pt>
              </c:numCache>
            </c:numRef>
          </c:val>
        </c:ser>
        <c:marker val="1"/>
        <c:axId val="78213120"/>
        <c:axId val="78214656"/>
      </c:lineChart>
      <c:catAx>
        <c:axId val="78213120"/>
        <c:scaling>
          <c:orientation val="minMax"/>
        </c:scaling>
        <c:axPos val="b"/>
        <c:tickLblPos val="nextTo"/>
        <c:crossAx val="78214656"/>
        <c:crosses val="autoZero"/>
        <c:auto val="1"/>
        <c:lblAlgn val="ctr"/>
        <c:lblOffset val="100"/>
      </c:catAx>
      <c:valAx>
        <c:axId val="78214656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78213120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Hoja1!$A$19</c:f>
              <c:strCache>
                <c:ptCount val="1"/>
                <c:pt idx="0">
                  <c:v>15:00</c:v>
                </c:pt>
              </c:strCache>
            </c:strRef>
          </c:tx>
          <c:marker>
            <c:symbol val="none"/>
          </c:marker>
          <c:cat>
            <c:strRef>
              <c:f>Hoja1!$B$18:$E$18</c:f>
              <c:strCache>
                <c:ptCount val="4"/>
                <c:pt idx="0">
                  <c:v>T1S1</c:v>
                </c:pt>
                <c:pt idx="1">
                  <c:v>T1S2</c:v>
                </c:pt>
                <c:pt idx="2">
                  <c:v>T1S3</c:v>
                </c:pt>
                <c:pt idx="3">
                  <c:v>T1S4</c:v>
                </c:pt>
              </c:strCache>
            </c:strRef>
          </c:cat>
          <c:val>
            <c:numRef>
              <c:f>Hoja1!$B$19:$E$19</c:f>
              <c:numCache>
                <c:formatCode>General</c:formatCode>
                <c:ptCount val="4"/>
                <c:pt idx="0">
                  <c:v>43.723583330000274</c:v>
                </c:pt>
                <c:pt idx="1">
                  <c:v>44.251083333332154</c:v>
                </c:pt>
                <c:pt idx="2" formatCode="0.00">
                  <c:v>24.698166666666665</c:v>
                </c:pt>
                <c:pt idx="3">
                  <c:v>24.580749999999785</c:v>
                </c:pt>
              </c:numCache>
            </c:numRef>
          </c:val>
        </c:ser>
        <c:marker val="1"/>
        <c:axId val="78226560"/>
        <c:axId val="78228096"/>
      </c:lineChart>
      <c:catAx>
        <c:axId val="78226560"/>
        <c:scaling>
          <c:orientation val="minMax"/>
        </c:scaling>
        <c:axPos val="b"/>
        <c:tickLblPos val="nextTo"/>
        <c:crossAx val="78228096"/>
        <c:crosses val="autoZero"/>
        <c:auto val="1"/>
        <c:lblAlgn val="ctr"/>
        <c:lblOffset val="100"/>
      </c:catAx>
      <c:valAx>
        <c:axId val="78228096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78226560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Hoja1!$A$21</c:f>
              <c:strCache>
                <c:ptCount val="1"/>
                <c:pt idx="0">
                  <c:v>23:00</c:v>
                </c:pt>
              </c:strCache>
            </c:strRef>
          </c:tx>
          <c:marker>
            <c:symbol val="none"/>
          </c:marker>
          <c:cat>
            <c:strRef>
              <c:f>Hoja1!$B$20:$E$20</c:f>
              <c:strCache>
                <c:ptCount val="4"/>
                <c:pt idx="0">
                  <c:v>T1S1</c:v>
                </c:pt>
                <c:pt idx="1">
                  <c:v>T1S2</c:v>
                </c:pt>
                <c:pt idx="2">
                  <c:v>T1S3</c:v>
                </c:pt>
                <c:pt idx="3">
                  <c:v>T1S4</c:v>
                </c:pt>
              </c:strCache>
            </c:strRef>
          </c:cat>
          <c:val>
            <c:numRef>
              <c:f>Hoja1!$B$21:$E$21</c:f>
              <c:numCache>
                <c:formatCode>General</c:formatCode>
                <c:ptCount val="4"/>
                <c:pt idx="0">
                  <c:v>13.58849326</c:v>
                </c:pt>
                <c:pt idx="1">
                  <c:v>14.198000000002288</c:v>
                </c:pt>
                <c:pt idx="2" formatCode="0.00">
                  <c:v>24.623000000000015</c:v>
                </c:pt>
                <c:pt idx="3">
                  <c:v>24.644972240000001</c:v>
                </c:pt>
              </c:numCache>
            </c:numRef>
          </c:val>
        </c:ser>
        <c:marker val="1"/>
        <c:axId val="78235904"/>
        <c:axId val="85549056"/>
      </c:lineChart>
      <c:catAx>
        <c:axId val="78235904"/>
        <c:scaling>
          <c:orientation val="minMax"/>
        </c:scaling>
        <c:axPos val="b"/>
        <c:tickLblPos val="nextTo"/>
        <c:crossAx val="85549056"/>
        <c:crosses val="autoZero"/>
        <c:auto val="1"/>
        <c:lblAlgn val="ctr"/>
        <c:lblOffset val="100"/>
      </c:catAx>
      <c:valAx>
        <c:axId val="85549056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78235904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Hoja1!$A$24</c:f>
              <c:strCache>
                <c:ptCount val="1"/>
                <c:pt idx="0">
                  <c:v>10:00</c:v>
                </c:pt>
              </c:strCache>
            </c:strRef>
          </c:tx>
          <c:marker>
            <c:symbol val="none"/>
          </c:marker>
          <c:cat>
            <c:strRef>
              <c:f>Hoja1!$B$23:$E$23</c:f>
              <c:strCache>
                <c:ptCount val="4"/>
                <c:pt idx="0">
                  <c:v>T2S1</c:v>
                </c:pt>
                <c:pt idx="1">
                  <c:v>T2S2</c:v>
                </c:pt>
                <c:pt idx="2">
                  <c:v>T2S3</c:v>
                </c:pt>
                <c:pt idx="3">
                  <c:v>T2S4</c:v>
                </c:pt>
              </c:strCache>
            </c:strRef>
          </c:cat>
          <c:val>
            <c:numRef>
              <c:f>Hoja1!$B$24:$E$24</c:f>
              <c:numCache>
                <c:formatCode>General</c:formatCode>
                <c:ptCount val="4"/>
                <c:pt idx="0">
                  <c:v>20.904333329999989</c:v>
                </c:pt>
                <c:pt idx="1">
                  <c:v>21.009333333332997</c:v>
                </c:pt>
                <c:pt idx="2" formatCode="0.00">
                  <c:v>16.555833333333165</c:v>
                </c:pt>
                <c:pt idx="3">
                  <c:v>16.593250000000001</c:v>
                </c:pt>
              </c:numCache>
            </c:numRef>
          </c:val>
        </c:ser>
        <c:marker val="1"/>
        <c:axId val="85556608"/>
        <c:axId val="85570688"/>
      </c:lineChart>
      <c:catAx>
        <c:axId val="85556608"/>
        <c:scaling>
          <c:orientation val="minMax"/>
        </c:scaling>
        <c:axPos val="b"/>
        <c:tickLblPos val="nextTo"/>
        <c:crossAx val="85570688"/>
        <c:crosses val="autoZero"/>
        <c:auto val="1"/>
        <c:lblAlgn val="ctr"/>
        <c:lblOffset val="100"/>
      </c:catAx>
      <c:valAx>
        <c:axId val="85570688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5556608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Hoja1!$A$26</c:f>
              <c:strCache>
                <c:ptCount val="1"/>
                <c:pt idx="0">
                  <c:v>15:00</c:v>
                </c:pt>
              </c:strCache>
            </c:strRef>
          </c:tx>
          <c:marker>
            <c:symbol val="none"/>
          </c:marker>
          <c:cat>
            <c:strRef>
              <c:f>Hoja1!$B$25:$E$25</c:f>
              <c:strCache>
                <c:ptCount val="4"/>
                <c:pt idx="0">
                  <c:v>T2S1</c:v>
                </c:pt>
                <c:pt idx="1">
                  <c:v>T2S2</c:v>
                </c:pt>
                <c:pt idx="2">
                  <c:v>T2S3</c:v>
                </c:pt>
                <c:pt idx="3">
                  <c:v>T2S4</c:v>
                </c:pt>
              </c:strCache>
            </c:strRef>
          </c:cat>
          <c:val>
            <c:numRef>
              <c:f>Hoja1!$B$26:$E$26</c:f>
              <c:numCache>
                <c:formatCode>General</c:formatCode>
                <c:ptCount val="4"/>
                <c:pt idx="0">
                  <c:v>42.483166669999996</c:v>
                </c:pt>
                <c:pt idx="1">
                  <c:v>43.803333333333327</c:v>
                </c:pt>
                <c:pt idx="2" formatCode="0.00">
                  <c:v>24.559916666666691</c:v>
                </c:pt>
                <c:pt idx="3">
                  <c:v>24.368916669999987</c:v>
                </c:pt>
              </c:numCache>
            </c:numRef>
          </c:val>
        </c:ser>
        <c:marker val="1"/>
        <c:axId val="85472000"/>
        <c:axId val="85473536"/>
      </c:lineChart>
      <c:catAx>
        <c:axId val="85472000"/>
        <c:scaling>
          <c:orientation val="minMax"/>
        </c:scaling>
        <c:axPos val="b"/>
        <c:tickLblPos val="nextTo"/>
        <c:crossAx val="85473536"/>
        <c:crosses val="autoZero"/>
        <c:auto val="1"/>
        <c:lblAlgn val="ctr"/>
        <c:lblOffset val="100"/>
      </c:catAx>
      <c:valAx>
        <c:axId val="85473536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5472000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Hoja1!$A$28</c:f>
              <c:strCache>
                <c:ptCount val="1"/>
                <c:pt idx="0">
                  <c:v>23:00</c:v>
                </c:pt>
              </c:strCache>
            </c:strRef>
          </c:tx>
          <c:marker>
            <c:symbol val="none"/>
          </c:marker>
          <c:cat>
            <c:strRef>
              <c:f>Hoja1!$B$27:$E$27</c:f>
              <c:strCache>
                <c:ptCount val="4"/>
                <c:pt idx="0">
                  <c:v>T2S1</c:v>
                </c:pt>
                <c:pt idx="1">
                  <c:v>T2S2</c:v>
                </c:pt>
                <c:pt idx="2">
                  <c:v>T2S3</c:v>
                </c:pt>
                <c:pt idx="3">
                  <c:v>T2S4</c:v>
                </c:pt>
              </c:strCache>
            </c:strRef>
          </c:cat>
          <c:val>
            <c:numRef>
              <c:f>Hoja1!$B$28:$E$28</c:f>
              <c:numCache>
                <c:formatCode>General</c:formatCode>
                <c:ptCount val="4"/>
                <c:pt idx="0">
                  <c:v>13.635440130000006</c:v>
                </c:pt>
                <c:pt idx="1">
                  <c:v>14.255000000000004</c:v>
                </c:pt>
                <c:pt idx="2" formatCode="0.00">
                  <c:v>23.362999999995889</c:v>
                </c:pt>
                <c:pt idx="3">
                  <c:v>23.404536079999819</c:v>
                </c:pt>
              </c:numCache>
            </c:numRef>
          </c:val>
        </c:ser>
        <c:marker val="1"/>
        <c:axId val="85497728"/>
        <c:axId val="85499264"/>
      </c:lineChart>
      <c:catAx>
        <c:axId val="85497728"/>
        <c:scaling>
          <c:orientation val="minMax"/>
        </c:scaling>
        <c:axPos val="b"/>
        <c:tickLblPos val="nextTo"/>
        <c:crossAx val="85499264"/>
        <c:crosses val="autoZero"/>
        <c:auto val="1"/>
        <c:lblAlgn val="ctr"/>
        <c:lblOffset val="100"/>
      </c:catAx>
      <c:valAx>
        <c:axId val="85499264"/>
        <c:scaling>
          <c:orientation val="minMax"/>
          <c:max val="55"/>
          <c:min val="10"/>
        </c:scaling>
        <c:axPos val="l"/>
        <c:majorGridlines/>
        <c:numFmt formatCode="General" sourceLinked="1"/>
        <c:tickLblPos val="nextTo"/>
        <c:crossAx val="85497728"/>
        <c:crosses val="autoZero"/>
        <c:crossBetween val="between"/>
        <c:majorUnit val="5"/>
      </c:valAx>
    </c:plotArea>
    <c:legend>
      <c:legendPos val="r"/>
      <c:layout/>
    </c:legend>
    <c:plotVisOnly val="1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1'!$A$88:$A$91</c:f>
              <c:strCache>
                <c:ptCount val="4"/>
                <c:pt idx="0">
                  <c:v>T1T1</c:v>
                </c:pt>
                <c:pt idx="1">
                  <c:v>T1T2</c:v>
                </c:pt>
                <c:pt idx="2">
                  <c:v>T1T3</c:v>
                </c:pt>
                <c:pt idx="3">
                  <c:v>T1T4</c:v>
                </c:pt>
              </c:strCache>
            </c:strRef>
          </c:cat>
          <c:val>
            <c:numRef>
              <c:f>'CUBIERTA CASETA 1'!$C$80:$C$83</c:f>
              <c:numCache>
                <c:formatCode>General</c:formatCode>
                <c:ptCount val="4"/>
                <c:pt idx="0">
                  <c:v>6.68</c:v>
                </c:pt>
                <c:pt idx="1">
                  <c:v>6.3599999999999985</c:v>
                </c:pt>
                <c:pt idx="2">
                  <c:v>13.92</c:v>
                </c:pt>
                <c:pt idx="3">
                  <c:v>13.950000000000006</c:v>
                </c:pt>
              </c:numCache>
            </c:numRef>
          </c:val>
        </c:ser>
        <c:marker val="1"/>
        <c:axId val="88103936"/>
        <c:axId val="88142592"/>
      </c:lineChart>
      <c:catAx>
        <c:axId val="88103936"/>
        <c:scaling>
          <c:orientation val="minMax"/>
        </c:scaling>
        <c:axPos val="b"/>
        <c:tickLblPos val="nextTo"/>
        <c:crossAx val="88142592"/>
        <c:crosses val="autoZero"/>
        <c:auto val="1"/>
        <c:lblAlgn val="ctr"/>
        <c:lblOffset val="100"/>
      </c:catAx>
      <c:valAx>
        <c:axId val="88142592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88103936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1'!$A$59:$A$62</c:f>
              <c:strCache>
                <c:ptCount val="4"/>
                <c:pt idx="0">
                  <c:v>T1T1</c:v>
                </c:pt>
                <c:pt idx="1">
                  <c:v>T1T2</c:v>
                </c:pt>
                <c:pt idx="2">
                  <c:v>T1T3</c:v>
                </c:pt>
                <c:pt idx="3">
                  <c:v>T1T4</c:v>
                </c:pt>
              </c:strCache>
            </c:strRef>
          </c:cat>
          <c:val>
            <c:numRef>
              <c:f>'CUBIERTA CASETA 1'!$D$59:$D$62</c:f>
              <c:numCache>
                <c:formatCode>General</c:formatCode>
                <c:ptCount val="4"/>
                <c:pt idx="0">
                  <c:v>31.3</c:v>
                </c:pt>
                <c:pt idx="1">
                  <c:v>31.52</c:v>
                </c:pt>
                <c:pt idx="2">
                  <c:v>22.5</c:v>
                </c:pt>
                <c:pt idx="3">
                  <c:v>22.54</c:v>
                </c:pt>
              </c:numCache>
            </c:numRef>
          </c:val>
        </c:ser>
        <c:marker val="1"/>
        <c:axId val="88149376"/>
        <c:axId val="88188032"/>
      </c:lineChart>
      <c:catAx>
        <c:axId val="88149376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88188032"/>
        <c:crosses val="autoZero"/>
        <c:auto val="1"/>
        <c:lblAlgn val="ctr"/>
        <c:lblOffset val="100"/>
      </c:catAx>
      <c:valAx>
        <c:axId val="88188032"/>
        <c:scaling>
          <c:orientation val="minMax"/>
        </c:scaling>
        <c:axPos val="l"/>
        <c:majorGridlines/>
        <c:numFmt formatCode="General" sourceLinked="1"/>
        <c:tickLblPos val="nextTo"/>
        <c:crossAx val="88149376"/>
        <c:crosses val="autoZero"/>
        <c:crossBetween val="between"/>
      </c:valAx>
    </c:plotArea>
    <c:plotVisOnly val="1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>
        <c:manualLayout>
          <c:layoutTarget val="inner"/>
          <c:xMode val="edge"/>
          <c:yMode val="edge"/>
          <c:x val="6.8255056227802702E-2"/>
          <c:y val="0.17627997899359252"/>
          <c:w val="0.90051883382678533"/>
          <c:h val="0.68764448502633713"/>
        </c:manualLayout>
      </c:layout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1'!$A$37:$A$40</c:f>
              <c:strCache>
                <c:ptCount val="4"/>
                <c:pt idx="0">
                  <c:v>T1T1</c:v>
                </c:pt>
                <c:pt idx="1">
                  <c:v>T1T2</c:v>
                </c:pt>
                <c:pt idx="2">
                  <c:v>T1T3</c:v>
                </c:pt>
                <c:pt idx="3">
                  <c:v>T1T4</c:v>
                </c:pt>
              </c:strCache>
            </c:strRef>
          </c:cat>
          <c:val>
            <c:numRef>
              <c:f>'CUBIERTA CASETA 1'!$C$29:$C$32</c:f>
              <c:numCache>
                <c:formatCode>General</c:formatCode>
                <c:ptCount val="4"/>
                <c:pt idx="0">
                  <c:v>11.26</c:v>
                </c:pt>
                <c:pt idx="1">
                  <c:v>11.229999999999999</c:v>
                </c:pt>
                <c:pt idx="2">
                  <c:v>12.129999999999999</c:v>
                </c:pt>
                <c:pt idx="3">
                  <c:v>12.129999999999999</c:v>
                </c:pt>
              </c:numCache>
            </c:numRef>
          </c:val>
        </c:ser>
        <c:marker val="1"/>
        <c:axId val="88219648"/>
        <c:axId val="88221184"/>
      </c:lineChart>
      <c:catAx>
        <c:axId val="88219648"/>
        <c:scaling>
          <c:orientation val="minMax"/>
        </c:scaling>
        <c:axPos val="b"/>
        <c:tickLblPos val="nextTo"/>
        <c:crossAx val="88221184"/>
        <c:crosses val="autoZero"/>
        <c:auto val="1"/>
        <c:lblAlgn val="ctr"/>
        <c:lblOffset val="100"/>
      </c:catAx>
      <c:valAx>
        <c:axId val="88221184"/>
        <c:scaling>
          <c:orientation val="minMax"/>
          <c:max val="15"/>
        </c:scaling>
        <c:axPos val="l"/>
        <c:majorGridlines/>
        <c:numFmt formatCode="General" sourceLinked="1"/>
        <c:tickLblPos val="nextTo"/>
        <c:crossAx val="88219648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2'!$A$93:$A$96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'Cubierta caseta 2'!$C$85:$C$88</c:f>
              <c:numCache>
                <c:formatCode>General</c:formatCode>
                <c:ptCount val="4"/>
                <c:pt idx="0">
                  <c:v>6.1499999999999995</c:v>
                </c:pt>
                <c:pt idx="1">
                  <c:v>6.24</c:v>
                </c:pt>
                <c:pt idx="2">
                  <c:v>13.82</c:v>
                </c:pt>
                <c:pt idx="3">
                  <c:v>13.93</c:v>
                </c:pt>
              </c:numCache>
            </c:numRef>
          </c:val>
        </c:ser>
        <c:marker val="1"/>
        <c:axId val="88260992"/>
        <c:axId val="88262528"/>
      </c:lineChart>
      <c:catAx>
        <c:axId val="88260992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88262528"/>
        <c:crosses val="autoZero"/>
        <c:auto val="1"/>
        <c:lblAlgn val="ctr"/>
        <c:lblOffset val="100"/>
      </c:catAx>
      <c:valAx>
        <c:axId val="88262528"/>
        <c:scaling>
          <c:orientation val="minMax"/>
          <c:max val="2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88260992"/>
        <c:crosses val="autoZero"/>
        <c:crossBetween val="between"/>
        <c:majorUnit val="5"/>
      </c:valAx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2'!$A$59:$A$62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'Cubierta caseta 2'!$C$50:$C$53</c:f>
              <c:numCache>
                <c:formatCode>General</c:formatCode>
                <c:ptCount val="4"/>
                <c:pt idx="0">
                  <c:v>34.01</c:v>
                </c:pt>
                <c:pt idx="1">
                  <c:v>33.590000000000003</c:v>
                </c:pt>
                <c:pt idx="2">
                  <c:v>17.760000000000002</c:v>
                </c:pt>
                <c:pt idx="3">
                  <c:v>17.439999999999987</c:v>
                </c:pt>
              </c:numCache>
            </c:numRef>
          </c:val>
        </c:ser>
        <c:marker val="1"/>
        <c:axId val="88357120"/>
        <c:axId val="88363008"/>
      </c:lineChart>
      <c:catAx>
        <c:axId val="88357120"/>
        <c:scaling>
          <c:orientation val="minMax"/>
        </c:scaling>
        <c:axPos val="b"/>
        <c:tickLblPos val="nextTo"/>
        <c:crossAx val="88363008"/>
        <c:crosses val="autoZero"/>
        <c:auto val="1"/>
        <c:lblAlgn val="ctr"/>
        <c:lblOffset val="100"/>
      </c:catAx>
      <c:valAx>
        <c:axId val="88363008"/>
        <c:scaling>
          <c:orientation val="minMax"/>
        </c:scaling>
        <c:axPos val="l"/>
        <c:majorGridlines/>
        <c:numFmt formatCode="General" sourceLinked="1"/>
        <c:tickLblPos val="nextTo"/>
        <c:crossAx val="88357120"/>
        <c:crosses val="autoZero"/>
        <c:crossBetween val="between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2'!$A$38:$A$41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'Cubierta caseta 2'!$C$29:$C$32</c:f>
              <c:numCache>
                <c:formatCode>General</c:formatCode>
                <c:ptCount val="4"/>
                <c:pt idx="0">
                  <c:v>11.16</c:v>
                </c:pt>
                <c:pt idx="1">
                  <c:v>11.2</c:v>
                </c:pt>
                <c:pt idx="2">
                  <c:v>12.18</c:v>
                </c:pt>
                <c:pt idx="3">
                  <c:v>12.219999999999999</c:v>
                </c:pt>
              </c:numCache>
            </c:numRef>
          </c:val>
        </c:ser>
        <c:marker val="1"/>
        <c:axId val="88373888"/>
        <c:axId val="88396160"/>
      </c:lineChart>
      <c:catAx>
        <c:axId val="88373888"/>
        <c:scaling>
          <c:orientation val="minMax"/>
        </c:scaling>
        <c:axPos val="b"/>
        <c:tickLblPos val="nextTo"/>
        <c:crossAx val="88396160"/>
        <c:crosses val="autoZero"/>
        <c:auto val="1"/>
        <c:lblAlgn val="ctr"/>
        <c:lblOffset val="100"/>
      </c:catAx>
      <c:valAx>
        <c:axId val="88396160"/>
        <c:scaling>
          <c:orientation val="minMax"/>
          <c:max val="15"/>
        </c:scaling>
        <c:axPos val="l"/>
        <c:majorGridlines/>
        <c:numFmt formatCode="General" sourceLinked="1"/>
        <c:tickLblPos val="nextTo"/>
        <c:crossAx val="88373888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marker>
            <c:symbol val="none"/>
          </c:marker>
          <c:cat>
            <c:strRef>
              <c:f>'fachada sur caseta 1'!$A$80:$A$83</c:f>
              <c:strCache>
                <c:ptCount val="4"/>
                <c:pt idx="0">
                  <c:v>T1S1</c:v>
                </c:pt>
                <c:pt idx="1">
                  <c:v>T1S2</c:v>
                </c:pt>
                <c:pt idx="2">
                  <c:v>T1S3</c:v>
                </c:pt>
                <c:pt idx="3">
                  <c:v>T1S4</c:v>
                </c:pt>
              </c:strCache>
            </c:strRef>
          </c:cat>
          <c:val>
            <c:numRef>
              <c:f>'fachada sur caseta 1'!$D$80:$D$83</c:f>
              <c:numCache>
                <c:formatCode>General</c:formatCode>
                <c:ptCount val="4"/>
                <c:pt idx="0">
                  <c:v>7.2700000000000014</c:v>
                </c:pt>
                <c:pt idx="1">
                  <c:v>7.25</c:v>
                </c:pt>
                <c:pt idx="2">
                  <c:v>13.43</c:v>
                </c:pt>
                <c:pt idx="3">
                  <c:v>14.11</c:v>
                </c:pt>
              </c:numCache>
            </c:numRef>
          </c:val>
        </c:ser>
        <c:marker val="1"/>
        <c:axId val="88425216"/>
        <c:axId val="88426752"/>
      </c:lineChart>
      <c:catAx>
        <c:axId val="88425216"/>
        <c:scaling>
          <c:orientation val="minMax"/>
        </c:scaling>
        <c:axPos val="b"/>
        <c:tickLblPos val="nextTo"/>
        <c:crossAx val="88426752"/>
        <c:crosses val="autoZero"/>
        <c:auto val="1"/>
        <c:lblAlgn val="ctr"/>
        <c:lblOffset val="100"/>
      </c:catAx>
      <c:valAx>
        <c:axId val="88426752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88425216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'fachada sur caseta 1'!$A$59:$A$62</c:f>
              <c:strCache>
                <c:ptCount val="4"/>
                <c:pt idx="0">
                  <c:v>T1S1</c:v>
                </c:pt>
                <c:pt idx="1">
                  <c:v>T1S2</c:v>
                </c:pt>
                <c:pt idx="2">
                  <c:v>T1S3</c:v>
                </c:pt>
                <c:pt idx="3">
                  <c:v>T1S4</c:v>
                </c:pt>
              </c:strCache>
            </c:strRef>
          </c:cat>
          <c:val>
            <c:numRef>
              <c:f>'fachada sur caseta 1'!$C$50:$C$53</c:f>
              <c:numCache>
                <c:formatCode>General</c:formatCode>
                <c:ptCount val="4"/>
                <c:pt idx="0">
                  <c:v>33.200000000000003</c:v>
                </c:pt>
                <c:pt idx="1">
                  <c:v>33.93</c:v>
                </c:pt>
                <c:pt idx="2">
                  <c:v>23.630000000000017</c:v>
                </c:pt>
                <c:pt idx="3">
                  <c:v>21.330000000000005</c:v>
                </c:pt>
              </c:numCache>
            </c:numRef>
          </c:val>
        </c:ser>
        <c:marker val="1"/>
        <c:axId val="88466560"/>
        <c:axId val="88468096"/>
      </c:lineChart>
      <c:catAx>
        <c:axId val="88466560"/>
        <c:scaling>
          <c:orientation val="minMax"/>
        </c:scaling>
        <c:axPos val="b"/>
        <c:tickLblPos val="nextTo"/>
        <c:crossAx val="88468096"/>
        <c:crosses val="autoZero"/>
        <c:auto val="1"/>
        <c:lblAlgn val="ctr"/>
        <c:lblOffset val="100"/>
      </c:catAx>
      <c:valAx>
        <c:axId val="88468096"/>
        <c:scaling>
          <c:orientation val="minMax"/>
        </c:scaling>
        <c:axPos val="l"/>
        <c:majorGridlines/>
        <c:numFmt formatCode="General" sourceLinked="1"/>
        <c:tickLblPos val="nextTo"/>
        <c:crossAx val="88466560"/>
        <c:crosses val="autoZero"/>
        <c:crossBetween val="between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'fachada sur caseta 1'!$A$33:$A$36</c:f>
              <c:strCache>
                <c:ptCount val="4"/>
                <c:pt idx="0">
                  <c:v>T1S1</c:v>
                </c:pt>
                <c:pt idx="1">
                  <c:v>T1S2</c:v>
                </c:pt>
                <c:pt idx="2">
                  <c:v>T1S3</c:v>
                </c:pt>
                <c:pt idx="3">
                  <c:v>T1S4</c:v>
                </c:pt>
              </c:strCache>
            </c:strRef>
          </c:cat>
          <c:val>
            <c:numRef>
              <c:f>'fachada sur caseta 1'!$C$27:$C$30</c:f>
              <c:numCache>
                <c:formatCode>General</c:formatCode>
                <c:ptCount val="4"/>
                <c:pt idx="0">
                  <c:v>11.41</c:v>
                </c:pt>
                <c:pt idx="1">
                  <c:v>11.42</c:v>
                </c:pt>
                <c:pt idx="2">
                  <c:v>12.03</c:v>
                </c:pt>
                <c:pt idx="3">
                  <c:v>12.11</c:v>
                </c:pt>
              </c:numCache>
            </c:numRef>
          </c:val>
        </c:ser>
        <c:marker val="1"/>
        <c:axId val="88491520"/>
        <c:axId val="88493056"/>
      </c:lineChart>
      <c:catAx>
        <c:axId val="88491520"/>
        <c:scaling>
          <c:orientation val="minMax"/>
        </c:scaling>
        <c:axPos val="b"/>
        <c:tickLblPos val="nextTo"/>
        <c:crossAx val="88493056"/>
        <c:crosses val="autoZero"/>
        <c:auto val="1"/>
        <c:lblAlgn val="ctr"/>
        <c:lblOffset val="100"/>
      </c:catAx>
      <c:valAx>
        <c:axId val="88493056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88491520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2'!$A$38:$A$41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'Cubierta caseta 2'!$C$29:$C$32</c:f>
              <c:numCache>
                <c:formatCode>General</c:formatCode>
                <c:ptCount val="4"/>
                <c:pt idx="0">
                  <c:v>11.16</c:v>
                </c:pt>
                <c:pt idx="1">
                  <c:v>11.2</c:v>
                </c:pt>
                <c:pt idx="2">
                  <c:v>12.18</c:v>
                </c:pt>
                <c:pt idx="3">
                  <c:v>12.219999999999999</c:v>
                </c:pt>
              </c:numCache>
            </c:numRef>
          </c:val>
        </c:ser>
        <c:marker val="1"/>
        <c:axId val="88532864"/>
        <c:axId val="88534400"/>
      </c:lineChart>
      <c:catAx>
        <c:axId val="88532864"/>
        <c:scaling>
          <c:orientation val="minMax"/>
        </c:scaling>
        <c:axPos val="b"/>
        <c:tickLblPos val="nextTo"/>
        <c:crossAx val="88534400"/>
        <c:crosses val="autoZero"/>
        <c:auto val="1"/>
        <c:lblAlgn val="ctr"/>
        <c:lblOffset val="100"/>
      </c:catAx>
      <c:valAx>
        <c:axId val="88534400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88532864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2'!$A$59:$A$62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'Cubierta caseta 2'!$C$50:$C$53</c:f>
              <c:numCache>
                <c:formatCode>General</c:formatCode>
                <c:ptCount val="4"/>
                <c:pt idx="0">
                  <c:v>34.01</c:v>
                </c:pt>
                <c:pt idx="1">
                  <c:v>33.590000000000003</c:v>
                </c:pt>
                <c:pt idx="2">
                  <c:v>17.760000000000002</c:v>
                </c:pt>
                <c:pt idx="3">
                  <c:v>17.439999999999987</c:v>
                </c:pt>
              </c:numCache>
            </c:numRef>
          </c:val>
        </c:ser>
        <c:marker val="1"/>
        <c:axId val="88555520"/>
        <c:axId val="88557056"/>
      </c:lineChart>
      <c:catAx>
        <c:axId val="88555520"/>
        <c:scaling>
          <c:orientation val="minMax"/>
        </c:scaling>
        <c:axPos val="b"/>
        <c:tickLblPos val="nextTo"/>
        <c:crossAx val="88557056"/>
        <c:crosses val="autoZero"/>
        <c:auto val="1"/>
        <c:lblAlgn val="ctr"/>
        <c:lblOffset val="100"/>
      </c:catAx>
      <c:valAx>
        <c:axId val="88557056"/>
        <c:scaling>
          <c:orientation val="minMax"/>
        </c:scaling>
        <c:axPos val="l"/>
        <c:majorGridlines/>
        <c:numFmt formatCode="General" sourceLinked="1"/>
        <c:tickLblPos val="nextTo"/>
        <c:crossAx val="88555520"/>
        <c:crosses val="autoZero"/>
        <c:crossBetween val="between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autoTitleDeleted val="1"/>
    <c:plotArea>
      <c:layout/>
      <c:lineChart>
        <c:grouping val="standard"/>
        <c:ser>
          <c:idx val="0"/>
          <c:order val="0"/>
          <c:tx>
            <c:v>Fachada sur caseta 2</c:v>
          </c:tx>
          <c:marker>
            <c:symbol val="none"/>
          </c:marker>
          <c:cat>
            <c:strRef>
              <c:f>'Cubierta caseta 2'!$A$93:$A$96</c:f>
              <c:strCache>
                <c:ptCount val="4"/>
                <c:pt idx="0">
                  <c:v>T2T1</c:v>
                </c:pt>
                <c:pt idx="1">
                  <c:v>T2T2</c:v>
                </c:pt>
                <c:pt idx="2">
                  <c:v>T2T3</c:v>
                </c:pt>
                <c:pt idx="3">
                  <c:v>T2T4</c:v>
                </c:pt>
              </c:strCache>
            </c:strRef>
          </c:cat>
          <c:val>
            <c:numRef>
              <c:f>'Cubierta caseta 2'!$C$85:$C$88</c:f>
              <c:numCache>
                <c:formatCode>General</c:formatCode>
                <c:ptCount val="4"/>
                <c:pt idx="0">
                  <c:v>6.1499999999999995</c:v>
                </c:pt>
                <c:pt idx="1">
                  <c:v>6.24</c:v>
                </c:pt>
                <c:pt idx="2">
                  <c:v>13.82</c:v>
                </c:pt>
                <c:pt idx="3">
                  <c:v>13.93</c:v>
                </c:pt>
              </c:numCache>
            </c:numRef>
          </c:val>
        </c:ser>
        <c:marker val="1"/>
        <c:axId val="88602496"/>
        <c:axId val="88604032"/>
      </c:lineChart>
      <c:catAx>
        <c:axId val="88602496"/>
        <c:scaling>
          <c:orientation val="minMax"/>
        </c:scaling>
        <c:axPos val="b"/>
        <c:tickLblPos val="nextTo"/>
        <c:crossAx val="88604032"/>
        <c:crosses val="autoZero"/>
        <c:auto val="1"/>
        <c:lblAlgn val="ctr"/>
        <c:lblOffset val="100"/>
      </c:catAx>
      <c:valAx>
        <c:axId val="88604032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88602496"/>
        <c:crosses val="autoZero"/>
        <c:crossBetween val="between"/>
        <c:majorUnit val="5"/>
      </c:valAx>
    </c:plotArea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72264" y="5715016"/>
            <a:ext cx="609600" cy="521208"/>
          </a:xfrm>
        </p:spPr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29454" y="5715016"/>
            <a:ext cx="609600" cy="521208"/>
          </a:xfrm>
        </p:spPr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29718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643042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71604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 userDrawn="1"/>
        </p:nvSpPr>
        <p:spPr bwMode="auto">
          <a:xfrm>
            <a:off x="9001156" y="0"/>
            <a:ext cx="142844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9072594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2214546" y="0"/>
            <a:ext cx="5638800" cy="6327648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prstGeom prst="rect">
            <a:avLst/>
          </a:prstGeo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9" y="264795"/>
            <a:ext cx="1524000" cy="495604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00892" y="5929330"/>
            <a:ext cx="609600" cy="521208"/>
          </a:xfrm>
        </p:spPr>
        <p:txBody>
          <a:bodyPr/>
          <a:lstStyle/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915F44E-5668-46A1-9688-2C9FE34FACF2}" type="datetimeFigureOut">
              <a:rPr lang="es-ES" smtClean="0"/>
              <a:pPr/>
              <a:t>13/07/2011</a:t>
            </a:fld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572132" y="557214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119EB3C-6E2E-4ABB-B2FE-114ECF88BF1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6" r:id="rId9"/>
    <p:sldLayoutId id="2147483813" r:id="rId10"/>
    <p:sldLayoutId id="2147483814" r:id="rId11"/>
    <p:sldLayoutId id="2147483815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chart" Target="../charts/chart16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7" Type="http://schemas.openxmlformats.org/officeDocument/2006/relationships/chart" Target="../charts/chart22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7" Type="http://schemas.openxmlformats.org/officeDocument/2006/relationships/chart" Target="../charts/chart28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7" Type="http://schemas.openxmlformats.org/officeDocument/2006/relationships/chart" Target="../charts/chart34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57423" y="571480"/>
            <a:ext cx="6172200" cy="2823056"/>
          </a:xfrm>
        </p:spPr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36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786049" y="3429001"/>
            <a:ext cx="5643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E54227"/>
                </a:solidFill>
                <a:latin typeface="Arial" pitchFamily="34" charset="0"/>
                <a:cs typeface="Arial" pitchFamily="34" charset="0"/>
              </a:rPr>
              <a:t>PFG</a:t>
            </a:r>
          </a:p>
          <a:p>
            <a:pPr algn="ctr"/>
            <a:r>
              <a:rPr lang="es-ES" sz="2800" dirty="0" smtClean="0">
                <a:solidFill>
                  <a:srgbClr val="E54227"/>
                </a:solidFill>
                <a:latin typeface="Arial" pitchFamily="34" charset="0"/>
                <a:cs typeface="Arial" pitchFamily="34" charset="0"/>
              </a:rPr>
              <a:t>JULIO 2011</a:t>
            </a:r>
            <a:endParaRPr lang="es-ES" sz="2800" dirty="0">
              <a:solidFill>
                <a:srgbClr val="E5422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500298" y="4500571"/>
            <a:ext cx="6072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MARÍA DOLORES MARTÍNEZ BERNAL</a:t>
            </a:r>
          </a:p>
          <a:p>
            <a:pPr algn="ctr"/>
            <a:r>
              <a:rPr lang="es-ES" sz="2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JAVIER SANTAMARÍA GOMIS</a:t>
            </a:r>
            <a:endParaRPr lang="es-ES" sz="20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000364" y="5500702"/>
            <a:ext cx="5643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>
                <a:solidFill>
                  <a:srgbClr val="CF4031"/>
                </a:solidFill>
                <a:latin typeface="Arial" pitchFamily="34" charset="0"/>
                <a:cs typeface="Arial" pitchFamily="34" charset="0"/>
              </a:rPr>
              <a:t>DIRECTORES:       JOSÉ LUIS VIVANCOS BONO</a:t>
            </a:r>
          </a:p>
          <a:p>
            <a:pPr algn="r"/>
            <a:r>
              <a:rPr lang="es-ES" dirty="0" smtClean="0">
                <a:solidFill>
                  <a:srgbClr val="CF4031"/>
                </a:solidFill>
                <a:latin typeface="Arial" pitchFamily="34" charset="0"/>
                <a:cs typeface="Arial" pitchFamily="34" charset="0"/>
              </a:rPr>
              <a:t>CAROLA  APARICIO FERNANDEZ</a:t>
            </a:r>
            <a:endParaRPr lang="es-ES" dirty="0">
              <a:solidFill>
                <a:srgbClr val="CF403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143240" y="500043"/>
            <a:ext cx="2786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sz="36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85787" y="2214554"/>
            <a:ext cx="75724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INTRODUCCIÓN</a:t>
            </a:r>
          </a:p>
          <a:p>
            <a:pPr marL="342900" indent="-342900">
              <a:buAutoNum type="arabicPeriod"/>
            </a:pPr>
            <a:r>
              <a:rPr lang="es-E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OBJETIVOS</a:t>
            </a:r>
          </a:p>
          <a:p>
            <a:pPr marL="342900" indent="-342900">
              <a:buAutoNum type="arabicPeriod"/>
            </a:pPr>
            <a:r>
              <a:rPr lang="es-E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MATERIAL Y MÉTODO</a:t>
            </a:r>
          </a:p>
          <a:p>
            <a:pPr marL="342900" indent="-342900">
              <a:buAutoNum type="arabicPeriod"/>
            </a:pPr>
            <a:r>
              <a:rPr lang="es-E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RESULTADOS Y COMPARATIVA</a:t>
            </a:r>
          </a:p>
          <a:p>
            <a:pPr marL="342900" indent="-342900">
              <a:buAutoNum type="arabicPeriod"/>
            </a:pPr>
            <a:r>
              <a:rPr lang="es-E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PERFILES TÉRMICOS</a:t>
            </a:r>
          </a:p>
          <a:p>
            <a:pPr marL="342900" indent="-342900">
              <a:buAutoNum type="arabicPeriod"/>
            </a:pPr>
            <a:r>
              <a:rPr lang="es-ES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CONCLUSIONES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857356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786050" y="571480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428860" y="1285860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n w="1016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EFICIENCIA  ENERGÉTICA</a:t>
            </a:r>
          </a:p>
        </p:txBody>
      </p:sp>
      <p:pic>
        <p:nvPicPr>
          <p:cNvPr id="1026" name="Picture 2" descr="C:\Users\Maria Dolores\Desktop\Proyecto final de grado\PRESENTACIÓN\Certificacion-Energetica-Despacho-Ingenieria-Proyectos-DIP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214554"/>
            <a:ext cx="4813300" cy="401320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http://farm4.static.flickr.com/3129/3207301134_9c4b59223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42876"/>
            <a:ext cx="692948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857356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Maria Dolores\Desktop\area\tabl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000372"/>
            <a:ext cx="5572164" cy="369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1928794" y="620610"/>
            <a:ext cx="68580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latin typeface="Arial" pitchFamily="34" charset="0"/>
                <a:cs typeface="Arial" pitchFamily="34" charset="0"/>
              </a:rPr>
              <a:t>El aislamiento térmico:</a:t>
            </a: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Reducir la factura energética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Mejorar el confort y el bienestar del usuario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Disminuir las emisiones de gases que provocan el efecto invernadero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Eliminar condensaciones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Mejorar el aislamiento acústico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857356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857356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28926" y="500042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71736" y="3429000"/>
            <a:ext cx="60722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bjetivos </a:t>
            </a:r>
            <a:r>
              <a:rPr lang="es-ES" dirty="0">
                <a:latin typeface="Arial" pitchFamily="34" charset="0"/>
                <a:cs typeface="Arial" pitchFamily="34" charset="0"/>
              </a:rPr>
              <a:t>específicos de carácter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medioambiental:</a:t>
            </a: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es-ES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Reducir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la demanda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energética</a:t>
            </a:r>
          </a:p>
          <a:p>
            <a:pPr>
              <a:buFontTx/>
              <a:buChar char="-"/>
            </a:pPr>
            <a:endParaRPr lang="es-ES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s-ES" b="1" dirty="0">
                <a:latin typeface="Arial" pitchFamily="34" charset="0"/>
                <a:cs typeface="Arial" pitchFamily="34" charset="0"/>
              </a:rPr>
              <a:t>Reducir las emisiones de efecto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invernadero</a:t>
            </a:r>
          </a:p>
          <a:p>
            <a:pPr>
              <a:buFontTx/>
              <a:buChar char="-"/>
            </a:pPr>
            <a:endParaRPr lang="es-ES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s-ES" dirty="0">
                <a:latin typeface="Arial" pitchFamily="34" charset="0"/>
                <a:cs typeface="Arial" pitchFamily="34" charset="0"/>
              </a:rPr>
              <a:t>Fomentar las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buenas prácticas ambientales en el sector de la edificación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571736" y="1643050"/>
            <a:ext cx="59293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Comparar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datos reales </a:t>
            </a:r>
            <a:r>
              <a:rPr lang="es-ES" dirty="0">
                <a:latin typeface="Arial" pitchFamily="34" charset="0"/>
                <a:cs typeface="Arial" pitchFamily="34" charset="0"/>
              </a:rPr>
              <a:t>(a través de los sensores) con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datos obtenidos a través de simulación</a:t>
            </a:r>
            <a:r>
              <a:rPr lang="es-ES" dirty="0">
                <a:latin typeface="Arial" pitchFamily="34" charset="0"/>
                <a:cs typeface="Arial" pitchFamily="34" charset="0"/>
              </a:rPr>
              <a:t> (datos experimentales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Las fechas a estudiar han sido el 26 de septiembre de 2010 y 11 de diciembre de 2010.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857356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428860" y="500042"/>
            <a:ext cx="6429420" cy="349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TRANSMISIÓN DE CALOR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Las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pérdidas a través de los cerramientos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 produce en varías fases: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Del aire interior (ambiente más caliente) a la cara interna de la pared.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través de la pared.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 la cara externa de la pared al aire exterior (ambiente más frío).</a:t>
            </a:r>
          </a:p>
          <a:p>
            <a:pPr marL="0"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transmisión a través de la fase 2 se produce por conducción y en las fases 1 y 3, por convección y radiación.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11 Imagen" descr="C:\Users\Maria Dolores\Desktop\Proyecto final de grado\fOTOS CASETAS\perdidas de calo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071942"/>
            <a:ext cx="521497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714512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28926" y="500042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571736" y="1425347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Los recintos son una línea de actuación realizada por la empresa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AIDICO.</a:t>
            </a:r>
          </a:p>
        </p:txBody>
      </p:sp>
      <p:pic>
        <p:nvPicPr>
          <p:cNvPr id="11" name="10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071678"/>
            <a:ext cx="385765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:\Users\Maria Dolores\Desktop\Proyecto final de grado\fOTOS AIDICO\casetas map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071942"/>
            <a:ext cx="342902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5643570" y="5786454"/>
            <a:ext cx="571504" cy="50006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572264" y="520280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AIDICO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14744" y="5857892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RECINTOS DE ENSAYO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 flipV="1">
            <a:off x="5072066" y="6143644"/>
            <a:ext cx="785818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3071802" y="1071546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latin typeface="Arial" pitchFamily="34" charset="0"/>
                <a:cs typeface="Arial" pitchFamily="34" charset="0"/>
              </a:rPr>
              <a:t>SITUACIÓN DEL PROYECTO</a:t>
            </a:r>
            <a:endParaRPr lang="es-ES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714512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00332" y="285728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latin typeface="Arial" pitchFamily="34" charset="0"/>
                <a:cs typeface="Arial" pitchFamily="34" charset="0"/>
              </a:rPr>
              <a:t>CARACTERÍSTICAS DE LOS RECINTOS</a:t>
            </a:r>
            <a:endParaRPr lang="es-ES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Maria Dolores\Desktop\Proyecto final de grado\fOTOS CASETAS\case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877782" y="3020534"/>
            <a:ext cx="3212103" cy="4320000"/>
          </a:xfrm>
          <a:prstGeom prst="rect">
            <a:avLst/>
          </a:prstGeom>
          <a:noFill/>
        </p:spPr>
      </p:pic>
      <p:pic>
        <p:nvPicPr>
          <p:cNvPr id="1026" name="Picture 2" descr="C:\Users\Maria Dolores\Desktop\Proyecto final de grado\dolo\IMG_78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714357"/>
            <a:ext cx="4357718" cy="2905146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texto"/>
          <p:cNvSpPr>
            <a:spLocks noGrp="1"/>
          </p:cNvSpPr>
          <p:nvPr>
            <p:ph type="body" idx="2"/>
          </p:nvPr>
        </p:nvSpPr>
        <p:spPr>
          <a:xfrm>
            <a:off x="-32" y="714356"/>
            <a:ext cx="1714512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285984" y="428604"/>
            <a:ext cx="61436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Los parámetros medidos en los ensayos de monitorización in situ son los parámetros climatológicos de:</a:t>
            </a:r>
          </a:p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EXTERIORES</a:t>
            </a:r>
          </a:p>
          <a:p>
            <a:pPr algn="just"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Temperatura ambiental y humedad relativa</a:t>
            </a: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Radiación solar</a:t>
            </a: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Velocidad y dirección del viento: </a:t>
            </a:r>
          </a:p>
          <a:p>
            <a:pPr lvl="0"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Tx/>
              <a:buChar char="-"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Tx/>
              <a:buChar char="-"/>
            </a:pPr>
            <a:endParaRPr lang="es-ES" dirty="0" smtClean="0"/>
          </a:p>
        </p:txBody>
      </p:sp>
      <p:pic>
        <p:nvPicPr>
          <p:cNvPr id="10" name="9 Imagen" descr="C:\Users\Maria Dolores\Desktop\Proyecto final de grado\fOTOS CASETAS\termometr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1000108"/>
            <a:ext cx="864528" cy="217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C:\Users\Maria Dolores\Desktop\Proyecto final de grado\dolo\IMG_78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428868"/>
            <a:ext cx="3071834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:\Users\Maria Dolores\Desktop\Proyecto final de grado\dolo\IMG_78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4929198"/>
            <a:ext cx="3071802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CuadroTexto"/>
          <p:cNvSpPr txBox="1"/>
          <p:nvPr/>
        </p:nvSpPr>
        <p:spPr>
          <a:xfrm rot="5400000">
            <a:off x="175190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500298" y="428604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INTERIORES</a:t>
            </a:r>
          </a:p>
          <a:p>
            <a:pPr lvl="0"/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Temperatura ambiental y superficial de cada cara del cerramiento.</a:t>
            </a:r>
          </a:p>
          <a:p>
            <a:pPr lvl="0"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Humedad relativa</a:t>
            </a:r>
          </a:p>
          <a:p>
            <a:pPr lvl="0"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Flujo térmico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6" name="5 Imagen" descr="C:\Users\Maria Dolores\Desktop\Proyecto final de grado\fOTOS CASETAS\senso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214554"/>
            <a:ext cx="5813669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714512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-33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643174" y="4143380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La disposición de los sensores térmicos es la siguiente: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10 Imagen" descr="C:\Users\Maria Dolores\Desktop\Proyecto final de grado\fOTOS CASETAS\disposicio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429132"/>
            <a:ext cx="557216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texto"/>
          <p:cNvSpPr>
            <a:spLocks noGrp="1"/>
          </p:cNvSpPr>
          <p:nvPr>
            <p:ph type="body" idx="2"/>
          </p:nvPr>
        </p:nvSpPr>
        <p:spPr>
          <a:xfrm>
            <a:off x="71406" y="714356"/>
            <a:ext cx="1714512" cy="4983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INTRODUCCIÓN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OBJETIVOS</a:t>
            </a:r>
          </a:p>
          <a:p>
            <a:pPr marL="342900" indent="-342900">
              <a:lnSpc>
                <a:spcPct val="150000"/>
              </a:lnSpc>
            </a:pP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MATERIAL Y MÉTODO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</a:p>
          <a:p>
            <a:pPr marL="342900" indent="-342900">
              <a:lnSpc>
                <a:spcPct val="15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</a:p>
          <a:p>
            <a:pPr marL="342900" indent="-342900">
              <a:lnSpc>
                <a:spcPct val="200000"/>
              </a:lnSpc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</a:p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714488"/>
            <a:ext cx="557216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2786050" y="642918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Arial" pitchFamily="34" charset="0"/>
                <a:cs typeface="Arial" pitchFamily="34" charset="0"/>
              </a:rPr>
              <a:t>MONITORIZACIÓN DE DATOS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 txBox="1">
            <a:spLocks/>
          </p:cNvSpPr>
          <p:nvPr/>
        </p:nvSpPr>
        <p:spPr>
          <a:xfrm>
            <a:off x="71406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-33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00298" y="571480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DATOS PARA EL BALANCE TÉRMICO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714612" y="1285860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- Sensores de temperatura y humedad: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11 Imagen" descr="C:\Users\Maria Dolores\Desktop\Proyecto final de grado\fotos diagmon\diagm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714488"/>
            <a:ext cx="321471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C:\Users\Maria Dolores\Desktop\Proyecto final de grado\fotos diagmon\diagmon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714488"/>
            <a:ext cx="292895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C:\Users\Maria Dolores\Desktop\Proyecto final de grado\fotos diagmon\diagmon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286256"/>
            <a:ext cx="321471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C:\Users\Maria Dolores\Desktop\Proyecto final de grado\fotos diagmon\diagmon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4286256"/>
            <a:ext cx="292895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428860" y="214290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- Velocidad del viento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C:\Users\Maria Dolores\Desktop\Proyecto final de grado\viento y pvgis\viento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642918"/>
            <a:ext cx="292895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Maria Dolores\Desktop\Proyecto final de grado\viento y pvgis\viento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714356"/>
            <a:ext cx="28428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500298" y="371475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- Radiación sur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3571876"/>
            <a:ext cx="2295525" cy="819150"/>
          </a:xfrm>
          <a:prstGeom prst="rect">
            <a:avLst/>
          </a:prstGeom>
          <a:noFill/>
        </p:spPr>
      </p:pic>
      <p:pic>
        <p:nvPicPr>
          <p:cNvPr id="11" name="10 Imagen" descr="C:\Users\Maria Dolores\Desktop\Proyecto final de grado\viento y pvgis\pvgis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4286256"/>
            <a:ext cx="2914652" cy="201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:\Users\Maria Dolores\Desktop\Proyecto final de grado\viento y pvgis\pvgis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4286256"/>
            <a:ext cx="321471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5 Marcador de texto"/>
          <p:cNvSpPr txBox="1">
            <a:spLocks/>
          </p:cNvSpPr>
          <p:nvPr/>
        </p:nvSpPr>
        <p:spPr>
          <a:xfrm>
            <a:off x="71406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71406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428860" y="642918"/>
            <a:ext cx="6286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Calor específico del material (Ce): 1200 J /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kg·</a:t>
            </a:r>
            <a:r>
              <a:rPr lang="es-ES" baseline="30000" dirty="0" err="1" smtClean="0">
                <a:latin typeface="Arial" pitchFamily="34" charset="0"/>
                <a:cs typeface="Arial" pitchFamily="34" charset="0"/>
              </a:rPr>
              <a:t>o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C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Densidad (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ρ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) :175 kg/m</a:t>
            </a:r>
            <a:r>
              <a:rPr lang="es-ES" baseline="30000" dirty="0" smtClean="0">
                <a:latin typeface="Arial" pitchFamily="34" charset="0"/>
                <a:cs typeface="Arial" pitchFamily="34" charset="0"/>
              </a:rPr>
              <a:t>3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Incremento de tiempo: 60 segundos.</a:t>
            </a: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Emisividad del acero galvanizado: 0,23</a:t>
            </a: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Masa térmica: 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Transmitancia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(U): </a:t>
            </a: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Coeficiente de convección (h)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          - Si velocidad del viento &gt; de 5 m/s: 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          - Si velocidad del viento &lt; de 5 m/s:</a:t>
            </a: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Convección:   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lvl="0"/>
            <a:r>
              <a:rPr lang="es-ES" dirty="0" smtClean="0">
                <a:latin typeface="Arial" pitchFamily="34" charset="0"/>
                <a:cs typeface="Arial" pitchFamily="34" charset="0"/>
              </a:rPr>
              <a:t>- Conducción:   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BALANCE TÉRMICO:</a:t>
            </a: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1857364"/>
            <a:ext cx="1897309" cy="500066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58999" y="2143116"/>
            <a:ext cx="956009" cy="500066"/>
          </a:xfrm>
          <a:prstGeom prst="rect">
            <a:avLst/>
          </a:prstGeom>
          <a:noFill/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2643182"/>
            <a:ext cx="1183560" cy="558128"/>
          </a:xfrm>
          <a:prstGeom prst="rect">
            <a:avLst/>
          </a:prstGeom>
          <a:noFill/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2928934"/>
            <a:ext cx="1853177" cy="466726"/>
          </a:xfrm>
          <a:prstGeom prst="rect">
            <a:avLst/>
          </a:prstGeom>
          <a:noFill/>
        </p:spPr>
      </p:pic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3214686"/>
            <a:ext cx="3357586" cy="554165"/>
          </a:xfrm>
          <a:prstGeom prst="rect">
            <a:avLst/>
          </a:prstGeom>
          <a:noFill/>
        </p:spPr>
      </p:pic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786190"/>
            <a:ext cx="3102357" cy="538164"/>
          </a:xfrm>
          <a:prstGeom prst="rect">
            <a:avLst/>
          </a:prstGeom>
          <a:noFill/>
        </p:spPr>
      </p:pic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685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54" y="5214950"/>
            <a:ext cx="6286512" cy="821354"/>
          </a:xfrm>
          <a:prstGeom prst="rect">
            <a:avLst/>
          </a:prstGeom>
          <a:noFill/>
        </p:spPr>
      </p:pic>
      <p:sp>
        <p:nvSpPr>
          <p:cNvPr id="20" name="1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1428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28926" y="1071546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26 de Septiembre de 2010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C:\Users\jose luis\Favorites\Desktop\Proyecto nuevo 2\dolo\IMG_78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785926"/>
            <a:ext cx="34290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Users\jose luis\Favorites\Desktop\Proyecto nuevo 2\dolo\IMG_78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214818"/>
            <a:ext cx="314327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2571736" y="571480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RESULTADOS Y COMPARATIVA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1428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9" name="8 Gráfico"/>
          <p:cNvGraphicFramePr/>
          <p:nvPr/>
        </p:nvGraphicFramePr>
        <p:xfrm>
          <a:off x="1571604" y="214290"/>
          <a:ext cx="3960000" cy="251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857356" y="2714620"/>
            <a:ext cx="26228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  Comparativa de la cubierta de la caseta 1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2" name="11 Gráfico"/>
          <p:cNvGraphicFramePr/>
          <p:nvPr/>
        </p:nvGraphicFramePr>
        <p:xfrm>
          <a:off x="5357818" y="214290"/>
          <a:ext cx="3960000" cy="251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715008" y="2714620"/>
            <a:ext cx="26148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Comparativa de la cubierta de la caseta 2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12 Gráfico"/>
          <p:cNvGraphicFramePr/>
          <p:nvPr/>
        </p:nvGraphicFramePr>
        <p:xfrm>
          <a:off x="1643042" y="3500438"/>
          <a:ext cx="3960000" cy="251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 rot="10800000" flipV="1">
            <a:off x="-1357354" y="6072206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Comparativa de la cara sur de la caseta 1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14 Gráfico"/>
          <p:cNvGraphicFramePr/>
          <p:nvPr/>
        </p:nvGraphicFramePr>
        <p:xfrm>
          <a:off x="5357818" y="3429000"/>
          <a:ext cx="3960000" cy="251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6"/>
          <p:cNvSpPr>
            <a:spLocks noChangeArrowheads="1"/>
          </p:cNvSpPr>
          <p:nvPr/>
        </p:nvSpPr>
        <p:spPr bwMode="auto">
          <a:xfrm rot="10800000" flipV="1">
            <a:off x="2428861" y="6072206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Comparativa de la cara sur de la caseta 2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857488" y="571480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11 de Diciembre de 2010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Maria Dolores\Desktop\Proyecto final de grado\dolo\IMG_7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285861"/>
            <a:ext cx="4050000" cy="2700000"/>
          </a:xfrm>
          <a:prstGeom prst="rect">
            <a:avLst/>
          </a:prstGeom>
          <a:noFill/>
        </p:spPr>
      </p:pic>
      <p:pic>
        <p:nvPicPr>
          <p:cNvPr id="2051" name="Picture 3" descr="C:\Users\Maria Dolores\Desktop\Proyecto final de grado\dolo\IMG_78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15148"/>
            <a:ext cx="4050000" cy="270000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928794" y="2786058"/>
            <a:ext cx="243876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Comparativa Cubierta caseta 1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 flipH="1">
            <a:off x="5572132" y="2786058"/>
            <a:ext cx="235742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lang="es-ES" sz="11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Comparativa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Cubierta caseta 2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3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7" name="2 Gráfico"/>
          <p:cNvGraphicFramePr/>
          <p:nvPr/>
        </p:nvGraphicFramePr>
        <p:xfrm>
          <a:off x="1571604" y="285728"/>
          <a:ext cx="396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2 Gráfico"/>
          <p:cNvGraphicFramePr/>
          <p:nvPr/>
        </p:nvGraphicFramePr>
        <p:xfrm>
          <a:off x="5184000" y="285728"/>
          <a:ext cx="396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3 Gráfico"/>
          <p:cNvGraphicFramePr/>
          <p:nvPr/>
        </p:nvGraphicFramePr>
        <p:xfrm>
          <a:off x="1571604" y="3571876"/>
          <a:ext cx="396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5 Gráfico"/>
          <p:cNvGraphicFramePr/>
          <p:nvPr/>
        </p:nvGraphicFramePr>
        <p:xfrm>
          <a:off x="5184000" y="3643314"/>
          <a:ext cx="396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Rectangle 4"/>
          <p:cNvSpPr>
            <a:spLocks noChangeArrowheads="1"/>
          </p:cNvSpPr>
          <p:nvPr/>
        </p:nvSpPr>
        <p:spPr bwMode="auto">
          <a:xfrm rot="10800000" flipV="1">
            <a:off x="1928794" y="6143644"/>
            <a:ext cx="271464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Comparativa</a:t>
            </a:r>
            <a:r>
              <a:rPr kumimoji="0" lang="es-E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Fachada sur caseta 1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5429288" y="6143644"/>
            <a:ext cx="26431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lang="es-ES" sz="11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Comparativa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Fachada sur caseta 2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857356" y="357166"/>
          <a:ext cx="2139315" cy="274320"/>
        </p:xfrm>
        <a:graphic>
          <a:graphicData uri="http://schemas.openxmlformats.org/drawingml/2006/table">
            <a:tbl>
              <a:tblPr/>
              <a:tblGrid>
                <a:gridCol w="1598930"/>
                <a:gridCol w="540385"/>
              </a:tblGrid>
              <a:tr h="25463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>
                          <a:latin typeface="Arial Narrow"/>
                          <a:ea typeface="Calibri"/>
                          <a:cs typeface="Arial"/>
                        </a:rPr>
                        <a:t>Espesor Aislamiento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 smtClean="0">
                          <a:latin typeface="Arial Narrow"/>
                          <a:ea typeface="Calibri"/>
                          <a:cs typeface="Arial"/>
                        </a:rPr>
                        <a:t>0,12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3571868" y="0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latin typeface="Arial" pitchFamily="34" charset="0"/>
                <a:cs typeface="Arial" pitchFamily="34" charset="0"/>
              </a:rPr>
              <a:t>VARIACIÓN ESPESOR AISLANTE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6000760" y="357166"/>
          <a:ext cx="2139315" cy="274320"/>
        </p:xfrm>
        <a:graphic>
          <a:graphicData uri="http://schemas.openxmlformats.org/drawingml/2006/table">
            <a:tbl>
              <a:tblPr/>
              <a:tblGrid>
                <a:gridCol w="1598930"/>
                <a:gridCol w="540385"/>
              </a:tblGrid>
              <a:tr h="25463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>
                          <a:latin typeface="Arial Narrow"/>
                          <a:ea typeface="Calibri"/>
                          <a:cs typeface="Arial"/>
                        </a:rPr>
                        <a:t>Espesor Aislamiento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 smtClean="0">
                          <a:latin typeface="Arial Narrow"/>
                          <a:ea typeface="Calibri"/>
                          <a:cs typeface="Arial"/>
                        </a:rPr>
                        <a:t>0,18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/>
        </p:nvGraphicFramePr>
        <p:xfrm>
          <a:off x="2000232" y="3571876"/>
          <a:ext cx="2139315" cy="274320"/>
        </p:xfrm>
        <a:graphic>
          <a:graphicData uri="http://schemas.openxmlformats.org/drawingml/2006/table">
            <a:tbl>
              <a:tblPr/>
              <a:tblGrid>
                <a:gridCol w="1598930"/>
                <a:gridCol w="540385"/>
              </a:tblGrid>
              <a:tr h="25463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>
                          <a:latin typeface="Arial Narrow"/>
                          <a:ea typeface="Calibri"/>
                          <a:cs typeface="Arial"/>
                        </a:rPr>
                        <a:t>Espesor Aislamiento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 smtClean="0">
                          <a:latin typeface="Arial Narrow"/>
                          <a:ea typeface="Calibri"/>
                          <a:cs typeface="Arial"/>
                        </a:rPr>
                        <a:t>0,24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1031" name="Picture 7" descr="C:\Users\Maria Dolores\Desktop\aislante\0,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857628"/>
            <a:ext cx="3643338" cy="2928934"/>
          </a:xfrm>
          <a:prstGeom prst="rect">
            <a:avLst/>
          </a:prstGeom>
          <a:noFill/>
        </p:spPr>
      </p:pic>
      <p:graphicFrame>
        <p:nvGraphicFramePr>
          <p:cNvPr id="30" name="29 Tabla"/>
          <p:cNvGraphicFramePr>
            <a:graphicFrameLocks noGrp="1"/>
          </p:cNvGraphicFramePr>
          <p:nvPr/>
        </p:nvGraphicFramePr>
        <p:xfrm>
          <a:off x="5715008" y="3571876"/>
          <a:ext cx="2139315" cy="274320"/>
        </p:xfrm>
        <a:graphic>
          <a:graphicData uri="http://schemas.openxmlformats.org/drawingml/2006/table">
            <a:tbl>
              <a:tblPr/>
              <a:tblGrid>
                <a:gridCol w="1598930"/>
                <a:gridCol w="540385"/>
              </a:tblGrid>
              <a:tr h="25463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>
                          <a:latin typeface="Arial Narrow"/>
                          <a:ea typeface="Calibri"/>
                          <a:cs typeface="Arial"/>
                        </a:rPr>
                        <a:t>Espesor Aislamiento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tabLst>
                          <a:tab pos="540385" algn="l"/>
                        </a:tabLst>
                      </a:pPr>
                      <a:r>
                        <a:rPr lang="es-ES" sz="1200" dirty="0" smtClean="0">
                          <a:latin typeface="Arial Narrow"/>
                          <a:ea typeface="Calibri"/>
                          <a:cs typeface="Arial"/>
                        </a:rPr>
                        <a:t>0,30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1032" name="Picture 8" descr="C:\Users\Maria Dolores\Desktop\aislante\0,2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3929067"/>
            <a:ext cx="3643338" cy="2786081"/>
          </a:xfrm>
          <a:prstGeom prst="rect">
            <a:avLst/>
          </a:prstGeom>
          <a:noFill/>
        </p:spPr>
      </p:pic>
      <p:pic>
        <p:nvPicPr>
          <p:cNvPr id="1033" name="Picture 9" descr="C:\Users\Maria Dolores\Desktop\aislante\0,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714357"/>
            <a:ext cx="3714776" cy="2857520"/>
          </a:xfrm>
          <a:prstGeom prst="rect">
            <a:avLst/>
          </a:prstGeom>
          <a:noFill/>
        </p:spPr>
      </p:pic>
      <p:pic>
        <p:nvPicPr>
          <p:cNvPr id="1034" name="Picture 10" descr="C:\Users\Maria Dolores\Desktop\aislante\0,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785794"/>
            <a:ext cx="3571900" cy="2732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131840" y="620688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u="sng" dirty="0" smtClean="0">
                <a:latin typeface="Arial" pitchFamily="34" charset="0"/>
                <a:cs typeface="Arial" pitchFamily="34" charset="0"/>
              </a:rPr>
              <a:t>COMPARACIÓN ENTRE LA CUBIERTA Y LA CARA SUR</a:t>
            </a:r>
            <a:endParaRPr lang="es-ES" sz="14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Gráfico"/>
          <p:cNvGraphicFramePr/>
          <p:nvPr/>
        </p:nvGraphicFramePr>
        <p:xfrm>
          <a:off x="2915816" y="1700808"/>
          <a:ext cx="5112568" cy="3022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3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347864" y="5486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400" b="1" u="sng" dirty="0" smtClean="0">
                <a:latin typeface="Arial" pitchFamily="34" charset="0"/>
                <a:cs typeface="Arial" pitchFamily="34" charset="0"/>
              </a:rPr>
              <a:t>COMPARACIÓN DEL SENSOR INTERIOR DE LA CARA SUR DE LAS 2 CASETAS</a:t>
            </a:r>
            <a:endParaRPr lang="es-ES" sz="14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Gráfico"/>
          <p:cNvGraphicFramePr/>
          <p:nvPr/>
        </p:nvGraphicFramePr>
        <p:xfrm>
          <a:off x="2915816" y="1772816"/>
          <a:ext cx="5328592" cy="3238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28926" y="500042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PERFILES TÉRMICOS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C:\Users\Maria Dolores\Desktop\Proyecto final de grado\perfil termic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571612"/>
            <a:ext cx="4325649" cy="2609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3143240" y="1500174"/>
            <a:ext cx="5495925" cy="1954212"/>
            <a:chOff x="1817" y="4625"/>
            <a:chExt cx="8656" cy="3077"/>
          </a:xfrm>
        </p:grpSpPr>
        <p:sp>
          <p:nvSpPr>
            <p:cNvPr id="29699" name="Text Box 3"/>
            <p:cNvSpPr txBox="1">
              <a:spLocks noChangeArrowheads="1"/>
            </p:cNvSpPr>
            <p:nvPr/>
          </p:nvSpPr>
          <p:spPr bwMode="auto">
            <a:xfrm>
              <a:off x="1817" y="4625"/>
              <a:ext cx="1543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T exterior</a:t>
              </a:r>
              <a:endPara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" name="Text Box 4"/>
            <p:cNvSpPr txBox="1">
              <a:spLocks noChangeArrowheads="1"/>
            </p:cNvSpPr>
            <p:nvPr/>
          </p:nvSpPr>
          <p:spPr bwMode="auto">
            <a:xfrm>
              <a:off x="8930" y="4625"/>
              <a:ext cx="1543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T interior</a:t>
              </a:r>
              <a:endPara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9701" name="AutoShape 5"/>
            <p:cNvCxnSpPr>
              <a:cxnSpLocks noChangeShapeType="1"/>
            </p:cNvCxnSpPr>
            <p:nvPr/>
          </p:nvCxnSpPr>
          <p:spPr bwMode="auto">
            <a:xfrm>
              <a:off x="7767" y="7702"/>
              <a:ext cx="148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9702" name="AutoShape 6"/>
            <p:cNvCxnSpPr>
              <a:cxnSpLocks noChangeShapeType="1"/>
            </p:cNvCxnSpPr>
            <p:nvPr/>
          </p:nvCxnSpPr>
          <p:spPr bwMode="auto">
            <a:xfrm flipV="1">
              <a:off x="8727" y="6196"/>
              <a:ext cx="0" cy="15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9703" name="Text Box 7"/>
            <p:cNvSpPr txBox="1">
              <a:spLocks noChangeArrowheads="1"/>
            </p:cNvSpPr>
            <p:nvPr/>
          </p:nvSpPr>
          <p:spPr bwMode="auto">
            <a:xfrm>
              <a:off x="9082" y="6807"/>
              <a:ext cx="867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Q1</a:t>
              </a:r>
              <a:endPara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9710" name="Group 14"/>
          <p:cNvGrpSpPr>
            <a:grpSpLocks/>
          </p:cNvGrpSpPr>
          <p:nvPr/>
        </p:nvGrpSpPr>
        <p:grpSpPr bwMode="auto">
          <a:xfrm>
            <a:off x="5000628" y="2643182"/>
            <a:ext cx="1793875" cy="666750"/>
            <a:chOff x="4675" y="7106"/>
            <a:chExt cx="2825" cy="1048"/>
          </a:xfrm>
        </p:grpSpPr>
        <p:sp>
          <p:nvSpPr>
            <p:cNvPr id="29711" name="Text Box 15"/>
            <p:cNvSpPr txBox="1">
              <a:spLocks noChangeArrowheads="1"/>
            </p:cNvSpPr>
            <p:nvPr/>
          </p:nvSpPr>
          <p:spPr bwMode="auto">
            <a:xfrm>
              <a:off x="6764" y="7630"/>
              <a:ext cx="736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Q3</a:t>
              </a:r>
              <a:endPara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4675" y="7106"/>
              <a:ext cx="758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Q2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2571736" y="4357694"/>
            <a:ext cx="60722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Q1 es  la energía necesaria para calentar el recinto interior, en el caso que exista un límite interno adiabático ideal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Q1 + Q2 + Q3 es la energía para calentar el recinto interior y el muro en el caso que exista un límite externo adiabático ideal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Q1 + Q3 es la energía para calentar  el recinto interno 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y el muro en un caso real.</a:t>
            </a:r>
          </a:p>
          <a:p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28926" y="714356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26 de Septiembre de 2010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C:\Users\jose luis\Favorites\Desktop\Proyecto nuevo 2\dolo\IMG_78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500174"/>
            <a:ext cx="364333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Users\jose luis\Favorites\Desktop\Proyecto nuevo 2\dolo\IMG_78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7410" y="4214818"/>
            <a:ext cx="384799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3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9" name="8 Gráfico"/>
          <p:cNvGraphicFramePr/>
          <p:nvPr/>
        </p:nvGraphicFramePr>
        <p:xfrm>
          <a:off x="1714480" y="571479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2" name="11 Gráfico"/>
          <p:cNvGraphicFramePr/>
          <p:nvPr/>
        </p:nvGraphicFramePr>
        <p:xfrm>
          <a:off x="1714480" y="2500306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5" name="14 Gráfico"/>
          <p:cNvGraphicFramePr/>
          <p:nvPr/>
        </p:nvGraphicFramePr>
        <p:xfrm>
          <a:off x="1714480" y="4500569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357290" y="214290"/>
            <a:ext cx="28699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kumimoji="0" lang="es-E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CUBIERTA  CASETA 1</a:t>
            </a:r>
            <a:endParaRPr kumimoji="0" lang="es-ES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13 Gráfico"/>
          <p:cNvGraphicFramePr/>
          <p:nvPr/>
        </p:nvGraphicFramePr>
        <p:xfrm>
          <a:off x="5286380" y="500042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15 Gráfico"/>
          <p:cNvGraphicFramePr/>
          <p:nvPr/>
        </p:nvGraphicFramePr>
        <p:xfrm>
          <a:off x="5286380" y="2500306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16 Gráfico"/>
          <p:cNvGraphicFramePr/>
          <p:nvPr/>
        </p:nvGraphicFramePr>
        <p:xfrm>
          <a:off x="5357818" y="4500570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17 Rectángulo"/>
          <p:cNvSpPr/>
          <p:nvPr/>
        </p:nvSpPr>
        <p:spPr>
          <a:xfrm>
            <a:off x="5500694" y="214290"/>
            <a:ext cx="2161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b="1" u="sng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CUBIERTA  CASETA 2</a:t>
            </a:r>
            <a:endParaRPr lang="es-ES" b="1" u="sng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3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9" name="8 Gráfico"/>
          <p:cNvGraphicFramePr/>
          <p:nvPr/>
        </p:nvGraphicFramePr>
        <p:xfrm>
          <a:off x="1714480" y="500042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2" name="11 Gráfico"/>
          <p:cNvGraphicFramePr/>
          <p:nvPr/>
        </p:nvGraphicFramePr>
        <p:xfrm>
          <a:off x="1714480" y="2571744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5" name="14 Gráfico"/>
          <p:cNvGraphicFramePr/>
          <p:nvPr/>
        </p:nvGraphicFramePr>
        <p:xfrm>
          <a:off x="1714480" y="4698000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16 Rectángulo"/>
          <p:cNvSpPr/>
          <p:nvPr/>
        </p:nvSpPr>
        <p:spPr>
          <a:xfrm>
            <a:off x="2143108" y="130710"/>
            <a:ext cx="1657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b="1" u="sng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SUR  CASETA  1</a:t>
            </a:r>
            <a:endParaRPr lang="es-ES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13 Gráfico"/>
          <p:cNvGraphicFramePr/>
          <p:nvPr/>
        </p:nvGraphicFramePr>
        <p:xfrm>
          <a:off x="5572132" y="571480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15 Gráfico"/>
          <p:cNvGraphicFramePr/>
          <p:nvPr/>
        </p:nvGraphicFramePr>
        <p:xfrm>
          <a:off x="5572132" y="2587703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17 Gráfico"/>
          <p:cNvGraphicFramePr/>
          <p:nvPr/>
        </p:nvGraphicFramePr>
        <p:xfrm>
          <a:off x="5572132" y="4675936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18 Rectángulo"/>
          <p:cNvSpPr/>
          <p:nvPr/>
        </p:nvSpPr>
        <p:spPr>
          <a:xfrm>
            <a:off x="6128756" y="188640"/>
            <a:ext cx="1657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b="1" u="sng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SUR  CASETA  2</a:t>
            </a:r>
            <a:endParaRPr lang="es-ES" b="1" u="sng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857488" y="642918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11 de Diciembre de 2010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C:\Users\Maria Dolores\Desktop\Proyecto final de grado\dolo\IMG_7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214422"/>
            <a:ext cx="4050000" cy="2700000"/>
          </a:xfrm>
          <a:prstGeom prst="rect">
            <a:avLst/>
          </a:prstGeom>
          <a:noFill/>
        </p:spPr>
      </p:pic>
      <p:pic>
        <p:nvPicPr>
          <p:cNvPr id="44036" name="Picture 4" descr="C:\Users\Maria Dolores\Desktop\Proyecto final de grado\dolo\IMG_7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5404" y="3943710"/>
            <a:ext cx="4050000" cy="270000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4929190" y="642918"/>
            <a:ext cx="1082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7:00 horas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214546" y="202148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CUBIERTA CASETA 1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5000628" y="2714620"/>
            <a:ext cx="1188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dirty="0" smtClean="0">
                <a:latin typeface="Arial Narrow" pitchFamily="34" charset="0"/>
                <a:ea typeface="Calibri" pitchFamily="34" charset="0"/>
                <a:cs typeface="Arial" pitchFamily="34" charset="0"/>
              </a:rPr>
              <a:t>14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:00 horas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5000628" y="4714884"/>
            <a:ext cx="1188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dirty="0" smtClean="0">
                <a:latin typeface="Arial Narrow" pitchFamily="34" charset="0"/>
                <a:ea typeface="Calibri" pitchFamily="34" charset="0"/>
                <a:cs typeface="Arial" pitchFamily="34" charset="0"/>
              </a:rPr>
              <a:t>22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:00 horas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2143108" y="1000108"/>
            <a:ext cx="2949575" cy="276225"/>
            <a:chOff x="3804" y="4336"/>
            <a:chExt cx="4645" cy="435"/>
          </a:xfrm>
        </p:grpSpPr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0"/>
          <p:cNvGrpSpPr>
            <a:grpSpLocks/>
          </p:cNvGrpSpPr>
          <p:nvPr/>
        </p:nvGrpSpPr>
        <p:grpSpPr bwMode="auto">
          <a:xfrm>
            <a:off x="2000232" y="3000372"/>
            <a:ext cx="3071833" cy="347663"/>
            <a:chOff x="3804" y="4336"/>
            <a:chExt cx="4645" cy="435"/>
          </a:xfrm>
        </p:grpSpPr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2143108" y="4938725"/>
            <a:ext cx="2949575" cy="276225"/>
            <a:chOff x="3804" y="4336"/>
            <a:chExt cx="4645" cy="435"/>
          </a:xfrm>
        </p:grpSpPr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-32" y="345024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14 Gráfico"/>
          <p:cNvGraphicFramePr/>
          <p:nvPr/>
        </p:nvGraphicFramePr>
        <p:xfrm>
          <a:off x="1785918" y="5058000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3" name="32 Grupo"/>
          <p:cNvGrpSpPr/>
          <p:nvPr/>
        </p:nvGrpSpPr>
        <p:grpSpPr>
          <a:xfrm>
            <a:off x="3214678" y="1357298"/>
            <a:ext cx="715356" cy="1188000"/>
            <a:chOff x="3286115" y="3880702"/>
            <a:chExt cx="715356" cy="1620000"/>
          </a:xfrm>
        </p:grpSpPr>
        <p:cxnSp>
          <p:nvCxnSpPr>
            <p:cNvPr id="31" name="15 Conector recto"/>
            <p:cNvCxnSpPr/>
            <p:nvPr/>
          </p:nvCxnSpPr>
          <p:spPr>
            <a:xfrm rot="16200000" flipH="1">
              <a:off x="3190984" y="4690214"/>
              <a:ext cx="1620000" cy="9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16 Conector recto"/>
            <p:cNvCxnSpPr/>
            <p:nvPr/>
          </p:nvCxnSpPr>
          <p:spPr>
            <a:xfrm rot="16200000" flipH="1">
              <a:off x="2476116" y="4690701"/>
              <a:ext cx="1620000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4" name="10 Gráfico"/>
          <p:cNvGraphicFramePr/>
          <p:nvPr/>
        </p:nvGraphicFramePr>
        <p:xfrm>
          <a:off x="1643042" y="3143248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5" name="34 Grupo"/>
          <p:cNvGrpSpPr/>
          <p:nvPr/>
        </p:nvGrpSpPr>
        <p:grpSpPr>
          <a:xfrm>
            <a:off x="3214678" y="3294008"/>
            <a:ext cx="715356" cy="1278000"/>
            <a:chOff x="3286115" y="3880702"/>
            <a:chExt cx="715356" cy="1620000"/>
          </a:xfrm>
        </p:grpSpPr>
        <p:cxnSp>
          <p:nvCxnSpPr>
            <p:cNvPr id="36" name="15 Conector recto"/>
            <p:cNvCxnSpPr/>
            <p:nvPr/>
          </p:nvCxnSpPr>
          <p:spPr>
            <a:xfrm rot="16200000" flipH="1">
              <a:off x="3190984" y="4690214"/>
              <a:ext cx="1620000" cy="9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16 Conector recto"/>
            <p:cNvCxnSpPr/>
            <p:nvPr/>
          </p:nvCxnSpPr>
          <p:spPr>
            <a:xfrm rot="16200000" flipH="1">
              <a:off x="2476116" y="4690701"/>
              <a:ext cx="1620000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6 Gráfico"/>
          <p:cNvGraphicFramePr/>
          <p:nvPr/>
        </p:nvGraphicFramePr>
        <p:xfrm>
          <a:off x="1714480" y="1071546"/>
          <a:ext cx="3429024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9" name="38 Grupo"/>
          <p:cNvGrpSpPr/>
          <p:nvPr/>
        </p:nvGrpSpPr>
        <p:grpSpPr>
          <a:xfrm>
            <a:off x="3357554" y="5143512"/>
            <a:ext cx="715356" cy="1357322"/>
            <a:chOff x="3286115" y="3880702"/>
            <a:chExt cx="715356" cy="1620000"/>
          </a:xfrm>
        </p:grpSpPr>
        <p:cxnSp>
          <p:nvCxnSpPr>
            <p:cNvPr id="40" name="15 Conector recto"/>
            <p:cNvCxnSpPr/>
            <p:nvPr/>
          </p:nvCxnSpPr>
          <p:spPr>
            <a:xfrm rot="16200000" flipH="1">
              <a:off x="3190984" y="4690214"/>
              <a:ext cx="1620000" cy="9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16 Conector recto"/>
            <p:cNvCxnSpPr/>
            <p:nvPr/>
          </p:nvCxnSpPr>
          <p:spPr>
            <a:xfrm rot="16200000" flipH="1">
              <a:off x="2476116" y="4690701"/>
              <a:ext cx="1620000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41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3" name="14 Gráfico"/>
          <p:cNvGraphicFramePr/>
          <p:nvPr/>
        </p:nvGraphicFramePr>
        <p:xfrm>
          <a:off x="5357818" y="5058000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44" name="43 Grupo"/>
          <p:cNvGrpSpPr/>
          <p:nvPr/>
        </p:nvGrpSpPr>
        <p:grpSpPr>
          <a:xfrm>
            <a:off x="6929454" y="5143512"/>
            <a:ext cx="715356" cy="1357322"/>
            <a:chOff x="3286115" y="3880702"/>
            <a:chExt cx="715356" cy="1620000"/>
          </a:xfrm>
        </p:grpSpPr>
        <p:cxnSp>
          <p:nvCxnSpPr>
            <p:cNvPr id="45" name="15 Conector recto"/>
            <p:cNvCxnSpPr/>
            <p:nvPr/>
          </p:nvCxnSpPr>
          <p:spPr>
            <a:xfrm rot="16200000" flipH="1">
              <a:off x="3190984" y="4690214"/>
              <a:ext cx="1620000" cy="9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16 Conector recto"/>
            <p:cNvCxnSpPr/>
            <p:nvPr/>
          </p:nvCxnSpPr>
          <p:spPr>
            <a:xfrm rot="16200000" flipH="1">
              <a:off x="2476116" y="4690701"/>
              <a:ext cx="1620000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10"/>
          <p:cNvGrpSpPr>
            <a:grpSpLocks/>
          </p:cNvGrpSpPr>
          <p:nvPr/>
        </p:nvGrpSpPr>
        <p:grpSpPr bwMode="auto">
          <a:xfrm>
            <a:off x="5857884" y="4929198"/>
            <a:ext cx="2949575" cy="276225"/>
            <a:chOff x="3804" y="4336"/>
            <a:chExt cx="4645" cy="435"/>
          </a:xfrm>
        </p:grpSpPr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50" name="10 Gráfico"/>
          <p:cNvGraphicFramePr/>
          <p:nvPr/>
        </p:nvGraphicFramePr>
        <p:xfrm>
          <a:off x="5357818" y="3143248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51" name="50 Grupo"/>
          <p:cNvGrpSpPr/>
          <p:nvPr/>
        </p:nvGrpSpPr>
        <p:grpSpPr>
          <a:xfrm>
            <a:off x="6929454" y="3286124"/>
            <a:ext cx="715356" cy="1278000"/>
            <a:chOff x="3286115" y="3880702"/>
            <a:chExt cx="715356" cy="1620000"/>
          </a:xfrm>
        </p:grpSpPr>
        <p:cxnSp>
          <p:nvCxnSpPr>
            <p:cNvPr id="52" name="15 Conector recto"/>
            <p:cNvCxnSpPr/>
            <p:nvPr/>
          </p:nvCxnSpPr>
          <p:spPr>
            <a:xfrm rot="16200000" flipH="1">
              <a:off x="3190984" y="4690214"/>
              <a:ext cx="1620000" cy="9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16 Conector recto"/>
            <p:cNvCxnSpPr/>
            <p:nvPr/>
          </p:nvCxnSpPr>
          <p:spPr>
            <a:xfrm rot="16200000" flipH="1">
              <a:off x="2476116" y="4690701"/>
              <a:ext cx="1620000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4" name="6 Gráfico"/>
          <p:cNvGraphicFramePr/>
          <p:nvPr/>
        </p:nvGraphicFramePr>
        <p:xfrm>
          <a:off x="5357818" y="1142984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55" name="Group 10"/>
          <p:cNvGrpSpPr>
            <a:grpSpLocks/>
          </p:cNvGrpSpPr>
          <p:nvPr/>
        </p:nvGrpSpPr>
        <p:grpSpPr bwMode="auto">
          <a:xfrm>
            <a:off x="5786446" y="1009635"/>
            <a:ext cx="3071833" cy="347663"/>
            <a:chOff x="3804" y="4336"/>
            <a:chExt cx="4645" cy="435"/>
          </a:xfrm>
        </p:grpSpPr>
        <p:sp>
          <p:nvSpPr>
            <p:cNvPr id="56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57 Grupo"/>
          <p:cNvGrpSpPr/>
          <p:nvPr/>
        </p:nvGrpSpPr>
        <p:grpSpPr>
          <a:xfrm>
            <a:off x="6929454" y="1285860"/>
            <a:ext cx="715356" cy="1278000"/>
            <a:chOff x="3286115" y="3880702"/>
            <a:chExt cx="715356" cy="1620000"/>
          </a:xfrm>
        </p:grpSpPr>
        <p:cxnSp>
          <p:nvCxnSpPr>
            <p:cNvPr id="59" name="15 Conector recto"/>
            <p:cNvCxnSpPr/>
            <p:nvPr/>
          </p:nvCxnSpPr>
          <p:spPr>
            <a:xfrm rot="16200000" flipH="1">
              <a:off x="3190984" y="4690214"/>
              <a:ext cx="1620000" cy="9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16 Conector recto"/>
            <p:cNvCxnSpPr/>
            <p:nvPr/>
          </p:nvCxnSpPr>
          <p:spPr>
            <a:xfrm rot="16200000" flipH="1">
              <a:off x="2476116" y="4690701"/>
              <a:ext cx="1620000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10"/>
          <p:cNvGrpSpPr>
            <a:grpSpLocks/>
          </p:cNvGrpSpPr>
          <p:nvPr/>
        </p:nvGrpSpPr>
        <p:grpSpPr bwMode="auto">
          <a:xfrm>
            <a:off x="5786446" y="3009899"/>
            <a:ext cx="3071833" cy="347663"/>
            <a:chOff x="3804" y="4336"/>
            <a:chExt cx="4645" cy="435"/>
          </a:xfrm>
        </p:grpSpPr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4" name="63 CuadroTexto"/>
          <p:cNvSpPr txBox="1"/>
          <p:nvPr/>
        </p:nvSpPr>
        <p:spPr>
          <a:xfrm>
            <a:off x="6072198" y="214290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CUBIERTA CASETA 2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1928794" y="785794"/>
            <a:ext cx="2949575" cy="276225"/>
            <a:chOff x="3804" y="4336"/>
            <a:chExt cx="4645" cy="435"/>
          </a:xfrm>
        </p:grpSpPr>
        <p:sp>
          <p:nvSpPr>
            <p:cNvPr id="48140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139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4857752" y="487900"/>
            <a:ext cx="1082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7:00 horas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071670" y="7141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FACHADA SUR CASETA 1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884052" y="2571744"/>
            <a:ext cx="1188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dirty="0" smtClean="0">
                <a:latin typeface="Arial Narrow" pitchFamily="34" charset="0"/>
                <a:ea typeface="Calibri" pitchFamily="34" charset="0"/>
                <a:cs typeface="Arial" pitchFamily="34" charset="0"/>
              </a:rPr>
              <a:t>14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:00 horas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2143108" y="2786058"/>
            <a:ext cx="2949575" cy="276225"/>
            <a:chOff x="3804" y="4336"/>
            <a:chExt cx="4645" cy="435"/>
          </a:xfrm>
        </p:grpSpPr>
        <p:sp>
          <p:nvSpPr>
            <p:cNvPr id="22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148" name="Rectangle 20"/>
          <p:cNvSpPr>
            <a:spLocks noChangeArrowheads="1"/>
          </p:cNvSpPr>
          <p:nvPr/>
        </p:nvSpPr>
        <p:spPr bwMode="auto">
          <a:xfrm>
            <a:off x="0" y="2714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4955490" y="4643446"/>
            <a:ext cx="1188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dirty="0" smtClean="0">
                <a:latin typeface="Arial Narrow" pitchFamily="34" charset="0"/>
                <a:ea typeface="Calibri" pitchFamily="34" charset="0"/>
                <a:cs typeface="Arial" pitchFamily="34" charset="0"/>
              </a:rPr>
              <a:t>22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:00 horas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10"/>
          <p:cNvGrpSpPr>
            <a:grpSpLocks/>
          </p:cNvGrpSpPr>
          <p:nvPr/>
        </p:nvGrpSpPr>
        <p:grpSpPr bwMode="auto">
          <a:xfrm>
            <a:off x="2122491" y="4938725"/>
            <a:ext cx="2949575" cy="276225"/>
            <a:chOff x="3804" y="4336"/>
            <a:chExt cx="4645" cy="435"/>
          </a:xfrm>
        </p:grpSpPr>
        <p:sp>
          <p:nvSpPr>
            <p:cNvPr id="32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36" name="25 Gráfico"/>
          <p:cNvGraphicFramePr/>
          <p:nvPr/>
        </p:nvGraphicFramePr>
        <p:xfrm>
          <a:off x="1714480" y="5058000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7" name="28 Grupo"/>
          <p:cNvGrpSpPr/>
          <p:nvPr/>
        </p:nvGrpSpPr>
        <p:grpSpPr>
          <a:xfrm>
            <a:off x="3286116" y="5214950"/>
            <a:ext cx="714380" cy="1260000"/>
            <a:chOff x="0" y="0"/>
            <a:chExt cx="1204532" cy="2084687"/>
          </a:xfrm>
        </p:grpSpPr>
        <p:cxnSp>
          <p:nvCxnSpPr>
            <p:cNvPr id="38" name="26 Conector recto"/>
            <p:cNvCxnSpPr/>
            <p:nvPr/>
          </p:nvCxnSpPr>
          <p:spPr>
            <a:xfrm rot="16200000" flipH="1">
              <a:off x="173204" y="1036757"/>
              <a:ext cx="2061223" cy="14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27 Conector recto"/>
            <p:cNvCxnSpPr/>
            <p:nvPr/>
          </p:nvCxnSpPr>
          <p:spPr>
            <a:xfrm rot="16200000" flipH="1">
              <a:off x="-1042343" y="1042343"/>
              <a:ext cx="2084687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0" name="21 Gráfico"/>
          <p:cNvGraphicFramePr/>
          <p:nvPr/>
        </p:nvGraphicFramePr>
        <p:xfrm>
          <a:off x="1714480" y="2928934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1" name="28 Grupo"/>
          <p:cNvGrpSpPr/>
          <p:nvPr/>
        </p:nvGrpSpPr>
        <p:grpSpPr>
          <a:xfrm>
            <a:off x="3286116" y="3071810"/>
            <a:ext cx="714380" cy="1260000"/>
            <a:chOff x="0" y="0"/>
            <a:chExt cx="1204532" cy="2084687"/>
          </a:xfrm>
        </p:grpSpPr>
        <p:cxnSp>
          <p:nvCxnSpPr>
            <p:cNvPr id="42" name="26 Conector recto"/>
            <p:cNvCxnSpPr/>
            <p:nvPr/>
          </p:nvCxnSpPr>
          <p:spPr>
            <a:xfrm rot="16200000" flipH="1">
              <a:off x="173204" y="1036757"/>
              <a:ext cx="2061223" cy="14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27 Conector recto"/>
            <p:cNvCxnSpPr/>
            <p:nvPr/>
          </p:nvCxnSpPr>
          <p:spPr>
            <a:xfrm rot="16200000" flipH="1">
              <a:off x="-1042343" y="1042343"/>
              <a:ext cx="2084687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4" name="17 Gráfico"/>
          <p:cNvGraphicFramePr/>
          <p:nvPr/>
        </p:nvGraphicFramePr>
        <p:xfrm>
          <a:off x="1714480" y="928670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5" name="28 Grupo"/>
          <p:cNvGrpSpPr/>
          <p:nvPr/>
        </p:nvGrpSpPr>
        <p:grpSpPr>
          <a:xfrm>
            <a:off x="3286116" y="1071546"/>
            <a:ext cx="714380" cy="1260000"/>
            <a:chOff x="0" y="0"/>
            <a:chExt cx="1204532" cy="2084687"/>
          </a:xfrm>
        </p:grpSpPr>
        <p:cxnSp>
          <p:nvCxnSpPr>
            <p:cNvPr id="46" name="26 Conector recto"/>
            <p:cNvCxnSpPr/>
            <p:nvPr/>
          </p:nvCxnSpPr>
          <p:spPr>
            <a:xfrm rot="16200000" flipH="1">
              <a:off x="173204" y="1036757"/>
              <a:ext cx="2061223" cy="14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27 Conector recto"/>
            <p:cNvCxnSpPr/>
            <p:nvPr/>
          </p:nvCxnSpPr>
          <p:spPr>
            <a:xfrm rot="16200000" flipH="1">
              <a:off x="-1042343" y="1042343"/>
              <a:ext cx="2084687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8" name="6 Gráfico"/>
          <p:cNvGraphicFramePr/>
          <p:nvPr/>
        </p:nvGraphicFramePr>
        <p:xfrm>
          <a:off x="5214942" y="928670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49" name="28 Grupo"/>
          <p:cNvGrpSpPr/>
          <p:nvPr/>
        </p:nvGrpSpPr>
        <p:grpSpPr>
          <a:xfrm>
            <a:off x="6786578" y="1071546"/>
            <a:ext cx="714380" cy="1260000"/>
            <a:chOff x="0" y="0"/>
            <a:chExt cx="1204532" cy="2084687"/>
          </a:xfrm>
        </p:grpSpPr>
        <p:cxnSp>
          <p:nvCxnSpPr>
            <p:cNvPr id="50" name="26 Conector recto"/>
            <p:cNvCxnSpPr/>
            <p:nvPr/>
          </p:nvCxnSpPr>
          <p:spPr>
            <a:xfrm rot="16200000" flipH="1">
              <a:off x="173204" y="1036757"/>
              <a:ext cx="2061223" cy="14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27 Conector recto"/>
            <p:cNvCxnSpPr/>
            <p:nvPr/>
          </p:nvCxnSpPr>
          <p:spPr>
            <a:xfrm rot="16200000" flipH="1">
              <a:off x="-1042343" y="1042343"/>
              <a:ext cx="2084687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0"/>
          <p:cNvGrpSpPr>
            <a:grpSpLocks/>
          </p:cNvGrpSpPr>
          <p:nvPr/>
        </p:nvGrpSpPr>
        <p:grpSpPr bwMode="auto">
          <a:xfrm>
            <a:off x="5715008" y="785794"/>
            <a:ext cx="2949575" cy="276225"/>
            <a:chOff x="3804" y="4336"/>
            <a:chExt cx="4645" cy="435"/>
          </a:xfrm>
        </p:grpSpPr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55" name="10 Gráfico"/>
          <p:cNvGraphicFramePr/>
          <p:nvPr/>
        </p:nvGraphicFramePr>
        <p:xfrm>
          <a:off x="5214942" y="2928934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56" name="28 Grupo"/>
          <p:cNvGrpSpPr/>
          <p:nvPr/>
        </p:nvGrpSpPr>
        <p:grpSpPr>
          <a:xfrm>
            <a:off x="6786578" y="3071810"/>
            <a:ext cx="714380" cy="1260000"/>
            <a:chOff x="0" y="0"/>
            <a:chExt cx="1204532" cy="2084687"/>
          </a:xfrm>
        </p:grpSpPr>
        <p:cxnSp>
          <p:nvCxnSpPr>
            <p:cNvPr id="57" name="26 Conector recto"/>
            <p:cNvCxnSpPr/>
            <p:nvPr/>
          </p:nvCxnSpPr>
          <p:spPr>
            <a:xfrm rot="16200000" flipH="1">
              <a:off x="173204" y="1036757"/>
              <a:ext cx="2061223" cy="14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27 Conector recto"/>
            <p:cNvCxnSpPr/>
            <p:nvPr/>
          </p:nvCxnSpPr>
          <p:spPr>
            <a:xfrm rot="16200000" flipH="1">
              <a:off x="-1042343" y="1042343"/>
              <a:ext cx="2084687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10"/>
          <p:cNvGrpSpPr>
            <a:grpSpLocks/>
          </p:cNvGrpSpPr>
          <p:nvPr/>
        </p:nvGrpSpPr>
        <p:grpSpPr bwMode="auto">
          <a:xfrm>
            <a:off x="5786446" y="2786058"/>
            <a:ext cx="2949575" cy="276225"/>
            <a:chOff x="3804" y="4336"/>
            <a:chExt cx="4645" cy="435"/>
          </a:xfrm>
        </p:grpSpPr>
        <p:sp>
          <p:nvSpPr>
            <p:cNvPr id="60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62" name="14 Gráfico"/>
          <p:cNvGraphicFramePr/>
          <p:nvPr/>
        </p:nvGraphicFramePr>
        <p:xfrm>
          <a:off x="5214942" y="5058000"/>
          <a:ext cx="36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63" name="28 Grupo"/>
          <p:cNvGrpSpPr/>
          <p:nvPr/>
        </p:nvGrpSpPr>
        <p:grpSpPr>
          <a:xfrm>
            <a:off x="6786578" y="5214950"/>
            <a:ext cx="714380" cy="1260000"/>
            <a:chOff x="0" y="0"/>
            <a:chExt cx="1204532" cy="2084687"/>
          </a:xfrm>
        </p:grpSpPr>
        <p:cxnSp>
          <p:nvCxnSpPr>
            <p:cNvPr id="64" name="26 Conector recto"/>
            <p:cNvCxnSpPr/>
            <p:nvPr/>
          </p:nvCxnSpPr>
          <p:spPr>
            <a:xfrm rot="16200000" flipH="1">
              <a:off x="173204" y="1036757"/>
              <a:ext cx="2061223" cy="14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27 Conector recto"/>
            <p:cNvCxnSpPr/>
            <p:nvPr/>
          </p:nvCxnSpPr>
          <p:spPr>
            <a:xfrm rot="16200000" flipH="1">
              <a:off x="-1042343" y="1042343"/>
              <a:ext cx="2084687" cy="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10"/>
          <p:cNvGrpSpPr>
            <a:grpSpLocks/>
          </p:cNvGrpSpPr>
          <p:nvPr/>
        </p:nvGrpSpPr>
        <p:grpSpPr bwMode="auto">
          <a:xfrm>
            <a:off x="5715008" y="4929198"/>
            <a:ext cx="2949575" cy="276225"/>
            <a:chOff x="3804" y="4336"/>
            <a:chExt cx="4645" cy="435"/>
          </a:xfrm>
        </p:grpSpPr>
        <p:sp>
          <p:nvSpPr>
            <p:cNvPr id="67" name="Text Box 12"/>
            <p:cNvSpPr txBox="1">
              <a:spLocks noChangeArrowheads="1"/>
            </p:cNvSpPr>
            <p:nvPr/>
          </p:nvSpPr>
          <p:spPr bwMode="auto">
            <a:xfrm>
              <a:off x="7134" y="4336"/>
              <a:ext cx="131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Text Box 11"/>
            <p:cNvSpPr txBox="1">
              <a:spLocks noChangeArrowheads="1"/>
            </p:cNvSpPr>
            <p:nvPr/>
          </p:nvSpPr>
          <p:spPr bwMode="auto">
            <a:xfrm>
              <a:off x="3804" y="4336"/>
              <a:ext cx="14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EXTERIOR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9" name="68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5715008" y="7141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FACHADA SUR CASETA 2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-32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643174" y="285728"/>
            <a:ext cx="585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CONCLUSIONES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71736" y="857232"/>
            <a:ext cx="50720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Para los cálculos térmicos ha sido necesario conocer sobretodo: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El material de los recintos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El espesor, densidad, masa y calor específico de los materiales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El tipo de aislamiento que disponemos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 emisividad de los recintos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 temperatura exterior ambiental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 temperatura exterior e interior de la caseta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Velocidad del viento 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Radiación.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95936" y="3861048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Aporte de energía interior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:\Users\Maria Dolores\Desktop\Proyecto final de grado\dolo\IMG_7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4345534"/>
            <a:ext cx="3232950" cy="215530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71470" y="285728"/>
            <a:ext cx="16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ÍNDICE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Marcador de texto"/>
          <p:cNvSpPr txBox="1">
            <a:spLocks/>
          </p:cNvSpPr>
          <p:nvPr/>
        </p:nvSpPr>
        <p:spPr>
          <a:xfrm>
            <a:off x="-32" y="714356"/>
            <a:ext cx="1714512" cy="4983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INTRODUCCIÓN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OBJETIVOS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MATERIAL Y MÉTODO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RESULTADOS   Y COMPARATIVA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5. PERFILES TÉRMICOS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6. CONCLUSIONES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55776" y="170080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Para Tª de confort en el interior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5004048" y="2060848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5940152" y="162880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Espesor superior o aporte de energía interior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24 Conector recto"/>
          <p:cNvCxnSpPr/>
          <p:nvPr/>
        </p:nvCxnSpPr>
        <p:spPr>
          <a:xfrm>
            <a:off x="2699792" y="2996952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2699792" y="3140968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 rot="5400000">
            <a:off x="175158" y="5182636"/>
            <a:ext cx="1292662" cy="17859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ESTUDIO DEL COMPORTAMIENTO TÉRMICO DE UNA CONSTRUCCIÓN PARA ENSAYOS AL AIRE LIBRE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" name="31 Grupo"/>
          <p:cNvGrpSpPr/>
          <p:nvPr/>
        </p:nvGrpSpPr>
        <p:grpSpPr>
          <a:xfrm>
            <a:off x="2857488" y="4071942"/>
            <a:ext cx="6215106" cy="797960"/>
            <a:chOff x="2214546" y="3429000"/>
            <a:chExt cx="6215106" cy="797960"/>
          </a:xfrm>
        </p:grpSpPr>
        <p:sp>
          <p:nvSpPr>
            <p:cNvPr id="18" name="17 CuadroTexto"/>
            <p:cNvSpPr txBox="1"/>
            <p:nvPr/>
          </p:nvSpPr>
          <p:spPr>
            <a:xfrm>
              <a:off x="2214546" y="3571876"/>
              <a:ext cx="321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Arial" pitchFamily="34" charset="0"/>
                  <a:cs typeface="Arial" pitchFamily="34" charset="0"/>
                </a:rPr>
                <a:t>Aislante térmico</a:t>
              </a:r>
              <a:endParaRPr lang="es-E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0" name="19 Conector recto de flecha"/>
            <p:cNvCxnSpPr/>
            <p:nvPr/>
          </p:nvCxnSpPr>
          <p:spPr>
            <a:xfrm flipV="1">
              <a:off x="4286248" y="3571876"/>
              <a:ext cx="714380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22 CuadroTexto"/>
            <p:cNvSpPr txBox="1"/>
            <p:nvPr/>
          </p:nvSpPr>
          <p:spPr>
            <a:xfrm>
              <a:off x="5143504" y="3429000"/>
              <a:ext cx="321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Arial" pitchFamily="34" charset="0"/>
                  <a:cs typeface="Arial" pitchFamily="34" charset="0"/>
                </a:rPr>
                <a:t>Ahorrar energía</a:t>
              </a:r>
              <a:endParaRPr lang="es-E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6" name="25 Conector recto de flecha"/>
            <p:cNvCxnSpPr/>
            <p:nvPr/>
          </p:nvCxnSpPr>
          <p:spPr>
            <a:xfrm>
              <a:off x="4286248" y="3786190"/>
              <a:ext cx="714380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5214942" y="3857628"/>
              <a:ext cx="321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Arial" pitchFamily="34" charset="0"/>
                  <a:cs typeface="Arial" pitchFamily="34" charset="0"/>
                </a:rPr>
                <a:t>Confort</a:t>
              </a:r>
              <a:endParaRPr lang="es-ES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4214818"/>
            <a:ext cx="7643866" cy="1143000"/>
          </a:xfrm>
        </p:spPr>
        <p:txBody>
          <a:bodyPr>
            <a:noAutofit/>
          </a:bodyPr>
          <a:lstStyle/>
          <a:p>
            <a:pPr algn="ctr"/>
            <a:r>
              <a:rPr lang="es-ES" sz="7200" dirty="0" smtClean="0">
                <a:latin typeface="Harrington" pitchFamily="82" charset="0"/>
              </a:rPr>
              <a:t>Fin</a:t>
            </a:r>
            <a:br>
              <a:rPr lang="es-ES" sz="7200" dirty="0" smtClean="0">
                <a:latin typeface="Harrington" pitchFamily="82" charset="0"/>
              </a:rPr>
            </a:br>
            <a:r>
              <a:rPr lang="es-ES" sz="7200" dirty="0" smtClean="0">
                <a:latin typeface="Harrington" pitchFamily="82" charset="0"/>
              </a:rPr>
              <a:t/>
            </a:r>
            <a:br>
              <a:rPr lang="es-ES" sz="7200" dirty="0" smtClean="0">
                <a:latin typeface="Harrington" pitchFamily="82" charset="0"/>
              </a:rPr>
            </a:br>
            <a:r>
              <a:rPr lang="es-ES" sz="3600" dirty="0" smtClean="0">
                <a:latin typeface="Harrington" pitchFamily="82" charset="0"/>
              </a:rPr>
              <a:t>Gracias por vuestra atención</a:t>
            </a:r>
            <a:endParaRPr lang="es-ES" sz="3600" dirty="0">
              <a:latin typeface="Harringto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1151</TotalTime>
  <Words>1802</Words>
  <Application>Microsoft Office PowerPoint</Application>
  <PresentationFormat>Presentación en pantalla (4:3)</PresentationFormat>
  <Paragraphs>421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Mirador</vt:lpstr>
      <vt:lpstr>ESTUDIO DEL COMPORTAMIENTO TÉRMICO DE UNA CONSTRUCCIÓN PARA ENSAYOS AL AIRE LIBRE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Fin  Gracias por vuestra atención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DEL COMPORTAMIENTO TÉRMICO DE UNA CONSTRUCCIÓN PARA ENSAYOS AL AIRE LIBRE</dc:title>
  <dc:creator>Maria Dolores</dc:creator>
  <cp:lastModifiedBy>jose luis</cp:lastModifiedBy>
  <cp:revision>102</cp:revision>
  <dcterms:created xsi:type="dcterms:W3CDTF">2011-07-04T09:00:26Z</dcterms:created>
  <dcterms:modified xsi:type="dcterms:W3CDTF">2011-07-13T17:09:30Z</dcterms:modified>
</cp:coreProperties>
</file>