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81" r:id="rId2"/>
  </p:sldIdLst>
  <p:sldSz cx="21385213" cy="30281563"/>
  <p:notesSz cx="14301788" cy="20564475"/>
  <p:defaultTextStyle>
    <a:defPPr>
      <a:defRPr lang="es-ES"/>
    </a:defPPr>
    <a:lvl1pPr algn="l" rtl="0" fontAlgn="base">
      <a:spcBef>
        <a:spcPct val="0"/>
      </a:spcBef>
      <a:spcAft>
        <a:spcPct val="0"/>
      </a:spcAft>
      <a:defRPr sz="5800" kern="1200">
        <a:solidFill>
          <a:schemeClr val="tx1"/>
        </a:solidFill>
        <a:latin typeface="Arial" charset="0"/>
        <a:ea typeface="+mn-ea"/>
        <a:cs typeface="+mn-cs"/>
      </a:defRPr>
    </a:lvl1pPr>
    <a:lvl2pPr marL="457200" algn="l" rtl="0" fontAlgn="base">
      <a:spcBef>
        <a:spcPct val="0"/>
      </a:spcBef>
      <a:spcAft>
        <a:spcPct val="0"/>
      </a:spcAft>
      <a:defRPr sz="5800" kern="1200">
        <a:solidFill>
          <a:schemeClr val="tx1"/>
        </a:solidFill>
        <a:latin typeface="Arial" charset="0"/>
        <a:ea typeface="+mn-ea"/>
        <a:cs typeface="+mn-cs"/>
      </a:defRPr>
    </a:lvl2pPr>
    <a:lvl3pPr marL="914400" algn="l" rtl="0" fontAlgn="base">
      <a:spcBef>
        <a:spcPct val="0"/>
      </a:spcBef>
      <a:spcAft>
        <a:spcPct val="0"/>
      </a:spcAft>
      <a:defRPr sz="5800" kern="1200">
        <a:solidFill>
          <a:schemeClr val="tx1"/>
        </a:solidFill>
        <a:latin typeface="Arial" charset="0"/>
        <a:ea typeface="+mn-ea"/>
        <a:cs typeface="+mn-cs"/>
      </a:defRPr>
    </a:lvl3pPr>
    <a:lvl4pPr marL="1371600" algn="l" rtl="0" fontAlgn="base">
      <a:spcBef>
        <a:spcPct val="0"/>
      </a:spcBef>
      <a:spcAft>
        <a:spcPct val="0"/>
      </a:spcAft>
      <a:defRPr sz="5800" kern="1200">
        <a:solidFill>
          <a:schemeClr val="tx1"/>
        </a:solidFill>
        <a:latin typeface="Arial" charset="0"/>
        <a:ea typeface="+mn-ea"/>
        <a:cs typeface="+mn-cs"/>
      </a:defRPr>
    </a:lvl4pPr>
    <a:lvl5pPr marL="1828800" algn="l" rtl="0" fontAlgn="base">
      <a:spcBef>
        <a:spcPct val="0"/>
      </a:spcBef>
      <a:spcAft>
        <a:spcPct val="0"/>
      </a:spcAft>
      <a:defRPr sz="5800" kern="1200">
        <a:solidFill>
          <a:schemeClr val="tx1"/>
        </a:solidFill>
        <a:latin typeface="Arial" charset="0"/>
        <a:ea typeface="+mn-ea"/>
        <a:cs typeface="+mn-cs"/>
      </a:defRPr>
    </a:lvl5pPr>
    <a:lvl6pPr marL="2286000" algn="l" defTabSz="914400" rtl="0" eaLnBrk="1" latinLnBrk="0" hangingPunct="1">
      <a:defRPr sz="5800" kern="1200">
        <a:solidFill>
          <a:schemeClr val="tx1"/>
        </a:solidFill>
        <a:latin typeface="Arial" charset="0"/>
        <a:ea typeface="+mn-ea"/>
        <a:cs typeface="+mn-cs"/>
      </a:defRPr>
    </a:lvl6pPr>
    <a:lvl7pPr marL="2743200" algn="l" defTabSz="914400" rtl="0" eaLnBrk="1" latinLnBrk="0" hangingPunct="1">
      <a:defRPr sz="5800" kern="1200">
        <a:solidFill>
          <a:schemeClr val="tx1"/>
        </a:solidFill>
        <a:latin typeface="Arial" charset="0"/>
        <a:ea typeface="+mn-ea"/>
        <a:cs typeface="+mn-cs"/>
      </a:defRPr>
    </a:lvl7pPr>
    <a:lvl8pPr marL="3200400" algn="l" defTabSz="914400" rtl="0" eaLnBrk="1" latinLnBrk="0" hangingPunct="1">
      <a:defRPr sz="5800" kern="1200">
        <a:solidFill>
          <a:schemeClr val="tx1"/>
        </a:solidFill>
        <a:latin typeface="Arial" charset="0"/>
        <a:ea typeface="+mn-ea"/>
        <a:cs typeface="+mn-cs"/>
      </a:defRPr>
    </a:lvl8pPr>
    <a:lvl9pPr marL="3657600" algn="l" defTabSz="914400" rtl="0" eaLnBrk="1" latinLnBrk="0" hangingPunct="1">
      <a:defRPr sz="5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EA21"/>
    <a:srgbClr val="800000"/>
    <a:srgbClr val="740404"/>
    <a:srgbClr val="9C0808"/>
    <a:srgbClr val="8888D8"/>
    <a:srgbClr val="333300"/>
    <a:srgbClr val="003366"/>
    <a:srgbClr val="333399"/>
    <a:srgbClr val="B2B2B2"/>
    <a:srgbClr val="6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02" autoAdjust="0"/>
    <p:restoredTop sz="92895" autoAdjust="0"/>
  </p:normalViewPr>
  <p:slideViewPr>
    <p:cSldViewPr>
      <p:cViewPr>
        <p:scale>
          <a:sx n="50" d="100"/>
          <a:sy n="50" d="100"/>
        </p:scale>
        <p:origin x="-426" y="504"/>
      </p:cViewPr>
      <p:guideLst>
        <p:guide orient="horz" pos="9538"/>
        <p:guide pos="3929"/>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6612"/>
    </p:cViewPr>
  </p:sorter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6197442" cy="1028224"/>
          </a:xfrm>
          <a:prstGeom prst="rect">
            <a:avLst/>
          </a:prstGeom>
          <a:noFill/>
          <a:ln w="9525">
            <a:noFill/>
            <a:miter lim="800000"/>
            <a:headEnd/>
            <a:tailEnd/>
          </a:ln>
          <a:effectLst/>
        </p:spPr>
        <p:txBody>
          <a:bodyPr vert="horz" wrap="square" lIns="199219" tIns="99610" rIns="199219" bIns="99610" numCol="1" anchor="t" anchorCtr="0" compatLnSpc="1">
            <a:prstTxWarp prst="textNoShape">
              <a:avLst/>
            </a:prstTxWarp>
          </a:bodyPr>
          <a:lstStyle>
            <a:lvl1pPr>
              <a:defRPr sz="2600" smtClean="0"/>
            </a:lvl1pPr>
          </a:lstStyle>
          <a:p>
            <a:pPr>
              <a:defRPr/>
            </a:pPr>
            <a:endParaRPr lang="es-ES" dirty="0"/>
          </a:p>
        </p:txBody>
      </p:sp>
      <p:sp>
        <p:nvSpPr>
          <p:cNvPr id="4099" name="Rectangle 3"/>
          <p:cNvSpPr>
            <a:spLocks noGrp="1" noChangeArrowheads="1"/>
          </p:cNvSpPr>
          <p:nvPr>
            <p:ph type="dt" idx="1"/>
          </p:nvPr>
        </p:nvSpPr>
        <p:spPr bwMode="auto">
          <a:xfrm>
            <a:off x="8101037" y="0"/>
            <a:ext cx="6197442" cy="1028224"/>
          </a:xfrm>
          <a:prstGeom prst="rect">
            <a:avLst/>
          </a:prstGeom>
          <a:noFill/>
          <a:ln w="9525">
            <a:noFill/>
            <a:miter lim="800000"/>
            <a:headEnd/>
            <a:tailEnd/>
          </a:ln>
          <a:effectLst/>
        </p:spPr>
        <p:txBody>
          <a:bodyPr vert="horz" wrap="square" lIns="199219" tIns="99610" rIns="199219" bIns="99610" numCol="1" anchor="t" anchorCtr="0" compatLnSpc="1">
            <a:prstTxWarp prst="textNoShape">
              <a:avLst/>
            </a:prstTxWarp>
          </a:bodyPr>
          <a:lstStyle>
            <a:lvl1pPr algn="r">
              <a:defRPr sz="2600" smtClean="0"/>
            </a:lvl1pPr>
          </a:lstStyle>
          <a:p>
            <a:pPr>
              <a:defRPr/>
            </a:pPr>
            <a:endParaRPr lang="es-ES" dirty="0"/>
          </a:p>
        </p:txBody>
      </p:sp>
      <p:sp>
        <p:nvSpPr>
          <p:cNvPr id="8196" name="Rectangle 4"/>
          <p:cNvSpPr>
            <a:spLocks noGrp="1" noRot="1" noChangeAspect="1" noChangeArrowheads="1" noTextEdit="1"/>
          </p:cNvSpPr>
          <p:nvPr>
            <p:ph type="sldImg" idx="2"/>
          </p:nvPr>
        </p:nvSpPr>
        <p:spPr bwMode="auto">
          <a:xfrm>
            <a:off x="4429125" y="1543050"/>
            <a:ext cx="5443538" cy="77104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430179" y="9768125"/>
            <a:ext cx="11441430" cy="9254014"/>
          </a:xfrm>
          <a:prstGeom prst="rect">
            <a:avLst/>
          </a:prstGeom>
          <a:noFill/>
          <a:ln w="9525">
            <a:noFill/>
            <a:miter lim="800000"/>
            <a:headEnd/>
            <a:tailEnd/>
          </a:ln>
          <a:effectLst/>
        </p:spPr>
        <p:txBody>
          <a:bodyPr vert="horz" wrap="square" lIns="199219" tIns="99610" rIns="199219" bIns="9961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19532683"/>
            <a:ext cx="6197442" cy="1028224"/>
          </a:xfrm>
          <a:prstGeom prst="rect">
            <a:avLst/>
          </a:prstGeom>
          <a:noFill/>
          <a:ln w="9525">
            <a:noFill/>
            <a:miter lim="800000"/>
            <a:headEnd/>
            <a:tailEnd/>
          </a:ln>
          <a:effectLst/>
        </p:spPr>
        <p:txBody>
          <a:bodyPr vert="horz" wrap="square" lIns="199219" tIns="99610" rIns="199219" bIns="99610" numCol="1" anchor="b" anchorCtr="0" compatLnSpc="1">
            <a:prstTxWarp prst="textNoShape">
              <a:avLst/>
            </a:prstTxWarp>
          </a:bodyPr>
          <a:lstStyle>
            <a:lvl1pPr>
              <a:defRPr sz="2600" smtClean="0"/>
            </a:lvl1pPr>
          </a:lstStyle>
          <a:p>
            <a:pPr>
              <a:defRPr/>
            </a:pPr>
            <a:endParaRPr lang="es-ES" dirty="0"/>
          </a:p>
        </p:txBody>
      </p:sp>
      <p:sp>
        <p:nvSpPr>
          <p:cNvPr id="4103" name="Rectangle 7"/>
          <p:cNvSpPr>
            <a:spLocks noGrp="1" noChangeArrowheads="1"/>
          </p:cNvSpPr>
          <p:nvPr>
            <p:ph type="sldNum" sz="quarter" idx="5"/>
          </p:nvPr>
        </p:nvSpPr>
        <p:spPr bwMode="auto">
          <a:xfrm>
            <a:off x="8101037" y="19532683"/>
            <a:ext cx="6197442" cy="1028224"/>
          </a:xfrm>
          <a:prstGeom prst="rect">
            <a:avLst/>
          </a:prstGeom>
          <a:noFill/>
          <a:ln w="9525">
            <a:noFill/>
            <a:miter lim="800000"/>
            <a:headEnd/>
            <a:tailEnd/>
          </a:ln>
          <a:effectLst/>
        </p:spPr>
        <p:txBody>
          <a:bodyPr vert="horz" wrap="square" lIns="199219" tIns="99610" rIns="199219" bIns="99610" numCol="1" anchor="b" anchorCtr="0" compatLnSpc="1">
            <a:prstTxWarp prst="textNoShape">
              <a:avLst/>
            </a:prstTxWarp>
          </a:bodyPr>
          <a:lstStyle>
            <a:lvl1pPr algn="r">
              <a:defRPr sz="2600" smtClean="0"/>
            </a:lvl1pPr>
          </a:lstStyle>
          <a:p>
            <a:pPr>
              <a:defRPr/>
            </a:pPr>
            <a:fld id="{F50900DC-22E6-4778-9A7E-868B346985A4}" type="slidenum">
              <a:rPr lang="es-ES"/>
              <a:pPr>
                <a:defRPr/>
              </a:pPr>
              <a:t>‹#›</a:t>
            </a:fld>
            <a:endParaRPr lang="es-ES" dirty="0"/>
          </a:p>
        </p:txBody>
      </p:sp>
    </p:spTree>
    <p:extLst>
      <p:ext uri="{BB962C8B-B14F-4D97-AF65-F5344CB8AC3E}">
        <p14:creationId xmlns:p14="http://schemas.microsoft.com/office/powerpoint/2010/main" val="13125937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8101037" y="19532683"/>
            <a:ext cx="6197442" cy="1028224"/>
          </a:xfrm>
          <a:prstGeom prst="rect">
            <a:avLst/>
          </a:prstGeom>
          <a:noFill/>
          <a:ln w="9525">
            <a:noFill/>
            <a:miter lim="800000"/>
            <a:headEnd/>
            <a:tailEnd/>
          </a:ln>
        </p:spPr>
        <p:txBody>
          <a:bodyPr lIns="199219" tIns="99610" rIns="199219" bIns="99610" anchor="b"/>
          <a:lstStyle/>
          <a:p>
            <a:pPr algn="r"/>
            <a:fld id="{F01B1F95-F5CB-4086-BD9B-744ADD54F8A6}" type="slidenum">
              <a:rPr lang="es-ES" sz="2600"/>
              <a:pPr algn="r"/>
              <a:t>1</a:t>
            </a:fld>
            <a:endParaRPr lang="es-ES" sz="2600" dirty="0"/>
          </a:p>
        </p:txBody>
      </p:sp>
      <p:sp>
        <p:nvSpPr>
          <p:cNvPr id="47107" name="1 Marcador de imagen de diapositiva"/>
          <p:cNvSpPr>
            <a:spLocks noGrp="1" noRot="1" noChangeAspect="1" noTextEdit="1"/>
          </p:cNvSpPr>
          <p:nvPr>
            <p:ph type="sldImg"/>
          </p:nvPr>
        </p:nvSpPr>
        <p:spPr bwMode="auto">
          <a:xfrm>
            <a:off x="4429125" y="1543050"/>
            <a:ext cx="5443538" cy="7710488"/>
          </a:xfrm>
          <a:prstGeom prst="rect">
            <a:avLst/>
          </a:prstGeom>
          <a:solidFill>
            <a:srgbClr val="FFFFFF"/>
          </a:solidFill>
          <a:ln>
            <a:solidFill>
              <a:srgbClr val="000000"/>
            </a:solidFill>
            <a:miter lim="800000"/>
            <a:headEnd/>
            <a:tailEnd/>
          </a:ln>
        </p:spPr>
      </p:sp>
      <p:sp>
        <p:nvSpPr>
          <p:cNvPr id="47108" name="2 Marcador de notas"/>
          <p:cNvSpPr>
            <a:spLocks noGrp="1"/>
          </p:cNvSpPr>
          <p:nvPr>
            <p:ph type="body" idx="1"/>
          </p:nvPr>
        </p:nvSpPr>
        <p:spPr bwMode="auto">
          <a:xfrm>
            <a:off x="1430179" y="9768125"/>
            <a:ext cx="11441430" cy="9254014"/>
          </a:xfrm>
          <a:prstGeom prst="rect">
            <a:avLst/>
          </a:prstGeom>
          <a:solidFill>
            <a:srgbClr val="FFFFFF"/>
          </a:solidFill>
          <a:ln>
            <a:solidFill>
              <a:srgbClr val="000000"/>
            </a:solidFill>
            <a:miter lim="800000"/>
            <a:headEnd/>
            <a:tailEnd/>
          </a:ln>
        </p:spPr>
        <p:txBody>
          <a:bodyPr lIns="183899" tIns="91949" rIns="183899" bIns="91949"/>
          <a:lstStyle/>
          <a:p>
            <a:pPr eaLnBrk="1" hangingPunct="1">
              <a:spcBef>
                <a:spcPct val="0"/>
              </a:spcBef>
            </a:pPr>
            <a:endParaRPr lang="da-DK" dirty="0" smtClean="0"/>
          </a:p>
        </p:txBody>
      </p:sp>
      <p:sp>
        <p:nvSpPr>
          <p:cNvPr id="47109" name="3 Marcador de número de diapositiva"/>
          <p:cNvSpPr txBox="1">
            <a:spLocks noGrp="1"/>
          </p:cNvSpPr>
          <p:nvPr/>
        </p:nvSpPr>
        <p:spPr bwMode="auto">
          <a:xfrm>
            <a:off x="8101037" y="19532683"/>
            <a:ext cx="6197442" cy="1028224"/>
          </a:xfrm>
          <a:prstGeom prst="rect">
            <a:avLst/>
          </a:prstGeom>
          <a:noFill/>
          <a:ln w="9525">
            <a:noFill/>
            <a:miter lim="800000"/>
            <a:headEnd/>
            <a:tailEnd/>
          </a:ln>
        </p:spPr>
        <p:txBody>
          <a:bodyPr lIns="183899" tIns="91949" rIns="183899" bIns="91949" anchor="b"/>
          <a:lstStyle/>
          <a:p>
            <a:pPr algn="r" defTabSz="1840006"/>
            <a:fld id="{182BD805-42F1-422F-9427-0C7C6B3A2D82}" type="slidenum">
              <a:rPr lang="es-ES" sz="2400"/>
              <a:pPr algn="r" defTabSz="1840006"/>
              <a:t>1</a:t>
            </a:fld>
            <a:endParaRPr lang="es-ES" sz="24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6237354" y="0"/>
            <a:ext cx="15147859" cy="30281563"/>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extLst/>
          </a:lstStyle>
          <a:p>
            <a:pPr algn="ctr" eaLnBrk="1" latinLnBrk="0" hangingPunct="1"/>
            <a:endParaRPr kumimoji="0" lang="en-US" dirty="0"/>
          </a:p>
        </p:txBody>
      </p:sp>
      <p:sp>
        <p:nvSpPr>
          <p:cNvPr id="9" name="8 Conector recto"/>
          <p:cNvSpPr>
            <a:spLocks noChangeShapeType="1"/>
          </p:cNvSpPr>
          <p:nvPr/>
        </p:nvSpPr>
        <p:spPr bwMode="auto">
          <a:xfrm rot="16200000">
            <a:off x="-8903428" y="15140782"/>
            <a:ext cx="30281563"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295232" tIns="147616" rIns="295232" bIns="147616" anchor="t" compatLnSpc="1"/>
          <a:lstStyle>
            <a:extLst/>
          </a:lstStyle>
          <a:p>
            <a:endParaRPr kumimoji="0" lang="en-US" dirty="0"/>
          </a:p>
        </p:txBody>
      </p:sp>
      <p:sp>
        <p:nvSpPr>
          <p:cNvPr id="12" name="11 Título"/>
          <p:cNvSpPr>
            <a:spLocks noGrp="1"/>
          </p:cNvSpPr>
          <p:nvPr>
            <p:ph type="ctrTitle"/>
          </p:nvPr>
        </p:nvSpPr>
        <p:spPr>
          <a:xfrm>
            <a:off x="7874146" y="2355232"/>
            <a:ext cx="11940077" cy="12664423"/>
          </a:xfrm>
        </p:spPr>
        <p:txBody>
          <a:bodyPr lIns="147616" tIns="0" rIns="147616">
            <a:noAutofit/>
          </a:bodyPr>
          <a:lstStyle>
            <a:lvl1pPr algn="r">
              <a:defRPr sz="136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7845085" y="15630302"/>
            <a:ext cx="11962010" cy="4862571"/>
          </a:xfrm>
        </p:spPr>
        <p:txBody>
          <a:bodyPr lIns="147616" tIns="0" rIns="147616" bIns="0"/>
          <a:lstStyle>
            <a:lvl1pPr marL="0" indent="0" algn="r">
              <a:buNone/>
              <a:defRPr sz="7100">
                <a:solidFill>
                  <a:srgbClr val="FFFFFF"/>
                </a:solidFill>
                <a:effectLst/>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13731122" y="28956672"/>
            <a:ext cx="4683193" cy="1001888"/>
          </a:xfrm>
        </p:spPr>
        <p:txBody>
          <a:bodyPr/>
          <a:lstStyle>
            <a:lvl1pPr>
              <a:defRPr lang="en-US" smtClean="0">
                <a:solidFill>
                  <a:srgbClr val="FFFFFF"/>
                </a:solidFill>
              </a:defRPr>
            </a:lvl1pPr>
            <a:extLst/>
          </a:lstStyle>
          <a:p>
            <a:endParaRPr lang="es-ES" dirty="0"/>
          </a:p>
        </p:txBody>
      </p:sp>
      <p:sp>
        <p:nvSpPr>
          <p:cNvPr id="18" name="17 Marcador de pie de página"/>
          <p:cNvSpPr>
            <a:spLocks noGrp="1"/>
          </p:cNvSpPr>
          <p:nvPr>
            <p:ph type="ftr" sz="quarter" idx="11"/>
          </p:nvPr>
        </p:nvSpPr>
        <p:spPr>
          <a:xfrm>
            <a:off x="6593774" y="28956672"/>
            <a:ext cx="6847108" cy="1009385"/>
          </a:xfrm>
        </p:spPr>
        <p:txBody>
          <a:bodyPr/>
          <a:lstStyle>
            <a:lvl1pPr>
              <a:defRPr lang="en-US" dirty="0">
                <a:solidFill>
                  <a:srgbClr val="FFFFFF"/>
                </a:solidFill>
              </a:defRPr>
            </a:lvl1pPr>
            <a:extLst/>
          </a:lstStyle>
          <a:p>
            <a:endParaRPr lang="es-ES" dirty="0"/>
          </a:p>
        </p:txBody>
      </p:sp>
      <p:sp>
        <p:nvSpPr>
          <p:cNvPr id="29" name="28 Marcador de número de diapositiva"/>
          <p:cNvSpPr>
            <a:spLocks noGrp="1"/>
          </p:cNvSpPr>
          <p:nvPr>
            <p:ph type="sldNum" sz="quarter" idx="12"/>
          </p:nvPr>
        </p:nvSpPr>
        <p:spPr>
          <a:xfrm>
            <a:off x="18431144" y="28949174"/>
            <a:ext cx="1375950" cy="1009385"/>
          </a:xfrm>
        </p:spPr>
        <p:txBody>
          <a:bodyPr/>
          <a:lstStyle>
            <a:lvl1pPr>
              <a:defRPr lang="en-US" smtClean="0">
                <a:solidFill>
                  <a:srgbClr val="FFFFFF"/>
                </a:solidFill>
              </a:defRPr>
            </a:lvl1pPr>
            <a:extLst/>
          </a:lstStyle>
          <a:p>
            <a:fld id="{6D15AA16-BD36-4AA6-9F9F-0339FA49A046}" type="slidenum">
              <a:rPr lang="es-ES" smtClean="0"/>
              <a:pPr/>
              <a:t>‹#›</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5326069" y="1214069"/>
            <a:ext cx="3564202" cy="25837463"/>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069260" y="1212687"/>
            <a:ext cx="14078599" cy="25837463"/>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9922739" y="28956672"/>
            <a:ext cx="4683193" cy="1001888"/>
          </a:xfrm>
        </p:spPr>
        <p:txBody>
          <a:bodyPr/>
          <a:lstStyle>
            <a:extLst/>
          </a:lstStyle>
          <a:p>
            <a:endParaRPr lang="es-ES" dirty="0"/>
          </a:p>
        </p:txBody>
      </p:sp>
      <p:sp>
        <p:nvSpPr>
          <p:cNvPr id="5" name="4 Marcador de pie de página"/>
          <p:cNvSpPr>
            <a:spLocks noGrp="1"/>
          </p:cNvSpPr>
          <p:nvPr>
            <p:ph type="ftr" sz="quarter" idx="11"/>
          </p:nvPr>
        </p:nvSpPr>
        <p:spPr>
          <a:xfrm>
            <a:off x="1069261" y="28949174"/>
            <a:ext cx="8554085" cy="1009385"/>
          </a:xfrm>
        </p:spPr>
        <p:txBody>
          <a:bodyPr/>
          <a:lstStyle>
            <a:extLst/>
          </a:lstStyle>
          <a:p>
            <a:endParaRPr lang="es-ES" dirty="0"/>
          </a:p>
        </p:txBody>
      </p:sp>
      <p:sp>
        <p:nvSpPr>
          <p:cNvPr id="6" name="5 Marcador de número de diapositiva"/>
          <p:cNvSpPr>
            <a:spLocks noGrp="1"/>
          </p:cNvSpPr>
          <p:nvPr>
            <p:ph type="sldNum" sz="quarter" idx="12"/>
          </p:nvPr>
        </p:nvSpPr>
        <p:spPr>
          <a:xfrm>
            <a:off x="14627486" y="28935716"/>
            <a:ext cx="1375950" cy="1009385"/>
          </a:xfrm>
        </p:spPr>
        <p:txBody>
          <a:bodyPr/>
          <a:lstStyle>
            <a:lvl1pPr>
              <a:defRPr>
                <a:solidFill>
                  <a:schemeClr val="tx2"/>
                </a:solidFill>
              </a:defRPr>
            </a:lvl1pPr>
            <a:extLst/>
          </a:lstStyle>
          <a:p>
            <a:fld id="{6D15AA16-BD36-4AA6-9F9F-0339FA49A046}" type="slidenum">
              <a:rPr lang="es-ES" smtClean="0"/>
              <a:pPr/>
              <a:t>‹#›</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494941" y="12459850"/>
            <a:ext cx="14629806" cy="6014255"/>
          </a:xfrm>
        </p:spPr>
        <p:txBody>
          <a:bodyPr tIns="0" anchor="t"/>
          <a:lstStyle>
            <a:lvl1pPr algn="r">
              <a:buNone/>
              <a:defRPr sz="136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494941" y="8411548"/>
            <a:ext cx="14629806" cy="3282962"/>
          </a:xfrm>
        </p:spPr>
        <p:txBody>
          <a:bodyPr anchor="b"/>
          <a:lstStyle>
            <a:lvl1pPr marL="0" indent="0" algn="r">
              <a:buNone/>
              <a:defRPr sz="6500">
                <a:solidFill>
                  <a:schemeClr val="tx1"/>
                </a:solidFill>
                <a:effectLst/>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11048648" y="28951656"/>
            <a:ext cx="4683193" cy="1001888"/>
          </a:xfrm>
        </p:spPr>
        <p:txBody>
          <a:bodyPr bIns="0" anchor="b"/>
          <a:lstStyle>
            <a:lvl1pPr>
              <a:defRPr>
                <a:solidFill>
                  <a:schemeClr val="tx2"/>
                </a:solidFill>
              </a:defRPr>
            </a:lvl1pPr>
            <a:extLst/>
          </a:lstStyle>
          <a:p>
            <a:endParaRPr lang="es-ES" dirty="0"/>
          </a:p>
        </p:txBody>
      </p:sp>
      <p:sp>
        <p:nvSpPr>
          <p:cNvPr id="5" name="4 Marcador de pie de página"/>
          <p:cNvSpPr>
            <a:spLocks noGrp="1"/>
          </p:cNvSpPr>
          <p:nvPr>
            <p:ph type="ftr" sz="quarter" idx="11"/>
          </p:nvPr>
        </p:nvSpPr>
        <p:spPr>
          <a:xfrm>
            <a:off x="4058508" y="28951656"/>
            <a:ext cx="6771984" cy="1009385"/>
          </a:xfrm>
        </p:spPr>
        <p:txBody>
          <a:bodyPr bIns="0" anchor="b"/>
          <a:lstStyle>
            <a:lvl1pPr>
              <a:defRPr>
                <a:solidFill>
                  <a:schemeClr val="tx2"/>
                </a:solidFill>
              </a:defRPr>
            </a:lvl1pPr>
            <a:extLst/>
          </a:lstStyle>
          <a:p>
            <a:endParaRPr lang="es-ES" dirty="0"/>
          </a:p>
        </p:txBody>
      </p:sp>
      <p:sp>
        <p:nvSpPr>
          <p:cNvPr id="6" name="5 Marcador de número de diapositiva"/>
          <p:cNvSpPr>
            <a:spLocks noGrp="1"/>
          </p:cNvSpPr>
          <p:nvPr>
            <p:ph type="sldNum" sz="quarter" idx="12"/>
          </p:nvPr>
        </p:nvSpPr>
        <p:spPr>
          <a:xfrm>
            <a:off x="15748797" y="28944158"/>
            <a:ext cx="1375950" cy="1009385"/>
          </a:xfrm>
        </p:spPr>
        <p:txBody>
          <a:bodyPr/>
          <a:lstStyle>
            <a:extLst/>
          </a:lstStyle>
          <a:p>
            <a:fld id="{6D15AA16-BD36-4AA6-9F9F-0339FA49A046}" type="slidenum">
              <a:rPr lang="es-ES" smtClean="0"/>
              <a:pPr/>
              <a:t>‹#›</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9260" y="1413140"/>
            <a:ext cx="16937089" cy="5046927"/>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069261" y="7065700"/>
            <a:ext cx="8233307" cy="19984432"/>
          </a:xfrm>
        </p:spPr>
        <p:txBody>
          <a:bodyPr anchor="t"/>
          <a:lstStyle>
            <a:lvl1pPr>
              <a:defRPr sz="9000"/>
            </a:lvl1pPr>
            <a:lvl2pPr>
              <a:defRPr sz="7700"/>
            </a:lvl2pPr>
            <a:lvl3pPr>
              <a:defRPr sz="6500"/>
            </a:lvl3pPr>
            <a:lvl4pPr>
              <a:defRPr sz="5800"/>
            </a:lvl4pPr>
            <a:lvl5pPr>
              <a:defRPr sz="5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9773042" y="7065700"/>
            <a:ext cx="8233307" cy="19984432"/>
          </a:xfrm>
        </p:spPr>
        <p:txBody>
          <a:bodyPr anchor="t"/>
          <a:lstStyle>
            <a:lvl1pPr>
              <a:defRPr sz="9000"/>
            </a:lvl1pPr>
            <a:lvl2pPr>
              <a:defRPr sz="7700"/>
            </a:lvl2pPr>
            <a:lvl3pPr>
              <a:defRPr sz="6500"/>
            </a:lvl3pPr>
            <a:lvl4pPr>
              <a:defRPr sz="5800"/>
            </a:lvl4pPr>
            <a:lvl5pPr>
              <a:defRPr sz="5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69260" y="1413140"/>
            <a:ext cx="16937089" cy="5046927"/>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9261" y="25907559"/>
            <a:ext cx="8233307" cy="2018771"/>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5800" b="1">
                <a:solidFill>
                  <a:schemeClr val="tx2"/>
                </a:solidFill>
                <a:effectLst/>
              </a:defRPr>
            </a:lvl1pPr>
            <a:lvl2pPr>
              <a:buNone/>
              <a:defRPr sz="6500" b="1"/>
            </a:lvl2pPr>
            <a:lvl3pPr>
              <a:buNone/>
              <a:defRPr sz="5800" b="1"/>
            </a:lvl3pPr>
            <a:lvl4pPr>
              <a:buNone/>
              <a:defRPr sz="5200" b="1"/>
            </a:lvl4pPr>
            <a:lvl5pPr>
              <a:buNone/>
              <a:defRPr sz="52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9773042" y="25907559"/>
            <a:ext cx="8233307" cy="2018771"/>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5800" b="1">
                <a:solidFill>
                  <a:schemeClr val="tx2"/>
                </a:solidFill>
                <a:effectLst/>
              </a:defRPr>
            </a:lvl1pPr>
            <a:lvl2pPr>
              <a:buNone/>
              <a:defRPr sz="6500" b="1"/>
            </a:lvl2pPr>
            <a:lvl3pPr>
              <a:buNone/>
              <a:defRPr sz="5800" b="1"/>
            </a:lvl3pPr>
            <a:lvl4pPr>
              <a:buNone/>
              <a:defRPr sz="5200" b="1"/>
            </a:lvl4pPr>
            <a:lvl5pPr>
              <a:buNone/>
              <a:defRPr sz="52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1069261" y="7558645"/>
            <a:ext cx="8233307" cy="18168938"/>
          </a:xfrm>
        </p:spPr>
        <p:txBody>
          <a:bodyPr/>
          <a:lstStyle>
            <a:lvl1pPr>
              <a:defRPr sz="7700"/>
            </a:lvl1pPr>
            <a:lvl2pPr>
              <a:defRPr sz="6500"/>
            </a:lvl2pPr>
            <a:lvl3pPr>
              <a:defRPr sz="5800"/>
            </a:lvl3pPr>
            <a:lvl4pPr>
              <a:defRPr sz="5200"/>
            </a:lvl4pPr>
            <a:lvl5pPr>
              <a:defRPr sz="52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9773042" y="7558645"/>
            <a:ext cx="8233307" cy="18168938"/>
          </a:xfrm>
        </p:spPr>
        <p:txBody>
          <a:bodyPr/>
          <a:lstStyle>
            <a:lvl1pPr>
              <a:defRPr sz="7700"/>
            </a:lvl1pPr>
            <a:lvl2pPr>
              <a:defRPr sz="6500"/>
            </a:lvl2pPr>
            <a:lvl3pPr>
              <a:defRPr sz="5800"/>
            </a:lvl3pPr>
            <a:lvl4pPr>
              <a:defRPr sz="5200"/>
            </a:lvl4pPr>
            <a:lvl5pPr>
              <a:defRPr sz="52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endParaRPr lang="es-ES" dirty="0"/>
          </a:p>
        </p:txBody>
      </p:sp>
      <p:sp>
        <p:nvSpPr>
          <p:cNvPr id="8" name="7 Marcador de pie de página"/>
          <p:cNvSpPr>
            <a:spLocks noGrp="1"/>
          </p:cNvSpPr>
          <p:nvPr>
            <p:ph type="ftr" sz="quarter" idx="11"/>
          </p:nvPr>
        </p:nvSpPr>
        <p:spPr/>
        <p:txBody>
          <a:bodyPr/>
          <a:lstStyle>
            <a:extLst/>
          </a:lstStyle>
          <a:p>
            <a:endParaRPr lang="es-ES" dirty="0"/>
          </a:p>
        </p:txBody>
      </p:sp>
      <p:sp>
        <p:nvSpPr>
          <p:cNvPr id="9" name="8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260" y="1413140"/>
            <a:ext cx="16937089" cy="5046927"/>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endParaRPr lang="es-ES" dirty="0"/>
          </a:p>
        </p:txBody>
      </p:sp>
      <p:sp>
        <p:nvSpPr>
          <p:cNvPr id="4" name="3 Marcador de pie de página"/>
          <p:cNvSpPr>
            <a:spLocks noGrp="1"/>
          </p:cNvSpPr>
          <p:nvPr>
            <p:ph type="ftr" sz="quarter" idx="11"/>
          </p:nvPr>
        </p:nvSpPr>
        <p:spPr/>
        <p:txBody>
          <a:bodyPr/>
          <a:lstStyle>
            <a:extLst/>
          </a:lstStyle>
          <a:p>
            <a:endParaRPr lang="es-ES" dirty="0"/>
          </a:p>
        </p:txBody>
      </p:sp>
      <p:sp>
        <p:nvSpPr>
          <p:cNvPr id="5" name="4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endParaRPr lang="es-ES" dirty="0"/>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dirty="0"/>
          </a:p>
        </p:txBody>
      </p:sp>
      <p:sp>
        <p:nvSpPr>
          <p:cNvPr id="4" name="3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261" y="1009385"/>
            <a:ext cx="13793462" cy="5181512"/>
          </a:xfrm>
        </p:spPr>
        <p:txBody>
          <a:bodyPr wrap="square" anchor="b"/>
          <a:lstStyle>
            <a:lvl1pPr algn="l">
              <a:buNone/>
              <a:defRPr lang="en-US" sz="77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069261" y="6611855"/>
            <a:ext cx="13793462" cy="2660397"/>
          </a:xfrm>
        </p:spPr>
        <p:txBody>
          <a:bodyPr rot="0" spcFirstLastPara="0" vertOverflow="overflow" horzOverflow="overflow" vert="horz" wrap="square" lIns="147616" tIns="0" rIns="0" bIns="0" numCol="1" spcCol="0" rtlCol="0" fromWordArt="0" anchor="t" anchorCtr="0" forceAA="0" compatLnSpc="1">
            <a:normAutofit/>
          </a:bodyPr>
          <a:lstStyle>
            <a:lvl1pPr marL="0" indent="0">
              <a:spcBef>
                <a:spcPts val="0"/>
              </a:spcBef>
              <a:spcAft>
                <a:spcPts val="0"/>
              </a:spcAft>
              <a:buNone/>
              <a:defRPr sz="4500"/>
            </a:lvl1pPr>
            <a:lvl2pPr>
              <a:buNone/>
              <a:defRPr sz="3900"/>
            </a:lvl2pPr>
            <a:lvl3pPr>
              <a:buNone/>
              <a:defRPr sz="3200"/>
            </a:lvl3pPr>
            <a:lvl4pPr>
              <a:buNone/>
              <a:defRPr sz="2900"/>
            </a:lvl4pPr>
            <a:lvl5pPr>
              <a:buNone/>
              <a:defRPr sz="2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069261" y="9420931"/>
            <a:ext cx="16929960" cy="19303512"/>
          </a:xfrm>
        </p:spPr>
        <p:txBody>
          <a:bodyPr/>
          <a:lstStyle>
            <a:lvl1pPr>
              <a:defRPr sz="10300"/>
            </a:lvl1pPr>
            <a:lvl2pPr>
              <a:defRPr sz="9000"/>
            </a:lvl2pPr>
            <a:lvl3pPr>
              <a:defRPr sz="7700"/>
            </a:lvl3pPr>
            <a:lvl4pPr>
              <a:defRPr sz="6500"/>
            </a:lvl4pPr>
            <a:lvl5pPr>
              <a:defRPr sz="65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1398478" y="4436123"/>
            <a:ext cx="10102144" cy="19042206"/>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extLst/>
          </a:lstStyle>
          <a:p>
            <a:pPr algn="ctr" eaLnBrk="1" latinLnBrk="0" hangingPunct="1"/>
            <a:endParaRPr kumimoji="0" lang="en-US" dirty="0"/>
          </a:p>
        </p:txBody>
      </p:sp>
      <p:sp>
        <p:nvSpPr>
          <p:cNvPr id="9" name="8 Rectángulo"/>
          <p:cNvSpPr/>
          <p:nvPr/>
        </p:nvSpPr>
        <p:spPr>
          <a:xfrm rot="21420000">
            <a:off x="1395527" y="4410284"/>
            <a:ext cx="10102144" cy="19042206"/>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extLst/>
          </a:lstStyle>
          <a:p>
            <a:pPr algn="ctr" eaLnBrk="1" latinLnBrk="0" hangingPunct="1"/>
            <a:endParaRPr kumimoji="0" lang="en-US" dirty="0"/>
          </a:p>
        </p:txBody>
      </p:sp>
      <p:sp>
        <p:nvSpPr>
          <p:cNvPr id="2" name="1 Título"/>
          <p:cNvSpPr>
            <a:spLocks noGrp="1"/>
          </p:cNvSpPr>
          <p:nvPr>
            <p:ph type="title"/>
          </p:nvPr>
        </p:nvSpPr>
        <p:spPr>
          <a:xfrm>
            <a:off x="12603566" y="5046927"/>
            <a:ext cx="8019455" cy="9084469"/>
          </a:xfrm>
        </p:spPr>
        <p:txBody>
          <a:bodyPr vert="horz" anchor="b"/>
          <a:lstStyle>
            <a:lvl1pPr algn="l">
              <a:buNone/>
              <a:defRPr sz="97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12603566" y="14498916"/>
            <a:ext cx="8019455" cy="8478838"/>
          </a:xfrm>
        </p:spPr>
        <p:txBody>
          <a:bodyPr rot="0" spcFirstLastPara="0" vertOverflow="overflow" horzOverflow="overflow" vert="horz" wrap="square" lIns="265709" tIns="0" rIns="0" bIns="0" numCol="1" spcCol="0" rtlCol="0" fromWordArt="0" anchor="t" anchorCtr="0" forceAA="0" compatLnSpc="1">
            <a:normAutofit/>
          </a:bodyPr>
          <a:lstStyle>
            <a:lvl1pPr marL="0" indent="0">
              <a:lnSpc>
                <a:spcPct val="100000"/>
              </a:lnSpc>
              <a:spcBef>
                <a:spcPts val="0"/>
              </a:spcBef>
              <a:buFontTx/>
              <a:buNone/>
              <a:defRPr sz="4500" baseline="0">
                <a:solidFill>
                  <a:schemeClr val="tx1"/>
                </a:solidFill>
              </a:defRPr>
            </a:lvl1pPr>
            <a:lvl2pPr>
              <a:defRPr sz="3900"/>
            </a:lvl2pPr>
            <a:lvl3pPr>
              <a:defRPr sz="3200"/>
            </a:lvl3pPr>
            <a:lvl4pPr>
              <a:defRPr sz="2900"/>
            </a:lvl4pPr>
            <a:lvl5pPr>
              <a:defRPr sz="2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6D15AA16-BD36-4AA6-9F9F-0339FA49A046}" type="slidenum">
              <a:rPr lang="es-ES" smtClean="0"/>
              <a:pPr/>
              <a:t>‹#›</a:t>
            </a:fld>
            <a:endParaRPr lang="es-ES" dirty="0"/>
          </a:p>
        </p:txBody>
      </p:sp>
      <p:sp>
        <p:nvSpPr>
          <p:cNvPr id="10" name="9 Marcador de posición de imagen"/>
          <p:cNvSpPr>
            <a:spLocks noGrp="1"/>
          </p:cNvSpPr>
          <p:nvPr>
            <p:ph type="pic" idx="1"/>
          </p:nvPr>
        </p:nvSpPr>
        <p:spPr>
          <a:xfrm>
            <a:off x="1552163" y="4596554"/>
            <a:ext cx="9837198" cy="18572692"/>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10300"/>
            </a:lvl1pPr>
            <a:extLst/>
          </a:lstStyle>
          <a:p>
            <a:r>
              <a:rPr kumimoji="0" lang="es-ES" dirty="0"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19068482" y="0"/>
            <a:ext cx="2316731" cy="30281563"/>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extLst/>
          </a:lstStyle>
          <a:p>
            <a:pPr algn="ctr" eaLnBrk="1" latinLnBrk="0" hangingPunct="1"/>
            <a:endParaRPr kumimoji="0" lang="en-US" dirty="0"/>
          </a:p>
        </p:txBody>
      </p:sp>
      <p:sp>
        <p:nvSpPr>
          <p:cNvPr id="3" name="2 Marcador de título"/>
          <p:cNvSpPr>
            <a:spLocks noGrp="1"/>
          </p:cNvSpPr>
          <p:nvPr>
            <p:ph type="title"/>
          </p:nvPr>
        </p:nvSpPr>
        <p:spPr>
          <a:xfrm>
            <a:off x="1069261" y="1413140"/>
            <a:ext cx="16929960" cy="5046927"/>
          </a:xfrm>
          <a:prstGeom prst="rect">
            <a:avLst/>
          </a:prstGeom>
        </p:spPr>
        <p:txBody>
          <a:bodyPr vert="horz" lIns="147616" tIns="0" rIns="147616"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1069261" y="7106391"/>
            <a:ext cx="16929960" cy="21398971"/>
          </a:xfrm>
          <a:prstGeom prst="rect">
            <a:avLst/>
          </a:prstGeom>
        </p:spPr>
        <p:txBody>
          <a:bodyPr vert="horz" lIns="295232" tIns="147616" rIns="295232" bIns="147616">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9930036" y="28956672"/>
            <a:ext cx="4683193" cy="1001888"/>
          </a:xfrm>
          <a:prstGeom prst="rect">
            <a:avLst/>
          </a:prstGeom>
        </p:spPr>
        <p:txBody>
          <a:bodyPr vert="horz" lIns="295232" tIns="0" rIns="295232" bIns="0" anchor="b"/>
          <a:lstStyle>
            <a:lvl1pPr algn="l" eaLnBrk="1" latinLnBrk="0" hangingPunct="1">
              <a:defRPr kumimoji="0" sz="3200">
                <a:solidFill>
                  <a:schemeClr val="tx2"/>
                </a:solidFill>
              </a:defRPr>
            </a:lvl1pPr>
            <a:extLst/>
          </a:lstStyle>
          <a:p>
            <a:endParaRPr lang="es-ES" dirty="0"/>
          </a:p>
        </p:txBody>
      </p:sp>
      <p:sp>
        <p:nvSpPr>
          <p:cNvPr id="4" name="3 Marcador de pie de página"/>
          <p:cNvSpPr>
            <a:spLocks noGrp="1"/>
          </p:cNvSpPr>
          <p:nvPr>
            <p:ph type="ftr" sz="quarter" idx="3"/>
          </p:nvPr>
        </p:nvSpPr>
        <p:spPr>
          <a:xfrm>
            <a:off x="1069261" y="28956672"/>
            <a:ext cx="8554085" cy="1009385"/>
          </a:xfrm>
          <a:prstGeom prst="rect">
            <a:avLst/>
          </a:prstGeom>
        </p:spPr>
        <p:txBody>
          <a:bodyPr vert="horz" lIns="295232" tIns="0" rIns="295232" bIns="0" anchor="b"/>
          <a:lstStyle>
            <a:lvl1pPr algn="r" eaLnBrk="1" latinLnBrk="0" hangingPunct="1">
              <a:defRPr kumimoji="0" sz="3200">
                <a:solidFill>
                  <a:schemeClr val="tx2"/>
                </a:solidFill>
              </a:defRPr>
            </a:lvl1pPr>
            <a:extLst/>
          </a:lstStyle>
          <a:p>
            <a:endParaRPr lang="es-ES" dirty="0"/>
          </a:p>
        </p:txBody>
      </p:sp>
      <p:sp>
        <p:nvSpPr>
          <p:cNvPr id="16" name="15 Marcador de número de diapositiva"/>
          <p:cNvSpPr>
            <a:spLocks noGrp="1"/>
          </p:cNvSpPr>
          <p:nvPr>
            <p:ph type="sldNum" sz="quarter" idx="4"/>
          </p:nvPr>
        </p:nvSpPr>
        <p:spPr>
          <a:xfrm>
            <a:off x="14620357" y="28949174"/>
            <a:ext cx="1375950" cy="1009385"/>
          </a:xfrm>
          <a:prstGeom prst="rect">
            <a:avLst/>
          </a:prstGeom>
        </p:spPr>
        <p:txBody>
          <a:bodyPr vert="horz" lIns="0" tIns="0" rIns="0" bIns="0" anchor="b"/>
          <a:lstStyle>
            <a:lvl1pPr algn="r" eaLnBrk="1" latinLnBrk="0" hangingPunct="1">
              <a:defRPr kumimoji="0" sz="3600">
                <a:solidFill>
                  <a:schemeClr val="tx2"/>
                </a:solidFill>
              </a:defRPr>
            </a:lvl1pPr>
            <a:extLst/>
          </a:lstStyle>
          <a:p>
            <a:fld id="{6D15AA16-BD36-4AA6-9F9F-0339FA49A046}" type="slidenum">
              <a:rPr lang="es-ES" smtClean="0"/>
              <a:pPr/>
              <a:t>‹#›</a:t>
            </a:fld>
            <a:endParaRPr lang="es-E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123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885697" indent="-885697" algn="l" rtl="0" eaLnBrk="1" latinLnBrk="0" hangingPunct="1">
        <a:spcBef>
          <a:spcPts val="1937"/>
        </a:spcBef>
        <a:buClr>
          <a:schemeClr val="tx2"/>
        </a:buClr>
        <a:buSzPct val="73000"/>
        <a:buFont typeface="Wingdings 2"/>
        <a:buChar char=""/>
        <a:defRPr kumimoji="0" sz="8400" kern="1200" baseline="0">
          <a:solidFill>
            <a:schemeClr val="tx1"/>
          </a:solidFill>
          <a:latin typeface="+mn-lt"/>
          <a:ea typeface="+mn-ea"/>
          <a:cs typeface="+mn-cs"/>
        </a:defRPr>
      </a:lvl1pPr>
      <a:lvl2pPr marL="1682824" indent="-738081" algn="l" rtl="0" eaLnBrk="1" latinLnBrk="0" hangingPunct="1">
        <a:spcBef>
          <a:spcPts val="1614"/>
        </a:spcBef>
        <a:buClr>
          <a:schemeClr val="accent4"/>
        </a:buClr>
        <a:buSzPct val="80000"/>
        <a:buFont typeface="Wingdings 2"/>
        <a:buChar char=""/>
        <a:defRPr kumimoji="0" sz="7400" kern="1200">
          <a:solidFill>
            <a:schemeClr val="tx1">
              <a:tint val="85000"/>
            </a:schemeClr>
          </a:solidFill>
          <a:latin typeface="+mn-lt"/>
          <a:ea typeface="+mn-ea"/>
          <a:cs typeface="+mn-cs"/>
        </a:defRPr>
      </a:lvl2pPr>
      <a:lvl3pPr marL="2450428" indent="-738081" algn="l" rtl="0" eaLnBrk="1" latinLnBrk="0" hangingPunct="1">
        <a:spcBef>
          <a:spcPts val="1291"/>
        </a:spcBef>
        <a:buClr>
          <a:schemeClr val="accent4"/>
        </a:buClr>
        <a:buSzPct val="60000"/>
        <a:buFont typeface="Wingdings"/>
        <a:buChar char=""/>
        <a:defRPr kumimoji="0" sz="6500" kern="1200">
          <a:solidFill>
            <a:schemeClr val="tx1"/>
          </a:solidFill>
          <a:latin typeface="+mn-lt"/>
          <a:ea typeface="+mn-ea"/>
          <a:cs typeface="+mn-cs"/>
        </a:defRPr>
      </a:lvl3pPr>
      <a:lvl4pPr marL="3247556" indent="-738081" algn="l" rtl="0" eaLnBrk="1" latinLnBrk="0" hangingPunct="1">
        <a:spcBef>
          <a:spcPct val="20000"/>
        </a:spcBef>
        <a:buClr>
          <a:schemeClr val="accent4"/>
        </a:buClr>
        <a:buSzPct val="80000"/>
        <a:buFont typeface="Wingdings 2"/>
        <a:buChar char=""/>
        <a:defRPr kumimoji="0" sz="6500" kern="1200">
          <a:solidFill>
            <a:schemeClr val="tx1">
              <a:tint val="85000"/>
            </a:schemeClr>
          </a:solidFill>
          <a:latin typeface="+mn-lt"/>
          <a:ea typeface="+mn-ea"/>
          <a:cs typeface="+mn-cs"/>
        </a:defRPr>
      </a:lvl4pPr>
      <a:lvl5pPr marL="4133253" indent="-738081" algn="l" rtl="0" eaLnBrk="1" latinLnBrk="0" hangingPunct="1">
        <a:spcBef>
          <a:spcPts val="1291"/>
        </a:spcBef>
        <a:buClr>
          <a:schemeClr val="accent4"/>
        </a:buClr>
        <a:buSzPct val="70000"/>
        <a:buFont typeface="Wingdings"/>
        <a:buChar char=""/>
        <a:defRPr kumimoji="0" sz="5800" kern="1200">
          <a:solidFill>
            <a:schemeClr val="tx1"/>
          </a:solidFill>
          <a:latin typeface="+mn-lt"/>
          <a:ea typeface="+mn-ea"/>
          <a:cs typeface="+mn-cs"/>
        </a:defRPr>
      </a:lvl5pPr>
      <a:lvl6pPr marL="4753240" indent="-590465" algn="l" rtl="0" eaLnBrk="1" latinLnBrk="0" hangingPunct="1">
        <a:spcBef>
          <a:spcPts val="1291"/>
        </a:spcBef>
        <a:buClr>
          <a:schemeClr val="accent4"/>
        </a:buClr>
        <a:buSzPct val="80000"/>
        <a:buFont typeface="Wingdings 2"/>
        <a:buChar char=""/>
        <a:defRPr kumimoji="0" sz="5800" kern="1200">
          <a:solidFill>
            <a:schemeClr val="tx1">
              <a:tint val="85000"/>
            </a:schemeClr>
          </a:solidFill>
          <a:latin typeface="+mn-lt"/>
          <a:ea typeface="+mn-ea"/>
          <a:cs typeface="+mn-cs"/>
        </a:defRPr>
      </a:lvl6pPr>
      <a:lvl7pPr marL="5402752" indent="-590465" algn="l" rtl="0" eaLnBrk="1" latinLnBrk="0" hangingPunct="1">
        <a:spcBef>
          <a:spcPct val="20000"/>
        </a:spcBef>
        <a:buClr>
          <a:schemeClr val="accent4"/>
        </a:buClr>
        <a:buSzPct val="80000"/>
        <a:buFont typeface="Wingdings 2"/>
        <a:buChar char=""/>
        <a:defRPr kumimoji="0" sz="5200" kern="1200" baseline="0">
          <a:solidFill>
            <a:schemeClr val="tx1"/>
          </a:solidFill>
          <a:latin typeface="+mn-lt"/>
          <a:ea typeface="+mn-ea"/>
          <a:cs typeface="+mn-cs"/>
        </a:defRPr>
      </a:lvl7pPr>
      <a:lvl8pPr marL="5963693" indent="-590465" algn="l" rtl="0" eaLnBrk="1" latinLnBrk="0" hangingPunct="1">
        <a:spcBef>
          <a:spcPts val="969"/>
        </a:spcBef>
        <a:buClr>
          <a:schemeClr val="accent4"/>
        </a:buClr>
        <a:buSzPct val="100000"/>
        <a:buChar char="•"/>
        <a:defRPr kumimoji="0" sz="5200" kern="1200" baseline="0">
          <a:solidFill>
            <a:schemeClr val="tx1">
              <a:tint val="85000"/>
            </a:schemeClr>
          </a:solidFill>
          <a:latin typeface="+mn-lt"/>
          <a:ea typeface="+mn-ea"/>
          <a:cs typeface="+mn-cs"/>
        </a:defRPr>
      </a:lvl8pPr>
      <a:lvl9pPr marL="6642727" indent="-590465" algn="l" rtl="0" eaLnBrk="1" latinLnBrk="0" hangingPunct="1">
        <a:spcBef>
          <a:spcPct val="20000"/>
        </a:spcBef>
        <a:buClr>
          <a:schemeClr val="accent4"/>
        </a:buClr>
        <a:buSzPct val="100000"/>
        <a:buFont typeface="Wingdings"/>
        <a:buChar char="§"/>
        <a:defRPr kumimoji="0" sz="45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notesSlide" Target="../notesSlides/notesSlide1.xml"/><Relationship Id="rId7" Type="http://schemas.openxmlformats.org/officeDocument/2006/relationships/image" Target="../media/image6.png"/><Relationship Id="rId12" Type="http://schemas.openxmlformats.org/officeDocument/2006/relationships/image" Target="../media/image9.wmf"/><Relationship Id="rId17" Type="http://schemas.openxmlformats.org/officeDocument/2006/relationships/image" Target="../media/image14.png"/><Relationship Id="rId2" Type="http://schemas.openxmlformats.org/officeDocument/2006/relationships/slideLayout" Target="../slideLayouts/slideLayout7.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vmlDrawing" Target="../drawings/vmlDrawing1.vml"/><Relationship Id="rId6" Type="http://schemas.openxmlformats.org/officeDocument/2006/relationships/image" Target="../media/image5.jpeg"/><Relationship Id="rId11" Type="http://schemas.openxmlformats.org/officeDocument/2006/relationships/image" Target="../media/image8.jpeg"/><Relationship Id="rId5" Type="http://schemas.openxmlformats.org/officeDocument/2006/relationships/image" Target="../media/image4.png"/><Relationship Id="rId15" Type="http://schemas.openxmlformats.org/officeDocument/2006/relationships/image" Target="../media/image12.png"/><Relationship Id="rId10" Type="http://schemas.openxmlformats.org/officeDocument/2006/relationships/image" Target="../media/image2.png"/><Relationship Id="rId19"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oleObject" Target="../embeddings/oleObject1.bin"/><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Rectangle 37"/>
          <p:cNvSpPr/>
          <p:nvPr/>
        </p:nvSpPr>
        <p:spPr>
          <a:xfrm>
            <a:off x="3680331" y="2032934"/>
            <a:ext cx="12766319" cy="273762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tangle 36"/>
          <p:cNvSpPr/>
          <p:nvPr/>
        </p:nvSpPr>
        <p:spPr>
          <a:xfrm>
            <a:off x="10697383" y="24494508"/>
            <a:ext cx="10757699" cy="398312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3" name="Picture 50"/>
          <p:cNvPicPr>
            <a:picLocks noChangeAspect="1" noChangeArrowheads="1"/>
          </p:cNvPicPr>
          <p:nvPr/>
        </p:nvPicPr>
        <p:blipFill rotWithShape="1">
          <a:blip r:embed="rId4">
            <a:extLst>
              <a:ext uri="{28A0092B-C50C-407E-A947-70E740481C1C}">
                <a14:useLocalDpi xmlns:a14="http://schemas.microsoft.com/office/drawing/2010/main" val="0"/>
              </a:ext>
            </a:extLst>
          </a:blip>
          <a:srcRect l="34014" t="23445" r="47235" b="33643"/>
          <a:stretch/>
        </p:blipFill>
        <p:spPr bwMode="auto">
          <a:xfrm>
            <a:off x="11229355" y="15032013"/>
            <a:ext cx="5555849" cy="714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101"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85120" y="22004032"/>
            <a:ext cx="5091112" cy="227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2" descr="\\staff-fs\cv-staff-home\cvpc3\MATLAB\H01 Graphs\METs.jpg"/>
          <p:cNvPicPr>
            <a:picLocks noChangeAspect="1" noChangeArrowheads="1"/>
          </p:cNvPicPr>
          <p:nvPr/>
        </p:nvPicPr>
        <p:blipFill rotWithShape="1">
          <a:blip r:embed="rId6">
            <a:extLst>
              <a:ext uri="{28A0092B-C50C-407E-A947-70E740481C1C}">
                <a14:useLocalDpi xmlns:a14="http://schemas.microsoft.com/office/drawing/2010/main" val="0"/>
              </a:ext>
            </a:extLst>
          </a:blip>
          <a:srcRect l="11707" t="52482" r="8145" b="32718"/>
          <a:stretch/>
        </p:blipFill>
        <p:spPr bwMode="auto">
          <a:xfrm>
            <a:off x="3702525" y="9646910"/>
            <a:ext cx="8754962" cy="898219"/>
          </a:xfrm>
          <a:prstGeom prst="rect">
            <a:avLst/>
          </a:prstGeom>
          <a:noFill/>
          <a:extLst>
            <a:ext uri="{909E8E84-426E-40DD-AFC4-6F175D3DCCD1}">
              <a14:hiddenFill xmlns:a14="http://schemas.microsoft.com/office/drawing/2010/main">
                <a:solidFill>
                  <a:srgbClr val="FFFFFF"/>
                </a:solidFill>
              </a14:hiddenFill>
            </a:ext>
          </a:extLst>
        </p:spPr>
      </p:pic>
      <p:pic>
        <p:nvPicPr>
          <p:cNvPr id="46130" name="Picture 50"/>
          <p:cNvPicPr>
            <a:picLocks noChangeAspect="1" noChangeArrowheads="1"/>
          </p:cNvPicPr>
          <p:nvPr/>
        </p:nvPicPr>
        <p:blipFill rotWithShape="1">
          <a:blip r:embed="rId4">
            <a:extLst>
              <a:ext uri="{28A0092B-C50C-407E-A947-70E740481C1C}">
                <a14:useLocalDpi xmlns:a14="http://schemas.microsoft.com/office/drawing/2010/main" val="0"/>
              </a:ext>
            </a:extLst>
          </a:blip>
          <a:srcRect l="58806" t="23445" r="25551" b="33643"/>
          <a:stretch/>
        </p:blipFill>
        <p:spPr bwMode="auto">
          <a:xfrm>
            <a:off x="16793124" y="14954677"/>
            <a:ext cx="4634949" cy="714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98"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11053" y="25008117"/>
            <a:ext cx="4441502" cy="3333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119" name="Picture 39"/>
          <p:cNvPicPr>
            <a:picLocks noChangeAspect="1" noChangeArrowheads="1"/>
          </p:cNvPicPr>
          <p:nvPr/>
        </p:nvPicPr>
        <p:blipFill rotWithShape="1">
          <a:blip r:embed="rId8">
            <a:extLst>
              <a:ext uri="{28A0092B-C50C-407E-A947-70E740481C1C}">
                <a14:useLocalDpi xmlns:a14="http://schemas.microsoft.com/office/drawing/2010/main" val="0"/>
              </a:ext>
            </a:extLst>
          </a:blip>
          <a:srcRect l="3109" t="3752" r="2206" b="2839"/>
          <a:stretch/>
        </p:blipFill>
        <p:spPr bwMode="auto">
          <a:xfrm>
            <a:off x="16509018" y="1603277"/>
            <a:ext cx="4733263" cy="248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Rectángulo"/>
          <p:cNvSpPr/>
          <p:nvPr/>
        </p:nvSpPr>
        <p:spPr>
          <a:xfrm>
            <a:off x="0" y="17445"/>
            <a:ext cx="3463032" cy="28642563"/>
          </a:xfrm>
          <a:prstGeom prst="rect">
            <a:avLst/>
          </a:prstGeom>
          <a:solidFill>
            <a:srgbClr val="8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aphicFrame>
        <p:nvGraphicFramePr>
          <p:cNvPr id="46085" name="Object 5"/>
          <p:cNvGraphicFramePr>
            <a:graphicFrameLocks noChangeAspect="1"/>
          </p:cNvGraphicFramePr>
          <p:nvPr/>
        </p:nvGraphicFramePr>
        <p:xfrm>
          <a:off x="11601752" y="28788714"/>
          <a:ext cx="4070350" cy="1366838"/>
        </p:xfrm>
        <a:graphic>
          <a:graphicData uri="http://schemas.openxmlformats.org/presentationml/2006/ole">
            <mc:AlternateContent xmlns:mc="http://schemas.openxmlformats.org/markup-compatibility/2006">
              <mc:Choice xmlns:v="urn:schemas-microsoft-com:vml" Requires="v">
                <p:oleObj spid="_x0000_s46156" name="Imagen de mapa de bits" r:id="rId9" imgW="6268325" imgH="2095793" progId="PBrush">
                  <p:embed/>
                </p:oleObj>
              </mc:Choice>
              <mc:Fallback>
                <p:oleObj name="Imagen de mapa de bits" r:id="rId9" imgW="6268325" imgH="2095793" progId="PBrush">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601752" y="28788714"/>
                        <a:ext cx="4070350" cy="136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6" name="Text Box 2"/>
          <p:cNvSpPr txBox="1">
            <a:spLocks noChangeArrowheads="1"/>
          </p:cNvSpPr>
          <p:nvPr/>
        </p:nvSpPr>
        <p:spPr bwMode="auto">
          <a:xfrm rot="16200000">
            <a:off x="-13718162" y="13769715"/>
            <a:ext cx="28614079" cy="1074647"/>
          </a:xfrm>
          <a:prstGeom prst="rect">
            <a:avLst/>
          </a:prstGeom>
          <a:noFill/>
          <a:ln w="9525">
            <a:noFill/>
            <a:miter lim="800000"/>
            <a:headEnd/>
            <a:tailEnd/>
          </a:ln>
        </p:spPr>
        <p:txBody>
          <a:bodyPr wrap="square" lIns="210812" tIns="105407" rIns="210812" bIns="105407">
            <a:spAutoFit/>
          </a:bodyPr>
          <a:lstStyle/>
          <a:p>
            <a:pPr algn="ctr" defTabSz="2106613">
              <a:spcBef>
                <a:spcPct val="50000"/>
              </a:spcBef>
            </a:pPr>
            <a:r>
              <a:rPr lang="es-ES" sz="5600" b="1" dirty="0">
                <a:solidFill>
                  <a:schemeClr val="bg1"/>
                </a:solidFill>
                <a:latin typeface="Century Gothic" pitchFamily="34" charset="0"/>
                <a:cs typeface="Times New Roman" pitchFamily="18" charset="0"/>
              </a:rPr>
              <a:t>P</a:t>
            </a:r>
            <a:r>
              <a:rPr lang="es-ES" sz="3600" dirty="0">
                <a:solidFill>
                  <a:schemeClr val="bg1"/>
                </a:solidFill>
                <a:latin typeface="Century Gothic" pitchFamily="34" charset="0"/>
                <a:cs typeface="Times New Roman" pitchFamily="18" charset="0"/>
              </a:rPr>
              <a:t>royecto </a:t>
            </a:r>
            <a:r>
              <a:rPr lang="es-ES" sz="5600" b="1" dirty="0">
                <a:solidFill>
                  <a:schemeClr val="bg1"/>
                </a:solidFill>
                <a:latin typeface="Century Gothic" pitchFamily="34" charset="0"/>
                <a:cs typeface="Times New Roman" pitchFamily="18" charset="0"/>
              </a:rPr>
              <a:t>F</a:t>
            </a:r>
            <a:r>
              <a:rPr lang="es-ES" sz="3600" dirty="0">
                <a:solidFill>
                  <a:schemeClr val="bg1"/>
                </a:solidFill>
                <a:latin typeface="Century Gothic" pitchFamily="34" charset="0"/>
                <a:cs typeface="Times New Roman" pitchFamily="18" charset="0"/>
              </a:rPr>
              <a:t>inal de </a:t>
            </a:r>
            <a:r>
              <a:rPr lang="es-ES" sz="5600" b="1" dirty="0" smtClean="0">
                <a:solidFill>
                  <a:schemeClr val="bg1"/>
                </a:solidFill>
                <a:latin typeface="Century Gothic" pitchFamily="34" charset="0"/>
                <a:cs typeface="Times New Roman" pitchFamily="18" charset="0"/>
              </a:rPr>
              <a:t>G</a:t>
            </a:r>
            <a:r>
              <a:rPr lang="es-ES" sz="3600" dirty="0">
                <a:solidFill>
                  <a:schemeClr val="bg1"/>
                </a:solidFill>
                <a:latin typeface="Century Gothic" pitchFamily="34" charset="0"/>
                <a:cs typeface="Times New Roman" pitchFamily="18" charset="0"/>
              </a:rPr>
              <a:t>rado</a:t>
            </a:r>
            <a:r>
              <a:rPr lang="es-ES" sz="3600" dirty="0" smtClean="0">
                <a:solidFill>
                  <a:schemeClr val="bg1"/>
                </a:solidFill>
                <a:latin typeface="Century Gothic" pitchFamily="34" charset="0"/>
                <a:cs typeface="Times New Roman" pitchFamily="18" charset="0"/>
              </a:rPr>
              <a:t>  </a:t>
            </a:r>
            <a:r>
              <a:rPr lang="es-ES" sz="5600" b="1" dirty="0">
                <a:solidFill>
                  <a:schemeClr val="bg1"/>
                </a:solidFill>
                <a:latin typeface="Century Gothic" pitchFamily="34" charset="0"/>
                <a:cs typeface="Times New Roman" pitchFamily="18" charset="0"/>
              </a:rPr>
              <a:t>I</a:t>
            </a:r>
            <a:r>
              <a:rPr lang="es-ES" sz="3600" dirty="0">
                <a:solidFill>
                  <a:schemeClr val="bg1"/>
                </a:solidFill>
                <a:latin typeface="Century Gothic" pitchFamily="34" charset="0"/>
                <a:cs typeface="Times New Roman" pitchFamily="18" charset="0"/>
              </a:rPr>
              <a:t>ngeniería</a:t>
            </a:r>
            <a:r>
              <a:rPr lang="es-ES" sz="3600" b="1" dirty="0" smtClean="0">
                <a:solidFill>
                  <a:schemeClr val="bg1"/>
                </a:solidFill>
                <a:latin typeface="Century Gothic" pitchFamily="34" charset="0"/>
                <a:cs typeface="Times New Roman" pitchFamily="18" charset="0"/>
              </a:rPr>
              <a:t> </a:t>
            </a:r>
            <a:r>
              <a:rPr lang="es-ES" sz="3600" dirty="0">
                <a:solidFill>
                  <a:schemeClr val="bg1"/>
                </a:solidFill>
                <a:latin typeface="Century Gothic" pitchFamily="34" charset="0"/>
                <a:cs typeface="Times New Roman" pitchFamily="18" charset="0"/>
              </a:rPr>
              <a:t>en la </a:t>
            </a:r>
            <a:r>
              <a:rPr lang="es-ES" sz="5600" b="1" dirty="0">
                <a:solidFill>
                  <a:schemeClr val="bg1"/>
                </a:solidFill>
                <a:latin typeface="Century Gothic" pitchFamily="34" charset="0"/>
                <a:cs typeface="Times New Roman" pitchFamily="18" charset="0"/>
              </a:rPr>
              <a:t>E</a:t>
            </a:r>
            <a:r>
              <a:rPr lang="es-ES" sz="3600" dirty="0">
                <a:solidFill>
                  <a:schemeClr val="bg1"/>
                </a:solidFill>
                <a:latin typeface="Century Gothic" pitchFamily="34" charset="0"/>
                <a:cs typeface="Times New Roman" pitchFamily="18" charset="0"/>
              </a:rPr>
              <a:t>dificación</a:t>
            </a:r>
            <a:r>
              <a:rPr lang="es-ES" sz="4000" dirty="0" smtClean="0">
                <a:solidFill>
                  <a:schemeClr val="bg1"/>
                </a:solidFill>
                <a:latin typeface="Century Gothic" pitchFamily="34" charset="0"/>
                <a:cs typeface="Times New Roman" pitchFamily="18" charset="0"/>
              </a:rPr>
              <a:t>                 </a:t>
            </a:r>
            <a:r>
              <a:rPr lang="es-ES" sz="3600" dirty="0">
                <a:solidFill>
                  <a:schemeClr val="bg1"/>
                </a:solidFill>
                <a:latin typeface="Century Gothic" pitchFamily="34" charset="0"/>
                <a:cs typeface="Times New Roman" pitchFamily="18" charset="0"/>
              </a:rPr>
              <a:t>modalidad de intercambio académico curso  </a:t>
            </a:r>
            <a:r>
              <a:rPr lang="es-ES" sz="3600" dirty="0" smtClean="0">
                <a:solidFill>
                  <a:schemeClr val="bg1"/>
                </a:solidFill>
                <a:latin typeface="Century Gothic" pitchFamily="34" charset="0"/>
                <a:cs typeface="Times New Roman" pitchFamily="18" charset="0"/>
              </a:rPr>
              <a:t>20011-12</a:t>
            </a:r>
            <a:endParaRPr lang="en-US" sz="5600" b="1" dirty="0">
              <a:solidFill>
                <a:schemeClr val="bg1"/>
              </a:solidFill>
              <a:latin typeface="Century Gothic" pitchFamily="34" charset="0"/>
              <a:cs typeface="Times New Roman" pitchFamily="18" charset="0"/>
            </a:endParaRPr>
          </a:p>
        </p:txBody>
      </p:sp>
      <p:sp>
        <p:nvSpPr>
          <p:cNvPr id="46087" name="Text Box 2"/>
          <p:cNvSpPr txBox="1">
            <a:spLocks noChangeArrowheads="1"/>
          </p:cNvSpPr>
          <p:nvPr/>
        </p:nvSpPr>
        <p:spPr bwMode="auto">
          <a:xfrm rot="16200000">
            <a:off x="-11711046" y="13392884"/>
            <a:ext cx="28460083" cy="1690200"/>
          </a:xfrm>
          <a:prstGeom prst="rect">
            <a:avLst/>
          </a:prstGeom>
          <a:noFill/>
          <a:ln w="9525">
            <a:noFill/>
            <a:miter lim="800000"/>
            <a:headEnd/>
            <a:tailEnd/>
          </a:ln>
        </p:spPr>
        <p:txBody>
          <a:bodyPr wrap="square" lIns="210812" tIns="105407" rIns="210812" bIns="105407">
            <a:spAutoFit/>
          </a:bodyPr>
          <a:lstStyle/>
          <a:p>
            <a:pPr algn="ctr" defTabSz="2106613">
              <a:spcBef>
                <a:spcPct val="50000"/>
              </a:spcBef>
            </a:pPr>
            <a:r>
              <a:rPr lang="en-GB" sz="9600" b="1" dirty="0" smtClean="0">
                <a:solidFill>
                  <a:schemeClr val="bg1"/>
                </a:solidFill>
                <a:latin typeface="Century Gothic" pitchFamily="34" charset="0"/>
                <a:cs typeface="Times New Roman" pitchFamily="18" charset="0"/>
              </a:rPr>
              <a:t>United Kingdom/Loughborough </a:t>
            </a:r>
            <a:endParaRPr lang="en-US" sz="6000" b="1" dirty="0">
              <a:solidFill>
                <a:schemeClr val="bg1"/>
              </a:solidFill>
              <a:latin typeface="Century Gothic" pitchFamily="34" charset="0"/>
              <a:cs typeface="Times New Roman" pitchFamily="18" charset="0"/>
            </a:endParaRPr>
          </a:p>
        </p:txBody>
      </p:sp>
      <p:sp>
        <p:nvSpPr>
          <p:cNvPr id="46088" name="Text Box 2"/>
          <p:cNvSpPr txBox="1">
            <a:spLocks noChangeArrowheads="1"/>
          </p:cNvSpPr>
          <p:nvPr/>
        </p:nvSpPr>
        <p:spPr bwMode="auto">
          <a:xfrm>
            <a:off x="0" y="28611513"/>
            <a:ext cx="7315200" cy="1690200"/>
          </a:xfrm>
          <a:prstGeom prst="rect">
            <a:avLst/>
          </a:prstGeom>
          <a:noFill/>
          <a:ln w="9525">
            <a:noFill/>
            <a:miter lim="800000"/>
            <a:headEnd/>
            <a:tailEnd/>
          </a:ln>
        </p:spPr>
        <p:txBody>
          <a:bodyPr lIns="210812" tIns="105407" rIns="210812" bIns="105407">
            <a:spAutoFit/>
          </a:bodyPr>
          <a:lstStyle/>
          <a:p>
            <a:pPr defTabSz="2106613">
              <a:spcBef>
                <a:spcPct val="50000"/>
              </a:spcBef>
            </a:pPr>
            <a:r>
              <a:rPr lang="es-ES" sz="2400" b="1" dirty="0" smtClean="0">
                <a:solidFill>
                  <a:schemeClr val="accent2">
                    <a:lumMod val="50000"/>
                  </a:schemeClr>
                </a:solidFill>
                <a:latin typeface="Century Gothic" pitchFamily="34" charset="0"/>
                <a:cs typeface="Times New Roman" pitchFamily="18" charset="0"/>
              </a:rPr>
              <a:t>A</a:t>
            </a:r>
            <a:r>
              <a:rPr lang="es-ES" sz="2400" dirty="0" smtClean="0">
                <a:solidFill>
                  <a:schemeClr val="accent2">
                    <a:lumMod val="50000"/>
                  </a:schemeClr>
                </a:solidFill>
                <a:latin typeface="Century Gothic" pitchFamily="34" charset="0"/>
                <a:cs typeface="Times New Roman" pitchFamily="18" charset="0"/>
              </a:rPr>
              <a:t>lumno: </a:t>
            </a:r>
            <a:r>
              <a:rPr lang="es-ES" sz="2400" b="1" dirty="0" smtClean="0">
                <a:solidFill>
                  <a:schemeClr val="accent2">
                    <a:lumMod val="50000"/>
                  </a:schemeClr>
                </a:solidFill>
                <a:latin typeface="Century Gothic" pitchFamily="34" charset="0"/>
                <a:cs typeface="Times New Roman" pitchFamily="18" charset="0"/>
              </a:rPr>
              <a:t>Paula </a:t>
            </a:r>
            <a:r>
              <a:rPr lang="es-ES" sz="2400" b="1" dirty="0" err="1" smtClean="0">
                <a:solidFill>
                  <a:schemeClr val="accent2">
                    <a:lumMod val="50000"/>
                  </a:schemeClr>
                </a:solidFill>
                <a:latin typeface="Century Gothic" pitchFamily="34" charset="0"/>
                <a:cs typeface="Times New Roman" pitchFamily="18" charset="0"/>
              </a:rPr>
              <a:t>Cosar</a:t>
            </a:r>
            <a:r>
              <a:rPr lang="es-ES" sz="2400" b="1" dirty="0" smtClean="0">
                <a:solidFill>
                  <a:schemeClr val="accent2">
                    <a:lumMod val="50000"/>
                  </a:schemeClr>
                </a:solidFill>
                <a:latin typeface="Century Gothic" pitchFamily="34" charset="0"/>
                <a:cs typeface="Times New Roman" pitchFamily="18" charset="0"/>
              </a:rPr>
              <a:t> </a:t>
            </a:r>
            <a:r>
              <a:rPr lang="es-ES" sz="2400" b="1" dirty="0" err="1" smtClean="0">
                <a:solidFill>
                  <a:schemeClr val="accent2">
                    <a:lumMod val="50000"/>
                  </a:schemeClr>
                </a:solidFill>
                <a:latin typeface="Century Gothic" pitchFamily="34" charset="0"/>
                <a:cs typeface="Times New Roman" pitchFamily="18" charset="0"/>
              </a:rPr>
              <a:t>Jorda</a:t>
            </a:r>
            <a:endParaRPr lang="es-ES" sz="2400" dirty="0">
              <a:solidFill>
                <a:schemeClr val="accent2">
                  <a:lumMod val="50000"/>
                </a:schemeClr>
              </a:solidFill>
              <a:latin typeface="Century Gothic" pitchFamily="34" charset="0"/>
              <a:cs typeface="Times New Roman" pitchFamily="18" charset="0"/>
            </a:endParaRPr>
          </a:p>
          <a:p>
            <a:pPr defTabSz="2106613">
              <a:spcBef>
                <a:spcPct val="50000"/>
              </a:spcBef>
            </a:pPr>
            <a:r>
              <a:rPr lang="es-ES" sz="2400" dirty="0" smtClean="0">
                <a:solidFill>
                  <a:schemeClr val="accent2">
                    <a:lumMod val="50000"/>
                  </a:schemeClr>
                </a:solidFill>
                <a:latin typeface="Century Gothic" pitchFamily="34" charset="0"/>
                <a:cs typeface="Times New Roman" pitchFamily="18" charset="0"/>
              </a:rPr>
              <a:t>tutor destino: </a:t>
            </a:r>
            <a:r>
              <a:rPr lang="es-ES" sz="2400" b="1" dirty="0" smtClean="0">
                <a:solidFill>
                  <a:schemeClr val="accent2">
                    <a:lumMod val="50000"/>
                  </a:schemeClr>
                </a:solidFill>
                <a:latin typeface="Century Gothic" pitchFamily="34" charset="0"/>
                <a:cs typeface="Times New Roman" pitchFamily="18" charset="0"/>
              </a:rPr>
              <a:t>Richard Buswell</a:t>
            </a:r>
            <a:endParaRPr lang="es-ES" sz="2400" dirty="0">
              <a:solidFill>
                <a:schemeClr val="accent2">
                  <a:lumMod val="50000"/>
                </a:schemeClr>
              </a:solidFill>
              <a:latin typeface="Century Gothic" pitchFamily="34" charset="0"/>
              <a:cs typeface="Times New Roman" pitchFamily="18" charset="0"/>
            </a:endParaRPr>
          </a:p>
          <a:p>
            <a:pPr defTabSz="2106613">
              <a:spcBef>
                <a:spcPct val="50000"/>
              </a:spcBef>
            </a:pPr>
            <a:r>
              <a:rPr lang="es-ES" sz="2400" dirty="0" smtClean="0">
                <a:solidFill>
                  <a:schemeClr val="accent2">
                    <a:lumMod val="50000"/>
                  </a:schemeClr>
                </a:solidFill>
                <a:latin typeface="Century Gothic" pitchFamily="34" charset="0"/>
                <a:cs typeface="Times New Roman" pitchFamily="18" charset="0"/>
              </a:rPr>
              <a:t>tutor ETSGE: </a:t>
            </a:r>
            <a:r>
              <a:rPr lang="es-ES" sz="2400" b="1" dirty="0" smtClean="0">
                <a:solidFill>
                  <a:schemeClr val="accent2">
                    <a:lumMod val="50000"/>
                  </a:schemeClr>
                </a:solidFill>
                <a:latin typeface="Century Gothic" pitchFamily="34" charset="0"/>
                <a:cs typeface="Times New Roman" pitchFamily="18" charset="0"/>
              </a:rPr>
              <a:t>Isabel Tort Ausina</a:t>
            </a:r>
            <a:endParaRPr lang="en-US" sz="2400" dirty="0">
              <a:solidFill>
                <a:schemeClr val="accent2">
                  <a:lumMod val="50000"/>
                </a:schemeClr>
              </a:solidFill>
              <a:latin typeface="Century Gothic" pitchFamily="34" charset="0"/>
              <a:cs typeface="Times New Roman" pitchFamily="18" charset="0"/>
            </a:endParaRPr>
          </a:p>
        </p:txBody>
      </p:sp>
      <p:sp>
        <p:nvSpPr>
          <p:cNvPr id="46089" name="Line 9"/>
          <p:cNvSpPr>
            <a:spLocks noChangeShapeType="1"/>
          </p:cNvSpPr>
          <p:nvPr/>
        </p:nvSpPr>
        <p:spPr bwMode="auto">
          <a:xfrm>
            <a:off x="-4763" y="28565475"/>
            <a:ext cx="21385213" cy="0"/>
          </a:xfrm>
          <a:prstGeom prst="line">
            <a:avLst/>
          </a:prstGeom>
          <a:noFill/>
          <a:ln w="19050">
            <a:solidFill>
              <a:schemeClr val="bg1"/>
            </a:solidFill>
            <a:round/>
            <a:headEnd/>
            <a:tailEnd/>
          </a:ln>
          <a:effectLst/>
        </p:spPr>
        <p:txBody>
          <a:bodyPr/>
          <a:lstStyle/>
          <a:p>
            <a:endParaRPr lang="es-ES"/>
          </a:p>
        </p:txBody>
      </p:sp>
      <p:sp>
        <p:nvSpPr>
          <p:cNvPr id="46090" name="Line 10"/>
          <p:cNvSpPr>
            <a:spLocks noChangeShapeType="1"/>
          </p:cNvSpPr>
          <p:nvPr/>
        </p:nvSpPr>
        <p:spPr bwMode="auto">
          <a:xfrm flipV="1">
            <a:off x="1600869" y="0"/>
            <a:ext cx="0" cy="28575000"/>
          </a:xfrm>
          <a:prstGeom prst="line">
            <a:avLst/>
          </a:prstGeom>
          <a:noFill/>
          <a:ln w="19050">
            <a:solidFill>
              <a:schemeClr val="bg1"/>
            </a:solidFill>
            <a:round/>
            <a:headEnd/>
            <a:tailEnd/>
          </a:ln>
          <a:effectLst/>
        </p:spPr>
        <p:txBody>
          <a:bodyPr/>
          <a:lstStyle/>
          <a:p>
            <a:endParaRPr lang="es-ES"/>
          </a:p>
        </p:txBody>
      </p:sp>
      <p:sp>
        <p:nvSpPr>
          <p:cNvPr id="46092" name="Text Box 2"/>
          <p:cNvSpPr txBox="1">
            <a:spLocks noChangeArrowheads="1"/>
          </p:cNvSpPr>
          <p:nvPr/>
        </p:nvSpPr>
        <p:spPr bwMode="auto">
          <a:xfrm>
            <a:off x="3687988" y="63384"/>
            <a:ext cx="15687779" cy="1905644"/>
          </a:xfrm>
          <a:prstGeom prst="rect">
            <a:avLst/>
          </a:prstGeom>
          <a:noFill/>
          <a:ln w="9525">
            <a:noFill/>
            <a:miter lim="800000"/>
            <a:headEnd/>
            <a:tailEnd/>
          </a:ln>
        </p:spPr>
        <p:txBody>
          <a:bodyPr wrap="square" lIns="210812" tIns="105407" rIns="210812" bIns="105407">
            <a:spAutoFit/>
          </a:bodyPr>
          <a:lstStyle/>
          <a:p>
            <a:pPr algn="ctr" defTabSz="2106613">
              <a:spcBef>
                <a:spcPct val="50000"/>
              </a:spcBef>
            </a:pPr>
            <a:r>
              <a:rPr lang="en-GB" sz="4400" b="1" dirty="0" smtClean="0">
                <a:solidFill>
                  <a:schemeClr val="accent2">
                    <a:lumMod val="50000"/>
                  </a:schemeClr>
                </a:solidFill>
                <a:latin typeface="Century Gothic" pitchFamily="34" charset="0"/>
                <a:cs typeface="Times New Roman" pitchFamily="18" charset="0"/>
              </a:rPr>
              <a:t>Energy</a:t>
            </a:r>
            <a:r>
              <a:rPr lang="en-US" sz="4400" b="1" dirty="0" smtClean="0">
                <a:solidFill>
                  <a:schemeClr val="accent2">
                    <a:lumMod val="50000"/>
                  </a:schemeClr>
                </a:solidFill>
                <a:latin typeface="Century Gothic" pitchFamily="34" charset="0"/>
                <a:cs typeface="Times New Roman" pitchFamily="18" charset="0"/>
              </a:rPr>
              <a:t> </a:t>
            </a:r>
            <a:r>
              <a:rPr lang="en-GB" sz="4400" b="1" dirty="0">
                <a:solidFill>
                  <a:schemeClr val="accent2">
                    <a:lumMod val="50000"/>
                  </a:schemeClr>
                </a:solidFill>
                <a:latin typeface="Century Gothic" pitchFamily="34" charset="0"/>
                <a:cs typeface="Times New Roman" pitchFamily="18" charset="0"/>
              </a:rPr>
              <a:t>e</a:t>
            </a:r>
            <a:r>
              <a:rPr lang="en-GB" sz="4400" b="1" dirty="0" smtClean="0">
                <a:solidFill>
                  <a:schemeClr val="accent2">
                    <a:lumMod val="50000"/>
                  </a:schemeClr>
                </a:solidFill>
                <a:latin typeface="Century Gothic" pitchFamily="34" charset="0"/>
                <a:cs typeface="Times New Roman" pitchFamily="18" charset="0"/>
              </a:rPr>
              <a:t>fficiency in UK residential buildings </a:t>
            </a:r>
          </a:p>
          <a:p>
            <a:pPr algn="ctr" defTabSz="2106613">
              <a:spcBef>
                <a:spcPct val="50000"/>
              </a:spcBef>
            </a:pPr>
            <a:r>
              <a:rPr lang="en-GB" sz="4400" b="1" dirty="0" smtClean="0">
                <a:solidFill>
                  <a:schemeClr val="accent2">
                    <a:lumMod val="50000"/>
                  </a:schemeClr>
                </a:solidFill>
                <a:latin typeface="Century Gothic" pitchFamily="34" charset="0"/>
                <a:cs typeface="Times New Roman" pitchFamily="18" charset="0"/>
              </a:rPr>
              <a:t>“Low effort energy demand reduction”</a:t>
            </a:r>
            <a:endParaRPr lang="en-US" sz="4400" b="1" dirty="0">
              <a:solidFill>
                <a:schemeClr val="accent2">
                  <a:lumMod val="50000"/>
                </a:schemeClr>
              </a:solidFill>
              <a:latin typeface="Century Gothic" pitchFamily="34" charset="0"/>
              <a:cs typeface="Times New Roman" pitchFamily="18" charset="0"/>
            </a:endParaRPr>
          </a:p>
        </p:txBody>
      </p:sp>
      <p:cxnSp>
        <p:nvCxnSpPr>
          <p:cNvPr id="15" name="14 Conector recto"/>
          <p:cNvCxnSpPr/>
          <p:nvPr/>
        </p:nvCxnSpPr>
        <p:spPr>
          <a:xfrm>
            <a:off x="0" y="28642563"/>
            <a:ext cx="21385213" cy="1588"/>
          </a:xfrm>
          <a:prstGeom prst="line">
            <a:avLst/>
          </a:prstGeom>
          <a:ln w="63500" cmpd="sng">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pic>
        <p:nvPicPr>
          <p:cNvPr id="17" name="16 Imagen" descr="escudo.jpg"/>
          <p:cNvPicPr>
            <a:picLocks noChangeAspect="1"/>
          </p:cNvPicPr>
          <p:nvPr/>
        </p:nvPicPr>
        <p:blipFill>
          <a:blip r:embed="rId11" cstate="print"/>
          <a:stretch>
            <a:fillRect/>
          </a:stretch>
        </p:blipFill>
        <p:spPr>
          <a:xfrm>
            <a:off x="16193897" y="28778386"/>
            <a:ext cx="5087479" cy="1387494"/>
          </a:xfrm>
          <a:prstGeom prst="rect">
            <a:avLst/>
          </a:prstGeom>
        </p:spPr>
      </p:pic>
      <p:pic>
        <p:nvPicPr>
          <p:cNvPr id="18"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324800" y="5105089"/>
            <a:ext cx="2273352" cy="1960616"/>
          </a:xfrm>
          <a:prstGeom prst="rect">
            <a:avLst/>
          </a:prstGeom>
          <a:noFill/>
          <a:ln>
            <a:noFill/>
          </a:ln>
          <a:effectLst/>
          <a:extLst>
            <a:ext uri="{909E8E84-426E-40DD-AFC4-6F175D3DCCD1}">
              <a14:hiddenFill xmlns:a14="http://schemas.microsoft.com/office/drawing/2010/main">
                <a:solidFill>
                  <a:srgbClr val="9954D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 descr="C:\Users\cvpc3\Desktop\Frontal Photos\H1.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27242" y="5098669"/>
            <a:ext cx="3780959" cy="292661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4" descr="Y:\House Data\H30\Photos\H30_Photos\H30_Electric &amp; Gas Meters\H30_Electric Meter.JPG"/>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24164" t="54294" r="52186" b="12500"/>
          <a:stretch/>
        </p:blipFill>
        <p:spPr bwMode="auto">
          <a:xfrm rot="671870">
            <a:off x="3632847" y="7753389"/>
            <a:ext cx="1807563" cy="190357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810951" y="6463650"/>
            <a:ext cx="9020166" cy="2627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descr="\\staff-fs\cv-staff-home\cvpc3\MATLAB\H01 Graphs\METs.jpg"/>
          <p:cNvPicPr>
            <a:picLocks noChangeAspect="1" noChangeArrowheads="1"/>
          </p:cNvPicPr>
          <p:nvPr/>
        </p:nvPicPr>
        <p:blipFill rotWithShape="1">
          <a:blip r:embed="rId6">
            <a:extLst>
              <a:ext uri="{28A0092B-C50C-407E-A947-70E740481C1C}">
                <a14:useLocalDpi xmlns:a14="http://schemas.microsoft.com/office/drawing/2010/main" val="0"/>
              </a:ext>
            </a:extLst>
          </a:blip>
          <a:srcRect l="9196" t="2255" r="7094" b="83621"/>
          <a:stretch/>
        </p:blipFill>
        <p:spPr bwMode="auto">
          <a:xfrm>
            <a:off x="9562889" y="4899217"/>
            <a:ext cx="9144000" cy="85725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staff-fs\cv-staff-home\cvpc3\MATLAB\H01 Graphs\METs.jpg"/>
          <p:cNvPicPr>
            <a:picLocks noChangeAspect="1" noChangeArrowheads="1"/>
          </p:cNvPicPr>
          <p:nvPr/>
        </p:nvPicPr>
        <p:blipFill rotWithShape="1">
          <a:blip r:embed="rId6">
            <a:extLst>
              <a:ext uri="{28A0092B-C50C-407E-A947-70E740481C1C}">
                <a14:useLocalDpi xmlns:a14="http://schemas.microsoft.com/office/drawing/2010/main" val="0"/>
              </a:ext>
            </a:extLst>
          </a:blip>
          <a:srcRect l="10603" t="76317" r="8064" b="6347"/>
          <a:stretch/>
        </p:blipFill>
        <p:spPr bwMode="auto">
          <a:xfrm>
            <a:off x="12350970" y="5916200"/>
            <a:ext cx="8884311" cy="1052196"/>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p:cNvCxnSpPr/>
          <p:nvPr/>
        </p:nvCxnSpPr>
        <p:spPr>
          <a:xfrm>
            <a:off x="10897560" y="5534072"/>
            <a:ext cx="686457" cy="20210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18984104" y="6544581"/>
            <a:ext cx="987063" cy="847630"/>
          </a:xfrm>
          <a:prstGeom prst="straightConnector1">
            <a:avLst/>
          </a:prstGeom>
          <a:ln>
            <a:solidFill>
              <a:srgbClr val="0CEA2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702976" y="7311280"/>
            <a:ext cx="3282145" cy="523220"/>
          </a:xfrm>
          <a:prstGeom prst="rect">
            <a:avLst/>
          </a:prstGeom>
          <a:noFill/>
        </p:spPr>
        <p:txBody>
          <a:bodyPr wrap="square" rtlCol="0">
            <a:spAutoFit/>
          </a:bodyPr>
          <a:lstStyle/>
          <a:p>
            <a:r>
              <a:rPr lang="en-GB" sz="2800" dirty="0" smtClean="0"/>
              <a:t>Electricity Incomes</a:t>
            </a:r>
            <a:endParaRPr lang="en-GB" sz="2800" dirty="0"/>
          </a:p>
        </p:txBody>
      </p:sp>
      <p:sp>
        <p:nvSpPr>
          <p:cNvPr id="28" name="TextBox 27"/>
          <p:cNvSpPr txBox="1"/>
          <p:nvPr/>
        </p:nvSpPr>
        <p:spPr>
          <a:xfrm>
            <a:off x="7718178" y="8288837"/>
            <a:ext cx="3282145" cy="523220"/>
          </a:xfrm>
          <a:prstGeom prst="rect">
            <a:avLst/>
          </a:prstGeom>
          <a:noFill/>
        </p:spPr>
        <p:txBody>
          <a:bodyPr wrap="square" rtlCol="0">
            <a:spAutoFit/>
          </a:bodyPr>
          <a:lstStyle/>
          <a:p>
            <a:r>
              <a:rPr lang="en-GB" sz="2800" dirty="0" smtClean="0"/>
              <a:t>Distribution Circuits</a:t>
            </a:r>
            <a:endParaRPr lang="en-GB" sz="2800" dirty="0"/>
          </a:p>
        </p:txBody>
      </p:sp>
      <p:cxnSp>
        <p:nvCxnSpPr>
          <p:cNvPr id="29" name="Straight Connector 28"/>
          <p:cNvCxnSpPr/>
          <p:nvPr/>
        </p:nvCxnSpPr>
        <p:spPr>
          <a:xfrm flipV="1">
            <a:off x="7664191" y="7823049"/>
            <a:ext cx="12534743" cy="57016"/>
          </a:xfrm>
          <a:prstGeom prst="line">
            <a:avLst/>
          </a:prstGeom>
        </p:spPr>
        <p:style>
          <a:lnRef idx="1">
            <a:schemeClr val="accent4"/>
          </a:lnRef>
          <a:fillRef idx="0">
            <a:schemeClr val="accent4"/>
          </a:fillRef>
          <a:effectRef idx="0">
            <a:schemeClr val="accent4"/>
          </a:effectRef>
          <a:fontRef idx="minor">
            <a:schemeClr val="tx1"/>
          </a:fontRef>
        </p:style>
      </p:cxnSp>
      <p:pic>
        <p:nvPicPr>
          <p:cNvPr id="30" name="Picture 2" descr="\\staff-fs\cv-staff-home\cvpc3\MATLAB\H01 Graphs\METs.jpg"/>
          <p:cNvPicPr>
            <a:picLocks noChangeAspect="1" noChangeArrowheads="1"/>
          </p:cNvPicPr>
          <p:nvPr/>
        </p:nvPicPr>
        <p:blipFill rotWithShape="1">
          <a:blip r:embed="rId6">
            <a:extLst>
              <a:ext uri="{28A0092B-C50C-407E-A947-70E740481C1C}">
                <a14:useLocalDpi xmlns:a14="http://schemas.microsoft.com/office/drawing/2010/main" val="0"/>
              </a:ext>
            </a:extLst>
          </a:blip>
          <a:srcRect l="9196" t="17948" r="7094" b="71066"/>
          <a:stretch/>
        </p:blipFill>
        <p:spPr bwMode="auto">
          <a:xfrm>
            <a:off x="3531332" y="10545129"/>
            <a:ext cx="9144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staff-fs\cv-staff-home\cvpc3\MATLAB\H01 Graphs\METs.jpg"/>
          <p:cNvPicPr>
            <a:picLocks noChangeAspect="1" noChangeArrowheads="1"/>
          </p:cNvPicPr>
          <p:nvPr/>
        </p:nvPicPr>
        <p:blipFill rotWithShape="1">
          <a:blip r:embed="rId6">
            <a:extLst>
              <a:ext uri="{28A0092B-C50C-407E-A947-70E740481C1C}">
                <a14:useLocalDpi xmlns:a14="http://schemas.microsoft.com/office/drawing/2010/main" val="0"/>
              </a:ext>
            </a:extLst>
          </a:blip>
          <a:srcRect l="10604" t="66268" r="7818" b="22486"/>
          <a:stretch/>
        </p:blipFill>
        <p:spPr bwMode="auto">
          <a:xfrm>
            <a:off x="5704442" y="9030750"/>
            <a:ext cx="8911130" cy="68256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staff-fs\cv-staff-home\cvpc3\MATLAB\H01 Graphs\METs.jpg"/>
          <p:cNvPicPr>
            <a:picLocks noChangeAspect="1" noChangeArrowheads="1"/>
          </p:cNvPicPr>
          <p:nvPr/>
        </p:nvPicPr>
        <p:blipFill rotWithShape="1">
          <a:blip r:embed="rId6">
            <a:extLst>
              <a:ext uri="{28A0092B-C50C-407E-A947-70E740481C1C}">
                <a14:useLocalDpi xmlns:a14="http://schemas.microsoft.com/office/drawing/2010/main" val="0"/>
              </a:ext>
            </a:extLst>
          </a:blip>
          <a:srcRect l="10523" t="28811" r="7900" b="58147"/>
          <a:stretch/>
        </p:blipFill>
        <p:spPr bwMode="auto">
          <a:xfrm>
            <a:off x="12448399" y="9700235"/>
            <a:ext cx="8911130" cy="791570"/>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Straight Connector 34"/>
          <p:cNvCxnSpPr/>
          <p:nvPr/>
        </p:nvCxnSpPr>
        <p:spPr>
          <a:xfrm flipV="1">
            <a:off x="7651540" y="8911025"/>
            <a:ext cx="12547394" cy="16326"/>
          </a:xfrm>
          <a:prstGeom prst="line">
            <a:avLst/>
          </a:prstGeom>
        </p:spPr>
        <p:style>
          <a:lnRef idx="1">
            <a:schemeClr val="accent4"/>
          </a:lnRef>
          <a:fillRef idx="0">
            <a:schemeClr val="accent4"/>
          </a:fillRef>
          <a:effectRef idx="0">
            <a:schemeClr val="accent4"/>
          </a:effectRef>
          <a:fontRef idx="minor">
            <a:schemeClr val="tx1"/>
          </a:fontRef>
        </p:style>
      </p:cxnSp>
      <p:pic>
        <p:nvPicPr>
          <p:cNvPr id="46097" name="Picture 1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486040" y="14694286"/>
            <a:ext cx="5193942" cy="3023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99" name="Picture 1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75731" y="18965971"/>
            <a:ext cx="4851796" cy="2876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625292" y="2005303"/>
            <a:ext cx="9328197" cy="523220"/>
          </a:xfrm>
          <a:prstGeom prst="rect">
            <a:avLst/>
          </a:prstGeom>
          <a:noFill/>
        </p:spPr>
        <p:txBody>
          <a:bodyPr wrap="square" rtlCol="0">
            <a:spAutoFit/>
          </a:bodyPr>
          <a:lstStyle/>
          <a:p>
            <a:r>
              <a:rPr lang="en-GB" sz="2800" b="1" dirty="0" smtClean="0"/>
              <a:t>Reading electricity consumption within a real house:</a:t>
            </a:r>
            <a:endParaRPr lang="en-GB" sz="2800" b="1" dirty="0"/>
          </a:p>
        </p:txBody>
      </p:sp>
      <p:sp>
        <p:nvSpPr>
          <p:cNvPr id="4" name="TextBox 3"/>
          <p:cNvSpPr txBox="1"/>
          <p:nvPr/>
        </p:nvSpPr>
        <p:spPr>
          <a:xfrm>
            <a:off x="3648260" y="2523793"/>
            <a:ext cx="12557827" cy="1631216"/>
          </a:xfrm>
          <a:prstGeom prst="rect">
            <a:avLst/>
          </a:prstGeom>
          <a:noFill/>
        </p:spPr>
        <p:txBody>
          <a:bodyPr wrap="square" rtlCol="0">
            <a:spAutoFit/>
          </a:bodyPr>
          <a:lstStyle/>
          <a:p>
            <a:r>
              <a:rPr lang="en-GB" sz="2500" dirty="0"/>
              <a:t>Energy use in dwellings (UK,2008) accounted for nearly 30% of the total energy demand. How, when and what for is used the energy at sample households? What percentage is caused by the cooker? What is caused by  lighting? Is there any trend followed by the dwelling? How can we get further reductions in electricity consumption?</a:t>
            </a:r>
          </a:p>
        </p:txBody>
      </p:sp>
      <p:sp>
        <p:nvSpPr>
          <p:cNvPr id="6" name="TextBox 5"/>
          <p:cNvSpPr txBox="1"/>
          <p:nvPr/>
        </p:nvSpPr>
        <p:spPr>
          <a:xfrm>
            <a:off x="3531038" y="11331124"/>
            <a:ext cx="9661425" cy="2831544"/>
          </a:xfrm>
          <a:prstGeom prst="rect">
            <a:avLst/>
          </a:prstGeom>
          <a:noFill/>
        </p:spPr>
        <p:txBody>
          <a:bodyPr wrap="square" rtlCol="0">
            <a:spAutoFit/>
          </a:bodyPr>
          <a:lstStyle/>
          <a:p>
            <a:r>
              <a:rPr lang="en-GB" sz="2800" b="1" dirty="0" smtClean="0"/>
              <a:t>2% </a:t>
            </a:r>
            <a:r>
              <a:rPr lang="en-GB" sz="2500" b="1" dirty="0" smtClean="0"/>
              <a:t>Lighting</a:t>
            </a:r>
            <a:endParaRPr lang="en-GB" sz="2500" dirty="0" smtClean="0"/>
          </a:p>
          <a:p>
            <a:r>
              <a:rPr lang="en-GB" sz="2500" dirty="0" smtClean="0"/>
              <a:t>The lights upstairs are fully equipped with CFL, the power demand is so low that is not picked up by the electric meter. Downstairs lights are a mixture of CFL and incandescent lights. Power loads are near 10 times the power upstairs. </a:t>
            </a:r>
          </a:p>
          <a:p>
            <a:r>
              <a:rPr lang="en-GB" sz="2500" dirty="0" smtClean="0"/>
              <a:t>Comparing with the other houses of study equipped with incandescent lights, they are saving about 90% of the electricity.</a:t>
            </a:r>
            <a:endParaRPr lang="en-GB" sz="2500" dirty="0"/>
          </a:p>
        </p:txBody>
      </p:sp>
      <p:sp>
        <p:nvSpPr>
          <p:cNvPr id="7" name="TextBox 6"/>
          <p:cNvSpPr txBox="1"/>
          <p:nvPr/>
        </p:nvSpPr>
        <p:spPr>
          <a:xfrm>
            <a:off x="3531332" y="14171066"/>
            <a:ext cx="4007514" cy="523220"/>
          </a:xfrm>
          <a:prstGeom prst="rect">
            <a:avLst/>
          </a:prstGeom>
          <a:noFill/>
        </p:spPr>
        <p:txBody>
          <a:bodyPr wrap="square" rtlCol="0">
            <a:spAutoFit/>
          </a:bodyPr>
          <a:lstStyle/>
          <a:p>
            <a:r>
              <a:rPr lang="en-GB" sz="2800" b="1" dirty="0"/>
              <a:t>22% </a:t>
            </a:r>
            <a:r>
              <a:rPr lang="en-GB" sz="2500" b="1" dirty="0" smtClean="0"/>
              <a:t>Utility</a:t>
            </a:r>
            <a:endParaRPr lang="en-GB" sz="2500" dirty="0"/>
          </a:p>
        </p:txBody>
      </p:sp>
      <p:sp>
        <p:nvSpPr>
          <p:cNvPr id="45" name="TextBox 44"/>
          <p:cNvSpPr txBox="1"/>
          <p:nvPr/>
        </p:nvSpPr>
        <p:spPr>
          <a:xfrm>
            <a:off x="3514986" y="17717557"/>
            <a:ext cx="4774404" cy="1246495"/>
          </a:xfrm>
          <a:prstGeom prst="rect">
            <a:avLst/>
          </a:prstGeom>
          <a:noFill/>
        </p:spPr>
        <p:txBody>
          <a:bodyPr wrap="square" rtlCol="0">
            <a:spAutoFit/>
          </a:bodyPr>
          <a:lstStyle/>
          <a:p>
            <a:pPr marL="342900" indent="-342900">
              <a:buFont typeface="Arial" pitchFamily="34" charset="0"/>
              <a:buChar char="•"/>
            </a:pPr>
            <a:r>
              <a:rPr lang="en-GB" sz="2500" dirty="0" smtClean="0"/>
              <a:t>Washing machine £5/month </a:t>
            </a:r>
          </a:p>
          <a:p>
            <a:pPr marL="342900" indent="-342900">
              <a:buFont typeface="Arial" pitchFamily="34" charset="0"/>
              <a:buChar char="•"/>
            </a:pPr>
            <a:r>
              <a:rPr lang="en-GB" sz="2500" dirty="0" smtClean="0"/>
              <a:t>Tumble dryer £16/month</a:t>
            </a:r>
            <a:endParaRPr lang="en-GB" sz="2500" dirty="0"/>
          </a:p>
          <a:p>
            <a:pPr marL="342900" indent="-342900">
              <a:buFont typeface="Arial" pitchFamily="34" charset="0"/>
              <a:buChar char="•"/>
            </a:pPr>
            <a:r>
              <a:rPr lang="en-GB" sz="2500" dirty="0"/>
              <a:t>D</a:t>
            </a:r>
            <a:r>
              <a:rPr lang="en-GB" sz="2500" dirty="0" smtClean="0"/>
              <a:t>ishwasher £11/month </a:t>
            </a:r>
            <a:endParaRPr lang="en-GB" sz="2500" dirty="0"/>
          </a:p>
        </p:txBody>
      </p:sp>
      <p:sp>
        <p:nvSpPr>
          <p:cNvPr id="44" name="TextBox 43"/>
          <p:cNvSpPr txBox="1"/>
          <p:nvPr/>
        </p:nvSpPr>
        <p:spPr>
          <a:xfrm>
            <a:off x="8442849" y="17845801"/>
            <a:ext cx="2240080" cy="523220"/>
          </a:xfrm>
          <a:prstGeom prst="rect">
            <a:avLst/>
          </a:prstGeom>
          <a:noFill/>
        </p:spPr>
        <p:txBody>
          <a:bodyPr wrap="square" rtlCol="0">
            <a:spAutoFit/>
          </a:bodyPr>
          <a:lstStyle/>
          <a:p>
            <a:r>
              <a:rPr lang="en-GB" sz="2800" b="1" dirty="0" smtClean="0"/>
              <a:t>8</a:t>
            </a:r>
            <a:r>
              <a:rPr lang="en-GB" sz="2800" b="1" dirty="0"/>
              <a:t>% </a:t>
            </a:r>
            <a:r>
              <a:rPr lang="en-GB" sz="2500" b="1" dirty="0" smtClean="0"/>
              <a:t>Cooling</a:t>
            </a:r>
          </a:p>
        </p:txBody>
      </p:sp>
      <p:sp>
        <p:nvSpPr>
          <p:cNvPr id="46" name="TextBox 45"/>
          <p:cNvSpPr txBox="1"/>
          <p:nvPr/>
        </p:nvSpPr>
        <p:spPr>
          <a:xfrm>
            <a:off x="16193897" y="22471508"/>
            <a:ext cx="5204014" cy="1631216"/>
          </a:xfrm>
          <a:prstGeom prst="rect">
            <a:avLst/>
          </a:prstGeom>
          <a:noFill/>
        </p:spPr>
        <p:txBody>
          <a:bodyPr wrap="square" rtlCol="0">
            <a:spAutoFit/>
          </a:bodyPr>
          <a:lstStyle/>
          <a:p>
            <a:r>
              <a:rPr lang="en-GB" sz="2500" dirty="0" smtClean="0"/>
              <a:t>The electric shower is a powerful device. It is the top electricity consumer within the house.</a:t>
            </a:r>
          </a:p>
          <a:p>
            <a:r>
              <a:rPr lang="en-GB" sz="2500" dirty="0" smtClean="0"/>
              <a:t>Electric Shower £26/month</a:t>
            </a:r>
            <a:endParaRPr lang="en-GB" sz="2500" dirty="0"/>
          </a:p>
        </p:txBody>
      </p:sp>
      <p:sp>
        <p:nvSpPr>
          <p:cNvPr id="47" name="TextBox 46"/>
          <p:cNvSpPr txBox="1"/>
          <p:nvPr/>
        </p:nvSpPr>
        <p:spPr>
          <a:xfrm>
            <a:off x="16193897" y="22004032"/>
            <a:ext cx="3616193" cy="523220"/>
          </a:xfrm>
          <a:prstGeom prst="rect">
            <a:avLst/>
          </a:prstGeom>
          <a:noFill/>
        </p:spPr>
        <p:txBody>
          <a:bodyPr wrap="square" rtlCol="0">
            <a:spAutoFit/>
          </a:bodyPr>
          <a:lstStyle/>
          <a:p>
            <a:r>
              <a:rPr lang="en-GB" sz="2800" b="1" dirty="0" smtClean="0"/>
              <a:t>20% </a:t>
            </a:r>
            <a:r>
              <a:rPr lang="en-GB" sz="2500" dirty="0"/>
              <a:t>Personal</a:t>
            </a:r>
            <a:r>
              <a:rPr lang="en-GB" sz="2800" b="1" dirty="0" smtClean="0"/>
              <a:t> </a:t>
            </a:r>
            <a:r>
              <a:rPr lang="en-GB" sz="2500" dirty="0" smtClean="0"/>
              <a:t>Hygiene</a:t>
            </a:r>
          </a:p>
        </p:txBody>
      </p:sp>
      <p:pic>
        <p:nvPicPr>
          <p:cNvPr id="46115" name="Picture 3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177635" y="11578876"/>
            <a:ext cx="4039896" cy="2336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Box 48"/>
          <p:cNvSpPr txBox="1"/>
          <p:nvPr/>
        </p:nvSpPr>
        <p:spPr>
          <a:xfrm>
            <a:off x="17257604" y="11606965"/>
            <a:ext cx="3629499" cy="477054"/>
          </a:xfrm>
          <a:prstGeom prst="rect">
            <a:avLst/>
          </a:prstGeom>
          <a:noFill/>
        </p:spPr>
        <p:txBody>
          <a:bodyPr wrap="square" rtlCol="0">
            <a:spAutoFit/>
          </a:bodyPr>
          <a:lstStyle/>
          <a:p>
            <a:r>
              <a:rPr lang="en-GB" sz="2500" b="1" dirty="0" smtClean="0"/>
              <a:t>15% Cookery</a:t>
            </a:r>
            <a:endParaRPr lang="en-GB" sz="2500" dirty="0"/>
          </a:p>
        </p:txBody>
      </p:sp>
      <p:sp>
        <p:nvSpPr>
          <p:cNvPr id="50" name="TextBox 49"/>
          <p:cNvSpPr txBox="1"/>
          <p:nvPr/>
        </p:nvSpPr>
        <p:spPr>
          <a:xfrm>
            <a:off x="17260894" y="12084019"/>
            <a:ext cx="4035571" cy="1631216"/>
          </a:xfrm>
          <a:prstGeom prst="rect">
            <a:avLst/>
          </a:prstGeom>
          <a:noFill/>
        </p:spPr>
        <p:txBody>
          <a:bodyPr wrap="square" rtlCol="0">
            <a:spAutoFit/>
          </a:bodyPr>
          <a:lstStyle/>
          <a:p>
            <a:r>
              <a:rPr lang="en-GB" sz="2500" dirty="0" smtClean="0"/>
              <a:t>The main appliances in the kitchen are:</a:t>
            </a:r>
          </a:p>
          <a:p>
            <a:r>
              <a:rPr lang="en-GB" sz="2500" dirty="0" smtClean="0"/>
              <a:t>Cooker £7/month</a:t>
            </a:r>
          </a:p>
          <a:p>
            <a:r>
              <a:rPr lang="en-GB" sz="2500" dirty="0" smtClean="0"/>
              <a:t>Kettle: £1/month</a:t>
            </a:r>
            <a:endParaRPr lang="en-GB" sz="2500" dirty="0"/>
          </a:p>
        </p:txBody>
      </p:sp>
      <p:sp>
        <p:nvSpPr>
          <p:cNvPr id="51" name="TextBox 50"/>
          <p:cNvSpPr txBox="1"/>
          <p:nvPr/>
        </p:nvSpPr>
        <p:spPr>
          <a:xfrm>
            <a:off x="13186907" y="13964334"/>
            <a:ext cx="7012027" cy="646331"/>
          </a:xfrm>
          <a:prstGeom prst="rect">
            <a:avLst/>
          </a:prstGeom>
          <a:noFill/>
        </p:spPr>
        <p:txBody>
          <a:bodyPr wrap="square" rtlCol="0">
            <a:spAutoFit/>
          </a:bodyPr>
          <a:lstStyle/>
          <a:p>
            <a:r>
              <a:rPr lang="en-GB" sz="1800" dirty="0"/>
              <a:t>*The kettle is the device used in England to warm water </a:t>
            </a:r>
            <a:r>
              <a:rPr lang="en-GB" sz="1800"/>
              <a:t>for </a:t>
            </a:r>
            <a:r>
              <a:rPr lang="en-GB" sz="1800" smtClean="0"/>
              <a:t>Tea.</a:t>
            </a:r>
            <a:endParaRPr lang="en-GB" sz="1800" dirty="0"/>
          </a:p>
          <a:p>
            <a:r>
              <a:rPr lang="en-GB" sz="1800" dirty="0"/>
              <a:t>This family use it every 3 hours!</a:t>
            </a:r>
          </a:p>
        </p:txBody>
      </p:sp>
      <p:sp>
        <p:nvSpPr>
          <p:cNvPr id="52" name="TextBox 51"/>
          <p:cNvSpPr txBox="1"/>
          <p:nvPr/>
        </p:nvSpPr>
        <p:spPr>
          <a:xfrm>
            <a:off x="3527242" y="24416517"/>
            <a:ext cx="5365164" cy="523220"/>
          </a:xfrm>
          <a:prstGeom prst="rect">
            <a:avLst/>
          </a:prstGeom>
          <a:noFill/>
        </p:spPr>
        <p:txBody>
          <a:bodyPr wrap="square" rtlCol="0">
            <a:spAutoFit/>
          </a:bodyPr>
          <a:lstStyle/>
          <a:p>
            <a:r>
              <a:rPr lang="en-GB" sz="2800" b="1" dirty="0" smtClean="0"/>
              <a:t>11% </a:t>
            </a:r>
            <a:r>
              <a:rPr lang="en-GB" sz="2500" dirty="0" smtClean="0"/>
              <a:t>Entertainment</a:t>
            </a:r>
            <a:endParaRPr lang="en-GB" sz="2500" dirty="0" smtClean="0"/>
          </a:p>
        </p:txBody>
      </p:sp>
      <p:sp>
        <p:nvSpPr>
          <p:cNvPr id="53" name="TextBox 52"/>
          <p:cNvSpPr txBox="1"/>
          <p:nvPr/>
        </p:nvSpPr>
        <p:spPr>
          <a:xfrm>
            <a:off x="7896269" y="24810479"/>
            <a:ext cx="2925961" cy="3801041"/>
          </a:xfrm>
          <a:prstGeom prst="rect">
            <a:avLst/>
          </a:prstGeom>
          <a:noFill/>
        </p:spPr>
        <p:txBody>
          <a:bodyPr wrap="square" rtlCol="0">
            <a:spAutoFit/>
          </a:bodyPr>
          <a:lstStyle/>
          <a:p>
            <a:r>
              <a:rPr lang="en-GB" sz="2500" dirty="0" smtClean="0"/>
              <a:t>The standby position on TVs, gamers and Video records consume constant power very easy to avoid but depending on the householder decision. </a:t>
            </a:r>
          </a:p>
          <a:p>
            <a:endParaRPr lang="en-GB" sz="1600" dirty="0"/>
          </a:p>
        </p:txBody>
      </p:sp>
      <p:sp>
        <p:nvSpPr>
          <p:cNvPr id="55" name="TextBox 54"/>
          <p:cNvSpPr txBox="1"/>
          <p:nvPr/>
        </p:nvSpPr>
        <p:spPr>
          <a:xfrm>
            <a:off x="8712264" y="14247306"/>
            <a:ext cx="2203294" cy="477054"/>
          </a:xfrm>
          <a:prstGeom prst="rect">
            <a:avLst/>
          </a:prstGeom>
          <a:noFill/>
        </p:spPr>
        <p:txBody>
          <a:bodyPr wrap="square" rtlCol="0">
            <a:spAutoFit/>
          </a:bodyPr>
          <a:lstStyle/>
          <a:p>
            <a:r>
              <a:rPr lang="en-GB" sz="2500" b="1" dirty="0" smtClean="0"/>
              <a:t>3% Aquarium</a:t>
            </a:r>
            <a:endParaRPr lang="en-GB" sz="2500" b="1" dirty="0"/>
          </a:p>
        </p:txBody>
      </p:sp>
      <p:sp>
        <p:nvSpPr>
          <p:cNvPr id="10" name="TextBox 9"/>
          <p:cNvSpPr txBox="1"/>
          <p:nvPr/>
        </p:nvSpPr>
        <p:spPr>
          <a:xfrm>
            <a:off x="16627547" y="4081604"/>
            <a:ext cx="4744883" cy="1200329"/>
          </a:xfrm>
          <a:prstGeom prst="rect">
            <a:avLst/>
          </a:prstGeom>
          <a:noFill/>
        </p:spPr>
        <p:txBody>
          <a:bodyPr wrap="square" rtlCol="0">
            <a:spAutoFit/>
          </a:bodyPr>
          <a:lstStyle/>
          <a:p>
            <a:r>
              <a:rPr lang="en-GB" sz="1800" dirty="0" smtClean="0"/>
              <a:t>*The estimation is done with two weeks of data. 13% of the electricity consumption measured in the main circuit is not picked up by the meters in the circuits. </a:t>
            </a:r>
            <a:endParaRPr lang="en-GB" sz="1800" dirty="0"/>
          </a:p>
        </p:txBody>
      </p:sp>
      <p:sp>
        <p:nvSpPr>
          <p:cNvPr id="61" name="TextBox 60"/>
          <p:cNvSpPr txBox="1"/>
          <p:nvPr/>
        </p:nvSpPr>
        <p:spPr>
          <a:xfrm>
            <a:off x="3511053" y="22449413"/>
            <a:ext cx="7718302" cy="2400657"/>
          </a:xfrm>
          <a:prstGeom prst="rect">
            <a:avLst/>
          </a:prstGeom>
          <a:noFill/>
        </p:spPr>
        <p:txBody>
          <a:bodyPr wrap="square" rtlCol="0">
            <a:spAutoFit/>
          </a:bodyPr>
          <a:lstStyle/>
          <a:p>
            <a:r>
              <a:rPr lang="en-GB" sz="2500" dirty="0"/>
              <a:t>4 laptops + 1 computer. </a:t>
            </a:r>
          </a:p>
          <a:p>
            <a:r>
              <a:rPr lang="en-GB" sz="2500" dirty="0"/>
              <a:t>Computer power on standby position = 24W. </a:t>
            </a:r>
          </a:p>
          <a:p>
            <a:r>
              <a:rPr lang="en-GB" sz="2500" dirty="0"/>
              <a:t>Power in use = 100 W. </a:t>
            </a:r>
          </a:p>
          <a:p>
            <a:r>
              <a:rPr lang="en-GB" sz="2500" dirty="0"/>
              <a:t>The power for the most efficient laptop is around the power than is being use by the computer on standby</a:t>
            </a:r>
            <a:r>
              <a:rPr lang="en-GB" sz="2500" dirty="0" smtClean="0"/>
              <a:t>.</a:t>
            </a:r>
          </a:p>
          <a:p>
            <a:endParaRPr lang="en-GB" sz="2500" dirty="0"/>
          </a:p>
        </p:txBody>
      </p:sp>
      <p:sp>
        <p:nvSpPr>
          <p:cNvPr id="62" name="TextBox 61"/>
          <p:cNvSpPr txBox="1"/>
          <p:nvPr/>
        </p:nvSpPr>
        <p:spPr>
          <a:xfrm>
            <a:off x="3511053" y="21920471"/>
            <a:ext cx="5203083" cy="523220"/>
          </a:xfrm>
          <a:prstGeom prst="rect">
            <a:avLst/>
          </a:prstGeom>
          <a:noFill/>
        </p:spPr>
        <p:txBody>
          <a:bodyPr wrap="square" rtlCol="0">
            <a:spAutoFit/>
          </a:bodyPr>
          <a:lstStyle/>
          <a:p>
            <a:r>
              <a:rPr lang="en-GB" sz="2800" b="1" dirty="0"/>
              <a:t>6% </a:t>
            </a:r>
            <a:r>
              <a:rPr lang="en-GB" sz="2500" dirty="0"/>
              <a:t>Battery </a:t>
            </a:r>
            <a:r>
              <a:rPr lang="en-GB" sz="2500" dirty="0" smtClean="0"/>
              <a:t>Chargers</a:t>
            </a:r>
            <a:endParaRPr lang="en-GB" sz="2500" dirty="0"/>
          </a:p>
        </p:txBody>
      </p:sp>
      <p:sp>
        <p:nvSpPr>
          <p:cNvPr id="54" name="TextBox 53"/>
          <p:cNvSpPr txBox="1"/>
          <p:nvPr/>
        </p:nvSpPr>
        <p:spPr>
          <a:xfrm>
            <a:off x="8652348" y="14799296"/>
            <a:ext cx="3865349" cy="2400657"/>
          </a:xfrm>
          <a:prstGeom prst="rect">
            <a:avLst/>
          </a:prstGeom>
          <a:noFill/>
        </p:spPr>
        <p:txBody>
          <a:bodyPr wrap="square" rtlCol="0">
            <a:spAutoFit/>
          </a:bodyPr>
          <a:lstStyle/>
          <a:p>
            <a:r>
              <a:rPr lang="en-GB" sz="2500" dirty="0" smtClean="0"/>
              <a:t>It is programmed to keep the right temperature and conditions for fishes needs.</a:t>
            </a:r>
          </a:p>
          <a:p>
            <a:r>
              <a:rPr lang="en-GB" sz="2500" dirty="0" smtClean="0"/>
              <a:t>It costs less than £1/month</a:t>
            </a:r>
            <a:endParaRPr lang="en-GB" sz="2500" dirty="0"/>
          </a:p>
        </p:txBody>
      </p:sp>
      <p:sp>
        <p:nvSpPr>
          <p:cNvPr id="5" name="TextBox 4"/>
          <p:cNvSpPr txBox="1"/>
          <p:nvPr/>
        </p:nvSpPr>
        <p:spPr>
          <a:xfrm>
            <a:off x="8289391" y="18367754"/>
            <a:ext cx="3294626" cy="4324261"/>
          </a:xfrm>
          <a:prstGeom prst="rect">
            <a:avLst/>
          </a:prstGeom>
          <a:noFill/>
        </p:spPr>
        <p:txBody>
          <a:bodyPr wrap="square" rtlCol="0">
            <a:spAutoFit/>
          </a:bodyPr>
          <a:lstStyle/>
          <a:p>
            <a:r>
              <a:rPr lang="en-GB" sz="2500" dirty="0" smtClean="0"/>
              <a:t>The fridge and the freezer show sparks when losing temp. </a:t>
            </a:r>
          </a:p>
          <a:p>
            <a:r>
              <a:rPr lang="en-GB" sz="2500" dirty="0" smtClean="0"/>
              <a:t>To avoid peaks in the electricity  consumption is critical for the energy efficiency of those devices.</a:t>
            </a:r>
          </a:p>
          <a:p>
            <a:r>
              <a:rPr lang="en-GB" sz="2500" dirty="0" smtClean="0"/>
              <a:t>Freezer £7/month</a:t>
            </a:r>
          </a:p>
          <a:p>
            <a:r>
              <a:rPr lang="en-GB" sz="2500" dirty="0" smtClean="0"/>
              <a:t>Fridge £3/month</a:t>
            </a:r>
          </a:p>
        </p:txBody>
      </p:sp>
      <p:sp>
        <p:nvSpPr>
          <p:cNvPr id="14" name="TextBox 13"/>
          <p:cNvSpPr txBox="1"/>
          <p:nvPr/>
        </p:nvSpPr>
        <p:spPr>
          <a:xfrm>
            <a:off x="16446650" y="2032934"/>
            <a:ext cx="338554" cy="467958"/>
          </a:xfrm>
          <a:prstGeom prst="rect">
            <a:avLst/>
          </a:prstGeom>
          <a:noFill/>
        </p:spPr>
        <p:txBody>
          <a:bodyPr vert="vert270" wrap="square" rtlCol="0">
            <a:spAutoFit/>
          </a:bodyPr>
          <a:lstStyle/>
          <a:p>
            <a:r>
              <a:rPr lang="en-GB" sz="1000" dirty="0" smtClean="0">
                <a:solidFill>
                  <a:schemeClr val="tx1">
                    <a:lumMod val="85000"/>
                    <a:lumOff val="15000"/>
                  </a:schemeClr>
                </a:solidFill>
              </a:rPr>
              <a:t>MJ</a:t>
            </a:r>
            <a:endParaRPr lang="en-GB" sz="1000" dirty="0">
              <a:solidFill>
                <a:schemeClr val="tx1">
                  <a:lumMod val="85000"/>
                  <a:lumOff val="15000"/>
                </a:schemeClr>
              </a:solidFill>
            </a:endParaRPr>
          </a:p>
        </p:txBody>
      </p:sp>
      <p:sp>
        <p:nvSpPr>
          <p:cNvPr id="64" name="TextBox 63"/>
          <p:cNvSpPr txBox="1"/>
          <p:nvPr/>
        </p:nvSpPr>
        <p:spPr>
          <a:xfrm>
            <a:off x="9398526" y="5066114"/>
            <a:ext cx="338554" cy="467958"/>
          </a:xfrm>
          <a:prstGeom prst="rect">
            <a:avLst/>
          </a:prstGeom>
          <a:noFill/>
        </p:spPr>
        <p:txBody>
          <a:bodyPr vert="vert270" wrap="square" rtlCol="0">
            <a:spAutoFit/>
          </a:bodyPr>
          <a:lstStyle/>
          <a:p>
            <a:r>
              <a:rPr lang="en-GB" sz="1000" dirty="0" smtClean="0">
                <a:solidFill>
                  <a:schemeClr val="tx1">
                    <a:lumMod val="85000"/>
                    <a:lumOff val="15000"/>
                  </a:schemeClr>
                </a:solidFill>
              </a:rPr>
              <a:t>W</a:t>
            </a:r>
            <a:endParaRPr lang="en-GB" sz="1000" dirty="0">
              <a:solidFill>
                <a:schemeClr val="tx1">
                  <a:lumMod val="85000"/>
                  <a:lumOff val="15000"/>
                </a:schemeClr>
              </a:solidFill>
            </a:endParaRPr>
          </a:p>
        </p:txBody>
      </p:sp>
      <p:sp>
        <p:nvSpPr>
          <p:cNvPr id="66" name="TextBox 65"/>
          <p:cNvSpPr txBox="1"/>
          <p:nvPr/>
        </p:nvSpPr>
        <p:spPr>
          <a:xfrm>
            <a:off x="12006406" y="6104903"/>
            <a:ext cx="338554" cy="337395"/>
          </a:xfrm>
          <a:prstGeom prst="rect">
            <a:avLst/>
          </a:prstGeom>
          <a:noFill/>
        </p:spPr>
        <p:txBody>
          <a:bodyPr vert="vert270" wrap="square" rtlCol="0">
            <a:spAutoFit/>
          </a:bodyPr>
          <a:lstStyle/>
          <a:p>
            <a:r>
              <a:rPr lang="en-GB" sz="1000" dirty="0" smtClean="0">
                <a:solidFill>
                  <a:schemeClr val="tx1">
                    <a:lumMod val="85000"/>
                    <a:lumOff val="15000"/>
                  </a:schemeClr>
                </a:solidFill>
              </a:rPr>
              <a:t>W</a:t>
            </a:r>
            <a:endParaRPr lang="en-GB" sz="1000" dirty="0">
              <a:solidFill>
                <a:schemeClr val="tx1">
                  <a:lumMod val="85000"/>
                  <a:lumOff val="15000"/>
                </a:schemeClr>
              </a:solidFill>
            </a:endParaRPr>
          </a:p>
        </p:txBody>
      </p:sp>
      <p:sp>
        <p:nvSpPr>
          <p:cNvPr id="67" name="TextBox 66"/>
          <p:cNvSpPr txBox="1"/>
          <p:nvPr/>
        </p:nvSpPr>
        <p:spPr>
          <a:xfrm>
            <a:off x="5438762" y="9255041"/>
            <a:ext cx="338554" cy="233979"/>
          </a:xfrm>
          <a:prstGeom prst="rect">
            <a:avLst/>
          </a:prstGeom>
          <a:noFill/>
        </p:spPr>
        <p:txBody>
          <a:bodyPr vert="vert270" wrap="square" rtlCol="0">
            <a:spAutoFit/>
          </a:bodyPr>
          <a:lstStyle/>
          <a:p>
            <a:r>
              <a:rPr lang="en-GB" sz="1000" dirty="0" smtClean="0">
                <a:solidFill>
                  <a:schemeClr val="tx1">
                    <a:lumMod val="85000"/>
                    <a:lumOff val="15000"/>
                  </a:schemeClr>
                </a:solidFill>
              </a:rPr>
              <a:t>W</a:t>
            </a:r>
            <a:endParaRPr lang="en-GB" sz="1000" dirty="0">
              <a:solidFill>
                <a:schemeClr val="tx1">
                  <a:lumMod val="85000"/>
                  <a:lumOff val="15000"/>
                </a:schemeClr>
              </a:solidFill>
            </a:endParaRPr>
          </a:p>
        </p:txBody>
      </p:sp>
      <p:sp>
        <p:nvSpPr>
          <p:cNvPr id="68" name="TextBox 67"/>
          <p:cNvSpPr txBox="1"/>
          <p:nvPr/>
        </p:nvSpPr>
        <p:spPr>
          <a:xfrm>
            <a:off x="3511054" y="9832176"/>
            <a:ext cx="338554" cy="263844"/>
          </a:xfrm>
          <a:prstGeom prst="rect">
            <a:avLst/>
          </a:prstGeom>
          <a:noFill/>
        </p:spPr>
        <p:txBody>
          <a:bodyPr vert="vert270" wrap="square" rtlCol="0">
            <a:spAutoFit/>
          </a:bodyPr>
          <a:lstStyle/>
          <a:p>
            <a:r>
              <a:rPr lang="en-GB" sz="1000" dirty="0" smtClean="0">
                <a:solidFill>
                  <a:schemeClr val="tx1">
                    <a:lumMod val="85000"/>
                    <a:lumOff val="15000"/>
                  </a:schemeClr>
                </a:solidFill>
              </a:rPr>
              <a:t>W</a:t>
            </a:r>
            <a:endParaRPr lang="en-GB" sz="1000" dirty="0">
              <a:solidFill>
                <a:schemeClr val="tx1">
                  <a:lumMod val="85000"/>
                  <a:lumOff val="15000"/>
                </a:schemeClr>
              </a:solidFill>
            </a:endParaRPr>
          </a:p>
        </p:txBody>
      </p:sp>
      <p:sp>
        <p:nvSpPr>
          <p:cNvPr id="69" name="TextBox 68"/>
          <p:cNvSpPr txBox="1"/>
          <p:nvPr/>
        </p:nvSpPr>
        <p:spPr>
          <a:xfrm>
            <a:off x="3514985" y="10587546"/>
            <a:ext cx="338554" cy="296126"/>
          </a:xfrm>
          <a:prstGeom prst="rect">
            <a:avLst/>
          </a:prstGeom>
          <a:noFill/>
        </p:spPr>
        <p:txBody>
          <a:bodyPr vert="vert270" wrap="square" rtlCol="0">
            <a:spAutoFit/>
          </a:bodyPr>
          <a:lstStyle/>
          <a:p>
            <a:r>
              <a:rPr lang="en-GB" sz="1000" dirty="0" smtClean="0">
                <a:solidFill>
                  <a:schemeClr val="tx1">
                    <a:lumMod val="85000"/>
                    <a:lumOff val="15000"/>
                  </a:schemeClr>
                </a:solidFill>
              </a:rPr>
              <a:t>W</a:t>
            </a:r>
            <a:endParaRPr lang="en-GB" sz="1000" dirty="0">
              <a:solidFill>
                <a:schemeClr val="tx1">
                  <a:lumMod val="85000"/>
                  <a:lumOff val="15000"/>
                </a:schemeClr>
              </a:solidFill>
            </a:endParaRPr>
          </a:p>
        </p:txBody>
      </p:sp>
      <p:sp>
        <p:nvSpPr>
          <p:cNvPr id="36" name="TextBox 35"/>
          <p:cNvSpPr txBox="1"/>
          <p:nvPr/>
        </p:nvSpPr>
        <p:spPr>
          <a:xfrm>
            <a:off x="10822230" y="24484897"/>
            <a:ext cx="10413051" cy="477054"/>
          </a:xfrm>
          <a:prstGeom prst="rect">
            <a:avLst/>
          </a:prstGeom>
          <a:noFill/>
        </p:spPr>
        <p:txBody>
          <a:bodyPr wrap="square" rtlCol="0">
            <a:spAutoFit/>
          </a:bodyPr>
          <a:lstStyle/>
          <a:p>
            <a:r>
              <a:rPr lang="en-GB" sz="2500" b="1" dirty="0" smtClean="0"/>
              <a:t>Feedback and </a:t>
            </a:r>
            <a:r>
              <a:rPr lang="en-GB" sz="2500" b="1" dirty="0"/>
              <a:t>Energy </a:t>
            </a:r>
            <a:r>
              <a:rPr lang="en-GB" sz="2500" b="1" dirty="0" smtClean="0"/>
              <a:t>awareness:</a:t>
            </a:r>
            <a:endParaRPr lang="en-GB" sz="2500" b="1" dirty="0"/>
          </a:p>
        </p:txBody>
      </p:sp>
      <p:sp>
        <p:nvSpPr>
          <p:cNvPr id="39" name="TextBox 38"/>
          <p:cNvSpPr txBox="1"/>
          <p:nvPr/>
        </p:nvSpPr>
        <p:spPr>
          <a:xfrm>
            <a:off x="10697384" y="24961951"/>
            <a:ext cx="10537898" cy="3939540"/>
          </a:xfrm>
          <a:prstGeom prst="rect">
            <a:avLst/>
          </a:prstGeom>
          <a:noFill/>
        </p:spPr>
        <p:txBody>
          <a:bodyPr wrap="square" rtlCol="0">
            <a:spAutoFit/>
          </a:bodyPr>
          <a:lstStyle/>
          <a:p>
            <a:r>
              <a:rPr lang="en-GB" sz="2500" dirty="0" smtClean="0"/>
              <a:t>To get further feedback in dwellings electricity consumption is </a:t>
            </a:r>
            <a:r>
              <a:rPr lang="en-GB" sz="2500" dirty="0"/>
              <a:t>need to </a:t>
            </a:r>
            <a:r>
              <a:rPr lang="en-GB" sz="2500" dirty="0" smtClean="0"/>
              <a:t>understand which </a:t>
            </a:r>
            <a:r>
              <a:rPr lang="en-GB" sz="2500" dirty="0"/>
              <a:t>behaviours and lifestyles can drive to get a sustainable </a:t>
            </a:r>
            <a:r>
              <a:rPr lang="en-GB" sz="2500" dirty="0" smtClean="0"/>
              <a:t>lifestyle and to </a:t>
            </a:r>
            <a:r>
              <a:rPr lang="en-GB" sz="2500" dirty="0"/>
              <a:t>create a global </a:t>
            </a:r>
            <a:r>
              <a:rPr lang="en-GB" sz="2500" dirty="0" smtClean="0"/>
              <a:t>energy conscience.</a:t>
            </a:r>
            <a:endParaRPr lang="en-GB" sz="2500" dirty="0"/>
          </a:p>
          <a:p>
            <a:r>
              <a:rPr lang="en-GB" sz="2500" dirty="0" smtClean="0"/>
              <a:t>Educational </a:t>
            </a:r>
            <a:r>
              <a:rPr lang="en-GB" sz="2500" dirty="0"/>
              <a:t>and political interventions might </a:t>
            </a:r>
            <a:r>
              <a:rPr lang="en-GB" sz="2500" dirty="0" smtClean="0"/>
              <a:t>lead householders to understand the meaning of using their house appliances in terms of energy consumption. Clarify the difference between covering a need and having a luxury, alert about the energy used on standby position in most of the appliances, advise about powerful devices such as dryers or electric showers and motivating sustainable design for new devices. </a:t>
            </a:r>
            <a:endParaRPr lang="en-GB" sz="2500" dirty="0"/>
          </a:p>
          <a:p>
            <a:endParaRPr lang="en-GB" sz="2500" dirty="0"/>
          </a:p>
        </p:txBody>
      </p:sp>
      <p:pic>
        <p:nvPicPr>
          <p:cNvPr id="46138" name="Picture 58"/>
          <p:cNvPicPr>
            <a:picLocks noChangeAspect="1" noChangeArrowheads="1"/>
          </p:cNvPicPr>
          <p:nvPr/>
        </p:nvPicPr>
        <p:blipFill rotWithShape="1">
          <a:blip r:embed="rId19">
            <a:extLst>
              <a:ext uri="{28A0092B-C50C-407E-A947-70E740481C1C}">
                <a14:useLocalDpi xmlns:a14="http://schemas.microsoft.com/office/drawing/2010/main" val="0"/>
              </a:ext>
            </a:extLst>
          </a:blip>
          <a:srcRect t="34823" b="36196"/>
          <a:stretch/>
        </p:blipFill>
        <p:spPr bwMode="auto">
          <a:xfrm>
            <a:off x="6174612" y="28778386"/>
            <a:ext cx="4810509" cy="139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3632405" y="22055285"/>
            <a:ext cx="286629" cy="94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3177635" y="6751849"/>
            <a:ext cx="4967799" cy="907941"/>
          </a:xfrm>
          <a:prstGeom prst="rect">
            <a:avLst/>
          </a:prstGeom>
          <a:noFill/>
        </p:spPr>
        <p:txBody>
          <a:bodyPr wrap="square" rtlCol="0">
            <a:spAutoFit/>
          </a:bodyPr>
          <a:lstStyle/>
          <a:p>
            <a:r>
              <a:rPr lang="en-GB" sz="2500" dirty="0" smtClean="0">
                <a:solidFill>
                  <a:srgbClr val="00B050"/>
                </a:solidFill>
              </a:rPr>
              <a:t>The solar panel produced </a:t>
            </a:r>
            <a:r>
              <a:rPr lang="en-GB" sz="2800" b="1" dirty="0" smtClean="0">
                <a:solidFill>
                  <a:srgbClr val="00B050"/>
                </a:solidFill>
              </a:rPr>
              <a:t>20% </a:t>
            </a:r>
            <a:r>
              <a:rPr lang="en-GB" sz="2500" dirty="0" smtClean="0">
                <a:solidFill>
                  <a:srgbClr val="00B050"/>
                </a:solidFill>
              </a:rPr>
              <a:t>of the Total electricity consumption!</a:t>
            </a:r>
            <a:endParaRPr lang="en-GB" sz="2500" dirty="0">
              <a:solidFill>
                <a:srgbClr val="00B050"/>
              </a:solidFill>
            </a:endParaRPr>
          </a:p>
        </p:txBody>
      </p:sp>
      <p:pic>
        <p:nvPicPr>
          <p:cNvPr id="46142" name="Picture 62"/>
          <p:cNvPicPr>
            <a:picLocks noChangeAspect="1" noChangeArrowheads="1"/>
          </p:cNvPicPr>
          <p:nvPr/>
        </p:nvPicPr>
        <p:blipFill rotWithShape="1">
          <a:blip r:embed="rId20">
            <a:extLst>
              <a:ext uri="{28A0092B-C50C-407E-A947-70E740481C1C}">
                <a14:useLocalDpi xmlns:a14="http://schemas.microsoft.com/office/drawing/2010/main" val="0"/>
              </a:ext>
            </a:extLst>
          </a:blip>
          <a:srcRect l="10927" t="38346" r="9461" b="48893"/>
          <a:stretch/>
        </p:blipFill>
        <p:spPr bwMode="auto">
          <a:xfrm>
            <a:off x="12416908" y="10479155"/>
            <a:ext cx="8862942" cy="798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1349</TotalTime>
  <Words>562</Words>
  <Application>Microsoft Office PowerPoint</Application>
  <PresentationFormat>Custom</PresentationFormat>
  <Paragraphs>55</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Opulento</vt:lpstr>
      <vt:lpstr>Imagen de mapa de bits</vt:lpstr>
      <vt:lpstr>PowerPoint Presentation</vt:lpstr>
    </vt:vector>
  </TitlesOfParts>
  <Company>Civil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Ramon</dc:creator>
  <cp:lastModifiedBy>Staff/Research Student</cp:lastModifiedBy>
  <cp:revision>122</cp:revision>
  <dcterms:created xsi:type="dcterms:W3CDTF">2008-10-30T19:01:51Z</dcterms:created>
  <dcterms:modified xsi:type="dcterms:W3CDTF">2012-06-11T19:16:52Z</dcterms:modified>
</cp:coreProperties>
</file>