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5" r:id="rId6"/>
    <p:sldId id="260" r:id="rId7"/>
    <p:sldId id="267" r:id="rId8"/>
    <p:sldId id="271" r:id="rId9"/>
    <p:sldId id="268" r:id="rId10"/>
    <p:sldId id="269" r:id="rId11"/>
    <p:sldId id="270" r:id="rId12"/>
    <p:sldId id="261" r:id="rId13"/>
    <p:sldId id="272" r:id="rId14"/>
    <p:sldId id="273" r:id="rId15"/>
    <p:sldId id="263" r:id="rId16"/>
    <p:sldId id="264" r:id="rId17"/>
    <p:sldId id="274" r:id="rId18"/>
  </p:sldIdLst>
  <p:sldSz cx="9144000" cy="6858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A74"/>
    <a:srgbClr val="FF7171"/>
    <a:srgbClr val="FFFF7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373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C8BAC8-A568-4F7F-B32F-4DCD5CD998D6}" type="doc">
      <dgm:prSet loTypeId="urn:microsoft.com/office/officeart/2005/8/layout/list1" loCatId="list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D18A927-9B5E-4854-B27D-819071460B1C}">
      <dgm:prSet phldrT="[Texto]" custT="1"/>
      <dgm:spPr/>
      <dgm:t>
        <a:bodyPr/>
        <a:lstStyle/>
        <a:p>
          <a:r>
            <a:rPr lang="es-ES" sz="1800" b="1" dirty="0" smtClean="0"/>
            <a:t>INTRODUCCIÓN</a:t>
          </a:r>
          <a:endParaRPr lang="es-ES" sz="1800" b="1" dirty="0"/>
        </a:p>
      </dgm:t>
    </dgm:pt>
    <dgm:pt modelId="{8E31C457-31D2-4ACD-940F-383B05DFF8E9}" type="parTrans" cxnId="{B5FCFA5D-BE0E-40B4-BBB0-0875F16575C7}">
      <dgm:prSet/>
      <dgm:spPr/>
      <dgm:t>
        <a:bodyPr/>
        <a:lstStyle/>
        <a:p>
          <a:endParaRPr lang="es-ES"/>
        </a:p>
      </dgm:t>
    </dgm:pt>
    <dgm:pt modelId="{BBD46355-60AD-44B8-8C1F-D24AD8368EB5}" type="sibTrans" cxnId="{B5FCFA5D-BE0E-40B4-BBB0-0875F16575C7}">
      <dgm:prSet/>
      <dgm:spPr/>
      <dgm:t>
        <a:bodyPr/>
        <a:lstStyle/>
        <a:p>
          <a:endParaRPr lang="es-ES"/>
        </a:p>
      </dgm:t>
    </dgm:pt>
    <dgm:pt modelId="{FE0A8B95-A3D0-4971-8AFB-6A4BE9665129}">
      <dgm:prSet phldrT="[Texto]" custT="1"/>
      <dgm:spPr/>
      <dgm:t>
        <a:bodyPr/>
        <a:lstStyle/>
        <a:p>
          <a:r>
            <a:rPr lang="es-ES" sz="1800" b="1" dirty="0" smtClean="0"/>
            <a:t>AISLAMIENTO ACÚSTICO</a:t>
          </a:r>
          <a:endParaRPr lang="es-ES" sz="1800" b="1" dirty="0"/>
        </a:p>
      </dgm:t>
    </dgm:pt>
    <dgm:pt modelId="{6518E3EE-917C-43CB-828F-F0911C0EAF67}" type="parTrans" cxnId="{2F76075B-ACC5-42E3-A1E3-EDDDB07C3334}">
      <dgm:prSet/>
      <dgm:spPr/>
      <dgm:t>
        <a:bodyPr/>
        <a:lstStyle/>
        <a:p>
          <a:endParaRPr lang="es-ES"/>
        </a:p>
      </dgm:t>
    </dgm:pt>
    <dgm:pt modelId="{977BE5BF-88BA-4769-8291-6B65C48409C0}" type="sibTrans" cxnId="{2F76075B-ACC5-42E3-A1E3-EDDDB07C3334}">
      <dgm:prSet/>
      <dgm:spPr/>
      <dgm:t>
        <a:bodyPr/>
        <a:lstStyle/>
        <a:p>
          <a:endParaRPr lang="es-ES"/>
        </a:p>
      </dgm:t>
    </dgm:pt>
    <dgm:pt modelId="{B04F8A1D-3A32-4B4E-8078-C05C55178BC6}">
      <dgm:prSet phldrT="[Texto]" custT="1"/>
      <dgm:spPr/>
      <dgm:t>
        <a:bodyPr/>
        <a:lstStyle/>
        <a:p>
          <a:r>
            <a:rPr lang="es-ES" sz="1800" b="1" dirty="0" smtClean="0"/>
            <a:t>ACONDICIONAMIENTO ACÚSTICO</a:t>
          </a:r>
          <a:endParaRPr lang="es-ES" sz="1800" b="1" dirty="0"/>
        </a:p>
      </dgm:t>
    </dgm:pt>
    <dgm:pt modelId="{58827BC1-6128-4F0D-B77A-3AC0EEC279C7}" type="parTrans" cxnId="{5A868AEF-50B0-4C9E-A141-746EF33C69EC}">
      <dgm:prSet/>
      <dgm:spPr/>
      <dgm:t>
        <a:bodyPr/>
        <a:lstStyle/>
        <a:p>
          <a:endParaRPr lang="es-ES"/>
        </a:p>
      </dgm:t>
    </dgm:pt>
    <dgm:pt modelId="{7234E230-F43B-4AA7-9A88-0E0820162965}" type="sibTrans" cxnId="{5A868AEF-50B0-4C9E-A141-746EF33C69EC}">
      <dgm:prSet/>
      <dgm:spPr/>
      <dgm:t>
        <a:bodyPr/>
        <a:lstStyle/>
        <a:p>
          <a:endParaRPr lang="es-ES"/>
        </a:p>
      </dgm:t>
    </dgm:pt>
    <dgm:pt modelId="{D3B82222-65FD-4A1D-891C-B2DF5E49E695}">
      <dgm:prSet phldrT="[Texto]" custT="1"/>
      <dgm:spPr/>
      <dgm:t>
        <a:bodyPr/>
        <a:lstStyle/>
        <a:p>
          <a:r>
            <a:rPr lang="es-ES" sz="1800" b="1" dirty="0" smtClean="0"/>
            <a:t>CONCLUSIÓN</a:t>
          </a:r>
          <a:endParaRPr lang="es-ES" sz="1800" b="1" dirty="0"/>
        </a:p>
      </dgm:t>
    </dgm:pt>
    <dgm:pt modelId="{2CDD990B-2B58-4C02-9A95-EE9184346545}" type="parTrans" cxnId="{8B2F0F91-F895-4521-AD49-2489E38ED3B6}">
      <dgm:prSet/>
      <dgm:spPr/>
      <dgm:t>
        <a:bodyPr/>
        <a:lstStyle/>
        <a:p>
          <a:endParaRPr lang="es-ES"/>
        </a:p>
      </dgm:t>
    </dgm:pt>
    <dgm:pt modelId="{AA455288-8D34-4129-89C5-4797413D0121}" type="sibTrans" cxnId="{8B2F0F91-F895-4521-AD49-2489E38ED3B6}">
      <dgm:prSet/>
      <dgm:spPr/>
      <dgm:t>
        <a:bodyPr/>
        <a:lstStyle/>
        <a:p>
          <a:endParaRPr lang="es-ES"/>
        </a:p>
      </dgm:t>
    </dgm:pt>
    <dgm:pt modelId="{F3F5AF86-E436-40BC-A51D-B66A6647C410}">
      <dgm:prSet phldrT="[Texto]" custT="1"/>
      <dgm:spPr/>
      <dgm:t>
        <a:bodyPr/>
        <a:lstStyle/>
        <a:p>
          <a:r>
            <a:rPr lang="es-ES" sz="1400" dirty="0" smtClean="0"/>
            <a:t>OBJETIVOS</a:t>
          </a:r>
          <a:endParaRPr lang="es-ES" sz="1400" dirty="0"/>
        </a:p>
      </dgm:t>
    </dgm:pt>
    <dgm:pt modelId="{02FF23E3-619C-41F5-93C4-F82081A23A73}" type="parTrans" cxnId="{22F9CEC9-5989-4415-A050-0D0138E95F56}">
      <dgm:prSet/>
      <dgm:spPr/>
      <dgm:t>
        <a:bodyPr/>
        <a:lstStyle/>
        <a:p>
          <a:endParaRPr lang="es-ES"/>
        </a:p>
      </dgm:t>
    </dgm:pt>
    <dgm:pt modelId="{C86D64F3-7817-44E1-B1C7-CA4BA5469F3F}" type="sibTrans" cxnId="{22F9CEC9-5989-4415-A050-0D0138E95F56}">
      <dgm:prSet/>
      <dgm:spPr/>
      <dgm:t>
        <a:bodyPr/>
        <a:lstStyle/>
        <a:p>
          <a:endParaRPr lang="es-ES"/>
        </a:p>
      </dgm:t>
    </dgm:pt>
    <dgm:pt modelId="{39E19D3D-7A94-45C1-ACCB-3B526D030278}">
      <dgm:prSet phldrT="[Texto]" custT="1"/>
      <dgm:spPr/>
      <dgm:t>
        <a:bodyPr/>
        <a:lstStyle/>
        <a:p>
          <a:r>
            <a:rPr lang="es-ES" sz="1400" dirty="0" smtClean="0"/>
            <a:t>NORMATIVA</a:t>
          </a:r>
          <a:endParaRPr lang="es-ES" sz="1400" dirty="0"/>
        </a:p>
      </dgm:t>
    </dgm:pt>
    <dgm:pt modelId="{4121916A-4D6D-4859-AA05-1B935C44AA86}" type="parTrans" cxnId="{AFC4E19F-4D35-4A8D-AB93-C1F71BBDBE34}">
      <dgm:prSet/>
      <dgm:spPr/>
      <dgm:t>
        <a:bodyPr/>
        <a:lstStyle/>
        <a:p>
          <a:endParaRPr lang="es-ES"/>
        </a:p>
      </dgm:t>
    </dgm:pt>
    <dgm:pt modelId="{487D4CF6-5C08-44A1-B67C-CD2574146EB0}" type="sibTrans" cxnId="{AFC4E19F-4D35-4A8D-AB93-C1F71BBDBE34}">
      <dgm:prSet/>
      <dgm:spPr/>
      <dgm:t>
        <a:bodyPr/>
        <a:lstStyle/>
        <a:p>
          <a:endParaRPr lang="es-ES"/>
        </a:p>
      </dgm:t>
    </dgm:pt>
    <dgm:pt modelId="{B008F70D-0AD7-46A9-ABED-6E0DE4491334}">
      <dgm:prSet phldrT="[Texto]" custT="1"/>
      <dgm:spPr/>
      <dgm:t>
        <a:bodyPr/>
        <a:lstStyle/>
        <a:p>
          <a:r>
            <a:rPr lang="es-ES" sz="1400" dirty="0" smtClean="0"/>
            <a:t>DESCRIPCIÓN DEL EDIFICIO</a:t>
          </a:r>
          <a:endParaRPr lang="es-ES" sz="1400" dirty="0"/>
        </a:p>
      </dgm:t>
    </dgm:pt>
    <dgm:pt modelId="{6FAF6527-B661-4DA2-B05F-5E24B02FAB7B}" type="parTrans" cxnId="{9CB53826-74FC-4BF2-90D7-92BD90395ADB}">
      <dgm:prSet/>
      <dgm:spPr/>
      <dgm:t>
        <a:bodyPr/>
        <a:lstStyle/>
        <a:p>
          <a:endParaRPr lang="es-ES"/>
        </a:p>
      </dgm:t>
    </dgm:pt>
    <dgm:pt modelId="{B4C9584C-CEEF-4CF9-BE6D-8590BE1D1E11}" type="sibTrans" cxnId="{9CB53826-74FC-4BF2-90D7-92BD90395ADB}">
      <dgm:prSet/>
      <dgm:spPr/>
      <dgm:t>
        <a:bodyPr/>
        <a:lstStyle/>
        <a:p>
          <a:endParaRPr lang="es-ES"/>
        </a:p>
      </dgm:t>
    </dgm:pt>
    <dgm:pt modelId="{7888D8C2-2294-4917-81EC-A54D5AE03640}">
      <dgm:prSet phldrT="[Texto]" custT="1"/>
      <dgm:spPr/>
      <dgm:t>
        <a:bodyPr/>
        <a:lstStyle/>
        <a:p>
          <a:r>
            <a:rPr lang="es-ES" sz="1400" dirty="0" smtClean="0"/>
            <a:t>DATOS PREVIOS</a:t>
          </a:r>
          <a:endParaRPr lang="es-ES" sz="1400" dirty="0"/>
        </a:p>
      </dgm:t>
    </dgm:pt>
    <dgm:pt modelId="{FAC85F3C-8F60-4249-A885-2B7D77421B9D}" type="parTrans" cxnId="{EB285DB2-42CE-4083-838A-722CF3FBB9E5}">
      <dgm:prSet/>
      <dgm:spPr/>
      <dgm:t>
        <a:bodyPr/>
        <a:lstStyle/>
        <a:p>
          <a:endParaRPr lang="es-ES"/>
        </a:p>
      </dgm:t>
    </dgm:pt>
    <dgm:pt modelId="{919650F5-015E-45F8-BC8E-04FD877A7450}" type="sibTrans" cxnId="{EB285DB2-42CE-4083-838A-722CF3FBB9E5}">
      <dgm:prSet/>
      <dgm:spPr/>
      <dgm:t>
        <a:bodyPr/>
        <a:lstStyle/>
        <a:p>
          <a:endParaRPr lang="es-ES"/>
        </a:p>
      </dgm:t>
    </dgm:pt>
    <dgm:pt modelId="{91B5E092-3DBF-4154-965A-FE022D325E96}">
      <dgm:prSet phldrT="[Texto]" custT="1"/>
      <dgm:spPr/>
      <dgm:t>
        <a:bodyPr/>
        <a:lstStyle/>
        <a:p>
          <a:r>
            <a:rPr lang="es-ES" sz="1400" dirty="0" smtClean="0"/>
            <a:t>ZONIFICACIÓN</a:t>
          </a:r>
          <a:endParaRPr lang="es-ES" sz="1400" dirty="0"/>
        </a:p>
      </dgm:t>
    </dgm:pt>
    <dgm:pt modelId="{354080A0-258B-49D3-B036-2B3901A3452B}" type="parTrans" cxnId="{EF92F222-165B-4AE6-97AE-E7C5A1AC21D9}">
      <dgm:prSet/>
      <dgm:spPr/>
      <dgm:t>
        <a:bodyPr/>
        <a:lstStyle/>
        <a:p>
          <a:endParaRPr lang="es-ES"/>
        </a:p>
      </dgm:t>
    </dgm:pt>
    <dgm:pt modelId="{6C68E996-AF28-41DA-8EE6-F818E883C404}" type="sibTrans" cxnId="{EF92F222-165B-4AE6-97AE-E7C5A1AC21D9}">
      <dgm:prSet/>
      <dgm:spPr/>
      <dgm:t>
        <a:bodyPr/>
        <a:lstStyle/>
        <a:p>
          <a:endParaRPr lang="es-ES"/>
        </a:p>
      </dgm:t>
    </dgm:pt>
    <dgm:pt modelId="{EBA52F6B-C456-4C23-8673-B1B41F75AF93}">
      <dgm:prSet phldrT="[Texto]" custT="1"/>
      <dgm:spPr/>
      <dgm:t>
        <a:bodyPr/>
        <a:lstStyle/>
        <a:p>
          <a:r>
            <a:rPr lang="es-ES" sz="1400" dirty="0" smtClean="0"/>
            <a:t>ABSORCIÓN ACÚSTICA</a:t>
          </a:r>
          <a:endParaRPr lang="es-ES" sz="1400" dirty="0"/>
        </a:p>
      </dgm:t>
    </dgm:pt>
    <dgm:pt modelId="{2B6AAA98-40A7-4E6A-8C0A-EA1D35C87DDA}" type="parTrans" cxnId="{D516FA80-0557-44EF-8BD3-423E77D8E4E3}">
      <dgm:prSet/>
      <dgm:spPr/>
      <dgm:t>
        <a:bodyPr/>
        <a:lstStyle/>
        <a:p>
          <a:endParaRPr lang="es-ES"/>
        </a:p>
      </dgm:t>
    </dgm:pt>
    <dgm:pt modelId="{06145775-205B-4F9D-BB00-F63E841EF2DD}" type="sibTrans" cxnId="{D516FA80-0557-44EF-8BD3-423E77D8E4E3}">
      <dgm:prSet/>
      <dgm:spPr/>
      <dgm:t>
        <a:bodyPr/>
        <a:lstStyle/>
        <a:p>
          <a:endParaRPr lang="es-ES"/>
        </a:p>
      </dgm:t>
    </dgm:pt>
    <dgm:pt modelId="{BE75241B-05A0-48F1-A5B6-AA95E550B1C1}">
      <dgm:prSet phldrT="[Texto]" custT="1"/>
      <dgm:spPr/>
      <dgm:t>
        <a:bodyPr/>
        <a:lstStyle/>
        <a:p>
          <a:r>
            <a:rPr lang="es-ES" sz="1400" dirty="0" smtClean="0"/>
            <a:t>TIEMPO DE REVERBERACIÓN</a:t>
          </a:r>
          <a:endParaRPr lang="es-ES" sz="1400" dirty="0"/>
        </a:p>
      </dgm:t>
    </dgm:pt>
    <dgm:pt modelId="{8BDAC69A-32C4-4EA6-9F18-3D9DCC7F1E21}" type="parTrans" cxnId="{808125DD-5AB4-4AD9-9D75-E6E1F191F531}">
      <dgm:prSet/>
      <dgm:spPr/>
      <dgm:t>
        <a:bodyPr/>
        <a:lstStyle/>
        <a:p>
          <a:endParaRPr lang="es-ES"/>
        </a:p>
      </dgm:t>
    </dgm:pt>
    <dgm:pt modelId="{6EE2A59A-F9DA-4937-9B10-38A42837FFB7}" type="sibTrans" cxnId="{808125DD-5AB4-4AD9-9D75-E6E1F191F531}">
      <dgm:prSet/>
      <dgm:spPr/>
      <dgm:t>
        <a:bodyPr/>
        <a:lstStyle/>
        <a:p>
          <a:endParaRPr lang="es-ES"/>
        </a:p>
      </dgm:t>
    </dgm:pt>
    <dgm:pt modelId="{37637FBF-3210-434F-8E9B-AC81C547AA35}">
      <dgm:prSet phldrT="[Texto]" custT="1"/>
      <dgm:spPr/>
      <dgm:t>
        <a:bodyPr/>
        <a:lstStyle/>
        <a:p>
          <a:r>
            <a:rPr lang="es-ES" sz="1800" b="1" dirty="0" smtClean="0"/>
            <a:t>BIBLIOGRAFÍA</a:t>
          </a:r>
          <a:endParaRPr lang="es-ES" sz="1800" b="1" dirty="0"/>
        </a:p>
      </dgm:t>
    </dgm:pt>
    <dgm:pt modelId="{ABF465F0-D7E6-464F-8403-8C01F748F7EA}" type="parTrans" cxnId="{09EEF9D8-4EC0-4F5D-842D-C0E9DEA6CE40}">
      <dgm:prSet/>
      <dgm:spPr/>
      <dgm:t>
        <a:bodyPr/>
        <a:lstStyle/>
        <a:p>
          <a:endParaRPr lang="es-ES"/>
        </a:p>
      </dgm:t>
    </dgm:pt>
    <dgm:pt modelId="{F280061A-AA7D-4322-9AE7-332E92E08816}" type="sibTrans" cxnId="{09EEF9D8-4EC0-4F5D-842D-C0E9DEA6CE40}">
      <dgm:prSet/>
      <dgm:spPr/>
      <dgm:t>
        <a:bodyPr/>
        <a:lstStyle/>
        <a:p>
          <a:endParaRPr lang="es-ES"/>
        </a:p>
      </dgm:t>
    </dgm:pt>
    <dgm:pt modelId="{B8583F37-ED7D-4AC2-8B62-EC5B44C1D1CE}">
      <dgm:prSet phldrT="[Texto]" custT="1"/>
      <dgm:spPr/>
      <dgm:t>
        <a:bodyPr/>
        <a:lstStyle/>
        <a:p>
          <a:r>
            <a:rPr lang="es-ES" sz="1400" dirty="0" smtClean="0"/>
            <a:t>ESTUDIO </a:t>
          </a:r>
          <a:r>
            <a:rPr lang="es-ES" sz="1400" dirty="0" smtClean="0"/>
            <a:t>DE CASOS</a:t>
          </a:r>
          <a:endParaRPr lang="es-ES" sz="1400" dirty="0"/>
        </a:p>
      </dgm:t>
    </dgm:pt>
    <dgm:pt modelId="{AB19E1E1-82BF-4809-8E7C-AAB7DE206EAC}" type="parTrans" cxnId="{9EE3750D-D219-4A5C-A382-E1407FD17B59}">
      <dgm:prSet/>
      <dgm:spPr/>
      <dgm:t>
        <a:bodyPr/>
        <a:lstStyle/>
        <a:p>
          <a:endParaRPr lang="es-ES"/>
        </a:p>
      </dgm:t>
    </dgm:pt>
    <dgm:pt modelId="{B34527FA-E540-444F-B0BC-4FD1885C910B}" type="sibTrans" cxnId="{9EE3750D-D219-4A5C-A382-E1407FD17B59}">
      <dgm:prSet/>
      <dgm:spPr/>
      <dgm:t>
        <a:bodyPr/>
        <a:lstStyle/>
        <a:p>
          <a:endParaRPr lang="es-ES"/>
        </a:p>
      </dgm:t>
    </dgm:pt>
    <dgm:pt modelId="{BC0F0BF2-B034-4352-A59C-4921CD71C3BE}" type="pres">
      <dgm:prSet presAssocID="{C0C8BAC8-A568-4F7F-B32F-4DCD5CD998D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DBFC575-5424-4384-9B66-7783A9D87B51}" type="pres">
      <dgm:prSet presAssocID="{4D18A927-9B5E-4854-B27D-819071460B1C}" presName="parentLin" presStyleCnt="0"/>
      <dgm:spPr/>
    </dgm:pt>
    <dgm:pt modelId="{0BB236E3-59DE-402F-927E-108DE4D7BEE3}" type="pres">
      <dgm:prSet presAssocID="{4D18A927-9B5E-4854-B27D-819071460B1C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5479A39B-6B12-4842-9339-6A98A8203C90}" type="pres">
      <dgm:prSet presAssocID="{4D18A927-9B5E-4854-B27D-819071460B1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90EA43-8E79-46B6-BB34-37039C96A062}" type="pres">
      <dgm:prSet presAssocID="{4D18A927-9B5E-4854-B27D-819071460B1C}" presName="negativeSpace" presStyleCnt="0"/>
      <dgm:spPr/>
    </dgm:pt>
    <dgm:pt modelId="{811932E4-4505-4172-AB4C-F484152FF51D}" type="pres">
      <dgm:prSet presAssocID="{4D18A927-9B5E-4854-B27D-819071460B1C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09BA4C-3139-47F8-99D5-1DFA76130633}" type="pres">
      <dgm:prSet presAssocID="{BBD46355-60AD-44B8-8C1F-D24AD8368EB5}" presName="spaceBetweenRectangles" presStyleCnt="0"/>
      <dgm:spPr/>
    </dgm:pt>
    <dgm:pt modelId="{71C24C49-98D1-4DC1-B9B9-50B5D0408C12}" type="pres">
      <dgm:prSet presAssocID="{FE0A8B95-A3D0-4971-8AFB-6A4BE9665129}" presName="parentLin" presStyleCnt="0"/>
      <dgm:spPr/>
    </dgm:pt>
    <dgm:pt modelId="{A68B553B-7217-4DA2-88F5-F29717A1AAC3}" type="pres">
      <dgm:prSet presAssocID="{FE0A8B95-A3D0-4971-8AFB-6A4BE9665129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06A73CA7-2A80-47FF-91D5-019EEBADAD3B}" type="pres">
      <dgm:prSet presAssocID="{FE0A8B95-A3D0-4971-8AFB-6A4BE966512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E74F2E-B252-4C61-B09A-49F05D5B2C28}" type="pres">
      <dgm:prSet presAssocID="{FE0A8B95-A3D0-4971-8AFB-6A4BE9665129}" presName="negativeSpace" presStyleCnt="0"/>
      <dgm:spPr/>
    </dgm:pt>
    <dgm:pt modelId="{78441A48-58EE-4D21-ADAB-FFCCF38ED30D}" type="pres">
      <dgm:prSet presAssocID="{FE0A8B95-A3D0-4971-8AFB-6A4BE9665129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EA68F6-B3CE-4DD0-8906-697B6DA22301}" type="pres">
      <dgm:prSet presAssocID="{977BE5BF-88BA-4769-8291-6B65C48409C0}" presName="spaceBetweenRectangles" presStyleCnt="0"/>
      <dgm:spPr/>
    </dgm:pt>
    <dgm:pt modelId="{5F64FC63-F462-4EF3-BE79-F2FDA4BF794E}" type="pres">
      <dgm:prSet presAssocID="{B04F8A1D-3A32-4B4E-8078-C05C55178BC6}" presName="parentLin" presStyleCnt="0"/>
      <dgm:spPr/>
    </dgm:pt>
    <dgm:pt modelId="{FD42D602-D95A-4AC2-AB03-D5227613E83C}" type="pres">
      <dgm:prSet presAssocID="{B04F8A1D-3A32-4B4E-8078-C05C55178BC6}" presName="parentLeftMargin" presStyleLbl="node1" presStyleIdx="1" presStyleCnt="5"/>
      <dgm:spPr/>
      <dgm:t>
        <a:bodyPr/>
        <a:lstStyle/>
        <a:p>
          <a:endParaRPr lang="es-ES"/>
        </a:p>
      </dgm:t>
    </dgm:pt>
    <dgm:pt modelId="{A415A272-FFA5-4F26-BBEA-A9CD4D49ED04}" type="pres">
      <dgm:prSet presAssocID="{B04F8A1D-3A32-4B4E-8078-C05C55178BC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0C806B-D8CB-4470-954B-7CE773322D94}" type="pres">
      <dgm:prSet presAssocID="{B04F8A1D-3A32-4B4E-8078-C05C55178BC6}" presName="negativeSpace" presStyleCnt="0"/>
      <dgm:spPr/>
    </dgm:pt>
    <dgm:pt modelId="{644DEC61-68E4-4717-83E4-77891EA363FC}" type="pres">
      <dgm:prSet presAssocID="{B04F8A1D-3A32-4B4E-8078-C05C55178BC6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FA6306-3246-4063-AF4D-7CB422E9AE8E}" type="pres">
      <dgm:prSet presAssocID="{7234E230-F43B-4AA7-9A88-0E0820162965}" presName="spaceBetweenRectangles" presStyleCnt="0"/>
      <dgm:spPr/>
    </dgm:pt>
    <dgm:pt modelId="{F45F2A27-A64E-4FCC-862A-4C027B343E7F}" type="pres">
      <dgm:prSet presAssocID="{D3B82222-65FD-4A1D-891C-B2DF5E49E695}" presName="parentLin" presStyleCnt="0"/>
      <dgm:spPr/>
    </dgm:pt>
    <dgm:pt modelId="{CEFF9E74-DB55-404D-9398-6D4B6FB0352B}" type="pres">
      <dgm:prSet presAssocID="{D3B82222-65FD-4A1D-891C-B2DF5E49E695}" presName="parentLeftMargin" presStyleLbl="node1" presStyleIdx="2" presStyleCnt="5"/>
      <dgm:spPr/>
      <dgm:t>
        <a:bodyPr/>
        <a:lstStyle/>
        <a:p>
          <a:endParaRPr lang="es-ES"/>
        </a:p>
      </dgm:t>
    </dgm:pt>
    <dgm:pt modelId="{D0A5C7B7-D697-4BC9-9912-C2F38A9A4114}" type="pres">
      <dgm:prSet presAssocID="{D3B82222-65FD-4A1D-891C-B2DF5E49E695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A2E7D1-5FCD-4F88-B4F1-617EB3F1524C}" type="pres">
      <dgm:prSet presAssocID="{D3B82222-65FD-4A1D-891C-B2DF5E49E695}" presName="negativeSpace" presStyleCnt="0"/>
      <dgm:spPr/>
    </dgm:pt>
    <dgm:pt modelId="{B7E7D9A4-FAA6-4440-95C9-16285E32DCAE}" type="pres">
      <dgm:prSet presAssocID="{D3B82222-65FD-4A1D-891C-B2DF5E49E695}" presName="childText" presStyleLbl="conFgAcc1" presStyleIdx="3" presStyleCnt="5">
        <dgm:presLayoutVars>
          <dgm:bulletEnabled val="1"/>
        </dgm:presLayoutVars>
      </dgm:prSet>
      <dgm:spPr/>
    </dgm:pt>
    <dgm:pt modelId="{534C6736-21E6-415C-AD5F-35E95B21F6FC}" type="pres">
      <dgm:prSet presAssocID="{AA455288-8D34-4129-89C5-4797413D0121}" presName="spaceBetweenRectangles" presStyleCnt="0"/>
      <dgm:spPr/>
    </dgm:pt>
    <dgm:pt modelId="{C160770E-7AE6-43DD-9480-07F3DC79F75E}" type="pres">
      <dgm:prSet presAssocID="{37637FBF-3210-434F-8E9B-AC81C547AA35}" presName="parentLin" presStyleCnt="0"/>
      <dgm:spPr/>
    </dgm:pt>
    <dgm:pt modelId="{7A8E8CE6-08C1-4C58-9CF2-370C59FDFABE}" type="pres">
      <dgm:prSet presAssocID="{37637FBF-3210-434F-8E9B-AC81C547AA35}" presName="parentLeftMargin" presStyleLbl="node1" presStyleIdx="3" presStyleCnt="5"/>
      <dgm:spPr/>
      <dgm:t>
        <a:bodyPr/>
        <a:lstStyle/>
        <a:p>
          <a:endParaRPr lang="es-ES"/>
        </a:p>
      </dgm:t>
    </dgm:pt>
    <dgm:pt modelId="{59282A3A-8598-4249-98F6-F7EA8DA985F2}" type="pres">
      <dgm:prSet presAssocID="{37637FBF-3210-434F-8E9B-AC81C547AA35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581248-75D1-4F3A-B967-F2ECFFABFA09}" type="pres">
      <dgm:prSet presAssocID="{37637FBF-3210-434F-8E9B-AC81C547AA35}" presName="negativeSpace" presStyleCnt="0"/>
      <dgm:spPr/>
    </dgm:pt>
    <dgm:pt modelId="{F7389731-AEA9-4894-960E-87775648F2D7}" type="pres">
      <dgm:prSet presAssocID="{37637FBF-3210-434F-8E9B-AC81C547AA3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0B7B68C9-2057-4209-98FE-C13F1275F911}" type="presOf" srcId="{EBA52F6B-C456-4C23-8673-B1B41F75AF93}" destId="{644DEC61-68E4-4717-83E4-77891EA363FC}" srcOrd="0" destOrd="0" presId="urn:microsoft.com/office/officeart/2005/8/layout/list1"/>
    <dgm:cxn modelId="{F6BD523C-55AC-4B4A-9EC4-891FFEE2E4C9}" type="presOf" srcId="{B04F8A1D-3A32-4B4E-8078-C05C55178BC6}" destId="{A415A272-FFA5-4F26-BBEA-A9CD4D49ED04}" srcOrd="1" destOrd="0" presId="urn:microsoft.com/office/officeart/2005/8/layout/list1"/>
    <dgm:cxn modelId="{D22E971C-DF0D-4134-B4C0-D1E814F679E1}" type="presOf" srcId="{B008F70D-0AD7-46A9-ABED-6E0DE4491334}" destId="{811932E4-4505-4172-AB4C-F484152FF51D}" srcOrd="0" destOrd="2" presId="urn:microsoft.com/office/officeart/2005/8/layout/list1"/>
    <dgm:cxn modelId="{19D53798-A991-48E0-8340-458D8CA9D03C}" type="presOf" srcId="{D3B82222-65FD-4A1D-891C-B2DF5E49E695}" destId="{CEFF9E74-DB55-404D-9398-6D4B6FB0352B}" srcOrd="0" destOrd="0" presId="urn:microsoft.com/office/officeart/2005/8/layout/list1"/>
    <dgm:cxn modelId="{EB285DB2-42CE-4083-838A-722CF3FBB9E5}" srcId="{FE0A8B95-A3D0-4971-8AFB-6A4BE9665129}" destId="{7888D8C2-2294-4917-81EC-A54D5AE03640}" srcOrd="0" destOrd="0" parTransId="{FAC85F3C-8F60-4249-A885-2B7D77421B9D}" sibTransId="{919650F5-015E-45F8-BC8E-04FD877A7450}"/>
    <dgm:cxn modelId="{B5FCFA5D-BE0E-40B4-BBB0-0875F16575C7}" srcId="{C0C8BAC8-A568-4F7F-B32F-4DCD5CD998D6}" destId="{4D18A927-9B5E-4854-B27D-819071460B1C}" srcOrd="0" destOrd="0" parTransId="{8E31C457-31D2-4ACD-940F-383B05DFF8E9}" sibTransId="{BBD46355-60AD-44B8-8C1F-D24AD8368EB5}"/>
    <dgm:cxn modelId="{EF92F222-165B-4AE6-97AE-E7C5A1AC21D9}" srcId="{FE0A8B95-A3D0-4971-8AFB-6A4BE9665129}" destId="{91B5E092-3DBF-4154-965A-FE022D325E96}" srcOrd="1" destOrd="0" parTransId="{354080A0-258B-49D3-B036-2B3901A3452B}" sibTransId="{6C68E996-AF28-41DA-8EE6-F818E883C404}"/>
    <dgm:cxn modelId="{B079E5AA-CA31-4873-9ABE-B34D517F245F}" type="presOf" srcId="{F3F5AF86-E436-40BC-A51D-B66A6647C410}" destId="{811932E4-4505-4172-AB4C-F484152FF51D}" srcOrd="0" destOrd="0" presId="urn:microsoft.com/office/officeart/2005/8/layout/list1"/>
    <dgm:cxn modelId="{3C768ED1-C656-461F-8FA4-3933C2521CE0}" type="presOf" srcId="{B04F8A1D-3A32-4B4E-8078-C05C55178BC6}" destId="{FD42D602-D95A-4AC2-AB03-D5227613E83C}" srcOrd="0" destOrd="0" presId="urn:microsoft.com/office/officeart/2005/8/layout/list1"/>
    <dgm:cxn modelId="{9CB53826-74FC-4BF2-90D7-92BD90395ADB}" srcId="{4D18A927-9B5E-4854-B27D-819071460B1C}" destId="{B008F70D-0AD7-46A9-ABED-6E0DE4491334}" srcOrd="2" destOrd="0" parTransId="{6FAF6527-B661-4DA2-B05F-5E24B02FAB7B}" sibTransId="{B4C9584C-CEEF-4CF9-BE6D-8590BE1D1E11}"/>
    <dgm:cxn modelId="{0BD434E6-6E8C-47BA-A082-EFA29BCBB879}" type="presOf" srcId="{91B5E092-3DBF-4154-965A-FE022D325E96}" destId="{78441A48-58EE-4D21-ADAB-FFCCF38ED30D}" srcOrd="0" destOrd="1" presId="urn:microsoft.com/office/officeart/2005/8/layout/list1"/>
    <dgm:cxn modelId="{6671BB50-C513-43EE-B379-8EA3043D0239}" type="presOf" srcId="{4D18A927-9B5E-4854-B27D-819071460B1C}" destId="{5479A39B-6B12-4842-9339-6A98A8203C90}" srcOrd="1" destOrd="0" presId="urn:microsoft.com/office/officeart/2005/8/layout/list1"/>
    <dgm:cxn modelId="{21CB42F7-6C84-43FD-853B-AF789936B9F8}" type="presOf" srcId="{FE0A8B95-A3D0-4971-8AFB-6A4BE9665129}" destId="{06A73CA7-2A80-47FF-91D5-019EEBADAD3B}" srcOrd="1" destOrd="0" presId="urn:microsoft.com/office/officeart/2005/8/layout/list1"/>
    <dgm:cxn modelId="{D516FA80-0557-44EF-8BD3-423E77D8E4E3}" srcId="{B04F8A1D-3A32-4B4E-8078-C05C55178BC6}" destId="{EBA52F6B-C456-4C23-8673-B1B41F75AF93}" srcOrd="0" destOrd="0" parTransId="{2B6AAA98-40A7-4E6A-8C0A-EA1D35C87DDA}" sibTransId="{06145775-205B-4F9D-BB00-F63E841EF2DD}"/>
    <dgm:cxn modelId="{BD7E2384-82A6-49DD-A5D6-585DC06207DE}" type="presOf" srcId="{B8583F37-ED7D-4AC2-8B62-EC5B44C1D1CE}" destId="{78441A48-58EE-4D21-ADAB-FFCCF38ED30D}" srcOrd="0" destOrd="2" presId="urn:microsoft.com/office/officeart/2005/8/layout/list1"/>
    <dgm:cxn modelId="{971EF608-B6E9-4B64-BD52-787572539981}" type="presOf" srcId="{BE75241B-05A0-48F1-A5B6-AA95E550B1C1}" destId="{644DEC61-68E4-4717-83E4-77891EA363FC}" srcOrd="0" destOrd="1" presId="urn:microsoft.com/office/officeart/2005/8/layout/list1"/>
    <dgm:cxn modelId="{22F9CEC9-5989-4415-A050-0D0138E95F56}" srcId="{4D18A927-9B5E-4854-B27D-819071460B1C}" destId="{F3F5AF86-E436-40BC-A51D-B66A6647C410}" srcOrd="0" destOrd="0" parTransId="{02FF23E3-619C-41F5-93C4-F82081A23A73}" sibTransId="{C86D64F3-7817-44E1-B1C7-CA4BA5469F3F}"/>
    <dgm:cxn modelId="{0C1BC686-10C1-455B-BEFF-8A91DE01EE7B}" type="presOf" srcId="{37637FBF-3210-434F-8E9B-AC81C547AA35}" destId="{7A8E8CE6-08C1-4C58-9CF2-370C59FDFABE}" srcOrd="0" destOrd="0" presId="urn:microsoft.com/office/officeart/2005/8/layout/list1"/>
    <dgm:cxn modelId="{517B415E-22CF-46DD-86FD-D014E0A8F8A4}" type="presOf" srcId="{39E19D3D-7A94-45C1-ACCB-3B526D030278}" destId="{811932E4-4505-4172-AB4C-F484152FF51D}" srcOrd="0" destOrd="1" presId="urn:microsoft.com/office/officeart/2005/8/layout/list1"/>
    <dgm:cxn modelId="{AFC4E19F-4D35-4A8D-AB93-C1F71BBDBE34}" srcId="{4D18A927-9B5E-4854-B27D-819071460B1C}" destId="{39E19D3D-7A94-45C1-ACCB-3B526D030278}" srcOrd="1" destOrd="0" parTransId="{4121916A-4D6D-4859-AA05-1B935C44AA86}" sibTransId="{487D4CF6-5C08-44A1-B67C-CD2574146EB0}"/>
    <dgm:cxn modelId="{9EE3750D-D219-4A5C-A382-E1407FD17B59}" srcId="{FE0A8B95-A3D0-4971-8AFB-6A4BE9665129}" destId="{B8583F37-ED7D-4AC2-8B62-EC5B44C1D1CE}" srcOrd="2" destOrd="0" parTransId="{AB19E1E1-82BF-4809-8E7C-AAB7DE206EAC}" sibTransId="{B34527FA-E540-444F-B0BC-4FD1885C910B}"/>
    <dgm:cxn modelId="{8B2F0F91-F895-4521-AD49-2489E38ED3B6}" srcId="{C0C8BAC8-A568-4F7F-B32F-4DCD5CD998D6}" destId="{D3B82222-65FD-4A1D-891C-B2DF5E49E695}" srcOrd="3" destOrd="0" parTransId="{2CDD990B-2B58-4C02-9A95-EE9184346545}" sibTransId="{AA455288-8D34-4129-89C5-4797413D0121}"/>
    <dgm:cxn modelId="{5A868AEF-50B0-4C9E-A141-746EF33C69EC}" srcId="{C0C8BAC8-A568-4F7F-B32F-4DCD5CD998D6}" destId="{B04F8A1D-3A32-4B4E-8078-C05C55178BC6}" srcOrd="2" destOrd="0" parTransId="{58827BC1-6128-4F0D-B77A-3AC0EEC279C7}" sibTransId="{7234E230-F43B-4AA7-9A88-0E0820162965}"/>
    <dgm:cxn modelId="{886BFB95-C873-42CD-9B63-E392582831E9}" type="presOf" srcId="{37637FBF-3210-434F-8E9B-AC81C547AA35}" destId="{59282A3A-8598-4249-98F6-F7EA8DA985F2}" srcOrd="1" destOrd="0" presId="urn:microsoft.com/office/officeart/2005/8/layout/list1"/>
    <dgm:cxn modelId="{8F28C1FF-7196-4910-BFE6-392BD19FD855}" type="presOf" srcId="{FE0A8B95-A3D0-4971-8AFB-6A4BE9665129}" destId="{A68B553B-7217-4DA2-88F5-F29717A1AAC3}" srcOrd="0" destOrd="0" presId="urn:microsoft.com/office/officeart/2005/8/layout/list1"/>
    <dgm:cxn modelId="{808125DD-5AB4-4AD9-9D75-E6E1F191F531}" srcId="{B04F8A1D-3A32-4B4E-8078-C05C55178BC6}" destId="{BE75241B-05A0-48F1-A5B6-AA95E550B1C1}" srcOrd="1" destOrd="0" parTransId="{8BDAC69A-32C4-4EA6-9F18-3D9DCC7F1E21}" sibTransId="{6EE2A59A-F9DA-4937-9B10-38A42837FFB7}"/>
    <dgm:cxn modelId="{2F76075B-ACC5-42E3-A1E3-EDDDB07C3334}" srcId="{C0C8BAC8-A568-4F7F-B32F-4DCD5CD998D6}" destId="{FE0A8B95-A3D0-4971-8AFB-6A4BE9665129}" srcOrd="1" destOrd="0" parTransId="{6518E3EE-917C-43CB-828F-F0911C0EAF67}" sibTransId="{977BE5BF-88BA-4769-8291-6B65C48409C0}"/>
    <dgm:cxn modelId="{A337EB9A-7C61-4BAC-971D-6DE09C7BFFB8}" type="presOf" srcId="{C0C8BAC8-A568-4F7F-B32F-4DCD5CD998D6}" destId="{BC0F0BF2-B034-4352-A59C-4921CD71C3BE}" srcOrd="0" destOrd="0" presId="urn:microsoft.com/office/officeart/2005/8/layout/list1"/>
    <dgm:cxn modelId="{211708A1-3370-44FC-8E5E-FBCAA2C4699D}" type="presOf" srcId="{D3B82222-65FD-4A1D-891C-B2DF5E49E695}" destId="{D0A5C7B7-D697-4BC9-9912-C2F38A9A4114}" srcOrd="1" destOrd="0" presId="urn:microsoft.com/office/officeart/2005/8/layout/list1"/>
    <dgm:cxn modelId="{D3489B7C-2CDC-4223-9C1F-E75327543700}" type="presOf" srcId="{7888D8C2-2294-4917-81EC-A54D5AE03640}" destId="{78441A48-58EE-4D21-ADAB-FFCCF38ED30D}" srcOrd="0" destOrd="0" presId="urn:microsoft.com/office/officeart/2005/8/layout/list1"/>
    <dgm:cxn modelId="{BEC603E3-AE89-4181-85AD-24D8D8507335}" type="presOf" srcId="{4D18A927-9B5E-4854-B27D-819071460B1C}" destId="{0BB236E3-59DE-402F-927E-108DE4D7BEE3}" srcOrd="0" destOrd="0" presId="urn:microsoft.com/office/officeart/2005/8/layout/list1"/>
    <dgm:cxn modelId="{09EEF9D8-4EC0-4F5D-842D-C0E9DEA6CE40}" srcId="{C0C8BAC8-A568-4F7F-B32F-4DCD5CD998D6}" destId="{37637FBF-3210-434F-8E9B-AC81C547AA35}" srcOrd="4" destOrd="0" parTransId="{ABF465F0-D7E6-464F-8403-8C01F748F7EA}" sibTransId="{F280061A-AA7D-4322-9AE7-332E92E08816}"/>
    <dgm:cxn modelId="{D50EF1E6-2345-4FA7-9C86-BCFD4D179EF6}" type="presParOf" srcId="{BC0F0BF2-B034-4352-A59C-4921CD71C3BE}" destId="{5DBFC575-5424-4384-9B66-7783A9D87B51}" srcOrd="0" destOrd="0" presId="urn:microsoft.com/office/officeart/2005/8/layout/list1"/>
    <dgm:cxn modelId="{843983D7-4441-49AD-8CCB-35558D73E645}" type="presParOf" srcId="{5DBFC575-5424-4384-9B66-7783A9D87B51}" destId="{0BB236E3-59DE-402F-927E-108DE4D7BEE3}" srcOrd="0" destOrd="0" presId="urn:microsoft.com/office/officeart/2005/8/layout/list1"/>
    <dgm:cxn modelId="{0A18FC9D-5379-4E05-8800-DED25E38B800}" type="presParOf" srcId="{5DBFC575-5424-4384-9B66-7783A9D87B51}" destId="{5479A39B-6B12-4842-9339-6A98A8203C90}" srcOrd="1" destOrd="0" presId="urn:microsoft.com/office/officeart/2005/8/layout/list1"/>
    <dgm:cxn modelId="{FC613658-D5AB-44C2-922C-8C3874FD8F17}" type="presParOf" srcId="{BC0F0BF2-B034-4352-A59C-4921CD71C3BE}" destId="{4190EA43-8E79-46B6-BB34-37039C96A062}" srcOrd="1" destOrd="0" presId="urn:microsoft.com/office/officeart/2005/8/layout/list1"/>
    <dgm:cxn modelId="{E5656BD3-519D-4006-90C4-78C070C5C932}" type="presParOf" srcId="{BC0F0BF2-B034-4352-A59C-4921CD71C3BE}" destId="{811932E4-4505-4172-AB4C-F484152FF51D}" srcOrd="2" destOrd="0" presId="urn:microsoft.com/office/officeart/2005/8/layout/list1"/>
    <dgm:cxn modelId="{D1147375-F047-4105-86A0-15B8D4357029}" type="presParOf" srcId="{BC0F0BF2-B034-4352-A59C-4921CD71C3BE}" destId="{3E09BA4C-3139-47F8-99D5-1DFA76130633}" srcOrd="3" destOrd="0" presId="urn:microsoft.com/office/officeart/2005/8/layout/list1"/>
    <dgm:cxn modelId="{35ABA12E-BF89-4991-99A4-D19EC655E66F}" type="presParOf" srcId="{BC0F0BF2-B034-4352-A59C-4921CD71C3BE}" destId="{71C24C49-98D1-4DC1-B9B9-50B5D0408C12}" srcOrd="4" destOrd="0" presId="urn:microsoft.com/office/officeart/2005/8/layout/list1"/>
    <dgm:cxn modelId="{C4F16E83-8BD3-458C-8F8E-D896042058FF}" type="presParOf" srcId="{71C24C49-98D1-4DC1-B9B9-50B5D0408C12}" destId="{A68B553B-7217-4DA2-88F5-F29717A1AAC3}" srcOrd="0" destOrd="0" presId="urn:microsoft.com/office/officeart/2005/8/layout/list1"/>
    <dgm:cxn modelId="{6DB167BE-AF8E-4E3F-8238-450FE0702D65}" type="presParOf" srcId="{71C24C49-98D1-4DC1-B9B9-50B5D0408C12}" destId="{06A73CA7-2A80-47FF-91D5-019EEBADAD3B}" srcOrd="1" destOrd="0" presId="urn:microsoft.com/office/officeart/2005/8/layout/list1"/>
    <dgm:cxn modelId="{56102010-6597-4D07-B897-B31D23B8A547}" type="presParOf" srcId="{BC0F0BF2-B034-4352-A59C-4921CD71C3BE}" destId="{5CE74F2E-B252-4C61-B09A-49F05D5B2C28}" srcOrd="5" destOrd="0" presId="urn:microsoft.com/office/officeart/2005/8/layout/list1"/>
    <dgm:cxn modelId="{F1AB10EE-BF31-45C3-84BD-D11756C4295B}" type="presParOf" srcId="{BC0F0BF2-B034-4352-A59C-4921CD71C3BE}" destId="{78441A48-58EE-4D21-ADAB-FFCCF38ED30D}" srcOrd="6" destOrd="0" presId="urn:microsoft.com/office/officeart/2005/8/layout/list1"/>
    <dgm:cxn modelId="{44B5F50E-AC1E-407F-826D-73CF6C2F0710}" type="presParOf" srcId="{BC0F0BF2-B034-4352-A59C-4921CD71C3BE}" destId="{FDEA68F6-B3CE-4DD0-8906-697B6DA22301}" srcOrd="7" destOrd="0" presId="urn:microsoft.com/office/officeart/2005/8/layout/list1"/>
    <dgm:cxn modelId="{99D5B665-1316-4AFB-953B-D85313F06D6B}" type="presParOf" srcId="{BC0F0BF2-B034-4352-A59C-4921CD71C3BE}" destId="{5F64FC63-F462-4EF3-BE79-F2FDA4BF794E}" srcOrd="8" destOrd="0" presId="urn:microsoft.com/office/officeart/2005/8/layout/list1"/>
    <dgm:cxn modelId="{53DCC5AC-1C41-420F-93DF-7220FA4FBC47}" type="presParOf" srcId="{5F64FC63-F462-4EF3-BE79-F2FDA4BF794E}" destId="{FD42D602-D95A-4AC2-AB03-D5227613E83C}" srcOrd="0" destOrd="0" presId="urn:microsoft.com/office/officeart/2005/8/layout/list1"/>
    <dgm:cxn modelId="{542BF25A-E09F-415A-B703-2F5E48E6E3EE}" type="presParOf" srcId="{5F64FC63-F462-4EF3-BE79-F2FDA4BF794E}" destId="{A415A272-FFA5-4F26-BBEA-A9CD4D49ED04}" srcOrd="1" destOrd="0" presId="urn:microsoft.com/office/officeart/2005/8/layout/list1"/>
    <dgm:cxn modelId="{26C37A04-B063-48B0-AE7F-E3829FD416EB}" type="presParOf" srcId="{BC0F0BF2-B034-4352-A59C-4921CD71C3BE}" destId="{A60C806B-D8CB-4470-954B-7CE773322D94}" srcOrd="9" destOrd="0" presId="urn:microsoft.com/office/officeart/2005/8/layout/list1"/>
    <dgm:cxn modelId="{F4B50A06-E969-49E7-ABD8-1DF66360A4C7}" type="presParOf" srcId="{BC0F0BF2-B034-4352-A59C-4921CD71C3BE}" destId="{644DEC61-68E4-4717-83E4-77891EA363FC}" srcOrd="10" destOrd="0" presId="urn:microsoft.com/office/officeart/2005/8/layout/list1"/>
    <dgm:cxn modelId="{E0AC954F-82F7-4B7E-A76A-02B018D33831}" type="presParOf" srcId="{BC0F0BF2-B034-4352-A59C-4921CD71C3BE}" destId="{25FA6306-3246-4063-AF4D-7CB422E9AE8E}" srcOrd="11" destOrd="0" presId="urn:microsoft.com/office/officeart/2005/8/layout/list1"/>
    <dgm:cxn modelId="{B666AB5F-37A0-4B1D-B628-02638E994A5A}" type="presParOf" srcId="{BC0F0BF2-B034-4352-A59C-4921CD71C3BE}" destId="{F45F2A27-A64E-4FCC-862A-4C027B343E7F}" srcOrd="12" destOrd="0" presId="urn:microsoft.com/office/officeart/2005/8/layout/list1"/>
    <dgm:cxn modelId="{097B8B0D-D0A3-4C51-AE3E-BA42DE585FA8}" type="presParOf" srcId="{F45F2A27-A64E-4FCC-862A-4C027B343E7F}" destId="{CEFF9E74-DB55-404D-9398-6D4B6FB0352B}" srcOrd="0" destOrd="0" presId="urn:microsoft.com/office/officeart/2005/8/layout/list1"/>
    <dgm:cxn modelId="{6048C6B7-FDE1-4CD0-88DA-1BEA0BFA1880}" type="presParOf" srcId="{F45F2A27-A64E-4FCC-862A-4C027B343E7F}" destId="{D0A5C7B7-D697-4BC9-9912-C2F38A9A4114}" srcOrd="1" destOrd="0" presId="urn:microsoft.com/office/officeart/2005/8/layout/list1"/>
    <dgm:cxn modelId="{B38D6640-2498-4685-B2C5-7604CF2503B3}" type="presParOf" srcId="{BC0F0BF2-B034-4352-A59C-4921CD71C3BE}" destId="{C5A2E7D1-5FCD-4F88-B4F1-617EB3F1524C}" srcOrd="13" destOrd="0" presId="urn:microsoft.com/office/officeart/2005/8/layout/list1"/>
    <dgm:cxn modelId="{FA57769F-6A76-4C85-B532-BB07DCEFD4FC}" type="presParOf" srcId="{BC0F0BF2-B034-4352-A59C-4921CD71C3BE}" destId="{B7E7D9A4-FAA6-4440-95C9-16285E32DCAE}" srcOrd="14" destOrd="0" presId="urn:microsoft.com/office/officeart/2005/8/layout/list1"/>
    <dgm:cxn modelId="{C6354D72-DDFF-4EA0-A8A1-3BAEA2B54BE9}" type="presParOf" srcId="{BC0F0BF2-B034-4352-A59C-4921CD71C3BE}" destId="{534C6736-21E6-415C-AD5F-35E95B21F6FC}" srcOrd="15" destOrd="0" presId="urn:microsoft.com/office/officeart/2005/8/layout/list1"/>
    <dgm:cxn modelId="{F2E6599F-A1A6-450C-AE38-398B6EAE1597}" type="presParOf" srcId="{BC0F0BF2-B034-4352-A59C-4921CD71C3BE}" destId="{C160770E-7AE6-43DD-9480-07F3DC79F75E}" srcOrd="16" destOrd="0" presId="urn:microsoft.com/office/officeart/2005/8/layout/list1"/>
    <dgm:cxn modelId="{B52147B9-5611-42DA-A62F-D56382E25767}" type="presParOf" srcId="{C160770E-7AE6-43DD-9480-07F3DC79F75E}" destId="{7A8E8CE6-08C1-4C58-9CF2-370C59FDFABE}" srcOrd="0" destOrd="0" presId="urn:microsoft.com/office/officeart/2005/8/layout/list1"/>
    <dgm:cxn modelId="{B6F20EC7-0808-4DEF-87A1-906F7C9B9076}" type="presParOf" srcId="{C160770E-7AE6-43DD-9480-07F3DC79F75E}" destId="{59282A3A-8598-4249-98F6-F7EA8DA985F2}" srcOrd="1" destOrd="0" presId="urn:microsoft.com/office/officeart/2005/8/layout/list1"/>
    <dgm:cxn modelId="{943E6359-3850-4937-B425-D5E6A34ECBD0}" type="presParOf" srcId="{BC0F0BF2-B034-4352-A59C-4921CD71C3BE}" destId="{25581248-75D1-4F3A-B967-F2ECFFABFA09}" srcOrd="17" destOrd="0" presId="urn:microsoft.com/office/officeart/2005/8/layout/list1"/>
    <dgm:cxn modelId="{3FBE76A5-EAFA-4A92-8A75-46CEA1E86CF7}" type="presParOf" srcId="{BC0F0BF2-B034-4352-A59C-4921CD71C3BE}" destId="{F7389731-AEA9-4894-960E-87775648F2D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6B4A4A-C851-48E5-B130-C42C59514995}" type="doc">
      <dgm:prSet loTypeId="urn:microsoft.com/office/officeart/2005/8/layout/hierarchy2" loCatId="hierarchy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FAB4A409-79AD-4DCC-9BB0-6ED43BC50541}">
      <dgm:prSet phldrT="[Texto]"/>
      <dgm:spPr/>
      <dgm:t>
        <a:bodyPr/>
        <a:lstStyle/>
        <a:p>
          <a:r>
            <a:rPr lang="es-ES" b="1" dirty="0" smtClean="0"/>
            <a:t>RUIDO</a:t>
          </a:r>
          <a:endParaRPr lang="es-ES" b="1" dirty="0"/>
        </a:p>
      </dgm:t>
    </dgm:pt>
    <dgm:pt modelId="{8114DDF3-2CDE-4EE8-ADC2-A9AF3233AD8B}" type="parTrans" cxnId="{A7D0729E-A87E-47D7-88FE-4A3A1CEDC2F6}">
      <dgm:prSet/>
      <dgm:spPr/>
      <dgm:t>
        <a:bodyPr/>
        <a:lstStyle/>
        <a:p>
          <a:endParaRPr lang="es-ES"/>
        </a:p>
      </dgm:t>
    </dgm:pt>
    <dgm:pt modelId="{EA9CBA12-AD16-4DA4-9196-E1115CDA7AB8}" type="sibTrans" cxnId="{A7D0729E-A87E-47D7-88FE-4A3A1CEDC2F6}">
      <dgm:prSet/>
      <dgm:spPr/>
      <dgm:t>
        <a:bodyPr/>
        <a:lstStyle/>
        <a:p>
          <a:endParaRPr lang="es-ES"/>
        </a:p>
      </dgm:t>
    </dgm:pt>
    <dgm:pt modelId="{2A0FECA4-17F9-4D05-8A97-EE24F60C1F49}">
      <dgm:prSet phldrT="[Texto]"/>
      <dgm:spPr/>
      <dgm:t>
        <a:bodyPr/>
        <a:lstStyle/>
        <a:p>
          <a:r>
            <a:rPr lang="es-ES" dirty="0" smtClean="0"/>
            <a:t>INTERIOR</a:t>
          </a:r>
          <a:endParaRPr lang="es-ES" dirty="0"/>
        </a:p>
      </dgm:t>
    </dgm:pt>
    <dgm:pt modelId="{055DD9D0-4391-4018-B32C-1B7AC51B339F}" type="parTrans" cxnId="{14DCB17D-46A5-4AC0-AE65-61E7B121C632}">
      <dgm:prSet/>
      <dgm:spPr/>
      <dgm:t>
        <a:bodyPr/>
        <a:lstStyle/>
        <a:p>
          <a:endParaRPr lang="es-ES"/>
        </a:p>
      </dgm:t>
    </dgm:pt>
    <dgm:pt modelId="{96AA462A-DDDF-4ACC-AD10-E95D657C3329}" type="sibTrans" cxnId="{14DCB17D-46A5-4AC0-AE65-61E7B121C632}">
      <dgm:prSet/>
      <dgm:spPr/>
      <dgm:t>
        <a:bodyPr/>
        <a:lstStyle/>
        <a:p>
          <a:endParaRPr lang="es-ES"/>
        </a:p>
      </dgm:t>
    </dgm:pt>
    <dgm:pt modelId="{9DD4053E-A6C9-421E-BE07-F40F758D133E}">
      <dgm:prSet phldrT="[Texto]"/>
      <dgm:spPr/>
      <dgm:t>
        <a:bodyPr/>
        <a:lstStyle/>
        <a:p>
          <a:r>
            <a:rPr lang="es-ES" dirty="0" smtClean="0"/>
            <a:t>AÉREO</a:t>
          </a:r>
          <a:endParaRPr lang="es-ES" dirty="0"/>
        </a:p>
      </dgm:t>
    </dgm:pt>
    <dgm:pt modelId="{4BDA9912-78AD-49EB-A24C-2EEC6C564F8D}" type="parTrans" cxnId="{B86F22F3-D3F0-4562-885A-ACA44844A8E0}">
      <dgm:prSet/>
      <dgm:spPr/>
      <dgm:t>
        <a:bodyPr/>
        <a:lstStyle/>
        <a:p>
          <a:endParaRPr lang="es-ES"/>
        </a:p>
      </dgm:t>
    </dgm:pt>
    <dgm:pt modelId="{8D187F3B-7E10-4283-91C3-34FC4458660D}" type="sibTrans" cxnId="{B86F22F3-D3F0-4562-885A-ACA44844A8E0}">
      <dgm:prSet/>
      <dgm:spPr/>
      <dgm:t>
        <a:bodyPr/>
        <a:lstStyle/>
        <a:p>
          <a:endParaRPr lang="es-ES"/>
        </a:p>
      </dgm:t>
    </dgm:pt>
    <dgm:pt modelId="{CA95EA31-C4C5-4C69-8CBE-4CEBEF690392}">
      <dgm:prSet phldrT="[Texto]"/>
      <dgm:spPr/>
      <dgm:t>
        <a:bodyPr/>
        <a:lstStyle/>
        <a:p>
          <a:r>
            <a:rPr lang="es-ES" dirty="0" smtClean="0"/>
            <a:t>IMPACTO</a:t>
          </a:r>
          <a:endParaRPr lang="es-ES" dirty="0"/>
        </a:p>
      </dgm:t>
    </dgm:pt>
    <dgm:pt modelId="{929C6952-5BCD-4111-8A26-8E4306F54C6F}" type="parTrans" cxnId="{56C53BF0-70A6-4879-8B87-5B927EB30DD8}">
      <dgm:prSet/>
      <dgm:spPr/>
      <dgm:t>
        <a:bodyPr/>
        <a:lstStyle/>
        <a:p>
          <a:endParaRPr lang="es-ES"/>
        </a:p>
      </dgm:t>
    </dgm:pt>
    <dgm:pt modelId="{6563CC3F-5C3E-4167-ABFB-ADACA6841D93}" type="sibTrans" cxnId="{56C53BF0-70A6-4879-8B87-5B927EB30DD8}">
      <dgm:prSet/>
      <dgm:spPr/>
      <dgm:t>
        <a:bodyPr/>
        <a:lstStyle/>
        <a:p>
          <a:endParaRPr lang="es-ES"/>
        </a:p>
      </dgm:t>
    </dgm:pt>
    <dgm:pt modelId="{86F5F199-6FAA-41AF-8C5F-8C48777B5621}">
      <dgm:prSet phldrT="[Texto]"/>
      <dgm:spPr/>
      <dgm:t>
        <a:bodyPr/>
        <a:lstStyle/>
        <a:p>
          <a:r>
            <a:rPr lang="es-ES" dirty="0" smtClean="0"/>
            <a:t>EXTERIOR</a:t>
          </a:r>
          <a:endParaRPr lang="es-ES" dirty="0"/>
        </a:p>
      </dgm:t>
    </dgm:pt>
    <dgm:pt modelId="{C66CE562-23F6-4300-B38E-7E900D5FE752}" type="parTrans" cxnId="{BD98B320-4D3F-42E3-A331-500225BEFC52}">
      <dgm:prSet/>
      <dgm:spPr/>
      <dgm:t>
        <a:bodyPr/>
        <a:lstStyle/>
        <a:p>
          <a:endParaRPr lang="es-ES"/>
        </a:p>
      </dgm:t>
    </dgm:pt>
    <dgm:pt modelId="{F78201E7-3620-48E4-966F-CD42032E58AE}" type="sibTrans" cxnId="{BD98B320-4D3F-42E3-A331-500225BEFC52}">
      <dgm:prSet/>
      <dgm:spPr/>
      <dgm:t>
        <a:bodyPr/>
        <a:lstStyle/>
        <a:p>
          <a:endParaRPr lang="es-ES"/>
        </a:p>
      </dgm:t>
    </dgm:pt>
    <dgm:pt modelId="{662C9EB5-8032-4571-9597-823AAC1BCA4B}">
      <dgm:prSet phldrT="[Texto]"/>
      <dgm:spPr/>
      <dgm:t>
        <a:bodyPr/>
        <a:lstStyle/>
        <a:p>
          <a:r>
            <a:rPr lang="es-ES" dirty="0" smtClean="0"/>
            <a:t>MEDIANERAS</a:t>
          </a:r>
          <a:endParaRPr lang="es-ES" dirty="0"/>
        </a:p>
      </dgm:t>
    </dgm:pt>
    <dgm:pt modelId="{DDC2B96F-27D9-40EB-B0D0-B9A550C85525}" type="parTrans" cxnId="{41719722-146A-4E52-8D76-D51E8770EF96}">
      <dgm:prSet/>
      <dgm:spPr/>
      <dgm:t>
        <a:bodyPr/>
        <a:lstStyle/>
        <a:p>
          <a:endParaRPr lang="es-ES"/>
        </a:p>
      </dgm:t>
    </dgm:pt>
    <dgm:pt modelId="{CD6D82D2-06B9-45FE-8C0A-E2B2455159E8}" type="sibTrans" cxnId="{41719722-146A-4E52-8D76-D51E8770EF96}">
      <dgm:prSet/>
      <dgm:spPr/>
      <dgm:t>
        <a:bodyPr/>
        <a:lstStyle/>
        <a:p>
          <a:endParaRPr lang="es-ES"/>
        </a:p>
      </dgm:t>
    </dgm:pt>
    <dgm:pt modelId="{F2184D69-6979-46A0-81A6-417A7DC7C91E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PROTEGIDO HABITABLE ASCENSOR</a:t>
          </a:r>
          <a:endParaRPr lang="es-ES" dirty="0"/>
        </a:p>
      </dgm:t>
    </dgm:pt>
    <dgm:pt modelId="{BEE150ED-0F3E-457D-AC6B-52D9DCEDDCA6}" type="parTrans" cxnId="{954F6726-7AF6-4E44-BB03-68111F5BFB6F}">
      <dgm:prSet/>
      <dgm:spPr/>
      <dgm:t>
        <a:bodyPr/>
        <a:lstStyle/>
        <a:p>
          <a:endParaRPr lang="es-ES"/>
        </a:p>
      </dgm:t>
    </dgm:pt>
    <dgm:pt modelId="{8DEB6F88-76F3-4890-B23E-3B01C29D1F7D}" type="sibTrans" cxnId="{954F6726-7AF6-4E44-BB03-68111F5BFB6F}">
      <dgm:prSet/>
      <dgm:spPr/>
      <dgm:t>
        <a:bodyPr/>
        <a:lstStyle/>
        <a:p>
          <a:endParaRPr lang="es-ES"/>
        </a:p>
      </dgm:t>
    </dgm:pt>
    <dgm:pt modelId="{FBC34E16-CBEB-4198-AFA5-A6F0A5A1E71C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PROTEGIDO HABITABLE</a:t>
          </a:r>
          <a:endParaRPr lang="es-ES" dirty="0"/>
        </a:p>
      </dgm:t>
    </dgm:pt>
    <dgm:pt modelId="{9532C753-A493-4F96-B378-66A4689A39CD}" type="parTrans" cxnId="{E8E0869A-8D80-4531-BBE5-9F12C4232365}">
      <dgm:prSet/>
      <dgm:spPr/>
      <dgm:t>
        <a:bodyPr/>
        <a:lstStyle/>
        <a:p>
          <a:endParaRPr lang="es-ES"/>
        </a:p>
      </dgm:t>
    </dgm:pt>
    <dgm:pt modelId="{188745A2-0B45-44DE-B34D-9DADB9825A7F}" type="sibTrans" cxnId="{E8E0869A-8D80-4531-BBE5-9F12C4232365}">
      <dgm:prSet/>
      <dgm:spPr/>
      <dgm:t>
        <a:bodyPr/>
        <a:lstStyle/>
        <a:p>
          <a:endParaRPr lang="es-ES"/>
        </a:p>
      </dgm:t>
    </dgm:pt>
    <dgm:pt modelId="{336377F0-5D45-4990-813D-FA7BC49A6D4E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ES" dirty="0" smtClean="0"/>
            <a:t>PROTEGIDOS</a:t>
          </a:r>
          <a:endParaRPr lang="es-ES" dirty="0"/>
        </a:p>
      </dgm:t>
    </dgm:pt>
    <dgm:pt modelId="{9F43A5D1-BA4D-4F44-810B-F665FEB52AB8}" type="parTrans" cxnId="{4E4006F9-BC40-4E3B-8E14-76D511CB03EF}">
      <dgm:prSet/>
      <dgm:spPr/>
      <dgm:t>
        <a:bodyPr/>
        <a:lstStyle/>
        <a:p>
          <a:endParaRPr lang="es-ES"/>
        </a:p>
      </dgm:t>
    </dgm:pt>
    <dgm:pt modelId="{71A657DE-F790-4005-AE73-AC7A51D61A77}" type="sibTrans" cxnId="{4E4006F9-BC40-4E3B-8E14-76D511CB03EF}">
      <dgm:prSet/>
      <dgm:spPr/>
      <dgm:t>
        <a:bodyPr/>
        <a:lstStyle/>
        <a:p>
          <a:endParaRPr lang="es-ES"/>
        </a:p>
      </dgm:t>
    </dgm:pt>
    <dgm:pt modelId="{31EF65A0-A398-435A-9FDE-34DB514383CB}" type="pres">
      <dgm:prSet presAssocID="{D56B4A4A-C851-48E5-B130-C42C5951499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156CC27-2F1F-40DE-8B11-D17B7F7E843C}" type="pres">
      <dgm:prSet presAssocID="{FAB4A409-79AD-4DCC-9BB0-6ED43BC50541}" presName="root1" presStyleCnt="0"/>
      <dgm:spPr/>
    </dgm:pt>
    <dgm:pt modelId="{91A0ED92-6CF9-4AE3-88A9-45E727E41FA9}" type="pres">
      <dgm:prSet presAssocID="{FAB4A409-79AD-4DCC-9BB0-6ED43BC5054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52B93E-5A08-4148-B2ED-4C522140AE88}" type="pres">
      <dgm:prSet presAssocID="{FAB4A409-79AD-4DCC-9BB0-6ED43BC50541}" presName="level2hierChild" presStyleCnt="0"/>
      <dgm:spPr/>
    </dgm:pt>
    <dgm:pt modelId="{6347B5F4-B3E9-4BC3-A95C-646256A87524}" type="pres">
      <dgm:prSet presAssocID="{055DD9D0-4391-4018-B32C-1B7AC51B339F}" presName="conn2-1" presStyleLbl="parChTrans1D2" presStyleIdx="0" presStyleCnt="3"/>
      <dgm:spPr/>
      <dgm:t>
        <a:bodyPr/>
        <a:lstStyle/>
        <a:p>
          <a:endParaRPr lang="es-ES"/>
        </a:p>
      </dgm:t>
    </dgm:pt>
    <dgm:pt modelId="{5AEDA0BF-D406-4E0C-B890-3699D8257997}" type="pres">
      <dgm:prSet presAssocID="{055DD9D0-4391-4018-B32C-1B7AC51B339F}" presName="connTx" presStyleLbl="parChTrans1D2" presStyleIdx="0" presStyleCnt="3"/>
      <dgm:spPr/>
      <dgm:t>
        <a:bodyPr/>
        <a:lstStyle/>
        <a:p>
          <a:endParaRPr lang="es-ES"/>
        </a:p>
      </dgm:t>
    </dgm:pt>
    <dgm:pt modelId="{706D16A0-FB24-45EC-B279-48912C09747A}" type="pres">
      <dgm:prSet presAssocID="{2A0FECA4-17F9-4D05-8A97-EE24F60C1F49}" presName="root2" presStyleCnt="0"/>
      <dgm:spPr/>
    </dgm:pt>
    <dgm:pt modelId="{7C6B000B-9F18-4290-9A08-70857200D190}" type="pres">
      <dgm:prSet presAssocID="{2A0FECA4-17F9-4D05-8A97-EE24F60C1F49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5F36E7-3DAA-4A54-94F3-C86077DD5010}" type="pres">
      <dgm:prSet presAssocID="{2A0FECA4-17F9-4D05-8A97-EE24F60C1F49}" presName="level3hierChild" presStyleCnt="0"/>
      <dgm:spPr/>
    </dgm:pt>
    <dgm:pt modelId="{AF732822-743B-4F70-AADF-EAF0B60E1514}" type="pres">
      <dgm:prSet presAssocID="{4BDA9912-78AD-49EB-A24C-2EEC6C564F8D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2172B88E-683B-4394-87F1-34768B47AF0A}" type="pres">
      <dgm:prSet presAssocID="{4BDA9912-78AD-49EB-A24C-2EEC6C564F8D}" presName="connTx" presStyleLbl="parChTrans1D3" presStyleIdx="0" presStyleCnt="3"/>
      <dgm:spPr/>
      <dgm:t>
        <a:bodyPr/>
        <a:lstStyle/>
        <a:p>
          <a:endParaRPr lang="es-ES"/>
        </a:p>
      </dgm:t>
    </dgm:pt>
    <dgm:pt modelId="{E0F6736E-3B5C-43E8-AF49-CA41F35BFDC4}" type="pres">
      <dgm:prSet presAssocID="{9DD4053E-A6C9-421E-BE07-F40F758D133E}" presName="root2" presStyleCnt="0"/>
      <dgm:spPr/>
    </dgm:pt>
    <dgm:pt modelId="{946037B2-5558-4E94-AEE3-6255267F17D0}" type="pres">
      <dgm:prSet presAssocID="{9DD4053E-A6C9-421E-BE07-F40F758D133E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FD3478-CBC1-42B6-A5A7-F63D5FBB5BF9}" type="pres">
      <dgm:prSet presAssocID="{9DD4053E-A6C9-421E-BE07-F40F758D133E}" presName="level3hierChild" presStyleCnt="0"/>
      <dgm:spPr/>
    </dgm:pt>
    <dgm:pt modelId="{2E6A8B64-FF16-412B-9F3C-6D18BCD07A70}" type="pres">
      <dgm:prSet presAssocID="{BEE150ED-0F3E-457D-AC6B-52D9DCEDDCA6}" presName="conn2-1" presStyleLbl="parChTrans1D4" presStyleIdx="0" presStyleCnt="2"/>
      <dgm:spPr/>
      <dgm:t>
        <a:bodyPr/>
        <a:lstStyle/>
        <a:p>
          <a:endParaRPr lang="es-ES"/>
        </a:p>
      </dgm:t>
    </dgm:pt>
    <dgm:pt modelId="{559CFB3E-65AC-40CA-A31E-2EEF4CE486CE}" type="pres">
      <dgm:prSet presAssocID="{BEE150ED-0F3E-457D-AC6B-52D9DCEDDCA6}" presName="connTx" presStyleLbl="parChTrans1D4" presStyleIdx="0" presStyleCnt="2"/>
      <dgm:spPr/>
      <dgm:t>
        <a:bodyPr/>
        <a:lstStyle/>
        <a:p>
          <a:endParaRPr lang="es-ES"/>
        </a:p>
      </dgm:t>
    </dgm:pt>
    <dgm:pt modelId="{87E18023-0059-4075-A69E-679A8E0BD61B}" type="pres">
      <dgm:prSet presAssocID="{F2184D69-6979-46A0-81A6-417A7DC7C91E}" presName="root2" presStyleCnt="0"/>
      <dgm:spPr/>
    </dgm:pt>
    <dgm:pt modelId="{9FAFF737-833B-438A-8DC0-29993EB273B8}" type="pres">
      <dgm:prSet presAssocID="{F2184D69-6979-46A0-81A6-417A7DC7C91E}" presName="LevelTwoTextNode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F58012-0227-494A-B373-7F0A9B5F2509}" type="pres">
      <dgm:prSet presAssocID="{F2184D69-6979-46A0-81A6-417A7DC7C91E}" presName="level3hierChild" presStyleCnt="0"/>
      <dgm:spPr/>
    </dgm:pt>
    <dgm:pt modelId="{08FA934E-501F-4AE3-9830-3E2F743897C1}" type="pres">
      <dgm:prSet presAssocID="{929C6952-5BCD-4111-8A26-8E4306F54C6F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353572E5-0B0A-49C0-B438-7281553631C6}" type="pres">
      <dgm:prSet presAssocID="{929C6952-5BCD-4111-8A26-8E4306F54C6F}" presName="connTx" presStyleLbl="parChTrans1D3" presStyleIdx="1" presStyleCnt="3"/>
      <dgm:spPr/>
      <dgm:t>
        <a:bodyPr/>
        <a:lstStyle/>
        <a:p>
          <a:endParaRPr lang="es-ES"/>
        </a:p>
      </dgm:t>
    </dgm:pt>
    <dgm:pt modelId="{02D27B69-05C4-455A-A0A8-05F319741D2F}" type="pres">
      <dgm:prSet presAssocID="{CA95EA31-C4C5-4C69-8CBE-4CEBEF690392}" presName="root2" presStyleCnt="0"/>
      <dgm:spPr/>
    </dgm:pt>
    <dgm:pt modelId="{DEDD4E33-BF3E-49D6-ACDF-760B49D8C2D6}" type="pres">
      <dgm:prSet presAssocID="{CA95EA31-C4C5-4C69-8CBE-4CEBEF690392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BFFDA9-6790-4E6D-A4E6-8228EC70EABB}" type="pres">
      <dgm:prSet presAssocID="{CA95EA31-C4C5-4C69-8CBE-4CEBEF690392}" presName="level3hierChild" presStyleCnt="0"/>
      <dgm:spPr/>
    </dgm:pt>
    <dgm:pt modelId="{C4A5972A-EEBF-418A-90EE-E686491C24D0}" type="pres">
      <dgm:prSet presAssocID="{9532C753-A493-4F96-B378-66A4689A39CD}" presName="conn2-1" presStyleLbl="parChTrans1D4" presStyleIdx="1" presStyleCnt="2"/>
      <dgm:spPr/>
      <dgm:t>
        <a:bodyPr/>
        <a:lstStyle/>
        <a:p>
          <a:endParaRPr lang="es-ES"/>
        </a:p>
      </dgm:t>
    </dgm:pt>
    <dgm:pt modelId="{1D43A9CA-3506-4B61-99EE-038F398BA5A9}" type="pres">
      <dgm:prSet presAssocID="{9532C753-A493-4F96-B378-66A4689A39CD}" presName="connTx" presStyleLbl="parChTrans1D4" presStyleIdx="1" presStyleCnt="2"/>
      <dgm:spPr/>
      <dgm:t>
        <a:bodyPr/>
        <a:lstStyle/>
        <a:p>
          <a:endParaRPr lang="es-ES"/>
        </a:p>
      </dgm:t>
    </dgm:pt>
    <dgm:pt modelId="{CC8B26CD-3241-4680-B199-97CCE22453B6}" type="pres">
      <dgm:prSet presAssocID="{FBC34E16-CBEB-4198-AFA5-A6F0A5A1E71C}" presName="root2" presStyleCnt="0"/>
      <dgm:spPr/>
    </dgm:pt>
    <dgm:pt modelId="{4ED5A83C-22AC-493D-A9C7-2E3FACCC2676}" type="pres">
      <dgm:prSet presAssocID="{FBC34E16-CBEB-4198-AFA5-A6F0A5A1E71C}" presName="LevelTwoTextNode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F4CB33E-783B-4CFD-A5DA-28A60B9C9B51}" type="pres">
      <dgm:prSet presAssocID="{FBC34E16-CBEB-4198-AFA5-A6F0A5A1E71C}" presName="level3hierChild" presStyleCnt="0"/>
      <dgm:spPr/>
    </dgm:pt>
    <dgm:pt modelId="{23F1D2EB-4978-4DB6-A290-6FA76B5F5221}" type="pres">
      <dgm:prSet presAssocID="{C66CE562-23F6-4300-B38E-7E900D5FE752}" presName="conn2-1" presStyleLbl="parChTrans1D2" presStyleIdx="1" presStyleCnt="3"/>
      <dgm:spPr/>
      <dgm:t>
        <a:bodyPr/>
        <a:lstStyle/>
        <a:p>
          <a:endParaRPr lang="es-ES"/>
        </a:p>
      </dgm:t>
    </dgm:pt>
    <dgm:pt modelId="{2900C36C-5106-4BA4-AB57-E0581887D968}" type="pres">
      <dgm:prSet presAssocID="{C66CE562-23F6-4300-B38E-7E900D5FE752}" presName="connTx" presStyleLbl="parChTrans1D2" presStyleIdx="1" presStyleCnt="3"/>
      <dgm:spPr/>
      <dgm:t>
        <a:bodyPr/>
        <a:lstStyle/>
        <a:p>
          <a:endParaRPr lang="es-ES"/>
        </a:p>
      </dgm:t>
    </dgm:pt>
    <dgm:pt modelId="{87CC114B-511F-4846-816E-D703BF472C18}" type="pres">
      <dgm:prSet presAssocID="{86F5F199-6FAA-41AF-8C5F-8C48777B5621}" presName="root2" presStyleCnt="0"/>
      <dgm:spPr/>
    </dgm:pt>
    <dgm:pt modelId="{E74D5BA3-29AF-4D1A-8C3B-F23195CBBA6F}" type="pres">
      <dgm:prSet presAssocID="{86F5F199-6FAA-41AF-8C5F-8C48777B5621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8784C3A-37A7-466A-865F-92CA9D38F5A5}" type="pres">
      <dgm:prSet presAssocID="{86F5F199-6FAA-41AF-8C5F-8C48777B5621}" presName="level3hierChild" presStyleCnt="0"/>
      <dgm:spPr/>
    </dgm:pt>
    <dgm:pt modelId="{DAB86193-61DF-441A-8F5A-EA926497F133}" type="pres">
      <dgm:prSet presAssocID="{9F43A5D1-BA4D-4F44-810B-F665FEB52AB8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F31FF18A-AAB3-4A51-8D8A-560EA3B13FE6}" type="pres">
      <dgm:prSet presAssocID="{9F43A5D1-BA4D-4F44-810B-F665FEB52AB8}" presName="connTx" presStyleLbl="parChTrans1D3" presStyleIdx="2" presStyleCnt="3"/>
      <dgm:spPr/>
      <dgm:t>
        <a:bodyPr/>
        <a:lstStyle/>
        <a:p>
          <a:endParaRPr lang="es-ES"/>
        </a:p>
      </dgm:t>
    </dgm:pt>
    <dgm:pt modelId="{125B11B8-D492-412F-AF25-27D7FD229A94}" type="pres">
      <dgm:prSet presAssocID="{336377F0-5D45-4990-813D-FA7BC49A6D4E}" presName="root2" presStyleCnt="0"/>
      <dgm:spPr/>
    </dgm:pt>
    <dgm:pt modelId="{2A86E856-4E1F-4256-9CDA-499E9138A69F}" type="pres">
      <dgm:prSet presAssocID="{336377F0-5D45-4990-813D-FA7BC49A6D4E}" presName="LevelTwoTextNode" presStyleLbl="node3" presStyleIdx="2" presStyleCnt="3" custLinFactX="43917" custLinFactNeighborX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8BB069-66E3-492B-BCD0-7B731C9A378C}" type="pres">
      <dgm:prSet presAssocID="{336377F0-5D45-4990-813D-FA7BC49A6D4E}" presName="level3hierChild" presStyleCnt="0"/>
      <dgm:spPr/>
    </dgm:pt>
    <dgm:pt modelId="{742F774F-DB72-4D02-89BA-C05CF92BA338}" type="pres">
      <dgm:prSet presAssocID="{DDC2B96F-27D9-40EB-B0D0-B9A550C85525}" presName="conn2-1" presStyleLbl="parChTrans1D2" presStyleIdx="2" presStyleCnt="3"/>
      <dgm:spPr/>
      <dgm:t>
        <a:bodyPr/>
        <a:lstStyle/>
        <a:p>
          <a:endParaRPr lang="es-ES"/>
        </a:p>
      </dgm:t>
    </dgm:pt>
    <dgm:pt modelId="{7C6F5FDC-BBCB-4148-85CB-F62A22AEDA99}" type="pres">
      <dgm:prSet presAssocID="{DDC2B96F-27D9-40EB-B0D0-B9A550C85525}" presName="connTx" presStyleLbl="parChTrans1D2" presStyleIdx="2" presStyleCnt="3"/>
      <dgm:spPr/>
      <dgm:t>
        <a:bodyPr/>
        <a:lstStyle/>
        <a:p>
          <a:endParaRPr lang="es-ES"/>
        </a:p>
      </dgm:t>
    </dgm:pt>
    <dgm:pt modelId="{70E6F16C-1050-425E-9190-EE77AF488C96}" type="pres">
      <dgm:prSet presAssocID="{662C9EB5-8032-4571-9597-823AAC1BCA4B}" presName="root2" presStyleCnt="0"/>
      <dgm:spPr/>
    </dgm:pt>
    <dgm:pt modelId="{0DC76B06-0D11-4B37-8A27-5196848101C4}" type="pres">
      <dgm:prSet presAssocID="{662C9EB5-8032-4571-9597-823AAC1BCA4B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DC2089-E93A-4E66-8365-55F28A427A8B}" type="pres">
      <dgm:prSet presAssocID="{662C9EB5-8032-4571-9597-823AAC1BCA4B}" presName="level3hierChild" presStyleCnt="0"/>
      <dgm:spPr/>
    </dgm:pt>
  </dgm:ptLst>
  <dgm:cxnLst>
    <dgm:cxn modelId="{8D76AEEF-F884-41B4-B2C8-2D55F34B672F}" type="presOf" srcId="{4BDA9912-78AD-49EB-A24C-2EEC6C564F8D}" destId="{AF732822-743B-4F70-AADF-EAF0B60E1514}" srcOrd="0" destOrd="0" presId="urn:microsoft.com/office/officeart/2005/8/layout/hierarchy2"/>
    <dgm:cxn modelId="{E5738472-B675-4155-92DF-38D8DC0C6652}" type="presOf" srcId="{DDC2B96F-27D9-40EB-B0D0-B9A550C85525}" destId="{7C6F5FDC-BBCB-4148-85CB-F62A22AEDA99}" srcOrd="1" destOrd="0" presId="urn:microsoft.com/office/officeart/2005/8/layout/hierarchy2"/>
    <dgm:cxn modelId="{9FB8D074-34EA-4395-8821-1FBEA0B7E48D}" type="presOf" srcId="{86F5F199-6FAA-41AF-8C5F-8C48777B5621}" destId="{E74D5BA3-29AF-4D1A-8C3B-F23195CBBA6F}" srcOrd="0" destOrd="0" presId="urn:microsoft.com/office/officeart/2005/8/layout/hierarchy2"/>
    <dgm:cxn modelId="{BA0080B7-4A79-404F-B90A-712BA04958CD}" type="presOf" srcId="{929C6952-5BCD-4111-8A26-8E4306F54C6F}" destId="{08FA934E-501F-4AE3-9830-3E2F743897C1}" srcOrd="0" destOrd="0" presId="urn:microsoft.com/office/officeart/2005/8/layout/hierarchy2"/>
    <dgm:cxn modelId="{28126099-0C1A-4291-9434-066C3BE7CD11}" type="presOf" srcId="{9532C753-A493-4F96-B378-66A4689A39CD}" destId="{1D43A9CA-3506-4B61-99EE-038F398BA5A9}" srcOrd="1" destOrd="0" presId="urn:microsoft.com/office/officeart/2005/8/layout/hierarchy2"/>
    <dgm:cxn modelId="{56C53BF0-70A6-4879-8B87-5B927EB30DD8}" srcId="{2A0FECA4-17F9-4D05-8A97-EE24F60C1F49}" destId="{CA95EA31-C4C5-4C69-8CBE-4CEBEF690392}" srcOrd="1" destOrd="0" parTransId="{929C6952-5BCD-4111-8A26-8E4306F54C6F}" sibTransId="{6563CC3F-5C3E-4167-ABFB-ADACA6841D93}"/>
    <dgm:cxn modelId="{4E4006F9-BC40-4E3B-8E14-76D511CB03EF}" srcId="{86F5F199-6FAA-41AF-8C5F-8C48777B5621}" destId="{336377F0-5D45-4990-813D-FA7BC49A6D4E}" srcOrd="0" destOrd="0" parTransId="{9F43A5D1-BA4D-4F44-810B-F665FEB52AB8}" sibTransId="{71A657DE-F790-4005-AE73-AC7A51D61A77}"/>
    <dgm:cxn modelId="{F6DEF486-5D96-4A0C-BDEB-9C9493EB200B}" type="presOf" srcId="{055DD9D0-4391-4018-B32C-1B7AC51B339F}" destId="{5AEDA0BF-D406-4E0C-B890-3699D8257997}" srcOrd="1" destOrd="0" presId="urn:microsoft.com/office/officeart/2005/8/layout/hierarchy2"/>
    <dgm:cxn modelId="{82C6F3F5-D25A-4AC4-990D-9B0B3B681B1F}" type="presOf" srcId="{2A0FECA4-17F9-4D05-8A97-EE24F60C1F49}" destId="{7C6B000B-9F18-4290-9A08-70857200D190}" srcOrd="0" destOrd="0" presId="urn:microsoft.com/office/officeart/2005/8/layout/hierarchy2"/>
    <dgm:cxn modelId="{A7D0729E-A87E-47D7-88FE-4A3A1CEDC2F6}" srcId="{D56B4A4A-C851-48E5-B130-C42C59514995}" destId="{FAB4A409-79AD-4DCC-9BB0-6ED43BC50541}" srcOrd="0" destOrd="0" parTransId="{8114DDF3-2CDE-4EE8-ADC2-A9AF3233AD8B}" sibTransId="{EA9CBA12-AD16-4DA4-9196-E1115CDA7AB8}"/>
    <dgm:cxn modelId="{E6A0F5A5-C343-427D-A236-B8B5AAA000B7}" type="presOf" srcId="{4BDA9912-78AD-49EB-A24C-2EEC6C564F8D}" destId="{2172B88E-683B-4394-87F1-34768B47AF0A}" srcOrd="1" destOrd="0" presId="urn:microsoft.com/office/officeart/2005/8/layout/hierarchy2"/>
    <dgm:cxn modelId="{E0A7EE39-A41B-4C8F-9D53-B4A5499907E8}" type="presOf" srcId="{C66CE562-23F6-4300-B38E-7E900D5FE752}" destId="{23F1D2EB-4978-4DB6-A290-6FA76B5F5221}" srcOrd="0" destOrd="0" presId="urn:microsoft.com/office/officeart/2005/8/layout/hierarchy2"/>
    <dgm:cxn modelId="{1FFD7BFC-B766-4658-A8E6-F170764B13C0}" type="presOf" srcId="{DDC2B96F-27D9-40EB-B0D0-B9A550C85525}" destId="{742F774F-DB72-4D02-89BA-C05CF92BA338}" srcOrd="0" destOrd="0" presId="urn:microsoft.com/office/officeart/2005/8/layout/hierarchy2"/>
    <dgm:cxn modelId="{23F50DE7-1EA4-4AE5-865C-BB77E089C7E8}" type="presOf" srcId="{BEE150ED-0F3E-457D-AC6B-52D9DCEDDCA6}" destId="{2E6A8B64-FF16-412B-9F3C-6D18BCD07A70}" srcOrd="0" destOrd="0" presId="urn:microsoft.com/office/officeart/2005/8/layout/hierarchy2"/>
    <dgm:cxn modelId="{FA122619-35BC-4B5A-8223-58FEC68C090B}" type="presOf" srcId="{336377F0-5D45-4990-813D-FA7BC49A6D4E}" destId="{2A86E856-4E1F-4256-9CDA-499E9138A69F}" srcOrd="0" destOrd="0" presId="urn:microsoft.com/office/officeart/2005/8/layout/hierarchy2"/>
    <dgm:cxn modelId="{5A629D90-7028-405A-BB97-2659507B76FB}" type="presOf" srcId="{FBC34E16-CBEB-4198-AFA5-A6F0A5A1E71C}" destId="{4ED5A83C-22AC-493D-A9C7-2E3FACCC2676}" srcOrd="0" destOrd="0" presId="urn:microsoft.com/office/officeart/2005/8/layout/hierarchy2"/>
    <dgm:cxn modelId="{74B28F13-09E1-415D-A46A-03C0DAA4C54A}" type="presOf" srcId="{9F43A5D1-BA4D-4F44-810B-F665FEB52AB8}" destId="{DAB86193-61DF-441A-8F5A-EA926497F133}" srcOrd="0" destOrd="0" presId="urn:microsoft.com/office/officeart/2005/8/layout/hierarchy2"/>
    <dgm:cxn modelId="{EC2207B1-CD3F-4D55-BB13-0533ABA49C6B}" type="presOf" srcId="{662C9EB5-8032-4571-9597-823AAC1BCA4B}" destId="{0DC76B06-0D11-4B37-8A27-5196848101C4}" srcOrd="0" destOrd="0" presId="urn:microsoft.com/office/officeart/2005/8/layout/hierarchy2"/>
    <dgm:cxn modelId="{BD98B320-4D3F-42E3-A331-500225BEFC52}" srcId="{FAB4A409-79AD-4DCC-9BB0-6ED43BC50541}" destId="{86F5F199-6FAA-41AF-8C5F-8C48777B5621}" srcOrd="1" destOrd="0" parTransId="{C66CE562-23F6-4300-B38E-7E900D5FE752}" sibTransId="{F78201E7-3620-48E4-966F-CD42032E58AE}"/>
    <dgm:cxn modelId="{F68AE2AE-F1A3-4EE9-8B53-09A252E4DF14}" type="presOf" srcId="{FAB4A409-79AD-4DCC-9BB0-6ED43BC50541}" destId="{91A0ED92-6CF9-4AE3-88A9-45E727E41FA9}" srcOrd="0" destOrd="0" presId="urn:microsoft.com/office/officeart/2005/8/layout/hierarchy2"/>
    <dgm:cxn modelId="{41719722-146A-4E52-8D76-D51E8770EF96}" srcId="{FAB4A409-79AD-4DCC-9BB0-6ED43BC50541}" destId="{662C9EB5-8032-4571-9597-823AAC1BCA4B}" srcOrd="2" destOrd="0" parTransId="{DDC2B96F-27D9-40EB-B0D0-B9A550C85525}" sibTransId="{CD6D82D2-06B9-45FE-8C0A-E2B2455159E8}"/>
    <dgm:cxn modelId="{E8841488-75B6-4C23-AA73-E476D1B856EF}" type="presOf" srcId="{9532C753-A493-4F96-B378-66A4689A39CD}" destId="{C4A5972A-EEBF-418A-90EE-E686491C24D0}" srcOrd="0" destOrd="0" presId="urn:microsoft.com/office/officeart/2005/8/layout/hierarchy2"/>
    <dgm:cxn modelId="{BA518C3C-5224-4543-94BF-C6EBFC74845E}" type="presOf" srcId="{D56B4A4A-C851-48E5-B130-C42C59514995}" destId="{31EF65A0-A398-435A-9FDE-34DB514383CB}" srcOrd="0" destOrd="0" presId="urn:microsoft.com/office/officeart/2005/8/layout/hierarchy2"/>
    <dgm:cxn modelId="{E8E0869A-8D80-4531-BBE5-9F12C4232365}" srcId="{CA95EA31-C4C5-4C69-8CBE-4CEBEF690392}" destId="{FBC34E16-CBEB-4198-AFA5-A6F0A5A1E71C}" srcOrd="0" destOrd="0" parTransId="{9532C753-A493-4F96-B378-66A4689A39CD}" sibTransId="{188745A2-0B45-44DE-B34D-9DADB9825A7F}"/>
    <dgm:cxn modelId="{DE9516E2-70D8-4313-A747-B5B75EC83C04}" type="presOf" srcId="{9DD4053E-A6C9-421E-BE07-F40F758D133E}" destId="{946037B2-5558-4E94-AEE3-6255267F17D0}" srcOrd="0" destOrd="0" presId="urn:microsoft.com/office/officeart/2005/8/layout/hierarchy2"/>
    <dgm:cxn modelId="{31949D6B-2075-4FDE-A539-0748CD392B2D}" type="presOf" srcId="{929C6952-5BCD-4111-8A26-8E4306F54C6F}" destId="{353572E5-0B0A-49C0-B438-7281553631C6}" srcOrd="1" destOrd="0" presId="urn:microsoft.com/office/officeart/2005/8/layout/hierarchy2"/>
    <dgm:cxn modelId="{C4FD15B7-041A-4B99-A4D1-2899177F365A}" type="presOf" srcId="{CA95EA31-C4C5-4C69-8CBE-4CEBEF690392}" destId="{DEDD4E33-BF3E-49D6-ACDF-760B49D8C2D6}" srcOrd="0" destOrd="0" presId="urn:microsoft.com/office/officeart/2005/8/layout/hierarchy2"/>
    <dgm:cxn modelId="{84E52DE7-5DC0-4B26-B103-4DF35572F91D}" type="presOf" srcId="{055DD9D0-4391-4018-B32C-1B7AC51B339F}" destId="{6347B5F4-B3E9-4BC3-A95C-646256A87524}" srcOrd="0" destOrd="0" presId="urn:microsoft.com/office/officeart/2005/8/layout/hierarchy2"/>
    <dgm:cxn modelId="{E7B4A0D7-5B4A-4F46-B824-C9D2532D2C21}" type="presOf" srcId="{F2184D69-6979-46A0-81A6-417A7DC7C91E}" destId="{9FAFF737-833B-438A-8DC0-29993EB273B8}" srcOrd="0" destOrd="0" presId="urn:microsoft.com/office/officeart/2005/8/layout/hierarchy2"/>
    <dgm:cxn modelId="{B3CD8C56-B93B-4BD4-944B-54DA109DE285}" type="presOf" srcId="{9F43A5D1-BA4D-4F44-810B-F665FEB52AB8}" destId="{F31FF18A-AAB3-4A51-8D8A-560EA3B13FE6}" srcOrd="1" destOrd="0" presId="urn:microsoft.com/office/officeart/2005/8/layout/hierarchy2"/>
    <dgm:cxn modelId="{954F6726-7AF6-4E44-BB03-68111F5BFB6F}" srcId="{9DD4053E-A6C9-421E-BE07-F40F758D133E}" destId="{F2184D69-6979-46A0-81A6-417A7DC7C91E}" srcOrd="0" destOrd="0" parTransId="{BEE150ED-0F3E-457D-AC6B-52D9DCEDDCA6}" sibTransId="{8DEB6F88-76F3-4890-B23E-3B01C29D1F7D}"/>
    <dgm:cxn modelId="{B86F22F3-D3F0-4562-885A-ACA44844A8E0}" srcId="{2A0FECA4-17F9-4D05-8A97-EE24F60C1F49}" destId="{9DD4053E-A6C9-421E-BE07-F40F758D133E}" srcOrd="0" destOrd="0" parTransId="{4BDA9912-78AD-49EB-A24C-2EEC6C564F8D}" sibTransId="{8D187F3B-7E10-4283-91C3-34FC4458660D}"/>
    <dgm:cxn modelId="{4C23E02E-C9D1-4E9F-9862-88744B8DA3E9}" type="presOf" srcId="{BEE150ED-0F3E-457D-AC6B-52D9DCEDDCA6}" destId="{559CFB3E-65AC-40CA-A31E-2EEF4CE486CE}" srcOrd="1" destOrd="0" presId="urn:microsoft.com/office/officeart/2005/8/layout/hierarchy2"/>
    <dgm:cxn modelId="{14DCB17D-46A5-4AC0-AE65-61E7B121C632}" srcId="{FAB4A409-79AD-4DCC-9BB0-6ED43BC50541}" destId="{2A0FECA4-17F9-4D05-8A97-EE24F60C1F49}" srcOrd="0" destOrd="0" parTransId="{055DD9D0-4391-4018-B32C-1B7AC51B339F}" sibTransId="{96AA462A-DDDF-4ACC-AD10-E95D657C3329}"/>
    <dgm:cxn modelId="{2F29A78B-57C3-42E7-A7C2-A9E77F467081}" type="presOf" srcId="{C66CE562-23F6-4300-B38E-7E900D5FE752}" destId="{2900C36C-5106-4BA4-AB57-E0581887D968}" srcOrd="1" destOrd="0" presId="urn:microsoft.com/office/officeart/2005/8/layout/hierarchy2"/>
    <dgm:cxn modelId="{2785C0D2-76A2-48C2-962B-6DBAE7750F5B}" type="presParOf" srcId="{31EF65A0-A398-435A-9FDE-34DB514383CB}" destId="{E156CC27-2F1F-40DE-8B11-D17B7F7E843C}" srcOrd="0" destOrd="0" presId="urn:microsoft.com/office/officeart/2005/8/layout/hierarchy2"/>
    <dgm:cxn modelId="{7183836C-7BFE-48E2-825C-75417EC8CE90}" type="presParOf" srcId="{E156CC27-2F1F-40DE-8B11-D17B7F7E843C}" destId="{91A0ED92-6CF9-4AE3-88A9-45E727E41FA9}" srcOrd="0" destOrd="0" presId="urn:microsoft.com/office/officeart/2005/8/layout/hierarchy2"/>
    <dgm:cxn modelId="{253C5500-597B-435C-B6CC-A8F4166B39A4}" type="presParOf" srcId="{E156CC27-2F1F-40DE-8B11-D17B7F7E843C}" destId="{7D52B93E-5A08-4148-B2ED-4C522140AE88}" srcOrd="1" destOrd="0" presId="urn:microsoft.com/office/officeart/2005/8/layout/hierarchy2"/>
    <dgm:cxn modelId="{77855E57-5E6D-474F-9F11-25F9D6BCE426}" type="presParOf" srcId="{7D52B93E-5A08-4148-B2ED-4C522140AE88}" destId="{6347B5F4-B3E9-4BC3-A95C-646256A87524}" srcOrd="0" destOrd="0" presId="urn:microsoft.com/office/officeart/2005/8/layout/hierarchy2"/>
    <dgm:cxn modelId="{9DFD0497-984A-41F0-8C17-8BC9CEDD1F2A}" type="presParOf" srcId="{6347B5F4-B3E9-4BC3-A95C-646256A87524}" destId="{5AEDA0BF-D406-4E0C-B890-3699D8257997}" srcOrd="0" destOrd="0" presId="urn:microsoft.com/office/officeart/2005/8/layout/hierarchy2"/>
    <dgm:cxn modelId="{5FF311ED-F789-4A61-8C6B-260470E419E1}" type="presParOf" srcId="{7D52B93E-5A08-4148-B2ED-4C522140AE88}" destId="{706D16A0-FB24-45EC-B279-48912C09747A}" srcOrd="1" destOrd="0" presId="urn:microsoft.com/office/officeart/2005/8/layout/hierarchy2"/>
    <dgm:cxn modelId="{99E192C5-78D0-4CC7-B745-6B9A61991D1F}" type="presParOf" srcId="{706D16A0-FB24-45EC-B279-48912C09747A}" destId="{7C6B000B-9F18-4290-9A08-70857200D190}" srcOrd="0" destOrd="0" presId="urn:microsoft.com/office/officeart/2005/8/layout/hierarchy2"/>
    <dgm:cxn modelId="{DF095010-D97C-498C-9C32-80F4D91771F4}" type="presParOf" srcId="{706D16A0-FB24-45EC-B279-48912C09747A}" destId="{975F36E7-3DAA-4A54-94F3-C86077DD5010}" srcOrd="1" destOrd="0" presId="urn:microsoft.com/office/officeart/2005/8/layout/hierarchy2"/>
    <dgm:cxn modelId="{747DDF0E-C72E-426E-8F9D-7352E4900430}" type="presParOf" srcId="{975F36E7-3DAA-4A54-94F3-C86077DD5010}" destId="{AF732822-743B-4F70-AADF-EAF0B60E1514}" srcOrd="0" destOrd="0" presId="urn:microsoft.com/office/officeart/2005/8/layout/hierarchy2"/>
    <dgm:cxn modelId="{4EE1A713-C7A3-4B83-A29A-BD44FF9DE452}" type="presParOf" srcId="{AF732822-743B-4F70-AADF-EAF0B60E1514}" destId="{2172B88E-683B-4394-87F1-34768B47AF0A}" srcOrd="0" destOrd="0" presId="urn:microsoft.com/office/officeart/2005/8/layout/hierarchy2"/>
    <dgm:cxn modelId="{EE973BA3-032B-45A5-9C4B-48B6C0B0DF14}" type="presParOf" srcId="{975F36E7-3DAA-4A54-94F3-C86077DD5010}" destId="{E0F6736E-3B5C-43E8-AF49-CA41F35BFDC4}" srcOrd="1" destOrd="0" presId="urn:microsoft.com/office/officeart/2005/8/layout/hierarchy2"/>
    <dgm:cxn modelId="{F0C94473-DC12-4602-AB02-6E18DA565459}" type="presParOf" srcId="{E0F6736E-3B5C-43E8-AF49-CA41F35BFDC4}" destId="{946037B2-5558-4E94-AEE3-6255267F17D0}" srcOrd="0" destOrd="0" presId="urn:microsoft.com/office/officeart/2005/8/layout/hierarchy2"/>
    <dgm:cxn modelId="{03DEA9D6-144C-43A4-9CA4-82A0D0A08A5A}" type="presParOf" srcId="{E0F6736E-3B5C-43E8-AF49-CA41F35BFDC4}" destId="{FBFD3478-CBC1-42B6-A5A7-F63D5FBB5BF9}" srcOrd="1" destOrd="0" presId="urn:microsoft.com/office/officeart/2005/8/layout/hierarchy2"/>
    <dgm:cxn modelId="{B8D4AA34-7802-4E84-8401-BAF5F2394B5E}" type="presParOf" srcId="{FBFD3478-CBC1-42B6-A5A7-F63D5FBB5BF9}" destId="{2E6A8B64-FF16-412B-9F3C-6D18BCD07A70}" srcOrd="0" destOrd="0" presId="urn:microsoft.com/office/officeart/2005/8/layout/hierarchy2"/>
    <dgm:cxn modelId="{E118EA43-283C-47DB-BCF3-C8E8C77CF664}" type="presParOf" srcId="{2E6A8B64-FF16-412B-9F3C-6D18BCD07A70}" destId="{559CFB3E-65AC-40CA-A31E-2EEF4CE486CE}" srcOrd="0" destOrd="0" presId="urn:microsoft.com/office/officeart/2005/8/layout/hierarchy2"/>
    <dgm:cxn modelId="{F6F6325A-F38B-4EFE-B41E-EA2C5DFF166A}" type="presParOf" srcId="{FBFD3478-CBC1-42B6-A5A7-F63D5FBB5BF9}" destId="{87E18023-0059-4075-A69E-679A8E0BD61B}" srcOrd="1" destOrd="0" presId="urn:microsoft.com/office/officeart/2005/8/layout/hierarchy2"/>
    <dgm:cxn modelId="{8DBB1AF4-4DDE-4F28-AF55-2923456B8EBB}" type="presParOf" srcId="{87E18023-0059-4075-A69E-679A8E0BD61B}" destId="{9FAFF737-833B-438A-8DC0-29993EB273B8}" srcOrd="0" destOrd="0" presId="urn:microsoft.com/office/officeart/2005/8/layout/hierarchy2"/>
    <dgm:cxn modelId="{E8A30A39-2DEF-4EF2-98D5-B249BF1C22F1}" type="presParOf" srcId="{87E18023-0059-4075-A69E-679A8E0BD61B}" destId="{51F58012-0227-494A-B373-7F0A9B5F2509}" srcOrd="1" destOrd="0" presId="urn:microsoft.com/office/officeart/2005/8/layout/hierarchy2"/>
    <dgm:cxn modelId="{ECFBA968-18ED-4C3B-AF4B-3A5BC8A397EB}" type="presParOf" srcId="{975F36E7-3DAA-4A54-94F3-C86077DD5010}" destId="{08FA934E-501F-4AE3-9830-3E2F743897C1}" srcOrd="2" destOrd="0" presId="urn:microsoft.com/office/officeart/2005/8/layout/hierarchy2"/>
    <dgm:cxn modelId="{2A64BBBB-EDD1-42D7-A0FB-38F14925E5C1}" type="presParOf" srcId="{08FA934E-501F-4AE3-9830-3E2F743897C1}" destId="{353572E5-0B0A-49C0-B438-7281553631C6}" srcOrd="0" destOrd="0" presId="urn:microsoft.com/office/officeart/2005/8/layout/hierarchy2"/>
    <dgm:cxn modelId="{F855FC17-4B70-4FBD-AC90-6849DD93CB86}" type="presParOf" srcId="{975F36E7-3DAA-4A54-94F3-C86077DD5010}" destId="{02D27B69-05C4-455A-A0A8-05F319741D2F}" srcOrd="3" destOrd="0" presId="urn:microsoft.com/office/officeart/2005/8/layout/hierarchy2"/>
    <dgm:cxn modelId="{61221221-8DBF-4EF0-A989-AB19DDEDEDA3}" type="presParOf" srcId="{02D27B69-05C4-455A-A0A8-05F319741D2F}" destId="{DEDD4E33-BF3E-49D6-ACDF-760B49D8C2D6}" srcOrd="0" destOrd="0" presId="urn:microsoft.com/office/officeart/2005/8/layout/hierarchy2"/>
    <dgm:cxn modelId="{37DFBC8C-8475-44B4-B522-B11D6BAA357D}" type="presParOf" srcId="{02D27B69-05C4-455A-A0A8-05F319741D2F}" destId="{F2BFFDA9-6790-4E6D-A4E6-8228EC70EABB}" srcOrd="1" destOrd="0" presId="urn:microsoft.com/office/officeart/2005/8/layout/hierarchy2"/>
    <dgm:cxn modelId="{DA7B8678-8BF5-4362-94EF-1B292C6E9884}" type="presParOf" srcId="{F2BFFDA9-6790-4E6D-A4E6-8228EC70EABB}" destId="{C4A5972A-EEBF-418A-90EE-E686491C24D0}" srcOrd="0" destOrd="0" presId="urn:microsoft.com/office/officeart/2005/8/layout/hierarchy2"/>
    <dgm:cxn modelId="{BC75DCA3-E06E-42F4-A472-FC3883C8E5E4}" type="presParOf" srcId="{C4A5972A-EEBF-418A-90EE-E686491C24D0}" destId="{1D43A9CA-3506-4B61-99EE-038F398BA5A9}" srcOrd="0" destOrd="0" presId="urn:microsoft.com/office/officeart/2005/8/layout/hierarchy2"/>
    <dgm:cxn modelId="{9AD21FF3-031E-4C10-BE84-EE56EB886617}" type="presParOf" srcId="{F2BFFDA9-6790-4E6D-A4E6-8228EC70EABB}" destId="{CC8B26CD-3241-4680-B199-97CCE22453B6}" srcOrd="1" destOrd="0" presId="urn:microsoft.com/office/officeart/2005/8/layout/hierarchy2"/>
    <dgm:cxn modelId="{11C82E92-5782-4E3C-8A71-48B6B818E825}" type="presParOf" srcId="{CC8B26CD-3241-4680-B199-97CCE22453B6}" destId="{4ED5A83C-22AC-493D-A9C7-2E3FACCC2676}" srcOrd="0" destOrd="0" presId="urn:microsoft.com/office/officeart/2005/8/layout/hierarchy2"/>
    <dgm:cxn modelId="{0B4ADA95-3707-4B23-8BC2-C561032F2B90}" type="presParOf" srcId="{CC8B26CD-3241-4680-B199-97CCE22453B6}" destId="{AF4CB33E-783B-4CFD-A5DA-28A60B9C9B51}" srcOrd="1" destOrd="0" presId="urn:microsoft.com/office/officeart/2005/8/layout/hierarchy2"/>
    <dgm:cxn modelId="{26685EE7-F750-420B-B0E1-F778E45FF1E1}" type="presParOf" srcId="{7D52B93E-5A08-4148-B2ED-4C522140AE88}" destId="{23F1D2EB-4978-4DB6-A290-6FA76B5F5221}" srcOrd="2" destOrd="0" presId="urn:microsoft.com/office/officeart/2005/8/layout/hierarchy2"/>
    <dgm:cxn modelId="{30FE964A-5093-4ED4-BF3A-6448927B6923}" type="presParOf" srcId="{23F1D2EB-4978-4DB6-A290-6FA76B5F5221}" destId="{2900C36C-5106-4BA4-AB57-E0581887D968}" srcOrd="0" destOrd="0" presId="urn:microsoft.com/office/officeart/2005/8/layout/hierarchy2"/>
    <dgm:cxn modelId="{476FCDBC-57FC-4B5D-83B5-E05D354D0FDD}" type="presParOf" srcId="{7D52B93E-5A08-4148-B2ED-4C522140AE88}" destId="{87CC114B-511F-4846-816E-D703BF472C18}" srcOrd="3" destOrd="0" presId="urn:microsoft.com/office/officeart/2005/8/layout/hierarchy2"/>
    <dgm:cxn modelId="{DB434071-B7D8-43BC-865F-1EFEEB7DE2C3}" type="presParOf" srcId="{87CC114B-511F-4846-816E-D703BF472C18}" destId="{E74D5BA3-29AF-4D1A-8C3B-F23195CBBA6F}" srcOrd="0" destOrd="0" presId="urn:microsoft.com/office/officeart/2005/8/layout/hierarchy2"/>
    <dgm:cxn modelId="{A19AC0FD-DA8D-4193-8836-66CEA489A14A}" type="presParOf" srcId="{87CC114B-511F-4846-816E-D703BF472C18}" destId="{28784C3A-37A7-466A-865F-92CA9D38F5A5}" srcOrd="1" destOrd="0" presId="urn:microsoft.com/office/officeart/2005/8/layout/hierarchy2"/>
    <dgm:cxn modelId="{846AF0D4-04C0-4B40-BD82-C7CE8CD27851}" type="presParOf" srcId="{28784C3A-37A7-466A-865F-92CA9D38F5A5}" destId="{DAB86193-61DF-441A-8F5A-EA926497F133}" srcOrd="0" destOrd="0" presId="urn:microsoft.com/office/officeart/2005/8/layout/hierarchy2"/>
    <dgm:cxn modelId="{1C4E39AD-E690-45B1-9086-AE0DB13286A3}" type="presParOf" srcId="{DAB86193-61DF-441A-8F5A-EA926497F133}" destId="{F31FF18A-AAB3-4A51-8D8A-560EA3B13FE6}" srcOrd="0" destOrd="0" presId="urn:microsoft.com/office/officeart/2005/8/layout/hierarchy2"/>
    <dgm:cxn modelId="{3AF350D6-35BA-4253-8DAF-40BA42D217E7}" type="presParOf" srcId="{28784C3A-37A7-466A-865F-92CA9D38F5A5}" destId="{125B11B8-D492-412F-AF25-27D7FD229A94}" srcOrd="1" destOrd="0" presId="urn:microsoft.com/office/officeart/2005/8/layout/hierarchy2"/>
    <dgm:cxn modelId="{408A4CD4-3EE6-4BA5-AE43-6619E1E8A6C5}" type="presParOf" srcId="{125B11B8-D492-412F-AF25-27D7FD229A94}" destId="{2A86E856-4E1F-4256-9CDA-499E9138A69F}" srcOrd="0" destOrd="0" presId="urn:microsoft.com/office/officeart/2005/8/layout/hierarchy2"/>
    <dgm:cxn modelId="{D251E141-97C2-491B-AF8B-9005F2F3BF2A}" type="presParOf" srcId="{125B11B8-D492-412F-AF25-27D7FD229A94}" destId="{068BB069-66E3-492B-BCD0-7B731C9A378C}" srcOrd="1" destOrd="0" presId="urn:microsoft.com/office/officeart/2005/8/layout/hierarchy2"/>
    <dgm:cxn modelId="{B3F5EB8E-3EFB-455D-8BC2-E54AB5B1CDF6}" type="presParOf" srcId="{7D52B93E-5A08-4148-B2ED-4C522140AE88}" destId="{742F774F-DB72-4D02-89BA-C05CF92BA338}" srcOrd="4" destOrd="0" presId="urn:microsoft.com/office/officeart/2005/8/layout/hierarchy2"/>
    <dgm:cxn modelId="{74DBD332-08EE-4E57-946F-2F7D3CEED81A}" type="presParOf" srcId="{742F774F-DB72-4D02-89BA-C05CF92BA338}" destId="{7C6F5FDC-BBCB-4148-85CB-F62A22AEDA99}" srcOrd="0" destOrd="0" presId="urn:microsoft.com/office/officeart/2005/8/layout/hierarchy2"/>
    <dgm:cxn modelId="{6B5EB36A-2517-4B0A-8209-FC4706A64EDD}" type="presParOf" srcId="{7D52B93E-5A08-4148-B2ED-4C522140AE88}" destId="{70E6F16C-1050-425E-9190-EE77AF488C96}" srcOrd="5" destOrd="0" presId="urn:microsoft.com/office/officeart/2005/8/layout/hierarchy2"/>
    <dgm:cxn modelId="{FF2E692B-4EAC-47DD-86C3-596A383A0C33}" type="presParOf" srcId="{70E6F16C-1050-425E-9190-EE77AF488C96}" destId="{0DC76B06-0D11-4B37-8A27-5196848101C4}" srcOrd="0" destOrd="0" presId="urn:microsoft.com/office/officeart/2005/8/layout/hierarchy2"/>
    <dgm:cxn modelId="{0A49E63C-4C99-497D-B75D-C8AC7E4FFC88}" type="presParOf" srcId="{70E6F16C-1050-425E-9190-EE77AF488C96}" destId="{70DC2089-E93A-4E66-8365-55F28A427A8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1932E4-4505-4172-AB4C-F484152FF51D}">
      <dsp:nvSpPr>
        <dsp:cNvPr id="0" name=""/>
        <dsp:cNvSpPr/>
      </dsp:nvSpPr>
      <dsp:spPr>
        <a:xfrm>
          <a:off x="0" y="167800"/>
          <a:ext cx="6096000" cy="98752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3117" tIns="229108" rIns="47311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OBJETIVOS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NORMATIVA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DESCRIPCIÓN DEL EDIFICIO</a:t>
          </a:r>
          <a:endParaRPr lang="es-ES" sz="1400" kern="1200" dirty="0"/>
        </a:p>
      </dsp:txBody>
      <dsp:txXfrm>
        <a:off x="0" y="167800"/>
        <a:ext cx="6096000" cy="987525"/>
      </dsp:txXfrm>
    </dsp:sp>
    <dsp:sp modelId="{5479A39B-6B12-4842-9339-6A98A8203C90}">
      <dsp:nvSpPr>
        <dsp:cNvPr id="0" name=""/>
        <dsp:cNvSpPr/>
      </dsp:nvSpPr>
      <dsp:spPr>
        <a:xfrm>
          <a:off x="304800" y="5440"/>
          <a:ext cx="4267200" cy="3247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INTRODUCCIÓN</a:t>
          </a:r>
          <a:endParaRPr lang="es-ES" sz="1800" b="1" kern="1200" dirty="0"/>
        </a:p>
      </dsp:txBody>
      <dsp:txXfrm>
        <a:off x="304800" y="5440"/>
        <a:ext cx="4267200" cy="324720"/>
      </dsp:txXfrm>
    </dsp:sp>
    <dsp:sp modelId="{78441A48-58EE-4D21-ADAB-FFCCF38ED30D}">
      <dsp:nvSpPr>
        <dsp:cNvPr id="0" name=""/>
        <dsp:cNvSpPr/>
      </dsp:nvSpPr>
      <dsp:spPr>
        <a:xfrm>
          <a:off x="0" y="1377086"/>
          <a:ext cx="6096000" cy="98752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3117" tIns="229108" rIns="47311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DATOS PREVIOS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ZONIFICACIÓN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ESTUDIO </a:t>
          </a:r>
          <a:r>
            <a:rPr lang="es-ES" sz="1400" kern="1200" dirty="0" smtClean="0"/>
            <a:t>DE CASOS</a:t>
          </a:r>
          <a:endParaRPr lang="es-ES" sz="1400" kern="1200" dirty="0"/>
        </a:p>
      </dsp:txBody>
      <dsp:txXfrm>
        <a:off x="0" y="1377086"/>
        <a:ext cx="6096000" cy="987525"/>
      </dsp:txXfrm>
    </dsp:sp>
    <dsp:sp modelId="{06A73CA7-2A80-47FF-91D5-019EEBADAD3B}">
      <dsp:nvSpPr>
        <dsp:cNvPr id="0" name=""/>
        <dsp:cNvSpPr/>
      </dsp:nvSpPr>
      <dsp:spPr>
        <a:xfrm>
          <a:off x="304800" y="1214726"/>
          <a:ext cx="4267200" cy="3247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AISLAMIENTO ACÚSTICO</a:t>
          </a:r>
          <a:endParaRPr lang="es-ES" sz="1800" b="1" kern="1200" dirty="0"/>
        </a:p>
      </dsp:txBody>
      <dsp:txXfrm>
        <a:off x="304800" y="1214726"/>
        <a:ext cx="4267200" cy="324720"/>
      </dsp:txXfrm>
    </dsp:sp>
    <dsp:sp modelId="{644DEC61-68E4-4717-83E4-77891EA363FC}">
      <dsp:nvSpPr>
        <dsp:cNvPr id="0" name=""/>
        <dsp:cNvSpPr/>
      </dsp:nvSpPr>
      <dsp:spPr>
        <a:xfrm>
          <a:off x="0" y="2586371"/>
          <a:ext cx="6096000" cy="7623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3117" tIns="229108" rIns="47311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ABSORCIÓN ACÚSTICA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TIEMPO DE REVERBERACIÓN</a:t>
          </a:r>
          <a:endParaRPr lang="es-ES" sz="1400" kern="1200" dirty="0"/>
        </a:p>
      </dsp:txBody>
      <dsp:txXfrm>
        <a:off x="0" y="2586371"/>
        <a:ext cx="6096000" cy="762300"/>
      </dsp:txXfrm>
    </dsp:sp>
    <dsp:sp modelId="{A415A272-FFA5-4F26-BBEA-A9CD4D49ED04}">
      <dsp:nvSpPr>
        <dsp:cNvPr id="0" name=""/>
        <dsp:cNvSpPr/>
      </dsp:nvSpPr>
      <dsp:spPr>
        <a:xfrm>
          <a:off x="304800" y="2424011"/>
          <a:ext cx="4267200" cy="3247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ACONDICIONAMIENTO ACÚSTICO</a:t>
          </a:r>
          <a:endParaRPr lang="es-ES" sz="1800" b="1" kern="1200" dirty="0"/>
        </a:p>
      </dsp:txBody>
      <dsp:txXfrm>
        <a:off x="304800" y="2424011"/>
        <a:ext cx="4267200" cy="324720"/>
      </dsp:txXfrm>
    </dsp:sp>
    <dsp:sp modelId="{B7E7D9A4-FAA6-4440-95C9-16285E32DCAE}">
      <dsp:nvSpPr>
        <dsp:cNvPr id="0" name=""/>
        <dsp:cNvSpPr/>
      </dsp:nvSpPr>
      <dsp:spPr>
        <a:xfrm>
          <a:off x="0" y="3570431"/>
          <a:ext cx="60960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0A5C7B7-D697-4BC9-9912-C2F38A9A4114}">
      <dsp:nvSpPr>
        <dsp:cNvPr id="0" name=""/>
        <dsp:cNvSpPr/>
      </dsp:nvSpPr>
      <dsp:spPr>
        <a:xfrm>
          <a:off x="304800" y="3408071"/>
          <a:ext cx="4267200" cy="3247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CONCLUSIÓN</a:t>
          </a:r>
          <a:endParaRPr lang="es-ES" sz="1800" b="1" kern="1200" dirty="0"/>
        </a:p>
      </dsp:txBody>
      <dsp:txXfrm>
        <a:off x="304800" y="3408071"/>
        <a:ext cx="4267200" cy="324720"/>
      </dsp:txXfrm>
    </dsp:sp>
    <dsp:sp modelId="{F7389731-AEA9-4894-960E-87775648F2D7}">
      <dsp:nvSpPr>
        <dsp:cNvPr id="0" name=""/>
        <dsp:cNvSpPr/>
      </dsp:nvSpPr>
      <dsp:spPr>
        <a:xfrm>
          <a:off x="0" y="4069391"/>
          <a:ext cx="60960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282A3A-8598-4249-98F6-F7EA8DA985F2}">
      <dsp:nvSpPr>
        <dsp:cNvPr id="0" name=""/>
        <dsp:cNvSpPr/>
      </dsp:nvSpPr>
      <dsp:spPr>
        <a:xfrm>
          <a:off x="304800" y="3907031"/>
          <a:ext cx="4267200" cy="3247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BIBLIOGRAFÍA</a:t>
          </a:r>
          <a:endParaRPr lang="es-ES" sz="1800" b="1" kern="1200" dirty="0"/>
        </a:p>
      </dsp:txBody>
      <dsp:txXfrm>
        <a:off x="304800" y="3907031"/>
        <a:ext cx="4267200" cy="3247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A0ED92-6CF9-4AE3-88A9-45E727E41FA9}">
      <dsp:nvSpPr>
        <dsp:cNvPr id="0" name=""/>
        <dsp:cNvSpPr/>
      </dsp:nvSpPr>
      <dsp:spPr>
        <a:xfrm>
          <a:off x="1683" y="1466813"/>
          <a:ext cx="1104591" cy="55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RUIDO</a:t>
          </a:r>
          <a:endParaRPr lang="es-ES" sz="1200" b="1" kern="1200" dirty="0"/>
        </a:p>
      </dsp:txBody>
      <dsp:txXfrm>
        <a:off x="1683" y="1466813"/>
        <a:ext cx="1104591" cy="552295"/>
      </dsp:txXfrm>
    </dsp:sp>
    <dsp:sp modelId="{6347B5F4-B3E9-4BC3-A95C-646256A87524}">
      <dsp:nvSpPr>
        <dsp:cNvPr id="0" name=""/>
        <dsp:cNvSpPr/>
      </dsp:nvSpPr>
      <dsp:spPr>
        <a:xfrm rot="17945813">
          <a:off x="872898" y="1330309"/>
          <a:ext cx="908590" cy="31376"/>
        </a:xfrm>
        <a:custGeom>
          <a:avLst/>
          <a:gdLst/>
          <a:ahLst/>
          <a:cxnLst/>
          <a:rect l="0" t="0" r="0" b="0"/>
          <a:pathLst>
            <a:path>
              <a:moveTo>
                <a:pt x="0" y="15688"/>
              </a:moveTo>
              <a:lnTo>
                <a:pt x="908590" y="15688"/>
              </a:lnTo>
            </a:path>
          </a:pathLst>
        </a:custGeom>
        <a:noFill/>
        <a:ln w="952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7945813">
        <a:off x="1304478" y="1323283"/>
        <a:ext cx="45429" cy="45429"/>
      </dsp:txXfrm>
    </dsp:sp>
    <dsp:sp modelId="{7C6B000B-9F18-4290-9A08-70857200D190}">
      <dsp:nvSpPr>
        <dsp:cNvPr id="0" name=""/>
        <dsp:cNvSpPr/>
      </dsp:nvSpPr>
      <dsp:spPr>
        <a:xfrm>
          <a:off x="1548111" y="672888"/>
          <a:ext cx="1104591" cy="55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INTERIOR</a:t>
          </a:r>
          <a:endParaRPr lang="es-ES" sz="1200" kern="1200" dirty="0"/>
        </a:p>
      </dsp:txBody>
      <dsp:txXfrm>
        <a:off x="1548111" y="672888"/>
        <a:ext cx="1104591" cy="552295"/>
      </dsp:txXfrm>
    </dsp:sp>
    <dsp:sp modelId="{AF732822-743B-4F70-AADF-EAF0B60E1514}">
      <dsp:nvSpPr>
        <dsp:cNvPr id="0" name=""/>
        <dsp:cNvSpPr/>
      </dsp:nvSpPr>
      <dsp:spPr>
        <a:xfrm rot="19457599">
          <a:off x="2601559" y="774562"/>
          <a:ext cx="544123" cy="31376"/>
        </a:xfrm>
        <a:custGeom>
          <a:avLst/>
          <a:gdLst/>
          <a:ahLst/>
          <a:cxnLst/>
          <a:rect l="0" t="0" r="0" b="0"/>
          <a:pathLst>
            <a:path>
              <a:moveTo>
                <a:pt x="0" y="15688"/>
              </a:moveTo>
              <a:lnTo>
                <a:pt x="544123" y="15688"/>
              </a:lnTo>
            </a:path>
          </a:pathLst>
        </a:custGeom>
        <a:noFill/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9457599">
        <a:off x="2860018" y="776647"/>
        <a:ext cx="27206" cy="27206"/>
      </dsp:txXfrm>
    </dsp:sp>
    <dsp:sp modelId="{946037B2-5558-4E94-AEE3-6255267F17D0}">
      <dsp:nvSpPr>
        <dsp:cNvPr id="0" name=""/>
        <dsp:cNvSpPr/>
      </dsp:nvSpPr>
      <dsp:spPr>
        <a:xfrm>
          <a:off x="3094539" y="355317"/>
          <a:ext cx="1104591" cy="55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AÉREO</a:t>
          </a:r>
          <a:endParaRPr lang="es-ES" sz="1200" kern="1200" dirty="0"/>
        </a:p>
      </dsp:txBody>
      <dsp:txXfrm>
        <a:off x="3094539" y="355317"/>
        <a:ext cx="1104591" cy="552295"/>
      </dsp:txXfrm>
    </dsp:sp>
    <dsp:sp modelId="{2E6A8B64-FF16-412B-9F3C-6D18BCD07A70}">
      <dsp:nvSpPr>
        <dsp:cNvPr id="0" name=""/>
        <dsp:cNvSpPr/>
      </dsp:nvSpPr>
      <dsp:spPr>
        <a:xfrm>
          <a:off x="4199131" y="615777"/>
          <a:ext cx="441836" cy="31376"/>
        </a:xfrm>
        <a:custGeom>
          <a:avLst/>
          <a:gdLst/>
          <a:ahLst/>
          <a:cxnLst/>
          <a:rect l="0" t="0" r="0" b="0"/>
          <a:pathLst>
            <a:path>
              <a:moveTo>
                <a:pt x="0" y="15688"/>
              </a:moveTo>
              <a:lnTo>
                <a:pt x="441836" y="15688"/>
              </a:lnTo>
            </a:path>
          </a:pathLst>
        </a:custGeom>
        <a:noFill/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4409003" y="620419"/>
        <a:ext cx="22091" cy="22091"/>
      </dsp:txXfrm>
    </dsp:sp>
    <dsp:sp modelId="{9FAFF737-833B-438A-8DC0-29993EB273B8}">
      <dsp:nvSpPr>
        <dsp:cNvPr id="0" name=""/>
        <dsp:cNvSpPr/>
      </dsp:nvSpPr>
      <dsp:spPr>
        <a:xfrm>
          <a:off x="4640967" y="355317"/>
          <a:ext cx="1104591" cy="552295"/>
        </a:xfrm>
        <a:prstGeom prst="roundRect">
          <a:avLst>
            <a:gd name="adj" fmla="val 10000"/>
          </a:avLst>
        </a:prstGeom>
        <a:noFill/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PROTEGIDO HABITABLE ASCENSOR</a:t>
          </a:r>
          <a:endParaRPr lang="es-ES" sz="1200" kern="1200" dirty="0"/>
        </a:p>
      </dsp:txBody>
      <dsp:txXfrm>
        <a:off x="4640967" y="355317"/>
        <a:ext cx="1104591" cy="552295"/>
      </dsp:txXfrm>
    </dsp:sp>
    <dsp:sp modelId="{08FA934E-501F-4AE3-9830-3E2F743897C1}">
      <dsp:nvSpPr>
        <dsp:cNvPr id="0" name=""/>
        <dsp:cNvSpPr/>
      </dsp:nvSpPr>
      <dsp:spPr>
        <a:xfrm rot="2142401">
          <a:off x="2601559" y="1092132"/>
          <a:ext cx="544123" cy="31376"/>
        </a:xfrm>
        <a:custGeom>
          <a:avLst/>
          <a:gdLst/>
          <a:ahLst/>
          <a:cxnLst/>
          <a:rect l="0" t="0" r="0" b="0"/>
          <a:pathLst>
            <a:path>
              <a:moveTo>
                <a:pt x="0" y="15688"/>
              </a:moveTo>
              <a:lnTo>
                <a:pt x="544123" y="15688"/>
              </a:lnTo>
            </a:path>
          </a:pathLst>
        </a:custGeom>
        <a:noFill/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2142401">
        <a:off x="2860018" y="1094217"/>
        <a:ext cx="27206" cy="27206"/>
      </dsp:txXfrm>
    </dsp:sp>
    <dsp:sp modelId="{DEDD4E33-BF3E-49D6-ACDF-760B49D8C2D6}">
      <dsp:nvSpPr>
        <dsp:cNvPr id="0" name=""/>
        <dsp:cNvSpPr/>
      </dsp:nvSpPr>
      <dsp:spPr>
        <a:xfrm>
          <a:off x="3094539" y="990458"/>
          <a:ext cx="1104591" cy="55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IMPACTO</a:t>
          </a:r>
          <a:endParaRPr lang="es-ES" sz="1200" kern="1200" dirty="0"/>
        </a:p>
      </dsp:txBody>
      <dsp:txXfrm>
        <a:off x="3094539" y="990458"/>
        <a:ext cx="1104591" cy="552295"/>
      </dsp:txXfrm>
    </dsp:sp>
    <dsp:sp modelId="{C4A5972A-EEBF-418A-90EE-E686491C24D0}">
      <dsp:nvSpPr>
        <dsp:cNvPr id="0" name=""/>
        <dsp:cNvSpPr/>
      </dsp:nvSpPr>
      <dsp:spPr>
        <a:xfrm>
          <a:off x="4199131" y="1250917"/>
          <a:ext cx="441836" cy="31376"/>
        </a:xfrm>
        <a:custGeom>
          <a:avLst/>
          <a:gdLst/>
          <a:ahLst/>
          <a:cxnLst/>
          <a:rect l="0" t="0" r="0" b="0"/>
          <a:pathLst>
            <a:path>
              <a:moveTo>
                <a:pt x="0" y="15688"/>
              </a:moveTo>
              <a:lnTo>
                <a:pt x="441836" y="15688"/>
              </a:lnTo>
            </a:path>
          </a:pathLst>
        </a:custGeom>
        <a:noFill/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4409003" y="1255560"/>
        <a:ext cx="22091" cy="22091"/>
      </dsp:txXfrm>
    </dsp:sp>
    <dsp:sp modelId="{4ED5A83C-22AC-493D-A9C7-2E3FACCC2676}">
      <dsp:nvSpPr>
        <dsp:cNvPr id="0" name=""/>
        <dsp:cNvSpPr/>
      </dsp:nvSpPr>
      <dsp:spPr>
        <a:xfrm>
          <a:off x="4640967" y="990458"/>
          <a:ext cx="1104591" cy="552295"/>
        </a:xfrm>
        <a:prstGeom prst="roundRect">
          <a:avLst>
            <a:gd name="adj" fmla="val 10000"/>
          </a:avLst>
        </a:prstGeom>
        <a:noFill/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PROTEGIDO HABITABLE</a:t>
          </a:r>
          <a:endParaRPr lang="es-ES" sz="1200" kern="1200" dirty="0"/>
        </a:p>
      </dsp:txBody>
      <dsp:txXfrm>
        <a:off x="4640967" y="990458"/>
        <a:ext cx="1104591" cy="552295"/>
      </dsp:txXfrm>
    </dsp:sp>
    <dsp:sp modelId="{23F1D2EB-4978-4DB6-A290-6FA76B5F5221}">
      <dsp:nvSpPr>
        <dsp:cNvPr id="0" name=""/>
        <dsp:cNvSpPr/>
      </dsp:nvSpPr>
      <dsp:spPr>
        <a:xfrm rot="1186030">
          <a:off x="1092442" y="1806665"/>
          <a:ext cx="469502" cy="31376"/>
        </a:xfrm>
        <a:custGeom>
          <a:avLst/>
          <a:gdLst/>
          <a:ahLst/>
          <a:cxnLst/>
          <a:rect l="0" t="0" r="0" b="0"/>
          <a:pathLst>
            <a:path>
              <a:moveTo>
                <a:pt x="0" y="15688"/>
              </a:moveTo>
              <a:lnTo>
                <a:pt x="469502" y="15688"/>
              </a:lnTo>
            </a:path>
          </a:pathLst>
        </a:custGeom>
        <a:noFill/>
        <a:ln w="952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186030">
        <a:off x="1315455" y="1810615"/>
        <a:ext cx="23475" cy="23475"/>
      </dsp:txXfrm>
    </dsp:sp>
    <dsp:sp modelId="{E74D5BA3-29AF-4D1A-8C3B-F23195CBBA6F}">
      <dsp:nvSpPr>
        <dsp:cNvPr id="0" name=""/>
        <dsp:cNvSpPr/>
      </dsp:nvSpPr>
      <dsp:spPr>
        <a:xfrm>
          <a:off x="1548111" y="1625598"/>
          <a:ext cx="1104591" cy="55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EXTERIOR</a:t>
          </a:r>
          <a:endParaRPr lang="es-ES" sz="1200" kern="1200" dirty="0"/>
        </a:p>
      </dsp:txBody>
      <dsp:txXfrm>
        <a:off x="1548111" y="1625598"/>
        <a:ext cx="1104591" cy="552295"/>
      </dsp:txXfrm>
    </dsp:sp>
    <dsp:sp modelId="{DAB86193-61DF-441A-8F5A-EA926497F133}">
      <dsp:nvSpPr>
        <dsp:cNvPr id="0" name=""/>
        <dsp:cNvSpPr/>
      </dsp:nvSpPr>
      <dsp:spPr>
        <a:xfrm>
          <a:off x="2652703" y="1886057"/>
          <a:ext cx="1989948" cy="31376"/>
        </a:xfrm>
        <a:custGeom>
          <a:avLst/>
          <a:gdLst/>
          <a:ahLst/>
          <a:cxnLst/>
          <a:rect l="0" t="0" r="0" b="0"/>
          <a:pathLst>
            <a:path>
              <a:moveTo>
                <a:pt x="0" y="15688"/>
              </a:moveTo>
              <a:lnTo>
                <a:pt x="1989948" y="15688"/>
              </a:lnTo>
            </a:path>
          </a:pathLst>
        </a:custGeom>
        <a:noFill/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>
        <a:off x="3597928" y="1851997"/>
        <a:ext cx="99497" cy="99497"/>
      </dsp:txXfrm>
    </dsp:sp>
    <dsp:sp modelId="{2A86E856-4E1F-4256-9CDA-499E9138A69F}">
      <dsp:nvSpPr>
        <dsp:cNvPr id="0" name=""/>
        <dsp:cNvSpPr/>
      </dsp:nvSpPr>
      <dsp:spPr>
        <a:xfrm>
          <a:off x="4642651" y="1625598"/>
          <a:ext cx="1104591" cy="552295"/>
        </a:xfrm>
        <a:prstGeom prst="roundRect">
          <a:avLst>
            <a:gd name="adj" fmla="val 10000"/>
          </a:avLst>
        </a:prstGeom>
        <a:noFill/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PROTEGIDOS</a:t>
          </a:r>
          <a:endParaRPr lang="es-ES" sz="1200" kern="1200" dirty="0"/>
        </a:p>
      </dsp:txBody>
      <dsp:txXfrm>
        <a:off x="4642651" y="1625598"/>
        <a:ext cx="1104591" cy="552295"/>
      </dsp:txXfrm>
    </dsp:sp>
    <dsp:sp modelId="{742F774F-DB72-4D02-89BA-C05CF92BA338}">
      <dsp:nvSpPr>
        <dsp:cNvPr id="0" name=""/>
        <dsp:cNvSpPr/>
      </dsp:nvSpPr>
      <dsp:spPr>
        <a:xfrm rot="3654187">
          <a:off x="872898" y="2124235"/>
          <a:ext cx="908590" cy="31376"/>
        </a:xfrm>
        <a:custGeom>
          <a:avLst/>
          <a:gdLst/>
          <a:ahLst/>
          <a:cxnLst/>
          <a:rect l="0" t="0" r="0" b="0"/>
          <a:pathLst>
            <a:path>
              <a:moveTo>
                <a:pt x="0" y="15688"/>
              </a:moveTo>
              <a:lnTo>
                <a:pt x="908590" y="15688"/>
              </a:lnTo>
            </a:path>
          </a:pathLst>
        </a:custGeom>
        <a:noFill/>
        <a:ln w="952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3654187">
        <a:off x="1304478" y="2117208"/>
        <a:ext cx="45429" cy="45429"/>
      </dsp:txXfrm>
    </dsp:sp>
    <dsp:sp modelId="{0DC76B06-0D11-4B37-8A27-5196848101C4}">
      <dsp:nvSpPr>
        <dsp:cNvPr id="0" name=""/>
        <dsp:cNvSpPr/>
      </dsp:nvSpPr>
      <dsp:spPr>
        <a:xfrm>
          <a:off x="1548111" y="2260738"/>
          <a:ext cx="1104591" cy="55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MEDIANERAS</a:t>
          </a:r>
          <a:endParaRPr lang="es-ES" sz="1200" kern="1200" dirty="0"/>
        </a:p>
      </dsp:txBody>
      <dsp:txXfrm>
        <a:off x="1548111" y="2260738"/>
        <a:ext cx="1104591" cy="552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910A9-DC66-4BB8-9D6A-3BECB923732B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B16E2-4F9F-49A7-A989-7775783519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1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graphicFrame>
        <p:nvGraphicFramePr>
          <p:cNvPr id="5" name="4 Diagrama"/>
          <p:cNvGraphicFramePr/>
          <p:nvPr/>
        </p:nvGraphicFramePr>
        <p:xfrm>
          <a:off x="2483768" y="1340768"/>
          <a:ext cx="6096000" cy="435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2195736" y="1600201"/>
            <a:ext cx="6768752" cy="434908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buFont typeface="Courier New" pitchFamily="49" charset="0"/>
              <a:buChar char="o"/>
            </a:pPr>
            <a:r>
              <a:rPr lang="es-ES" sz="2000" b="1" dirty="0" smtClean="0"/>
              <a:t>Analizar</a:t>
            </a:r>
            <a:r>
              <a:rPr lang="es-ES" sz="2000" dirty="0" smtClean="0"/>
              <a:t> el Centro Escolar  Jesús- María.</a:t>
            </a:r>
          </a:p>
          <a:p>
            <a:pPr>
              <a:lnSpc>
                <a:spcPct val="170000"/>
              </a:lnSpc>
              <a:buFont typeface="Courier New" pitchFamily="49" charset="0"/>
              <a:buChar char="o"/>
            </a:pPr>
            <a:endParaRPr lang="es-ES" sz="1000" dirty="0" smtClean="0"/>
          </a:p>
          <a:p>
            <a:pPr>
              <a:lnSpc>
                <a:spcPct val="120000"/>
              </a:lnSpc>
              <a:buFont typeface="Courier New" pitchFamily="49" charset="0"/>
              <a:buChar char="o"/>
            </a:pPr>
            <a:r>
              <a:rPr lang="es-ES_tradnl" sz="2000" b="1" dirty="0" smtClean="0"/>
              <a:t>Determinar las condiciones </a:t>
            </a:r>
            <a:r>
              <a:rPr lang="es-ES_tradnl" sz="2000" dirty="0" smtClean="0"/>
              <a:t>acústicas para el desarrollo de las diferentes actividades.</a:t>
            </a:r>
          </a:p>
          <a:p>
            <a:pPr>
              <a:lnSpc>
                <a:spcPct val="120000"/>
              </a:lnSpc>
              <a:buFont typeface="Courier New" pitchFamily="49" charset="0"/>
              <a:buChar char="o"/>
            </a:pPr>
            <a:endParaRPr lang="es-ES" sz="1000" dirty="0" smtClean="0"/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s-ES_tradnl" sz="2000" b="1" dirty="0" smtClean="0"/>
              <a:t>Proponer soluciones </a:t>
            </a:r>
            <a:r>
              <a:rPr lang="es-ES_tradnl" sz="2000" dirty="0" smtClean="0"/>
              <a:t>que satisfagan las condiciones mínimas establecidas.</a:t>
            </a: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endParaRPr lang="es-ES_tradnl" sz="1000" dirty="0" smtClean="0"/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s-ES_tradnl" sz="2000" b="1" dirty="0" smtClean="0"/>
              <a:t>Evalua</a:t>
            </a:r>
            <a:r>
              <a:rPr lang="es-ES_tradnl" sz="2000" dirty="0" smtClean="0"/>
              <a:t>r la eficacia de las medidas adoptadas.</a:t>
            </a:r>
          </a:p>
          <a:p>
            <a:endParaRPr lang="es-ES" dirty="0"/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0" y="1340768"/>
            <a:ext cx="2051720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ÍNDICE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+mn-lt"/>
                <a:ea typeface="+mn-ea"/>
                <a:cs typeface="+mn-cs"/>
              </a:rPr>
              <a:t>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NORMATIVA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DESCRIPCIÓN DEL EDIFICIO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AISLAMIENTO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DATOS PREVIOS Y ZONIFICACIÓN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EXIGENCIAS DEL CTE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ESTUDIO DE CASOS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RUIDO INTERIOR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RUIDO  EXTERIOR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RECINTOS RUIDOSOS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ACONDICIONAMIENTO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ABSORCIÓN ACÚSTICA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TIEMPO DE REVERBERACIÓN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CONCLUSIÓN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BIBLIOGRAFIA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NORMATIVA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67744" y="1600200"/>
            <a:ext cx="6624736" cy="4525963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es-ES_tradnl" sz="2000" dirty="0" smtClean="0"/>
              <a:t>Código Técnico de la Edificación</a:t>
            </a:r>
            <a:r>
              <a:rPr lang="es-ES_tradnl" sz="2000" dirty="0" smtClean="0"/>
              <a:t>: </a:t>
            </a:r>
            <a:r>
              <a:rPr lang="es-ES_tradnl" sz="2000" b="1" dirty="0" smtClean="0"/>
              <a:t>Documento </a:t>
            </a:r>
            <a:r>
              <a:rPr lang="es-ES_tradnl" sz="2000" b="1" dirty="0" smtClean="0"/>
              <a:t>Básico </a:t>
            </a:r>
            <a:r>
              <a:rPr lang="es-ES_tradnl" sz="2000" b="1" dirty="0" smtClean="0"/>
              <a:t>HR Protección frente al ruido</a:t>
            </a:r>
            <a:endParaRPr lang="es-ES_tradnl" sz="2000" b="1" dirty="0" smtClean="0"/>
          </a:p>
          <a:p>
            <a:pPr>
              <a:buFont typeface="Courier New" pitchFamily="49" charset="0"/>
              <a:buChar char="o"/>
            </a:pPr>
            <a:endParaRPr lang="es-ES_tradnl" sz="1000" dirty="0" smtClean="0"/>
          </a:p>
          <a:p>
            <a:pPr lvl="1">
              <a:lnSpc>
                <a:spcPct val="150000"/>
              </a:lnSpc>
              <a:buFont typeface="FrankRuehl" pitchFamily="34" charset="-79"/>
              <a:buChar char="-"/>
            </a:pPr>
            <a:r>
              <a:rPr lang="es-ES_tradnl" sz="1800" dirty="0" smtClean="0"/>
              <a:t>Guía </a:t>
            </a:r>
            <a:r>
              <a:rPr lang="es-ES_tradnl" sz="1800" dirty="0" smtClean="0"/>
              <a:t>de aplicación del DB HR.</a:t>
            </a:r>
          </a:p>
          <a:p>
            <a:pPr lvl="1">
              <a:lnSpc>
                <a:spcPct val="150000"/>
              </a:lnSpc>
              <a:buFont typeface="FrankRuehl" pitchFamily="34" charset="-79"/>
              <a:buChar char="-"/>
            </a:pPr>
            <a:r>
              <a:rPr lang="es-ES_tradnl" sz="1800" dirty="0" smtClean="0"/>
              <a:t>Catálogo de elementos constructivos del </a:t>
            </a:r>
            <a:r>
              <a:rPr lang="es-ES_tradnl" sz="1800" dirty="0" smtClean="0"/>
              <a:t>CTE.</a:t>
            </a:r>
          </a:p>
          <a:p>
            <a:pPr lvl="1">
              <a:lnSpc>
                <a:spcPct val="150000"/>
              </a:lnSpc>
              <a:buFont typeface="FrankRuehl" pitchFamily="34" charset="-79"/>
              <a:buChar char="-"/>
            </a:pPr>
            <a:r>
              <a:rPr lang="es-ES" sz="1800" dirty="0" smtClean="0"/>
              <a:t>Herramienta de Cálculo del DB HR</a:t>
            </a:r>
            <a:r>
              <a:rPr lang="es-ES" sz="1800" dirty="0" smtClean="0"/>
              <a:t>.</a:t>
            </a:r>
          </a:p>
          <a:p>
            <a:pPr lvl="1">
              <a:lnSpc>
                <a:spcPct val="150000"/>
              </a:lnSpc>
              <a:buFont typeface="FrankRuehl" pitchFamily="34" charset="-79"/>
              <a:buChar char="-"/>
            </a:pPr>
            <a:endParaRPr lang="es-ES_tradnl" sz="1000" dirty="0" smtClean="0"/>
          </a:p>
          <a:p>
            <a:pPr marL="360363"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s-ES" sz="2000" dirty="0" smtClean="0"/>
              <a:t>LEY 7/2002: Protección contra la contaminación acústica. 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0" y="1340768"/>
            <a:ext cx="2051720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ÍNDICE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OBJETIVOS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NORMATIVA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DESCRIPCIÓN DEL EDIFICIO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AISLAMIENTO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DATOS PREVIOS Y ZONIFICACIÓN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EXIGENCIAS DEL CTE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ESTUDIO DE CASOS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RUIDO INTERIOR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RUIDO  EXTERIOR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RECINTOS RUIDOSOS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ACONDICIONAMIENTO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ABSORCIÓN ACÚSTICA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TIEMPO DE REVERBERACIÓN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CONCLUSIÓN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BIBLIOGRAFIA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/>
          <a:lstStyle/>
          <a:p>
            <a:r>
              <a:rPr lang="es-ES" dirty="0" smtClean="0"/>
              <a:t>DESCRIPCIÓN DEL EDIFICIO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95736" y="1600200"/>
            <a:ext cx="6768752" cy="1828799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es-ES" sz="2000" b="1" dirty="0" smtClean="0"/>
              <a:t>Emplazamiento</a:t>
            </a:r>
            <a:r>
              <a:rPr lang="es-ES" sz="2000" dirty="0" smtClean="0"/>
              <a:t>: Gran Vía Fernando el Católico. </a:t>
            </a:r>
          </a:p>
          <a:p>
            <a:pPr>
              <a:buFont typeface="Courier New" pitchFamily="49" charset="0"/>
              <a:buChar char="o"/>
            </a:pPr>
            <a:endParaRPr lang="es-ES" sz="1000" dirty="0" smtClean="0"/>
          </a:p>
          <a:p>
            <a:pPr>
              <a:buFont typeface="Courier New" pitchFamily="49" charset="0"/>
              <a:buChar char="o"/>
            </a:pPr>
            <a:r>
              <a:rPr lang="es-ES" sz="2000" dirty="0" smtClean="0"/>
              <a:t>Última reforma, configuración actual del arquitecto Agustín Borrell </a:t>
            </a:r>
            <a:r>
              <a:rPr lang="es-ES" sz="2000" dirty="0" err="1" smtClean="0"/>
              <a:t>Sensat</a:t>
            </a:r>
            <a:r>
              <a:rPr lang="es-ES" sz="2000" dirty="0" smtClean="0"/>
              <a:t> (1951-56).</a:t>
            </a:r>
          </a:p>
          <a:p>
            <a:pPr>
              <a:buFont typeface="Courier New" pitchFamily="49" charset="0"/>
              <a:buChar char="o"/>
            </a:pPr>
            <a:endParaRPr lang="es-ES" sz="1000" dirty="0" smtClean="0"/>
          </a:p>
          <a:p>
            <a:pPr>
              <a:buFont typeface="Courier New" pitchFamily="49" charset="0"/>
              <a:buChar char="o"/>
            </a:pPr>
            <a:r>
              <a:rPr lang="es-ES" sz="2000" dirty="0" smtClean="0"/>
              <a:t>Consta de Planta Baja y cinco alturas</a:t>
            </a:r>
          </a:p>
          <a:p>
            <a:pPr>
              <a:buNone/>
            </a:pPr>
            <a:endParaRPr lang="es-ES" sz="1100" dirty="0" smtClean="0"/>
          </a:p>
        </p:txBody>
      </p:sp>
      <p:pic>
        <p:nvPicPr>
          <p:cNvPr id="1026" name="Picture 2" descr="C:\Users\Cristina Millan\Desktop\PROYECTOS ACUSTICA\06 FOTOGRAFIAS\RETOCADAS\P5260062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429000"/>
            <a:ext cx="1986963" cy="2736304"/>
          </a:xfrm>
          <a:prstGeom prst="rect">
            <a:avLst/>
          </a:prstGeom>
          <a:noFill/>
        </p:spPr>
      </p:pic>
      <p:pic>
        <p:nvPicPr>
          <p:cNvPr id="1027" name="Picture 3" descr="C:\Users\Cristina Millan\Desktop\PROYECTOS ACUSTICA\06 FOTOGRAFIAS\RETOCADAS\P5260069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54322"/>
            <a:ext cx="3672408" cy="2710981"/>
          </a:xfrm>
          <a:prstGeom prst="rect">
            <a:avLst/>
          </a:prstGeom>
          <a:noFill/>
        </p:spPr>
      </p:pic>
      <p:sp>
        <p:nvSpPr>
          <p:cNvPr id="6" name="2 Marcador de contenido"/>
          <p:cNvSpPr txBox="1">
            <a:spLocks/>
          </p:cNvSpPr>
          <p:nvPr/>
        </p:nvSpPr>
        <p:spPr>
          <a:xfrm>
            <a:off x="0" y="1340768"/>
            <a:ext cx="2051720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ÍNDICE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NORMATIVA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DESCRIPCIÓN DEL</a:t>
            </a:r>
            <a:r>
              <a:rPr kumimoji="0" lang="es-ES" sz="1600" b="1" i="0" u="sng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EDIFICIO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AISLAMIENTO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DATOS PREVIOS Y ZONIFICACIÓN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EXIGENCIAS DEL CTE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ESTUDIO DE CASOS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RUIDO INTERIOR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RUIDO  EXTERIOR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RECINTOS RUIDOSOS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ACONDICIONAMIENTO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ABSORCIÓN ACÚSTICA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TIEMPO DE REVERBERACIÓN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CONCLUSIÓN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BIBLIOGRAFIA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6988913" y="4666348"/>
            <a:ext cx="2736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* </a:t>
            </a:r>
            <a:r>
              <a:rPr lang="es-ES" sz="1100" i="1" dirty="0" smtClean="0"/>
              <a:t>Fotografías fachada principal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/>
          <a:lstStyle/>
          <a:p>
            <a:r>
              <a:rPr lang="es-ES" dirty="0" smtClean="0"/>
              <a:t>DATOS PREVIOS</a:t>
            </a:r>
            <a:endParaRPr lang="es-ES" dirty="0"/>
          </a:p>
        </p:txBody>
      </p:sp>
      <p:grpSp>
        <p:nvGrpSpPr>
          <p:cNvPr id="19" name="18 Grupo"/>
          <p:cNvGrpSpPr/>
          <p:nvPr/>
        </p:nvGrpSpPr>
        <p:grpSpPr>
          <a:xfrm>
            <a:off x="2483768" y="1484784"/>
            <a:ext cx="2664296" cy="1512168"/>
            <a:chOff x="2483768" y="1484784"/>
            <a:chExt cx="2664296" cy="1512168"/>
          </a:xfrm>
        </p:grpSpPr>
        <p:pic>
          <p:nvPicPr>
            <p:cNvPr id="10" name="9 Imagen" descr="C:\Users\Cristina Millan\Desktop\PROYECTOS ACUSTICA\05 PASOS\03 MAPAS DE RUIDOS\JM Ldia.jpg"/>
            <p:cNvPicPr/>
            <p:nvPr/>
          </p:nvPicPr>
          <p:blipFill>
            <a:blip r:embed="rId3" cstate="print"/>
            <a:srcRect l="2516" t="25000" r="62976" b="9375"/>
            <a:stretch>
              <a:fillRect/>
            </a:stretch>
          </p:blipFill>
          <p:spPr bwMode="auto">
            <a:xfrm rot="5400000">
              <a:off x="3635896" y="1484784"/>
              <a:ext cx="1512168" cy="1512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2" name="11 Imagen" descr="C:\Users\Cristina Millan\Desktop\PROYECTOS ACUSTICA\05 PASOS\03 MAPAS DE RUIDOS\JM Ldia.jpg"/>
            <p:cNvPicPr/>
            <p:nvPr/>
          </p:nvPicPr>
          <p:blipFill>
            <a:blip r:embed="rId3" cstate="print"/>
            <a:srcRect l="73946" t="40625" b="34375"/>
            <a:stretch>
              <a:fillRect/>
            </a:stretch>
          </p:blipFill>
          <p:spPr bwMode="auto">
            <a:xfrm>
              <a:off x="2483768" y="2420888"/>
              <a:ext cx="1141682" cy="5760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6" name="Picture 3" descr="C:\Users\Cristina Millan\Desktop\PROYECTOS ACUSTICA\10 - FIN\PRESENTACION\Sin título-2.png"/>
          <p:cNvPicPr>
            <a:picLocks noChangeAspect="1" noChangeArrowheads="1"/>
          </p:cNvPicPr>
          <p:nvPr/>
        </p:nvPicPr>
        <p:blipFill>
          <a:blip r:embed="rId4" cstate="print"/>
          <a:srcRect l="10760" t="30068" r="24679" b="21823"/>
          <a:stretch>
            <a:fillRect/>
          </a:stretch>
        </p:blipFill>
        <p:spPr bwMode="auto">
          <a:xfrm>
            <a:off x="6300192" y="6093296"/>
            <a:ext cx="864096" cy="576064"/>
          </a:xfrm>
          <a:prstGeom prst="rect">
            <a:avLst/>
          </a:prstGeom>
          <a:noFill/>
        </p:spPr>
      </p:pic>
      <p:sp>
        <p:nvSpPr>
          <p:cNvPr id="17" name="1 Título"/>
          <p:cNvSpPr txBox="1">
            <a:spLocks/>
          </p:cNvSpPr>
          <p:nvPr/>
        </p:nvSpPr>
        <p:spPr>
          <a:xfrm>
            <a:off x="2051720" y="3068960"/>
            <a:ext cx="69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ZONIFICACIÓN  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2123728" y="3717032"/>
            <a:ext cx="172819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dirty="0" smtClean="0">
                <a:ea typeface="Verdana" pitchFamily="34" charset="0"/>
                <a:cs typeface="Verdana" pitchFamily="34" charset="0"/>
              </a:rPr>
              <a:t> </a:t>
            </a:r>
            <a:r>
              <a:rPr lang="es-ES" sz="1600" dirty="0" smtClean="0">
                <a:ea typeface="Verdana" pitchFamily="34" charset="0"/>
                <a:cs typeface="Verdana" pitchFamily="34" charset="0"/>
              </a:rPr>
              <a:t>Identificar el uso del edificio. </a:t>
            </a:r>
            <a:r>
              <a:rPr lang="es-ES" sz="1600" b="1" dirty="0" smtClean="0">
                <a:ea typeface="Verdana" pitchFamily="34" charset="0"/>
                <a:cs typeface="Verdana" pitchFamily="34" charset="0"/>
              </a:rPr>
              <a:t>Docente</a:t>
            </a:r>
            <a:r>
              <a:rPr lang="es-ES" sz="1600" dirty="0" smtClean="0">
                <a:ea typeface="Verdana" pitchFamily="34" charset="0"/>
                <a:cs typeface="Verdana" pitchFamily="34" charset="0"/>
              </a:rPr>
              <a:t>.</a:t>
            </a:r>
          </a:p>
          <a:p>
            <a:endParaRPr lang="es-ES" sz="1000" dirty="0" smtClean="0"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dirty="0" smtClean="0">
                <a:ea typeface="Verdana" pitchFamily="34" charset="0"/>
                <a:cs typeface="Verdana" pitchFamily="34" charset="0"/>
              </a:rPr>
              <a:t> </a:t>
            </a:r>
            <a:r>
              <a:rPr lang="es-ES" sz="1600" dirty="0" smtClean="0">
                <a:ea typeface="Verdana" pitchFamily="34" charset="0"/>
                <a:cs typeface="Verdana" pitchFamily="34" charset="0"/>
              </a:rPr>
              <a:t>Identificar las unidades de uso.</a:t>
            </a:r>
          </a:p>
          <a:p>
            <a:endParaRPr lang="es-ES" sz="1000" dirty="0" smtClean="0"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dirty="0" smtClean="0">
                <a:ea typeface="Verdana" pitchFamily="34" charset="0"/>
                <a:cs typeface="Verdana" pitchFamily="34" charset="0"/>
              </a:rPr>
              <a:t> </a:t>
            </a:r>
            <a:r>
              <a:rPr lang="es-ES" sz="1600" dirty="0" smtClean="0">
                <a:ea typeface="Verdana" pitchFamily="34" charset="0"/>
                <a:cs typeface="Verdana" pitchFamily="34" charset="0"/>
              </a:rPr>
              <a:t>Zonificar los recintos.</a:t>
            </a:r>
            <a:r>
              <a:rPr lang="es-ES" dirty="0">
                <a:ea typeface="Verdana" pitchFamily="34" charset="0"/>
                <a:cs typeface="Verdana" pitchFamily="34" charset="0"/>
              </a:rPr>
              <a:t>	</a:t>
            </a:r>
            <a:endParaRPr lang="es-ES" dirty="0" smtClean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2 Marcador de contenido"/>
          <p:cNvSpPr txBox="1">
            <a:spLocks/>
          </p:cNvSpPr>
          <p:nvPr/>
        </p:nvSpPr>
        <p:spPr>
          <a:xfrm>
            <a:off x="1907704" y="1268760"/>
            <a:ext cx="180020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80975" marR="0" lvl="1" indent="-190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Valor índice de ruido día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10 Imagen" descr="C:\Users\Cristina Millan\Desktop\PROYECTOS ACUSTICA\05 PASOS\04 AISLAMIENTO ACUSTICO\RUIDO EXTERIOR.jpg"/>
          <p:cNvPicPr/>
          <p:nvPr/>
        </p:nvPicPr>
        <p:blipFill>
          <a:blip r:embed="rId5" cstate="print"/>
          <a:srcRect l="676" t="501"/>
          <a:stretch>
            <a:fillRect/>
          </a:stretch>
        </p:blipFill>
        <p:spPr bwMode="auto">
          <a:xfrm rot="16200000">
            <a:off x="5480214" y="1224643"/>
            <a:ext cx="1639957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2051720" cy="38164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ÍNDICE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INTRODUCCIÓN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OBJETIVOS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NORMATIVA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DESCRIPCIÓN DEL EDIFICIO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AISLAMIENTO ACÚSTICO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DATOS PREVIOS Y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 ZONIFICACIÓN</a:t>
            </a:r>
          </a:p>
          <a:p>
            <a:pPr>
              <a:buNone/>
            </a:pPr>
            <a:r>
              <a:rPr lang="es-ES" sz="1000" dirty="0" smtClean="0"/>
              <a:t>	EXIGENCIAS DEL CTE</a:t>
            </a:r>
          </a:p>
          <a:p>
            <a:pPr>
              <a:buNone/>
            </a:pPr>
            <a:r>
              <a:rPr lang="es-ES" sz="1000" dirty="0" smtClean="0"/>
              <a:t>	ESTUDIO DE CASOS</a:t>
            </a:r>
          </a:p>
          <a:p>
            <a:pPr>
              <a:buNone/>
            </a:pPr>
            <a:r>
              <a:rPr lang="es-ES" sz="1000" dirty="0" smtClean="0"/>
              <a:t>		</a:t>
            </a:r>
            <a:r>
              <a:rPr lang="es-ES" sz="800" dirty="0" smtClean="0"/>
              <a:t>RUIDO INTERIOR</a:t>
            </a:r>
          </a:p>
          <a:p>
            <a:pPr>
              <a:buNone/>
            </a:pPr>
            <a:r>
              <a:rPr lang="es-ES" sz="800" dirty="0" smtClean="0"/>
              <a:t>		RUIDO  EXTERIOR</a:t>
            </a:r>
          </a:p>
          <a:p>
            <a:pPr>
              <a:buNone/>
            </a:pPr>
            <a:r>
              <a:rPr lang="es-ES" sz="800" dirty="0" smtClean="0"/>
              <a:t>		RECINTOS RUIDOSOS</a:t>
            </a:r>
          </a:p>
          <a:p>
            <a:pPr>
              <a:buNone/>
            </a:pPr>
            <a:r>
              <a:rPr lang="es-ES" sz="1200" dirty="0" smtClean="0"/>
              <a:t>ACONDICIONAMIENTO ACÚSTICO</a:t>
            </a:r>
          </a:p>
          <a:p>
            <a:pPr>
              <a:buNone/>
            </a:pPr>
            <a:r>
              <a:rPr lang="es-ES" sz="1000" dirty="0" smtClean="0"/>
              <a:t>	ABSORCIÓN ACÚSTICA</a:t>
            </a:r>
          </a:p>
          <a:p>
            <a:pPr>
              <a:buNone/>
            </a:pPr>
            <a:r>
              <a:rPr lang="es-ES" sz="1000" dirty="0" smtClean="0"/>
              <a:t>	TIEMPO DE REVERBERACIÓN</a:t>
            </a:r>
          </a:p>
          <a:p>
            <a:pPr>
              <a:buNone/>
            </a:pPr>
            <a:r>
              <a:rPr lang="es-ES" sz="1200" dirty="0" smtClean="0"/>
              <a:t>CONCLUSIÓN</a:t>
            </a:r>
          </a:p>
          <a:p>
            <a:pPr>
              <a:buNone/>
            </a:pPr>
            <a:r>
              <a:rPr lang="es-ES" sz="1200" dirty="0" smtClean="0"/>
              <a:t>BIBLIOGRAFIA</a:t>
            </a:r>
            <a:endParaRPr lang="es-ES" sz="12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411760" y="2996952"/>
            <a:ext cx="2736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/>
              <a:t>* Mapa estratégico de ruido de Valencia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148064" y="2996952"/>
            <a:ext cx="21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 smtClean="0"/>
              <a:t>* Valores </a:t>
            </a:r>
            <a:r>
              <a:rPr lang="es-ES" sz="1100" i="1" dirty="0" err="1" smtClean="0"/>
              <a:t>Ld</a:t>
            </a:r>
            <a:r>
              <a:rPr lang="es-ES" sz="1100" i="1" dirty="0" smtClean="0"/>
              <a:t> 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7092280" y="6093296"/>
            <a:ext cx="18722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 smtClean="0"/>
              <a:t>* Zonificación Planta Baja</a:t>
            </a:r>
          </a:p>
        </p:txBody>
      </p:sp>
      <p:pic>
        <p:nvPicPr>
          <p:cNvPr id="3" name="Picture 2" descr="C:\Users\Cristina Millan\Desktop\PROYECTOS ACUSTICA\10 - FIN\PRESENTACION\C__Users_Cristina Millan_Desktop_PROYECTOS ACUSTICA_02 PLANOS INICIO_PLANOS2 Model (1.png"/>
          <p:cNvPicPr>
            <a:picLocks noChangeAspect="1" noChangeArrowheads="1"/>
          </p:cNvPicPr>
          <p:nvPr/>
        </p:nvPicPr>
        <p:blipFill>
          <a:blip r:embed="rId6" cstate="print"/>
          <a:srcRect l="10008" t="5723" r="23941" b="13613"/>
          <a:stretch>
            <a:fillRect/>
          </a:stretch>
        </p:blipFill>
        <p:spPr bwMode="auto">
          <a:xfrm>
            <a:off x="4139952" y="2060848"/>
            <a:ext cx="4752528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EXIGENCIAS CTE</a:t>
            </a:r>
          </a:p>
        </p:txBody>
      </p:sp>
      <p:graphicFrame>
        <p:nvGraphicFramePr>
          <p:cNvPr id="7" name="6 Diagrama"/>
          <p:cNvGraphicFramePr/>
          <p:nvPr/>
        </p:nvGraphicFramePr>
        <p:xfrm>
          <a:off x="2195735" y="1052736"/>
          <a:ext cx="5747243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2267744" y="4509120"/>
            <a:ext cx="64087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 </a:t>
            </a:r>
            <a:r>
              <a:rPr lang="es-ES" b="1" dirty="0" smtClean="0"/>
              <a:t>RECINTOS RUIDOSO	</a:t>
            </a:r>
            <a:r>
              <a:rPr lang="es-ES" dirty="0" smtClean="0"/>
              <a:t>Ley</a:t>
            </a:r>
            <a:r>
              <a:rPr lang="es-ES" b="1" dirty="0" smtClean="0"/>
              <a:t> </a:t>
            </a:r>
            <a:r>
              <a:rPr lang="es-ES" sz="1600" dirty="0" smtClean="0"/>
              <a:t>7/2002 de Protección contra la 				Contaminación Acústica</a:t>
            </a:r>
            <a:endParaRPr lang="es-ES" sz="1600" b="1" dirty="0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2051720" cy="38164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ÍNDICE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INTRODUCCIÓN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OBJETIVOS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NORMATIVA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DESCRIPCIÓN DEL EDIFICIO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AISLAMIENTO ACÚSTICO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DATOS PREVIOS Y ZONIFICACIÓN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EXIGENCIAS DEL CTE</a:t>
            </a:r>
          </a:p>
          <a:p>
            <a:pPr>
              <a:buNone/>
            </a:pPr>
            <a:r>
              <a:rPr lang="es-ES" sz="1000" dirty="0" smtClean="0"/>
              <a:t>	ESTUDIO DE CASOS</a:t>
            </a:r>
          </a:p>
          <a:p>
            <a:pPr>
              <a:buNone/>
            </a:pPr>
            <a:r>
              <a:rPr lang="es-ES" sz="1000" dirty="0" smtClean="0"/>
              <a:t>		</a:t>
            </a:r>
            <a:r>
              <a:rPr lang="es-ES" sz="800" dirty="0" smtClean="0"/>
              <a:t>RUIDO INTERIOR</a:t>
            </a:r>
          </a:p>
          <a:p>
            <a:pPr>
              <a:buNone/>
            </a:pPr>
            <a:r>
              <a:rPr lang="es-ES" sz="800" dirty="0" smtClean="0"/>
              <a:t>		RUIDO  EXTERIOR</a:t>
            </a:r>
          </a:p>
          <a:p>
            <a:pPr>
              <a:buNone/>
            </a:pPr>
            <a:r>
              <a:rPr lang="es-ES" sz="800" dirty="0" smtClean="0"/>
              <a:t>		RECINTOS RUIDOSOS</a:t>
            </a:r>
          </a:p>
          <a:p>
            <a:pPr>
              <a:buNone/>
            </a:pPr>
            <a:r>
              <a:rPr lang="es-ES" sz="1200" dirty="0" smtClean="0"/>
              <a:t>ACONDICIONAMIENTO ACÚSTICO</a:t>
            </a:r>
          </a:p>
          <a:p>
            <a:pPr>
              <a:buNone/>
            </a:pPr>
            <a:r>
              <a:rPr lang="es-ES" sz="1000" dirty="0" smtClean="0"/>
              <a:t>	ABSORCIÓN ACÚSTICA</a:t>
            </a:r>
          </a:p>
          <a:p>
            <a:pPr>
              <a:buNone/>
            </a:pPr>
            <a:r>
              <a:rPr lang="es-ES" sz="1000" dirty="0" smtClean="0"/>
              <a:t>	TIEMPO DE REVERBERACIÓN</a:t>
            </a:r>
          </a:p>
          <a:p>
            <a:pPr>
              <a:buNone/>
            </a:pPr>
            <a:r>
              <a:rPr lang="es-ES" sz="1200" dirty="0" smtClean="0"/>
              <a:t>CONCLUSIÓN</a:t>
            </a:r>
          </a:p>
          <a:p>
            <a:pPr>
              <a:buNone/>
            </a:pPr>
            <a:r>
              <a:rPr lang="es-ES" sz="1200" dirty="0" smtClean="0"/>
              <a:t>BIBLIOGRAFIA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ESTUDIO DE CASOS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2123728" y="1518240"/>
          <a:ext cx="6992882" cy="514530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84492"/>
                <a:gridCol w="695628"/>
                <a:gridCol w="1296144"/>
                <a:gridCol w="1296144"/>
                <a:gridCol w="936104"/>
                <a:gridCol w="792088"/>
                <a:gridCol w="1592282"/>
              </a:tblGrid>
              <a:tr h="238257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Nº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ALTURA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ESPACIO1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ESPACIO2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REQUISITO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CÁLCULO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MODIFICACIÓN</a:t>
                      </a:r>
                      <a:endParaRPr lang="es-ES" sz="1400" dirty="0"/>
                    </a:p>
                  </a:txBody>
                  <a:tcPr/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</a:t>
                      </a:r>
                      <a:endParaRPr lang="es-ES" sz="12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Aula (Protegido)</a:t>
                      </a:r>
                      <a:endParaRPr lang="es-ES" sz="9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Aula (Protegido)</a:t>
                      </a:r>
                      <a:endParaRPr lang="es-ES" sz="9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50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44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Revestir 1 lado trasdosado adherido</a:t>
                      </a:r>
                      <a:endParaRPr lang="es-ES" sz="9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2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S. Actos (Ruidoso)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Despacho (Protegido)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64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47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/>
                        <a:t>Revestir 2 lados trasdosado </a:t>
                      </a:r>
                      <a:r>
                        <a:rPr lang="es-ES" sz="900" dirty="0" err="1" smtClean="0"/>
                        <a:t>perfilería</a:t>
                      </a:r>
                      <a:endParaRPr lang="es-ES" sz="900" dirty="0"/>
                    </a:p>
                  </a:txBody>
                  <a:tcPr anchor="ctr"/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3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A. Multiusos (Ruidoso)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Comedor (Actividad)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50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53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anchor="ctr"/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4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Aula (Protegido)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Cocina (Actividad)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55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51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/>
                        <a:t>Revestir 2 lados trasdosado adherido</a:t>
                      </a:r>
                      <a:endParaRPr lang="es-ES" sz="900" dirty="0"/>
                    </a:p>
                  </a:txBody>
                  <a:tcPr anchor="ctr"/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5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1ª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Laboratorio (Protegido)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Aseos (Habitable)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50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47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/>
                        <a:t>Revestir 1 lado trasdosado adherido</a:t>
                      </a:r>
                      <a:endParaRPr lang="es-ES" sz="900" dirty="0"/>
                    </a:p>
                  </a:txBody>
                  <a:tcPr anchor="ctr"/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6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1ª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S. Actos (Ruidoso)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Aula (Protegido)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64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50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/>
                        <a:t>Revestir 2 lados trasdosado </a:t>
                      </a:r>
                      <a:r>
                        <a:rPr lang="es-ES" sz="900" dirty="0" err="1" smtClean="0"/>
                        <a:t>perfilería</a:t>
                      </a:r>
                      <a:endParaRPr lang="es-ES" sz="900" dirty="0"/>
                    </a:p>
                  </a:txBody>
                  <a:tcPr anchor="ctr"/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7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2ª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Aula (Protegido)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Ascensor (Instalación)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55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50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/>
                        <a:t>Revestir 1 lado trasdosado adherido</a:t>
                      </a:r>
                      <a:endParaRPr lang="es-ES" sz="900" dirty="0"/>
                    </a:p>
                  </a:txBody>
                  <a:tcPr anchor="ctr"/>
                </a:tc>
              </a:tr>
              <a:tr h="21443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8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Exterior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Capilla (Ruidoso)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37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42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anchor="ctr"/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9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1ª</a:t>
                      </a:r>
                      <a:endParaRPr lang="es-ES" sz="12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Exterior</a:t>
                      </a:r>
                      <a:endParaRPr lang="es-ES" sz="9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/>
                        <a:t>Laboratorio (Protegido)</a:t>
                      </a:r>
                      <a:endParaRPr lang="es-ES" sz="9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37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28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Colocación ventanas abatibles</a:t>
                      </a:r>
                      <a:endParaRPr lang="es-ES" sz="9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</a:tr>
              <a:tr h="21443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10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Exterior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Comedor (Actividad)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30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34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anchor="ctr"/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11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Exterior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/>
                        <a:t>A. Multiusos (Ruidoso)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30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36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anchor="ctr"/>
                </a:tc>
              </a:tr>
              <a:tr h="21443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12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Exterior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Cocina (Actividad)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32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33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anchor="ctr"/>
                </a:tc>
              </a:tr>
              <a:tr h="21443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13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Medianera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S. Actos (Ruidoso)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40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58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anchor="ctr"/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14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PB-1ª</a:t>
                      </a:r>
                      <a:endParaRPr lang="es-ES" sz="12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/>
                        <a:t>A. Multiusos (Ruidoso)</a:t>
                      </a:r>
                      <a:endParaRPr lang="es-ES" sz="9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Comunidad (Protegido)</a:t>
                      </a:r>
                      <a:endParaRPr lang="es-ES" sz="9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55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48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Revestir con un suelo flotante </a:t>
                      </a:r>
                    </a:p>
                  </a:txBody>
                  <a:tcPr anchor="ctr">
                    <a:solidFill>
                      <a:srgbClr val="FFFF71"/>
                    </a:solidFill>
                  </a:tcPr>
                </a:tc>
              </a:tr>
              <a:tr h="3097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15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1ª-2ª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S. Actos (Ruidoso)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Aula (Protegido)</a:t>
                      </a:r>
                      <a:endParaRPr lang="es-E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64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55 </a:t>
                      </a:r>
                      <a:r>
                        <a:rPr lang="es-ES" sz="1200" dirty="0" err="1" smtClean="0"/>
                        <a:t>dBA</a:t>
                      </a:r>
                      <a:endParaRPr lang="es-ES" sz="1200" dirty="0" smtClean="0"/>
                    </a:p>
                  </a:txBody>
                  <a:tcPr anchor="ctr"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Revestir con un suelo flotante </a:t>
                      </a:r>
                      <a:endParaRPr lang="es-ES" sz="9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2051720" cy="38164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ÍNDICE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INTRODUCCIÓN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OBJETIVOS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NORMATIVA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DESCRIPCIÓN DEL EDIFICIO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AISLAMIENTO ACÚSTICO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DATOS PREVIOS Y ZONIFICACIÓN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EXIGENCIAS DEL CTE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ESTUDIO DE CASOS</a:t>
            </a:r>
          </a:p>
          <a:p>
            <a:pPr>
              <a:buNone/>
            </a:pPr>
            <a:r>
              <a:rPr lang="es-ES" sz="1000" dirty="0" smtClean="0"/>
              <a:t>		</a:t>
            </a:r>
            <a:r>
              <a:rPr lang="es-ES" sz="800" dirty="0" smtClean="0"/>
              <a:t>RUIDO INTERIOR</a:t>
            </a:r>
          </a:p>
          <a:p>
            <a:pPr>
              <a:buNone/>
            </a:pPr>
            <a:r>
              <a:rPr lang="es-ES" sz="800" dirty="0" smtClean="0"/>
              <a:t>		RUIDO  EXTERIOR</a:t>
            </a:r>
          </a:p>
          <a:p>
            <a:pPr>
              <a:buNone/>
            </a:pPr>
            <a:r>
              <a:rPr lang="es-ES" sz="800" dirty="0" smtClean="0"/>
              <a:t>		RECINTOS RUIDOSOS</a:t>
            </a:r>
          </a:p>
          <a:p>
            <a:pPr>
              <a:buNone/>
            </a:pPr>
            <a:r>
              <a:rPr lang="es-ES" sz="1200" dirty="0" smtClean="0"/>
              <a:t>ACONDICIONAMIENTO ACÚSTICO</a:t>
            </a:r>
          </a:p>
          <a:p>
            <a:pPr>
              <a:buNone/>
            </a:pPr>
            <a:r>
              <a:rPr lang="es-ES" sz="1000" dirty="0" smtClean="0"/>
              <a:t>	ABSORCIÓN ACÚSTICA</a:t>
            </a:r>
          </a:p>
          <a:p>
            <a:pPr>
              <a:buNone/>
            </a:pPr>
            <a:r>
              <a:rPr lang="es-ES" sz="1000" dirty="0" smtClean="0"/>
              <a:t>	TIEMPO DE REVERBERACIÓN</a:t>
            </a:r>
          </a:p>
          <a:p>
            <a:pPr>
              <a:buNone/>
            </a:pPr>
            <a:r>
              <a:rPr lang="es-ES" sz="1200" dirty="0" smtClean="0"/>
              <a:t>CONCLUSIÓN</a:t>
            </a:r>
          </a:p>
          <a:p>
            <a:pPr>
              <a:buNone/>
            </a:pPr>
            <a:r>
              <a:rPr lang="es-ES" sz="1200" dirty="0" smtClean="0"/>
              <a:t>BIBLIOGRAFIA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ESTUDIO DE CASOS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796136" y="112474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u="sng" spc="50" dirty="0" smtClean="0"/>
              <a:t>RUIDO INTERIOR (CASO 1)</a:t>
            </a:r>
            <a:endParaRPr lang="es-ES" sz="2000" b="1" u="sng" spc="50" dirty="0"/>
          </a:p>
        </p:txBody>
      </p:sp>
      <p:grpSp>
        <p:nvGrpSpPr>
          <p:cNvPr id="16" name="15 Grupo"/>
          <p:cNvGrpSpPr/>
          <p:nvPr/>
        </p:nvGrpSpPr>
        <p:grpSpPr>
          <a:xfrm>
            <a:off x="2195736" y="3284984"/>
            <a:ext cx="1944216" cy="2385557"/>
            <a:chOff x="2195736" y="1412775"/>
            <a:chExt cx="3024336" cy="2907741"/>
          </a:xfrm>
        </p:grpSpPr>
        <p:sp>
          <p:nvSpPr>
            <p:cNvPr id="11" name="10 Rectángulo redondeado"/>
            <p:cNvSpPr/>
            <p:nvPr/>
          </p:nvSpPr>
          <p:spPr>
            <a:xfrm>
              <a:off x="2195736" y="1412776"/>
              <a:ext cx="3024336" cy="289641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2267744" y="1412775"/>
              <a:ext cx="295232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s-ES" sz="1600" u="sng" dirty="0" smtClean="0"/>
                <a:t>R.PROTEGIDOS</a:t>
              </a:r>
            </a:p>
            <a:p>
              <a:endParaRPr lang="es-ES" sz="1000" b="1" dirty="0" smtClean="0"/>
            </a:p>
            <a:p>
              <a:r>
                <a:rPr lang="es-ES" sz="1400" b="1" dirty="0" smtClean="0"/>
                <a:t>RUIDO AÉREO</a:t>
              </a:r>
              <a:endParaRPr lang="es-ES" sz="1000" dirty="0" smtClean="0"/>
            </a:p>
            <a:p>
              <a:pPr lvl="0">
                <a:buFont typeface="Arial" pitchFamily="34" charset="0"/>
                <a:buChar char="•"/>
              </a:pPr>
              <a:r>
                <a:rPr lang="es-ES" sz="1400" dirty="0" smtClean="0"/>
                <a:t>Otra unidad de uso</a:t>
              </a:r>
              <a:r>
                <a:rPr lang="es-ES" dirty="0" smtClean="0"/>
                <a:t> </a:t>
              </a:r>
              <a:r>
                <a:rPr lang="es-ES" sz="1400" b="1" dirty="0" err="1" smtClean="0"/>
                <a:t>DnT,A</a:t>
              </a:r>
              <a:r>
                <a:rPr lang="es-ES" sz="1400" b="1" dirty="0" smtClean="0"/>
                <a:t> ≥ 50 </a:t>
              </a:r>
              <a:r>
                <a:rPr lang="es-ES" sz="1400" b="1" dirty="0" err="1" smtClean="0"/>
                <a:t>dBA</a:t>
              </a:r>
              <a:endParaRPr lang="es-ES" sz="1000" b="1" dirty="0" smtClean="0"/>
            </a:p>
            <a:p>
              <a:pPr algn="just"/>
              <a:endParaRPr lang="es-ES" sz="1000" b="1" dirty="0" smtClean="0"/>
            </a:p>
            <a:p>
              <a:r>
                <a:rPr lang="es-ES" sz="1400" b="1" dirty="0" smtClean="0"/>
                <a:t>RUIDO IMPACTOS</a:t>
              </a:r>
              <a:endParaRPr lang="es-ES" sz="1000" dirty="0" smtClean="0"/>
            </a:p>
            <a:p>
              <a:pPr lvl="0">
                <a:buFont typeface="Arial" pitchFamily="34" charset="0"/>
                <a:buChar char="•"/>
              </a:pPr>
              <a:r>
                <a:rPr lang="es-ES" sz="1400" dirty="0" smtClean="0"/>
                <a:t>Otra unidad de uso </a:t>
              </a:r>
              <a:r>
                <a:rPr lang="es-ES" sz="1400" b="1" dirty="0" err="1" smtClean="0"/>
                <a:t>L’nT,W</a:t>
              </a:r>
              <a:r>
                <a:rPr lang="es-ES" sz="1400" b="1" dirty="0" smtClean="0"/>
                <a:t> ≤ 65 </a:t>
              </a:r>
              <a:r>
                <a:rPr lang="es-ES" sz="1400" b="1" dirty="0" err="1" smtClean="0"/>
                <a:t>dBA</a:t>
              </a:r>
              <a:endParaRPr lang="es-ES" sz="1400" b="1" dirty="0" smtClean="0"/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2307748" y="3870339"/>
              <a:ext cx="2800311" cy="450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400" i="1" dirty="0" smtClean="0"/>
                <a:t>*Exigencias</a:t>
              </a:r>
              <a:r>
                <a:rPr lang="es-ES" sz="1400" b="1" i="1" dirty="0" smtClean="0"/>
                <a:t> </a:t>
              </a:r>
              <a:r>
                <a:rPr lang="es-ES" i="1" dirty="0" smtClean="0"/>
                <a:t>CTE</a:t>
              </a:r>
              <a:endParaRPr lang="es-ES" i="1" dirty="0"/>
            </a:p>
          </p:txBody>
        </p:sp>
      </p:grpSp>
      <p:pic>
        <p:nvPicPr>
          <p:cNvPr id="3074" name="Picture 2" descr="C:\Users\Cristina Millan\Desktop\PROYECTOS ACUSTICA\10 - FIN\PRESENTACION\CASO 1.png"/>
          <p:cNvPicPr>
            <a:picLocks noChangeAspect="1" noChangeArrowheads="1"/>
          </p:cNvPicPr>
          <p:nvPr/>
        </p:nvPicPr>
        <p:blipFill>
          <a:blip r:embed="rId3" cstate="print"/>
          <a:srcRect l="2068" t="8000" r="2789" b="12000"/>
          <a:stretch>
            <a:fillRect/>
          </a:stretch>
        </p:blipFill>
        <p:spPr bwMode="auto">
          <a:xfrm>
            <a:off x="2123728" y="1844824"/>
            <a:ext cx="2088232" cy="907927"/>
          </a:xfrm>
          <a:prstGeom prst="rect">
            <a:avLst/>
          </a:prstGeom>
          <a:noFill/>
        </p:spPr>
      </p:pic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4499992" y="1844824"/>
          <a:ext cx="4536504" cy="100811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046886"/>
                <a:gridCol w="1744809"/>
                <a:gridCol w="1744809"/>
              </a:tblGrid>
              <a:tr h="511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Planta Baja</a:t>
                      </a:r>
                      <a:endParaRPr lang="es-ES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Aula 1 educación infantil (Protegido</a:t>
                      </a:r>
                      <a:r>
                        <a:rPr lang="es-ES" sz="1300" dirty="0"/>
                        <a:t>)</a:t>
                      </a:r>
                      <a:endParaRPr lang="es-ES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Aula 2 educación infantil (Protegido)</a:t>
                      </a:r>
                      <a:endParaRPr lang="es-ES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6535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Elemento de separación vertical: Fabrica de ladrillo cerámico hueco de una hoja y enlucido a dos caras.</a:t>
                      </a:r>
                      <a:endParaRPr lang="es-ES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080" name="Picture 8" descr="C:\Users\Cristina Millan\Desktop\PROYECTOS ACUSTICA\05 PASOS\07 TABLAS\CASO 1\2 Inicial.jpg"/>
          <p:cNvPicPr>
            <a:picLocks noChangeAspect="1" noChangeArrowheads="1"/>
          </p:cNvPicPr>
          <p:nvPr/>
        </p:nvPicPr>
        <p:blipFill>
          <a:blip r:embed="rId4" cstate="print"/>
          <a:srcRect l="9345" t="30534" r="14362" b="55592"/>
          <a:stretch>
            <a:fillRect/>
          </a:stretch>
        </p:blipFill>
        <p:spPr bwMode="auto">
          <a:xfrm>
            <a:off x="4932040" y="3501008"/>
            <a:ext cx="3816424" cy="981596"/>
          </a:xfrm>
          <a:prstGeom prst="rect">
            <a:avLst/>
          </a:prstGeom>
          <a:noFill/>
        </p:spPr>
      </p:pic>
      <p:sp>
        <p:nvSpPr>
          <p:cNvPr id="23" name="22 Elipse"/>
          <p:cNvSpPr/>
          <p:nvPr/>
        </p:nvSpPr>
        <p:spPr>
          <a:xfrm>
            <a:off x="7812360" y="3573016"/>
            <a:ext cx="936104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4644008" y="4725144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/>
              <a:t>MODIFICACIÓN:</a:t>
            </a:r>
          </a:p>
          <a:p>
            <a:r>
              <a:rPr lang="es-ES" sz="1400" i="1" u="sng" dirty="0" smtClean="0"/>
              <a:t>Revestir</a:t>
            </a:r>
            <a:r>
              <a:rPr lang="es-ES" sz="1400" i="1" dirty="0" smtClean="0"/>
              <a:t> uno de los lados del elemento de separación con un trasdosado adherido de placas de yeso laminado + lana mineral</a:t>
            </a:r>
            <a:endParaRPr lang="es-ES" dirty="0"/>
          </a:p>
        </p:txBody>
      </p:sp>
      <p:cxnSp>
        <p:nvCxnSpPr>
          <p:cNvPr id="26" name="25 Conector recto de flecha"/>
          <p:cNvCxnSpPr/>
          <p:nvPr/>
        </p:nvCxnSpPr>
        <p:spPr>
          <a:xfrm>
            <a:off x="4211960" y="2348880"/>
            <a:ext cx="28803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Forma"/>
          <p:cNvCxnSpPr/>
          <p:nvPr/>
        </p:nvCxnSpPr>
        <p:spPr>
          <a:xfrm rot="10800000" flipV="1">
            <a:off x="3203848" y="2996952"/>
            <a:ext cx="1957074" cy="216024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>
            <a:off x="4211960" y="4077072"/>
            <a:ext cx="64807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>
            <a:off x="8244408" y="4653136"/>
            <a:ext cx="0" cy="2160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 flipV="1">
            <a:off x="5148064" y="2852936"/>
            <a:ext cx="0" cy="1440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2051720" cy="38164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ÍNDICE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INTRODUCCIÓN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OBJETIVOS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NORMATIVA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DESCRIPCIÓN DEL EDIFICIO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AISLAMIENTO ACÚSTICO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DATOS PREVIOS Y ZONIFICACIÓN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EXIGENCIAS DEL CTE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ESTUDIO DE CASOS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RUIDO INTERIOR</a:t>
            </a:r>
          </a:p>
          <a:p>
            <a:pPr>
              <a:buNone/>
            </a:pPr>
            <a:r>
              <a:rPr lang="es-ES" sz="800" dirty="0" smtClean="0"/>
              <a:t>		RUIDO  EXTERIOR</a:t>
            </a:r>
          </a:p>
          <a:p>
            <a:pPr>
              <a:buNone/>
            </a:pPr>
            <a:r>
              <a:rPr lang="es-ES" sz="800" dirty="0" smtClean="0"/>
              <a:t>		RECINTOS RUIDOSOS</a:t>
            </a:r>
          </a:p>
          <a:p>
            <a:pPr>
              <a:buNone/>
            </a:pPr>
            <a:r>
              <a:rPr lang="es-ES" sz="1200" dirty="0" smtClean="0"/>
              <a:t>ACONDICIONAMIENTO ACÚSTICO</a:t>
            </a:r>
          </a:p>
          <a:p>
            <a:pPr>
              <a:buNone/>
            </a:pPr>
            <a:r>
              <a:rPr lang="es-ES" sz="1000" dirty="0" smtClean="0"/>
              <a:t>	ABSORCIÓN ACÚSTICA</a:t>
            </a:r>
          </a:p>
          <a:p>
            <a:pPr>
              <a:buNone/>
            </a:pPr>
            <a:r>
              <a:rPr lang="es-ES" sz="1000" dirty="0" smtClean="0"/>
              <a:t>	TIEMPO DE REVERBERACIÓN</a:t>
            </a:r>
          </a:p>
          <a:p>
            <a:pPr>
              <a:buNone/>
            </a:pPr>
            <a:r>
              <a:rPr lang="es-ES" sz="1200" dirty="0" smtClean="0"/>
              <a:t>CONCLUSIÓN</a:t>
            </a:r>
          </a:p>
          <a:p>
            <a:pPr>
              <a:buNone/>
            </a:pPr>
            <a:r>
              <a:rPr lang="es-ES" sz="1200" dirty="0" smtClean="0"/>
              <a:t>BIBLIOGRAFIA</a:t>
            </a:r>
            <a:endParaRPr lang="es-ES" sz="12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932040" y="4437112"/>
            <a:ext cx="2736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/>
              <a:t>* Fragmento ficha justificativa CTE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ESTUDIO DE CASOS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796136" y="112474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u="sng" spc="50" dirty="0" smtClean="0"/>
              <a:t>RUIDO EXTERIOR (CASO 9)</a:t>
            </a:r>
            <a:endParaRPr lang="es-ES" sz="2000" b="1" u="sng" spc="50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pSp>
        <p:nvGrpSpPr>
          <p:cNvPr id="25" name="24 Grupo"/>
          <p:cNvGrpSpPr/>
          <p:nvPr/>
        </p:nvGrpSpPr>
        <p:grpSpPr>
          <a:xfrm>
            <a:off x="2123729" y="1268760"/>
            <a:ext cx="1872208" cy="1584692"/>
            <a:chOff x="2123728" y="1268760"/>
            <a:chExt cx="2211889" cy="1872208"/>
          </a:xfrm>
        </p:grpSpPr>
        <p:pic>
          <p:nvPicPr>
            <p:cNvPr id="1026" name="Picture 2" descr="C:\Users\Cristina Millan\Desktop\PROYECTOS ACUSTICA\06 FOTOGRAFIAS\RETOCADAS\P5260061A.jpg"/>
            <p:cNvPicPr>
              <a:picLocks noChangeAspect="1" noChangeArrowheads="1"/>
            </p:cNvPicPr>
            <p:nvPr/>
          </p:nvPicPr>
          <p:blipFill>
            <a:blip r:embed="rId3" cstate="print"/>
            <a:srcRect l="12425" t="32035" b="12370"/>
            <a:stretch>
              <a:fillRect/>
            </a:stretch>
          </p:blipFill>
          <p:spPr bwMode="auto">
            <a:xfrm>
              <a:off x="2123728" y="1268760"/>
              <a:ext cx="2211889" cy="1872208"/>
            </a:xfrm>
            <a:prstGeom prst="rect">
              <a:avLst/>
            </a:prstGeom>
            <a:noFill/>
          </p:spPr>
        </p:pic>
        <p:sp>
          <p:nvSpPr>
            <p:cNvPr id="20" name="19 Elipse"/>
            <p:cNvSpPr/>
            <p:nvPr/>
          </p:nvSpPr>
          <p:spPr>
            <a:xfrm>
              <a:off x="2555776" y="1700808"/>
              <a:ext cx="432048" cy="5760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aphicFrame>
        <p:nvGraphicFramePr>
          <p:cNvPr id="21" name="20 Tabla"/>
          <p:cNvGraphicFramePr>
            <a:graphicFrameLocks noGrp="1"/>
          </p:cNvGraphicFramePr>
          <p:nvPr/>
        </p:nvGraphicFramePr>
        <p:xfrm>
          <a:off x="4427984" y="1628800"/>
          <a:ext cx="4464497" cy="11292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264941"/>
                <a:gridCol w="1959720"/>
                <a:gridCol w="1239836"/>
              </a:tblGrid>
              <a:tr h="2880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/>
                        <a:t>Planta Primera</a:t>
                      </a:r>
                      <a:endParaRPr lang="es-E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/>
                        <a:t>Laboratorio </a:t>
                      </a:r>
                      <a:r>
                        <a:rPr lang="es-ES" sz="1200" kern="1200" dirty="0" smtClean="0"/>
                        <a:t>(</a:t>
                      </a:r>
                      <a:r>
                        <a:rPr lang="es-ES" sz="1200" kern="1200" dirty="0"/>
                        <a:t>Protegido)</a:t>
                      </a:r>
                      <a:endParaRPr lang="es-E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/>
                        <a:t>Exterior</a:t>
                      </a:r>
                      <a:endParaRPr lang="es-E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822949">
                <a:tc gridSpan="3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/>
                        <a:t>Elemento de separación vertical: Fachada de una hoja con revestimiento continuo sin cámara de aire. </a:t>
                      </a:r>
                      <a:r>
                        <a:rPr lang="es-ES" sz="1200" kern="1200" dirty="0" smtClean="0"/>
                        <a:t>(Revestimiento continuo </a:t>
                      </a:r>
                      <a:r>
                        <a:rPr lang="es-ES" sz="1200" kern="1200" dirty="0"/>
                        <a:t>+ ladrillo cerámico + aislante no hidrófilo + ladrillo hueco + revestimiento </a:t>
                      </a:r>
                      <a:r>
                        <a:rPr lang="es-ES" sz="1200" kern="1200" dirty="0" smtClean="0"/>
                        <a:t>interior).</a:t>
                      </a:r>
                      <a:endParaRPr lang="es-E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C:\Users\Cristina Millan\Desktop\PROYECTOS ACUSTICA\10 - FIN\PRESENTACION\tabla 2.1.png"/>
          <p:cNvPicPr>
            <a:picLocks noChangeAspect="1" noChangeArrowheads="1"/>
          </p:cNvPicPr>
          <p:nvPr/>
        </p:nvPicPr>
        <p:blipFill>
          <a:blip r:embed="rId4" cstate="print"/>
          <a:srcRect l="2381" t="5556" r="2381" b="16667"/>
          <a:stretch>
            <a:fillRect/>
          </a:stretch>
        </p:blipFill>
        <p:spPr bwMode="auto">
          <a:xfrm>
            <a:off x="5004048" y="3501008"/>
            <a:ext cx="3497533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8" name="27 Imagen" descr="C:\Users\Cristina Millan\Desktop\PROYECTOS ACUSTICA\05 PASOS\04 AISLAMIENTO ACUSTICO\RUIDO EXTERIOR.jpg"/>
          <p:cNvPicPr/>
          <p:nvPr/>
        </p:nvPicPr>
        <p:blipFill>
          <a:blip r:embed="rId5" cstate="print"/>
          <a:srcRect l="676" t="501"/>
          <a:stretch>
            <a:fillRect/>
          </a:stretch>
        </p:blipFill>
        <p:spPr bwMode="auto">
          <a:xfrm rot="16200000">
            <a:off x="2861050" y="3195736"/>
            <a:ext cx="1405675" cy="172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CuadroTexto"/>
          <p:cNvSpPr txBox="1"/>
          <p:nvPr/>
        </p:nvSpPr>
        <p:spPr>
          <a:xfrm>
            <a:off x="6228184" y="5301208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/>
              <a:t>MODIFICACIÓN:</a:t>
            </a:r>
          </a:p>
          <a:p>
            <a:pPr>
              <a:buFont typeface="Arial" pitchFamily="34" charset="0"/>
              <a:buChar char="•"/>
            </a:pPr>
            <a:r>
              <a:rPr lang="es-ES" sz="1400" i="1" dirty="0" smtClean="0"/>
              <a:t> la utilización de dobles ventanas (abatibles). IMPOSIBLE.</a:t>
            </a:r>
          </a:p>
          <a:p>
            <a:pPr>
              <a:buFont typeface="Arial" pitchFamily="34" charset="0"/>
              <a:buChar char="•"/>
            </a:pPr>
            <a:endParaRPr lang="es-ES" sz="1000" i="1" dirty="0" smtClean="0"/>
          </a:p>
          <a:p>
            <a:pPr>
              <a:buFont typeface="Arial" pitchFamily="34" charset="0"/>
              <a:buChar char="•"/>
            </a:pPr>
            <a:r>
              <a:rPr lang="es-ES" sz="1400" i="1" dirty="0" smtClean="0"/>
              <a:t> Sustitución de las ventanas por abatibles.</a:t>
            </a:r>
            <a:endParaRPr lang="es-ES" sz="1400" i="1" dirty="0"/>
          </a:p>
        </p:txBody>
      </p:sp>
      <p:cxnSp>
        <p:nvCxnSpPr>
          <p:cNvPr id="33" name="32 Conector recto de flecha"/>
          <p:cNvCxnSpPr>
            <a:stCxn id="1026" idx="3"/>
          </p:cNvCxnSpPr>
          <p:nvPr/>
        </p:nvCxnSpPr>
        <p:spPr>
          <a:xfrm flipV="1">
            <a:off x="3995937" y="2060848"/>
            <a:ext cx="432047" cy="25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Forma"/>
          <p:cNvCxnSpPr>
            <a:endCxn id="28" idx="3"/>
          </p:cNvCxnSpPr>
          <p:nvPr/>
        </p:nvCxnSpPr>
        <p:spPr>
          <a:xfrm rot="10800000" flipV="1">
            <a:off x="3563888" y="2924944"/>
            <a:ext cx="1872208" cy="432050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"/>
          <p:cNvCxnSpPr/>
          <p:nvPr/>
        </p:nvCxnSpPr>
        <p:spPr>
          <a:xfrm flipV="1">
            <a:off x="5436096" y="2780928"/>
            <a:ext cx="0" cy="1440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 de flecha"/>
          <p:cNvCxnSpPr/>
          <p:nvPr/>
        </p:nvCxnSpPr>
        <p:spPr>
          <a:xfrm>
            <a:off x="4499992" y="4149080"/>
            <a:ext cx="43204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>
            <a:off x="5724128" y="4725144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 de flecha"/>
          <p:cNvCxnSpPr/>
          <p:nvPr/>
        </p:nvCxnSpPr>
        <p:spPr>
          <a:xfrm>
            <a:off x="6012160" y="5877272"/>
            <a:ext cx="28803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 flipV="1">
            <a:off x="6012160" y="5589240"/>
            <a:ext cx="0" cy="2880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72 Grupo"/>
          <p:cNvGrpSpPr/>
          <p:nvPr/>
        </p:nvGrpSpPr>
        <p:grpSpPr>
          <a:xfrm>
            <a:off x="2123728" y="5229200"/>
            <a:ext cx="3960440" cy="432048"/>
            <a:chOff x="2123728" y="5229200"/>
            <a:chExt cx="3960440" cy="432048"/>
          </a:xfrm>
        </p:grpSpPr>
        <p:pic>
          <p:nvPicPr>
            <p:cNvPr id="1029" name="Picture 5" descr="C:\Users\Cristina Millan\Desktop\PROYECTOS ACUSTICA\05 PASOS\07 TABLAS\CASO 9\2 Inicial.jpg"/>
            <p:cNvPicPr>
              <a:picLocks noChangeAspect="1" noChangeArrowheads="1"/>
            </p:cNvPicPr>
            <p:nvPr/>
          </p:nvPicPr>
          <p:blipFill>
            <a:blip r:embed="rId6" cstate="print"/>
            <a:srcRect l="8089" t="44604" r="9994" b="49334"/>
            <a:stretch>
              <a:fillRect/>
            </a:stretch>
          </p:blipFill>
          <p:spPr bwMode="auto">
            <a:xfrm>
              <a:off x="2123728" y="5229200"/>
              <a:ext cx="3960440" cy="414465"/>
            </a:xfrm>
            <a:prstGeom prst="rect">
              <a:avLst/>
            </a:prstGeom>
            <a:noFill/>
          </p:spPr>
        </p:pic>
        <p:sp>
          <p:nvSpPr>
            <p:cNvPr id="72" name="71 Elipse"/>
            <p:cNvSpPr/>
            <p:nvPr/>
          </p:nvSpPr>
          <p:spPr>
            <a:xfrm>
              <a:off x="5220072" y="5373216"/>
              <a:ext cx="792088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2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2051720" cy="38164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ÍNDICE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INTRODUCCIÓN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OBJETIVOS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NORMATIVA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DESCRIPCIÓN DEL EDIFICIO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AISLAMIENTO ACÚSTICO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DATOS PREVIOS Y ZONIFICACIÓN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EXIGENCIAS DEL CTE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ESTUDIO DE CASOS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	</a:t>
            </a:r>
            <a:r>
              <a:rPr lang="es-ES" sz="800" dirty="0" smtClean="0">
                <a:solidFill>
                  <a:schemeClr val="bg1"/>
                </a:solidFill>
              </a:rPr>
              <a:t>RUIDO INTERIOR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RUIDO  EXTERIOR</a:t>
            </a:r>
          </a:p>
          <a:p>
            <a:pPr>
              <a:buNone/>
            </a:pPr>
            <a:r>
              <a:rPr lang="es-ES" sz="800" dirty="0" smtClean="0"/>
              <a:t>		RECINTOS RUIDOSOS</a:t>
            </a:r>
          </a:p>
          <a:p>
            <a:pPr>
              <a:buNone/>
            </a:pPr>
            <a:r>
              <a:rPr lang="es-ES" sz="1200" dirty="0" smtClean="0"/>
              <a:t>ACONDICIONAMIENTO ACÚSTICO</a:t>
            </a:r>
          </a:p>
          <a:p>
            <a:pPr>
              <a:buNone/>
            </a:pPr>
            <a:r>
              <a:rPr lang="es-ES" sz="1000" dirty="0" smtClean="0"/>
              <a:t>	ABSORCIÓN ACÚSTICA</a:t>
            </a:r>
          </a:p>
          <a:p>
            <a:pPr>
              <a:buNone/>
            </a:pPr>
            <a:r>
              <a:rPr lang="es-ES" sz="1000" dirty="0" smtClean="0"/>
              <a:t>	TIEMPO DE REVERBERACIÓN</a:t>
            </a:r>
          </a:p>
          <a:p>
            <a:pPr>
              <a:buNone/>
            </a:pPr>
            <a:r>
              <a:rPr lang="es-ES" sz="1200" dirty="0" smtClean="0"/>
              <a:t>CONCLUSIÓN</a:t>
            </a:r>
          </a:p>
          <a:p>
            <a:pPr>
              <a:buNone/>
            </a:pPr>
            <a:r>
              <a:rPr lang="es-ES" sz="1200" dirty="0" smtClean="0"/>
              <a:t>BIBLIOGRAFIA</a:t>
            </a:r>
            <a:endParaRPr lang="es-ES" sz="12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2195736" y="5589240"/>
            <a:ext cx="2736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/>
              <a:t>* Fragmento ficha justificativa CTE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5796136" y="4725144"/>
            <a:ext cx="2736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 smtClean="0"/>
              <a:t>* T</a:t>
            </a:r>
            <a:r>
              <a:rPr lang="es-ES" sz="1100" dirty="0" smtClean="0"/>
              <a:t>abla 2.1 del DB-HR</a:t>
            </a:r>
            <a:endParaRPr lang="es-ES" sz="11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ESTUDIO DE CASOS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076056" y="112474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u="sng" spc="50" dirty="0" smtClean="0"/>
              <a:t>RECINTOS RUIDOSOS (CASO 14)</a:t>
            </a:r>
            <a:endParaRPr lang="es-ES" sz="2000" b="1" u="sng" spc="50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2123728" y="1844824"/>
            <a:ext cx="201622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i="1" dirty="0" smtClean="0"/>
              <a:t>Ley 7/2002</a:t>
            </a:r>
            <a:r>
              <a:rPr lang="es-ES" sz="1600" i="1" dirty="0" smtClean="0"/>
              <a:t>, </a:t>
            </a:r>
            <a:r>
              <a:rPr lang="es-ES" sz="1400" dirty="0" smtClean="0"/>
              <a:t>obtenemos los niveles mínimos de emisión producidos por </a:t>
            </a:r>
          </a:p>
          <a:p>
            <a:r>
              <a:rPr lang="es-ES" sz="1400" dirty="0" smtClean="0"/>
              <a:t>los recintos ruidosos</a:t>
            </a:r>
            <a:r>
              <a:rPr lang="es-ES" sz="1400" dirty="0" smtClean="0"/>
              <a:t>.</a:t>
            </a:r>
          </a:p>
          <a:p>
            <a:endParaRPr lang="es-ES" sz="1000" dirty="0" smtClean="0"/>
          </a:p>
          <a:p>
            <a:r>
              <a:rPr lang="es-ES" sz="1600" i="1" u="sng" dirty="0" smtClean="0"/>
              <a:t>Aula de usos Múltiples: 90 </a:t>
            </a:r>
            <a:r>
              <a:rPr lang="es-ES" sz="1600" i="1" u="sng" dirty="0" err="1" smtClean="0"/>
              <a:t>dBA</a:t>
            </a:r>
            <a:endParaRPr lang="es-ES" sz="1600" i="1" u="sng" dirty="0"/>
          </a:p>
        </p:txBody>
      </p:sp>
      <p:sp>
        <p:nvSpPr>
          <p:cNvPr id="24" name="23 CuadroTexto"/>
          <p:cNvSpPr txBox="1"/>
          <p:nvPr/>
        </p:nvSpPr>
        <p:spPr>
          <a:xfrm>
            <a:off x="7415808" y="2276872"/>
            <a:ext cx="172819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 smtClean="0"/>
              <a:t>Aislamiento mínimo elemento separador.</a:t>
            </a:r>
          </a:p>
          <a:p>
            <a:pPr algn="r"/>
            <a:endParaRPr lang="es-ES" sz="1000" b="1" dirty="0" smtClean="0"/>
          </a:p>
          <a:p>
            <a:pPr algn="r"/>
            <a:r>
              <a:rPr lang="es-ES" sz="1600" i="1" u="sng" dirty="0" smtClean="0"/>
              <a:t>55 </a:t>
            </a:r>
            <a:r>
              <a:rPr lang="es-ES" sz="1600" i="1" u="sng" dirty="0" err="1" smtClean="0"/>
              <a:t>dBA</a:t>
            </a:r>
            <a:r>
              <a:rPr lang="es-ES" sz="1600" i="1" u="sng" dirty="0" smtClean="0"/>
              <a:t> </a:t>
            </a:r>
          </a:p>
          <a:p>
            <a:endParaRPr lang="es-ES" dirty="0"/>
          </a:p>
        </p:txBody>
      </p:sp>
      <p:sp>
        <p:nvSpPr>
          <p:cNvPr id="26" name="25 Igual que"/>
          <p:cNvSpPr/>
          <p:nvPr/>
        </p:nvSpPr>
        <p:spPr>
          <a:xfrm>
            <a:off x="7164288" y="2492896"/>
            <a:ext cx="288032" cy="288032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2051720" y="4581128"/>
            <a:ext cx="28083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/>
              <a:t>MODIFICACIÓN:</a:t>
            </a:r>
          </a:p>
          <a:p>
            <a:r>
              <a:rPr lang="es-ES" sz="1400" i="1" dirty="0" smtClean="0"/>
              <a:t>Revestir el recinto superior con un suelo flotante (Aislante a ruido de impacto + capa de mortero + el acabado deseado). </a:t>
            </a:r>
            <a:endParaRPr lang="es-ES" sz="1400" dirty="0"/>
          </a:p>
        </p:txBody>
      </p:sp>
      <p:cxnSp>
        <p:nvCxnSpPr>
          <p:cNvPr id="41" name="40 Conector recto de flecha"/>
          <p:cNvCxnSpPr/>
          <p:nvPr/>
        </p:nvCxnSpPr>
        <p:spPr>
          <a:xfrm>
            <a:off x="8460432" y="3789040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 flipH="1" flipV="1">
            <a:off x="4788024" y="5085184"/>
            <a:ext cx="432048" cy="36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7" name="Picture 3" descr="C:\Users\Cristina Millan\Desktop\PROYECTOS ACUSTICA\05 PASOS\07 TABLAS\CASO 14\2 Inicial.jpg"/>
          <p:cNvPicPr>
            <a:picLocks noChangeAspect="1" noChangeArrowheads="1"/>
          </p:cNvPicPr>
          <p:nvPr/>
        </p:nvPicPr>
        <p:blipFill>
          <a:blip r:embed="rId3" cstate="print"/>
          <a:srcRect l="8573" t="30461" r="14273" b="56069"/>
          <a:stretch>
            <a:fillRect/>
          </a:stretch>
        </p:blipFill>
        <p:spPr bwMode="auto">
          <a:xfrm>
            <a:off x="5327576" y="4437112"/>
            <a:ext cx="3816424" cy="942327"/>
          </a:xfrm>
          <a:prstGeom prst="rect">
            <a:avLst/>
          </a:prstGeom>
          <a:noFill/>
        </p:spPr>
      </p:pic>
      <p:sp>
        <p:nvSpPr>
          <p:cNvPr id="45" name="44 Elipse"/>
          <p:cNvSpPr/>
          <p:nvPr/>
        </p:nvSpPr>
        <p:spPr>
          <a:xfrm>
            <a:off x="8244408" y="5085184"/>
            <a:ext cx="89959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2051720" cy="38164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ÍNDICE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INTRODUCCIÓN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OBJETIVOS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NORMATIVA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DESCRIPCIÓN DEL EDIFICIO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AISLAMIENTO ACÚSTICO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DATOS PREVIOS Y ZONIFICACIÓN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EXIGENCIAS DEL CTE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ESTUDIO DE CASOS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	</a:t>
            </a:r>
            <a:r>
              <a:rPr lang="es-ES" sz="800" dirty="0" smtClean="0">
                <a:solidFill>
                  <a:schemeClr val="bg1"/>
                </a:solidFill>
              </a:rPr>
              <a:t>RUIDO INTERIOR</a:t>
            </a:r>
          </a:p>
          <a:p>
            <a:pPr>
              <a:buNone/>
            </a:pPr>
            <a:r>
              <a:rPr lang="es-ES" sz="800" dirty="0" smtClean="0">
                <a:solidFill>
                  <a:schemeClr val="bg1"/>
                </a:solidFill>
              </a:rPr>
              <a:t>		RUIDO  EXTERIOR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RECINTOS RUIDOSOS</a:t>
            </a:r>
          </a:p>
          <a:p>
            <a:pPr>
              <a:buNone/>
            </a:pPr>
            <a:r>
              <a:rPr lang="es-ES" sz="1200" dirty="0" smtClean="0"/>
              <a:t>ACONDICIONAMIENTO ACÚSTICO</a:t>
            </a:r>
          </a:p>
          <a:p>
            <a:pPr>
              <a:buNone/>
            </a:pPr>
            <a:r>
              <a:rPr lang="es-ES" sz="1000" dirty="0" smtClean="0"/>
              <a:t>	ABSORCIÓN ACÚSTICA</a:t>
            </a:r>
          </a:p>
          <a:p>
            <a:pPr>
              <a:buNone/>
            </a:pPr>
            <a:r>
              <a:rPr lang="es-ES" sz="1000" dirty="0" smtClean="0"/>
              <a:t>	TIEMPO DE REVERBERACIÓN</a:t>
            </a:r>
          </a:p>
          <a:p>
            <a:pPr>
              <a:buNone/>
            </a:pPr>
            <a:r>
              <a:rPr lang="es-ES" sz="1200" dirty="0" smtClean="0"/>
              <a:t>CONCLUSIÓN</a:t>
            </a:r>
          </a:p>
          <a:p>
            <a:pPr>
              <a:buNone/>
            </a:pPr>
            <a:r>
              <a:rPr lang="es-ES" sz="1200" dirty="0" smtClean="0"/>
              <a:t>BIBLIOGRAFIA</a:t>
            </a:r>
            <a:endParaRPr lang="es-ES" sz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364088" y="5373216"/>
            <a:ext cx="2736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/>
              <a:t>* Fragmento ficha justificativa CTE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2051720" y="3717032"/>
            <a:ext cx="2376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/>
              <a:t>* </a:t>
            </a:r>
            <a:r>
              <a:rPr lang="es-ES" sz="1100" i="1" dirty="0" smtClean="0"/>
              <a:t>Ley 7/2002 Capítulo II, Sección Segunda</a:t>
            </a:r>
            <a:endParaRPr lang="es-ES" sz="1100" i="1" dirty="0" smtClean="0"/>
          </a:p>
        </p:txBody>
      </p:sp>
      <p:pic>
        <p:nvPicPr>
          <p:cNvPr id="2050" name="Picture 2" descr="C:\Users\Cristina Millan\Desktop\PROYECTOS ACUSTICA\05 PASOS\04 AISLAMIENTO ACUSTICO\R. RUIDOSOS TABLA.jpg"/>
          <p:cNvPicPr>
            <a:picLocks noChangeAspect="1" noChangeArrowheads="1"/>
          </p:cNvPicPr>
          <p:nvPr/>
        </p:nvPicPr>
        <p:blipFill>
          <a:blip r:embed="rId4" cstate="print"/>
          <a:srcRect l="9747" t="7534" r="9025" b="2514"/>
          <a:stretch>
            <a:fillRect/>
          </a:stretch>
        </p:blipFill>
        <p:spPr bwMode="auto">
          <a:xfrm>
            <a:off x="4427984" y="1556792"/>
            <a:ext cx="2749398" cy="2520281"/>
          </a:xfrm>
          <a:prstGeom prst="rect">
            <a:avLst/>
          </a:prstGeom>
          <a:noFill/>
        </p:spPr>
      </p:pic>
      <p:sp>
        <p:nvSpPr>
          <p:cNvPr id="20" name="19 CuadroTexto"/>
          <p:cNvSpPr txBox="1"/>
          <p:nvPr/>
        </p:nvSpPr>
        <p:spPr>
          <a:xfrm>
            <a:off x="4427984" y="4005064"/>
            <a:ext cx="2736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/>
              <a:t>* Tabla 2 de la Ley 7/2002</a:t>
            </a:r>
          </a:p>
        </p:txBody>
      </p:sp>
      <p:sp>
        <p:nvSpPr>
          <p:cNvPr id="21" name="20 Menos"/>
          <p:cNvSpPr/>
          <p:nvPr/>
        </p:nvSpPr>
        <p:spPr>
          <a:xfrm>
            <a:off x="3995936" y="2564904"/>
            <a:ext cx="360040" cy="360040"/>
          </a:xfrm>
          <a:prstGeom prst="mathMin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984776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ABSORCIÓN ACÚSTICA</a:t>
            </a:r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2483768" y="1988840"/>
          <a:ext cx="5864859" cy="318592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113696"/>
                <a:gridCol w="949807"/>
                <a:gridCol w="950339"/>
                <a:gridCol w="950339"/>
                <a:gridCol w="950339"/>
                <a:gridCol w="95033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ZONA COMÚN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ÁREA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VOLUMEN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/>
                        <a:t>ABSORCIÓN MÍN </a:t>
                      </a:r>
                      <a:r>
                        <a:rPr lang="es-ES" sz="1100" dirty="0"/>
                        <a:t>REQUERIDA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ABSORCIÓN ACÚSTICA MEDIA</a:t>
                      </a:r>
                    </a:p>
                  </a:txBody>
                  <a:tcPr marL="68580" marR="68580" marT="0" marB="0" anchor="ctr"/>
                </a:tc>
              </a:tr>
              <a:tr h="24511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Planta Baja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Zona 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68,50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274,00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54,80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51,33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3143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Zona 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168,25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673,00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134,60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126,64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Planta Primera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Zona 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78,81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315,24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63,05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58,44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Zona 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73,92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251,33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50,27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54,16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9DA74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Zona 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5,07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17,24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3,45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4,68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9DA74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Zona 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88,26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300,08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60,02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68,10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9DA74"/>
                    </a:solidFill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Planta Segunda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Zona 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124,83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424,42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/>
                        <a:t>84,88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92,14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9DA74"/>
                    </a:solidFill>
                  </a:tcPr>
                </a:tc>
              </a:tr>
              <a:tr h="346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Planta Tercera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Zona 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122,30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415,82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83,16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90,74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9DA74"/>
                    </a:solidFill>
                  </a:tcPr>
                </a:tc>
              </a:tr>
              <a:tr h="261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Planta Cuarta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Zona 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150,48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511,63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102,33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111,61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9DA74"/>
                    </a:solidFill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Planta Quinta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Zona 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109,15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371,11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74,22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latin typeface="Calibri"/>
                          <a:ea typeface="Calibri"/>
                          <a:cs typeface="Times New Roman"/>
                        </a:rPr>
                        <a:t>81,12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9DA74"/>
                    </a:solidFill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5508104" y="112474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u="sng" spc="50" dirty="0" smtClean="0"/>
              <a:t>ZONAS COMUNES</a:t>
            </a:r>
            <a:endParaRPr lang="es-ES" sz="2000" b="1" u="sng" spc="50" dirty="0"/>
          </a:p>
        </p:txBody>
      </p:sp>
      <p:sp>
        <p:nvSpPr>
          <p:cNvPr id="6" name="5 CuadroTexto"/>
          <p:cNvSpPr txBox="1"/>
          <p:nvPr/>
        </p:nvSpPr>
        <p:spPr>
          <a:xfrm>
            <a:off x="6588224" y="5373216"/>
            <a:ext cx="2124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 </a:t>
            </a:r>
            <a:r>
              <a:rPr lang="es-ES" sz="1400" baseline="-25000" dirty="0" smtClean="0"/>
              <a:t>requerida</a:t>
            </a:r>
            <a:r>
              <a:rPr lang="es-ES" sz="1400" dirty="0" smtClean="0"/>
              <a:t> = 0,2 · Volumen</a:t>
            </a:r>
          </a:p>
          <a:p>
            <a:endParaRPr lang="es-ES" dirty="0"/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7020272" y="5157192"/>
            <a:ext cx="0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 txBox="1">
            <a:spLocks/>
          </p:cNvSpPr>
          <p:nvPr/>
        </p:nvSpPr>
        <p:spPr>
          <a:xfrm>
            <a:off x="0" y="1340768"/>
            <a:ext cx="2051720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ÍNDICE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NORMATIVA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DESCRIPCIÓN DEL EDIFICIO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AISLAMIENTO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DATOS PREVIOS Y ZONIFICACIÓN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EXIGENCIAS DEL CTE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ESTUDIO DE CASOS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RUIDO INTERIOR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RUIDO  EXTERIOR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RECINTOS RUIDOSOS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ACONDICIONAMIENTO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ACÚSTICO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ABSORCIÓN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ACÚSTICA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TIEMPO DE REVERBERACIÓN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CONCLUSIÓN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BIBLIOGRAFIA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984776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ABSORCIÓN ACÚSTICA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508104" y="112474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u="sng" spc="50" dirty="0" smtClean="0"/>
              <a:t>ZONA 6</a:t>
            </a:r>
            <a:endParaRPr lang="es-ES" sz="2000" b="1" u="sng" spc="50" dirty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2411760" y="2204864"/>
          <a:ext cx="6364075" cy="222665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72530"/>
                <a:gridCol w="1272530"/>
                <a:gridCol w="1272530"/>
                <a:gridCol w="934938"/>
                <a:gridCol w="1611547"/>
              </a:tblGrid>
              <a:tr h="203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ELEMENTO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PARÁMETRO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ÁREA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err="1">
                          <a:solidFill>
                            <a:schemeClr val="bg1"/>
                          </a:solidFill>
                        </a:rPr>
                        <a:t>αm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ÁREA ABSORCIÓN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</a:tr>
              <a:tr h="203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/>
                        <a:t>PARTICIONES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/>
                        <a:t>Enlucido de Yeso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447,13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0,01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/>
                        <a:t>4,47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</a:tr>
              <a:tr h="20374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PUERTAS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54,47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0,08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4,36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</a:tr>
              <a:tr h="203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TECHO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Yeso Laminado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88,26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0,57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50,31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</a:tr>
              <a:tr h="203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SUELO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Terrazo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88,26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0,02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1,76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</a:tr>
              <a:tr h="216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OBJETOS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A </a:t>
                      </a:r>
                      <a:r>
                        <a:rPr lang="es-ES" sz="1400" b="1" dirty="0" err="1">
                          <a:solidFill>
                            <a:schemeClr val="bg1"/>
                          </a:solidFill>
                        </a:rPr>
                        <a:t>o,m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err="1">
                          <a:solidFill>
                            <a:schemeClr val="bg1"/>
                          </a:solidFill>
                        </a:rPr>
                        <a:t>Ao,m·N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</a:tr>
              <a:tr h="21643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-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/>
                        <a:t>-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</a:tr>
              <a:tr h="20374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ABSORCIÓN AIRE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mm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4· mm ·V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>
                    <a:solidFill>
                      <a:schemeClr val="tx1"/>
                    </a:solidFill>
                  </a:tcPr>
                </a:tc>
              </a:tr>
              <a:tr h="216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Tª = 20 ºC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HR = 50 %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0,006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/>
                        <a:t>7,20</a:t>
                      </a: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</a:tr>
              <a:tr h="216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/>
                        <a:t>Absorción Acústica Media</a:t>
                      </a:r>
                      <a:endParaRPr lang="es-E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/>
                        <a:t>68,10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993" marR="76993" marT="0" marB="0"/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2411760" y="4725144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A(m2) = 68,10  &gt;  60,02 Mínima exigida.	</a:t>
            </a:r>
            <a:r>
              <a:rPr lang="es-ES" sz="1400" b="1" dirty="0" smtClean="0"/>
              <a:t>CUMPLE</a:t>
            </a:r>
          </a:p>
          <a:p>
            <a:endParaRPr lang="es-ES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2051720" cy="38164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ÍNDICE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INTRODUCCIÓN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OBJETIVOS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NORMATIVA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DESCRIPCIÓN DEL EDIFICIO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AISLAMIENTO ACÚSTICO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DATOS PREVIOS Y ZONIFICACIÓN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EXIGENCIAS DEL CTE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ESTUDIO DE CASOS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	</a:t>
            </a:r>
            <a:r>
              <a:rPr lang="es-ES" sz="800" dirty="0" smtClean="0">
                <a:solidFill>
                  <a:schemeClr val="bg1"/>
                </a:solidFill>
              </a:rPr>
              <a:t>RUIDO INTERIOR</a:t>
            </a:r>
          </a:p>
          <a:p>
            <a:pPr>
              <a:buNone/>
            </a:pPr>
            <a:r>
              <a:rPr lang="es-ES" sz="800" dirty="0" smtClean="0">
                <a:solidFill>
                  <a:schemeClr val="bg1"/>
                </a:solidFill>
              </a:rPr>
              <a:t>		RUIDO  EXTERIOR</a:t>
            </a:r>
          </a:p>
          <a:p>
            <a:pPr>
              <a:buNone/>
            </a:pPr>
            <a:r>
              <a:rPr lang="es-ES" sz="800" dirty="0" smtClean="0">
                <a:solidFill>
                  <a:schemeClr val="bg1"/>
                </a:solidFill>
              </a:rPr>
              <a:t>		RECINTOS RUIDOSOS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ACONDICIONAMIENTO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 ACÚSTICO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ABSORCIÓN 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ACÚSTICA</a:t>
            </a:r>
          </a:p>
          <a:p>
            <a:pPr>
              <a:buNone/>
            </a:pPr>
            <a:r>
              <a:rPr lang="es-ES" sz="1200" dirty="0" smtClean="0"/>
              <a:t>TIEMPO DE REVERBERACIÓN</a:t>
            </a:r>
          </a:p>
          <a:p>
            <a:pPr>
              <a:buNone/>
            </a:pPr>
            <a:r>
              <a:rPr lang="es-ES" sz="1200" dirty="0" smtClean="0"/>
              <a:t>CONCLUSIÓN</a:t>
            </a:r>
          </a:p>
          <a:p>
            <a:pPr>
              <a:buNone/>
            </a:pPr>
            <a:r>
              <a:rPr lang="es-ES" sz="1200" dirty="0" smtClean="0"/>
              <a:t>BIBLIOGRAFIA</a:t>
            </a:r>
            <a:endParaRPr lang="es-ES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40482" t="53780" r="25903" b="38660"/>
          <a:stretch>
            <a:fillRect/>
          </a:stretch>
        </p:blipFill>
        <p:spPr bwMode="auto">
          <a:xfrm>
            <a:off x="2411760" y="1412776"/>
            <a:ext cx="398444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984776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TIEMPO DE REVERBERACIÓN</a:t>
            </a:r>
            <a:endParaRPr lang="es-E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123728" y="1412776"/>
          <a:ext cx="4968552" cy="404456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87319"/>
                <a:gridCol w="1416937"/>
                <a:gridCol w="1440160"/>
                <a:gridCol w="1224136"/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PLANTA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 anchorCtr="1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RECINTO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 anchorCtr="1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ABSORCIÓN ACÚSTICA MEDIA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 anchorCtr="1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TIEMPO DE REVERBERACIÓN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 anchorCtr="1">
                    <a:solidFill>
                      <a:schemeClr val="tx1"/>
                    </a:solidFill>
                  </a:tcPr>
                </a:tc>
              </a:tr>
              <a:tr h="24511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Baja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Aula 1 de Educación Infantil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30,29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1,10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17081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Aula teatro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12,54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1,03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12001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Comedor Infantil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22,65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0,95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3479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Comedor Primaria, ESO y Bachiller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185,34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1,04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23812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solidFill>
                            <a:schemeClr val="bg1"/>
                          </a:solidFill>
                        </a:rPr>
                        <a:t>Primera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Laboratorio Ciencias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30,40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0,95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1873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Aula 1 Residencia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9,90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0,91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21780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Comedor Residencia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15,95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0,85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9DA74"/>
                    </a:solidFill>
                  </a:tcPr>
                </a:tc>
              </a:tr>
              <a:tr h="1670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Segunda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Aula 1 Bachiller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50,42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0,95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2063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Aula 1 E.S.O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24,83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0,93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1555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Tercera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Aula 4 E.S.O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31,23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0,95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1949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Aula 5 E.S.O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20,96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0,94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1352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Cuarta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Aula 8 E.P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24,62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0,94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18351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Aula 10 E.P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21,96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0,93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12382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Quinta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/>
                        <a:t>Aula 13 E.P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34,91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0,95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  <a:tr h="1651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/>
                        <a:t>Aula 18 E.P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Calibri"/>
                          <a:ea typeface="Calibri"/>
                          <a:cs typeface="Times New Roman"/>
                        </a:rPr>
                        <a:t>27,01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n-lt"/>
                          <a:ea typeface="Calibri"/>
                          <a:cs typeface="Times New Roman"/>
                        </a:rPr>
                        <a:t>0,94 S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717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5220072" y="5661248"/>
          <a:ext cx="3744416" cy="806196"/>
        </p:xfrm>
        <a:graphic>
          <a:graphicData uri="http://schemas.openxmlformats.org/drawingml/2006/table">
            <a:tbl>
              <a:tblPr/>
              <a:tblGrid>
                <a:gridCol w="1872208"/>
                <a:gridCol w="1872208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Calibri"/>
                          <a:ea typeface="Calibri"/>
                          <a:cs typeface="Calibri"/>
                        </a:rPr>
                        <a:t>RECINTO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Calibri"/>
                          <a:ea typeface="Calibri"/>
                          <a:cs typeface="Calibri"/>
                        </a:rPr>
                        <a:t>TIEMPO DE REVERBERACIÓN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Aulas y salas de conferencias vacías</a:t>
                      </a:r>
                      <a:endParaRPr lang="es-ES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T ≤ 0,7 s</a:t>
                      </a:r>
                      <a:endParaRPr lang="es-ES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Aulas y salas de conferencia vacías, con butacas fijas</a:t>
                      </a:r>
                      <a:endParaRPr lang="es-ES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T ≤ 0,5 s</a:t>
                      </a:r>
                      <a:endParaRPr lang="es-ES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Comedores y restaurantes</a:t>
                      </a:r>
                      <a:endParaRPr lang="es-ES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T ≤ 0,9 s</a:t>
                      </a:r>
                      <a:endParaRPr lang="es-ES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 cstate="print"/>
          <a:srcRect l="50582" t="57560" r="40116" b="36140"/>
          <a:stretch>
            <a:fillRect/>
          </a:stretch>
        </p:blipFill>
        <p:spPr bwMode="auto">
          <a:xfrm>
            <a:off x="7308304" y="4725144"/>
            <a:ext cx="151216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2051720" cy="38164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ÍNDICE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INTRODUCCIÓN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OBJETIVOS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NORMATIVA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DESCRIPCIÓN DEL EDIFICIO</a:t>
            </a:r>
          </a:p>
          <a:p>
            <a:pPr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AISLAMIENTO ACÚSTICO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DATOS PREVIOS Y ZONIFICACIÓN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EXIGENCIAS DEL CTE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ESTUDIO DE CASOS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	</a:t>
            </a:r>
            <a:r>
              <a:rPr lang="es-ES" sz="800" dirty="0" smtClean="0">
                <a:solidFill>
                  <a:schemeClr val="bg1"/>
                </a:solidFill>
              </a:rPr>
              <a:t>RUIDO INTERIOR</a:t>
            </a:r>
          </a:p>
          <a:p>
            <a:pPr>
              <a:buNone/>
            </a:pPr>
            <a:r>
              <a:rPr lang="es-ES" sz="800" dirty="0" smtClean="0">
                <a:solidFill>
                  <a:schemeClr val="bg1"/>
                </a:solidFill>
              </a:rPr>
              <a:t>		RUIDO  EXTERIOR</a:t>
            </a:r>
          </a:p>
          <a:p>
            <a:pPr>
              <a:buNone/>
            </a:pPr>
            <a:r>
              <a:rPr lang="es-ES" sz="800" dirty="0" smtClean="0">
                <a:solidFill>
                  <a:schemeClr val="bg1"/>
                </a:solidFill>
              </a:rPr>
              <a:t>		RECINTOS RUIDOSOS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ACONDICIONAMIENTO</a:t>
            </a:r>
          </a:p>
          <a:p>
            <a:pPr>
              <a:buNone/>
            </a:pPr>
            <a:r>
              <a:rPr lang="es-ES" sz="1200" b="1" u="sng" dirty="0" smtClean="0">
                <a:solidFill>
                  <a:schemeClr val="bg1"/>
                </a:solidFill>
              </a:rPr>
              <a:t> ACÚSTICO</a:t>
            </a:r>
          </a:p>
          <a:p>
            <a:pPr>
              <a:buNone/>
            </a:pPr>
            <a:r>
              <a:rPr lang="es-ES" sz="1000" dirty="0" smtClean="0">
                <a:solidFill>
                  <a:schemeClr val="bg1"/>
                </a:solidFill>
              </a:rPr>
              <a:t>	ABSORCIÓN ACÚSTICA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TIEMPO DE</a:t>
            </a:r>
          </a:p>
          <a:p>
            <a:pPr algn="ctr">
              <a:buNone/>
            </a:pPr>
            <a:r>
              <a:rPr lang="es-ES" sz="1600" b="1" u="sng" dirty="0" smtClean="0">
                <a:solidFill>
                  <a:srgbClr val="FFFF00"/>
                </a:solidFill>
              </a:rPr>
              <a:t> REVERBERACIÓN</a:t>
            </a:r>
          </a:p>
          <a:p>
            <a:pPr>
              <a:buNone/>
            </a:pPr>
            <a:r>
              <a:rPr lang="es-ES" sz="1200" dirty="0" smtClean="0"/>
              <a:t>CONCLUSIÓN</a:t>
            </a:r>
          </a:p>
          <a:p>
            <a:pPr>
              <a:buNone/>
            </a:pPr>
            <a:r>
              <a:rPr lang="es-ES" sz="1200" dirty="0" smtClean="0"/>
              <a:t>BIBLIOGRAFIA</a:t>
            </a:r>
            <a:endParaRPr lang="es-ES" sz="1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292080" y="6453336"/>
            <a:ext cx="3672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/>
              <a:t>* </a:t>
            </a:r>
            <a:r>
              <a:rPr lang="es-ES" sz="1100" dirty="0" smtClean="0"/>
              <a:t>Tabla 2.2.1 de la Guía de aplicación del DB HR.</a:t>
            </a:r>
            <a:endParaRPr lang="es-ES" sz="11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7164288" y="1700808"/>
            <a:ext cx="16561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u="sng" dirty="0" smtClean="0"/>
              <a:t>APLICACIÓN </a:t>
            </a:r>
          </a:p>
          <a:p>
            <a:endParaRPr lang="es-ES" sz="1000" b="1" u="sng" dirty="0" smtClean="0"/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Aulas </a:t>
            </a:r>
          </a:p>
          <a:p>
            <a:r>
              <a:rPr lang="es-ES" sz="1400" dirty="0" smtClean="0"/>
              <a:t>(Volumen &lt; 350 m3)</a:t>
            </a:r>
          </a:p>
          <a:p>
            <a:endParaRPr lang="es-ES" sz="1000" dirty="0" smtClean="0"/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 Comedores</a:t>
            </a:r>
            <a:endParaRPr lang="es-ES" sz="14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308304" y="436510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u="sng" dirty="0" smtClean="0"/>
              <a:t>Fórmula de Sabine</a:t>
            </a:r>
            <a:endParaRPr lang="es-ES" sz="14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CONCLUSIONES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1196752"/>
            <a:ext cx="6912768" cy="4525963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s-ES" sz="1800" dirty="0" smtClean="0"/>
              <a:t>La</a:t>
            </a:r>
            <a:r>
              <a:rPr lang="es-ES" sz="1800" b="1" dirty="0" smtClean="0"/>
              <a:t> Construcción</a:t>
            </a:r>
            <a:r>
              <a:rPr lang="es-ES" sz="1800" dirty="0" smtClean="0"/>
              <a:t> data de más 50 años. La </a:t>
            </a:r>
            <a:r>
              <a:rPr lang="es-ES" sz="1800" b="1" dirty="0" smtClean="0"/>
              <a:t>Normativa</a:t>
            </a:r>
            <a:r>
              <a:rPr lang="es-ES" sz="1800" dirty="0" smtClean="0"/>
              <a:t> es más actual.</a:t>
            </a:r>
          </a:p>
          <a:p>
            <a:pPr>
              <a:buFont typeface="Courier New" pitchFamily="49" charset="0"/>
              <a:buChar char="o"/>
            </a:pPr>
            <a:endParaRPr lang="es-ES" sz="1000" dirty="0" smtClean="0"/>
          </a:p>
          <a:p>
            <a:pPr>
              <a:buFont typeface="Courier New" pitchFamily="49" charset="0"/>
              <a:buChar char="o"/>
            </a:pPr>
            <a:r>
              <a:rPr lang="es-ES" sz="1800" b="1" dirty="0" smtClean="0"/>
              <a:t>Aislamiento acústico, </a:t>
            </a:r>
            <a:r>
              <a:rPr lang="es-ES" sz="1800" dirty="0" smtClean="0"/>
              <a:t>no se alcanza en su mayoría los mínimos establecidos.</a:t>
            </a:r>
          </a:p>
          <a:p>
            <a:pPr lvl="1">
              <a:buFont typeface="Calibri" pitchFamily="34" charset="0"/>
              <a:buChar char="̶"/>
            </a:pPr>
            <a:r>
              <a:rPr lang="es-ES" sz="1600" dirty="0" smtClean="0"/>
              <a:t>Mejoras:		Trasdosados (R. Interior Aéreo)</a:t>
            </a:r>
          </a:p>
          <a:p>
            <a:pPr lvl="6">
              <a:buNone/>
            </a:pPr>
            <a:r>
              <a:rPr lang="es-ES" sz="1600" dirty="0" smtClean="0"/>
              <a:t>Suelo Flotante (R. Interior Impacto)</a:t>
            </a:r>
          </a:p>
          <a:p>
            <a:pPr lvl="6">
              <a:buNone/>
            </a:pPr>
            <a:r>
              <a:rPr lang="es-ES" sz="1600" dirty="0" smtClean="0"/>
              <a:t>Ventanas Abatibles (R. Exterior Aéreo)</a:t>
            </a:r>
          </a:p>
          <a:p>
            <a:pPr lvl="6">
              <a:buNone/>
            </a:pPr>
            <a:endParaRPr lang="es-ES" sz="1000" dirty="0" smtClean="0"/>
          </a:p>
          <a:p>
            <a:pPr marL="358775" lvl="6">
              <a:buFont typeface="Courier New" pitchFamily="49" charset="0"/>
              <a:buChar char="o"/>
            </a:pPr>
            <a:r>
              <a:rPr lang="es-ES" sz="1800" b="1" dirty="0" smtClean="0"/>
              <a:t>Acondicionamiento acústico, </a:t>
            </a:r>
            <a:r>
              <a:rPr lang="es-ES" sz="1800" dirty="0" smtClean="0"/>
              <a:t>los resultados en su mayoría, inferiores a los óptimos.</a:t>
            </a:r>
          </a:p>
          <a:p>
            <a:pPr marL="815975" lvl="7">
              <a:buFont typeface="Calibri" pitchFamily="34" charset="0"/>
              <a:buChar char="̶"/>
            </a:pPr>
            <a:r>
              <a:rPr lang="es-ES" sz="1600" u="sng" dirty="0" smtClean="0"/>
              <a:t>Absorción acústica en las zonas comunes: </a:t>
            </a:r>
            <a:r>
              <a:rPr lang="es-ES" sz="1600" dirty="0" smtClean="0"/>
              <a:t>colocación de algún objeto que nos proporciones más absorción. </a:t>
            </a:r>
          </a:p>
          <a:p>
            <a:pPr marL="815975" lvl="7">
              <a:buFont typeface="Calibri" pitchFamily="34" charset="0"/>
              <a:buChar char="̶"/>
            </a:pPr>
            <a:r>
              <a:rPr lang="es-ES" sz="1600" u="sng" dirty="0" smtClean="0"/>
              <a:t>Tiempo de reverberación: </a:t>
            </a:r>
            <a:r>
              <a:rPr lang="es-ES" sz="1600" dirty="0" smtClean="0"/>
              <a:t>Incluir  o sustituir </a:t>
            </a:r>
            <a:r>
              <a:rPr lang="es-ES" sz="1600" smtClean="0"/>
              <a:t>materiales absorbentes.</a:t>
            </a:r>
            <a:endParaRPr lang="es-ES" sz="1600" dirty="0" smtClean="0"/>
          </a:p>
          <a:p>
            <a:pPr marL="1273175" lvl="8">
              <a:buNone/>
            </a:pPr>
            <a:r>
              <a:rPr lang="es-ES" sz="1600" dirty="0" smtClean="0"/>
              <a:t>				Paneles de corcho (Aulas)</a:t>
            </a:r>
          </a:p>
          <a:p>
            <a:pPr marL="3679825" lvl="8">
              <a:buNone/>
            </a:pPr>
            <a:r>
              <a:rPr lang="es-ES" sz="1600" b="1" dirty="0" smtClean="0"/>
              <a:t>	</a:t>
            </a:r>
            <a:r>
              <a:rPr lang="es-ES" sz="1600" dirty="0" smtClean="0"/>
              <a:t>Sustitución del techo (Comedores)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0" y="1340768"/>
            <a:ext cx="2051720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ÍNDICE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NORMATIVA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DESCRIPCIÓN DEL EDIFICIO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AISLAMIENTO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DATOS PREVIOS Y ZONIFICACIÓN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EXIGENCIAS DEL CTE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ESTUDIO DE CASOS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RUIDO INTERIOR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RUIDO  EXTERIOR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RECINTOS RUIDOSOS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ACONDICIONAMIENTO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ABSORCIÓN ACÚSTICA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TIEMPO DE REVERBERACIÓN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CONCLUSIÓN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BIBLIOGRAFIA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74638"/>
            <a:ext cx="709228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BIBLIOGRAFIA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1268760"/>
            <a:ext cx="6840760" cy="4525963"/>
          </a:xfrm>
        </p:spPr>
        <p:txBody>
          <a:bodyPr>
            <a:noAutofit/>
          </a:bodyPr>
          <a:lstStyle/>
          <a:p>
            <a:r>
              <a:rPr lang="es-ES" sz="1600" b="1" i="1" dirty="0" smtClean="0"/>
              <a:t>C</a:t>
            </a:r>
            <a:r>
              <a:rPr lang="es-ES" sz="1600" i="1" dirty="0" smtClean="0"/>
              <a:t>ódigo </a:t>
            </a:r>
            <a:r>
              <a:rPr lang="es-ES" sz="1600" b="1" i="1" dirty="0" smtClean="0"/>
              <a:t>T</a:t>
            </a:r>
            <a:r>
              <a:rPr lang="es-ES" sz="1600" i="1" dirty="0" smtClean="0"/>
              <a:t>écnico de la </a:t>
            </a:r>
            <a:r>
              <a:rPr lang="es-ES" sz="1600" b="1" i="1" dirty="0" smtClean="0"/>
              <a:t>E</a:t>
            </a:r>
            <a:r>
              <a:rPr lang="es-ES" sz="1600" i="1" dirty="0" smtClean="0"/>
              <a:t>dificación. </a:t>
            </a:r>
            <a:r>
              <a:rPr lang="es-ES" sz="1600" b="1" i="1" dirty="0" smtClean="0"/>
              <a:t>D</a:t>
            </a:r>
            <a:r>
              <a:rPr lang="es-ES" sz="1600" i="1" dirty="0" smtClean="0"/>
              <a:t>ocumento </a:t>
            </a:r>
            <a:r>
              <a:rPr lang="es-ES" sz="1600" b="1" i="1" dirty="0" smtClean="0"/>
              <a:t>B</a:t>
            </a:r>
            <a:r>
              <a:rPr lang="es-ES" sz="1600" i="1" dirty="0" smtClean="0"/>
              <a:t>ásico - </a:t>
            </a:r>
            <a:r>
              <a:rPr lang="es-ES" sz="1600" b="1" i="1" dirty="0" smtClean="0"/>
              <a:t>HR</a:t>
            </a:r>
            <a:r>
              <a:rPr lang="es-ES" sz="1600" i="1" dirty="0" smtClean="0"/>
              <a:t>, Protección frente al ruido.</a:t>
            </a:r>
          </a:p>
          <a:p>
            <a:endParaRPr lang="es-ES" sz="300" dirty="0" smtClean="0"/>
          </a:p>
          <a:p>
            <a:r>
              <a:rPr lang="es-ES" sz="1600" i="1" dirty="0" smtClean="0"/>
              <a:t>Catálogo de Elementos Constructivos del CTE.</a:t>
            </a:r>
          </a:p>
          <a:p>
            <a:endParaRPr lang="es-ES" sz="300" dirty="0" smtClean="0"/>
          </a:p>
          <a:p>
            <a:r>
              <a:rPr lang="es-ES" sz="1600" i="1" dirty="0" smtClean="0"/>
              <a:t>Guía de aplicación del DB HR, protección frente al ruido. Versión V.01</a:t>
            </a:r>
          </a:p>
          <a:p>
            <a:endParaRPr lang="es-ES" sz="300" dirty="0" smtClean="0"/>
          </a:p>
          <a:p>
            <a:r>
              <a:rPr lang="es-ES" sz="1600" i="1" dirty="0" smtClean="0"/>
              <a:t>LEY  7/2002, de 3 de diciembre, de la Generalitat Valenciana, de protección contra la contaminación Acústica.</a:t>
            </a:r>
          </a:p>
          <a:p>
            <a:endParaRPr lang="es-ES" sz="300" dirty="0" smtClean="0"/>
          </a:p>
          <a:p>
            <a:r>
              <a:rPr lang="es-ES" sz="1600" i="1" dirty="0" smtClean="0"/>
              <a:t>LEY 37/2003, de 17 de noviembre, del ruido.</a:t>
            </a:r>
          </a:p>
          <a:p>
            <a:endParaRPr lang="es-ES" sz="300" dirty="0" smtClean="0"/>
          </a:p>
          <a:p>
            <a:r>
              <a:rPr lang="es-ES" sz="1600" i="1" dirty="0" smtClean="0"/>
              <a:t>CARRIÓN ISBERT, ANTONI.  Diseño Acústico De Espacios Arquitectónicos.</a:t>
            </a:r>
          </a:p>
          <a:p>
            <a:endParaRPr lang="es-ES" sz="300" dirty="0" smtClean="0"/>
          </a:p>
          <a:p>
            <a:r>
              <a:rPr lang="es-ES" sz="1600" i="1" dirty="0" smtClean="0"/>
              <a:t>HIRINI ARAU. ABC de la acústica arquitectónica.</a:t>
            </a:r>
          </a:p>
          <a:p>
            <a:endParaRPr lang="es-ES" sz="300" dirty="0" smtClean="0"/>
          </a:p>
          <a:p>
            <a:r>
              <a:rPr lang="es-ES" sz="1600" i="1" dirty="0" smtClean="0"/>
              <a:t>Guía de arquitectura de Valencia – CTAV 2007</a:t>
            </a:r>
          </a:p>
          <a:p>
            <a:endParaRPr lang="es-ES" sz="300" dirty="0" smtClean="0"/>
          </a:p>
          <a:p>
            <a:r>
              <a:rPr lang="es-ES" sz="1600" i="1" dirty="0" smtClean="0"/>
              <a:t>Apuntes asignatura área intensificación, acústica arquitectónica. ETSIE.</a:t>
            </a:r>
          </a:p>
          <a:p>
            <a:endParaRPr lang="es-ES" sz="300" dirty="0" smtClean="0"/>
          </a:p>
          <a:p>
            <a:r>
              <a:rPr lang="es-ES" sz="1600" i="1" dirty="0" smtClean="0"/>
              <a:t>http://www.estudiborrell.com</a:t>
            </a:r>
          </a:p>
          <a:p>
            <a:endParaRPr lang="es-ES" sz="300" dirty="0" smtClean="0"/>
          </a:p>
          <a:p>
            <a:r>
              <a:rPr lang="es-ES" sz="1600" i="1" dirty="0" smtClean="0"/>
              <a:t>http://www.jesusmariav.net</a:t>
            </a:r>
          </a:p>
          <a:p>
            <a:endParaRPr lang="es-ES" sz="300" dirty="0" smtClean="0"/>
          </a:p>
          <a:p>
            <a:r>
              <a:rPr lang="es-ES" sz="1600" i="1" dirty="0" smtClean="0"/>
              <a:t>www.farq.edu.uy</a:t>
            </a:r>
            <a:endParaRPr lang="es-ES" sz="1600" dirty="0" smtClean="0"/>
          </a:p>
          <a:p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0" y="1340768"/>
            <a:ext cx="2051720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ÍNDICE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NORMATIVA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DESCRIPCIÓN DEL EDIFICIO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AISLAMIENTO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DATOS PREVIOS Y ZONIFICACIÓN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EXIGENCIAS DEL CTE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ESTUDIO DE CASOS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RUIDO INTERIOR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RUIDO  EXTERIOR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RECINTOS RUIDOSOS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ACONDICIONAMIENTO ACÚSTICO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ABSORCIÓN ACÚSTICA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TIEMPO DE REVERBERACIÓN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CONCLUSIÓN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BIBLIOGRAFIA</a:t>
            </a:r>
            <a:endParaRPr kumimoji="0" lang="es-ES" sz="1600" b="1" i="0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3589</TotalTime>
  <Words>1221</Words>
  <Application>Microsoft Office PowerPoint</Application>
  <PresentationFormat>Presentación en pantalla (4:3)</PresentationFormat>
  <Paragraphs>672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ÍNDICE</vt:lpstr>
      <vt:lpstr>OBJETIVOS</vt:lpstr>
      <vt:lpstr>NORMATIVA </vt:lpstr>
      <vt:lpstr>DESCRIPCIÓN DEL EDIFICIO</vt:lpstr>
      <vt:lpstr>DATOS PREVIOS</vt:lpstr>
      <vt:lpstr>EXIGENCIAS CTE</vt:lpstr>
      <vt:lpstr>ESTUDIO DE CASOS</vt:lpstr>
      <vt:lpstr>ESTUDIO DE CASOS</vt:lpstr>
      <vt:lpstr>ESTUDIO DE CASOS</vt:lpstr>
      <vt:lpstr>ESTUDIO DE CASOS</vt:lpstr>
      <vt:lpstr>ABSORCIÓN ACÚSTICA</vt:lpstr>
      <vt:lpstr>ABSORCIÓN ACÚSTICA</vt:lpstr>
      <vt:lpstr>TIEMPO DE REVERBERACIÓN</vt:lpstr>
      <vt:lpstr>CONCLUSIONES </vt:lpstr>
      <vt:lpstr>BIBLIOGRAFIA</vt:lpstr>
      <vt:lpstr>Diapositiva 17</vt:lpstr>
    </vt:vector>
  </TitlesOfParts>
  <Company>UVEG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Cristina Millan</dc:creator>
  <cp:lastModifiedBy>Cristina Millan</cp:lastModifiedBy>
  <cp:revision>224</cp:revision>
  <dcterms:created xsi:type="dcterms:W3CDTF">2012-07-02T09:29:58Z</dcterms:created>
  <dcterms:modified xsi:type="dcterms:W3CDTF">2012-07-10T19:33:32Z</dcterms:modified>
</cp:coreProperties>
</file>