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81" r:id="rId2"/>
  </p:sldIdLst>
  <p:sldSz cx="21385213" cy="30281563"/>
  <p:notesSz cx="14301788" cy="20564475"/>
  <p:defaultTextStyle>
    <a:defPPr>
      <a:defRPr lang="es-ES"/>
    </a:defPPr>
    <a:lvl1pPr algn="l" rtl="0" fontAlgn="base">
      <a:spcBef>
        <a:spcPct val="0"/>
      </a:spcBef>
      <a:spcAft>
        <a:spcPct val="0"/>
      </a:spcAft>
      <a:defRPr sz="5800" kern="1200">
        <a:solidFill>
          <a:schemeClr val="tx1"/>
        </a:solidFill>
        <a:latin typeface="Arial" charset="0"/>
        <a:ea typeface="+mn-ea"/>
        <a:cs typeface="+mn-cs"/>
      </a:defRPr>
    </a:lvl1pPr>
    <a:lvl2pPr marL="457200" algn="l" rtl="0" fontAlgn="base">
      <a:spcBef>
        <a:spcPct val="0"/>
      </a:spcBef>
      <a:spcAft>
        <a:spcPct val="0"/>
      </a:spcAft>
      <a:defRPr sz="5800" kern="1200">
        <a:solidFill>
          <a:schemeClr val="tx1"/>
        </a:solidFill>
        <a:latin typeface="Arial" charset="0"/>
        <a:ea typeface="+mn-ea"/>
        <a:cs typeface="+mn-cs"/>
      </a:defRPr>
    </a:lvl2pPr>
    <a:lvl3pPr marL="914400" algn="l" rtl="0" fontAlgn="base">
      <a:spcBef>
        <a:spcPct val="0"/>
      </a:spcBef>
      <a:spcAft>
        <a:spcPct val="0"/>
      </a:spcAft>
      <a:defRPr sz="5800" kern="1200">
        <a:solidFill>
          <a:schemeClr val="tx1"/>
        </a:solidFill>
        <a:latin typeface="Arial" charset="0"/>
        <a:ea typeface="+mn-ea"/>
        <a:cs typeface="+mn-cs"/>
      </a:defRPr>
    </a:lvl3pPr>
    <a:lvl4pPr marL="1371600" algn="l" rtl="0" fontAlgn="base">
      <a:spcBef>
        <a:spcPct val="0"/>
      </a:spcBef>
      <a:spcAft>
        <a:spcPct val="0"/>
      </a:spcAft>
      <a:defRPr sz="5800" kern="1200">
        <a:solidFill>
          <a:schemeClr val="tx1"/>
        </a:solidFill>
        <a:latin typeface="Arial" charset="0"/>
        <a:ea typeface="+mn-ea"/>
        <a:cs typeface="+mn-cs"/>
      </a:defRPr>
    </a:lvl4pPr>
    <a:lvl5pPr marL="1828800" algn="l" rtl="0" fontAlgn="base">
      <a:spcBef>
        <a:spcPct val="0"/>
      </a:spcBef>
      <a:spcAft>
        <a:spcPct val="0"/>
      </a:spcAft>
      <a:defRPr sz="5800" kern="1200">
        <a:solidFill>
          <a:schemeClr val="tx1"/>
        </a:solidFill>
        <a:latin typeface="Arial" charset="0"/>
        <a:ea typeface="+mn-ea"/>
        <a:cs typeface="+mn-cs"/>
      </a:defRPr>
    </a:lvl5pPr>
    <a:lvl6pPr marL="2286000" algn="l" defTabSz="914400" rtl="0" eaLnBrk="1" latinLnBrk="0" hangingPunct="1">
      <a:defRPr sz="5800" kern="1200">
        <a:solidFill>
          <a:schemeClr val="tx1"/>
        </a:solidFill>
        <a:latin typeface="Arial" charset="0"/>
        <a:ea typeface="+mn-ea"/>
        <a:cs typeface="+mn-cs"/>
      </a:defRPr>
    </a:lvl6pPr>
    <a:lvl7pPr marL="2743200" algn="l" defTabSz="914400" rtl="0" eaLnBrk="1" latinLnBrk="0" hangingPunct="1">
      <a:defRPr sz="5800" kern="1200">
        <a:solidFill>
          <a:schemeClr val="tx1"/>
        </a:solidFill>
        <a:latin typeface="Arial" charset="0"/>
        <a:ea typeface="+mn-ea"/>
        <a:cs typeface="+mn-cs"/>
      </a:defRPr>
    </a:lvl7pPr>
    <a:lvl8pPr marL="3200400" algn="l" defTabSz="914400" rtl="0" eaLnBrk="1" latinLnBrk="0" hangingPunct="1">
      <a:defRPr sz="5800" kern="1200">
        <a:solidFill>
          <a:schemeClr val="tx1"/>
        </a:solidFill>
        <a:latin typeface="Arial" charset="0"/>
        <a:ea typeface="+mn-ea"/>
        <a:cs typeface="+mn-cs"/>
      </a:defRPr>
    </a:lvl8pPr>
    <a:lvl9pPr marL="3657600" algn="l" defTabSz="914400" rtl="0" eaLnBrk="1" latinLnBrk="0" hangingPunct="1">
      <a:defRPr sz="5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740404"/>
    <a:srgbClr val="9C0808"/>
    <a:srgbClr val="8888D8"/>
    <a:srgbClr val="333300"/>
    <a:srgbClr val="003366"/>
    <a:srgbClr val="333399"/>
    <a:srgbClr val="B2B2B2"/>
    <a:srgbClr val="6A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02" autoAdjust="0"/>
    <p:restoredTop sz="94660"/>
  </p:normalViewPr>
  <p:slideViewPr>
    <p:cSldViewPr>
      <p:cViewPr>
        <p:scale>
          <a:sx n="50" d="100"/>
          <a:sy n="50" d="100"/>
        </p:scale>
        <p:origin x="-252" y="5196"/>
      </p:cViewPr>
      <p:guideLst>
        <p:guide orient="horz" pos="9538"/>
        <p:guide pos="3929"/>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100" d="100"/>
        <a:sy n="100" d="100"/>
      </p:scale>
      <p:origin x="0" y="0"/>
    </p:cViewPr>
  </p:sorterViewPr>
  <p:gridSpacing cx="36868100" cy="368681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6197442" cy="102822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lvl1pPr>
              <a:defRPr sz="2600" smtClean="0"/>
            </a:lvl1pPr>
          </a:lstStyle>
          <a:p>
            <a:pPr>
              <a:defRPr/>
            </a:pPr>
            <a:endParaRPr lang="es-ES"/>
          </a:p>
        </p:txBody>
      </p:sp>
      <p:sp>
        <p:nvSpPr>
          <p:cNvPr id="4099" name="Rectangle 3"/>
          <p:cNvSpPr>
            <a:spLocks noGrp="1" noChangeArrowheads="1"/>
          </p:cNvSpPr>
          <p:nvPr>
            <p:ph type="dt" idx="1"/>
          </p:nvPr>
        </p:nvSpPr>
        <p:spPr bwMode="auto">
          <a:xfrm>
            <a:off x="8101037" y="0"/>
            <a:ext cx="6197442" cy="102822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lvl1pPr algn="r">
              <a:defRPr sz="2600" smtClean="0"/>
            </a:lvl1pPr>
          </a:lstStyle>
          <a:p>
            <a:pPr>
              <a:defRPr/>
            </a:pPr>
            <a:endParaRPr lang="es-ES"/>
          </a:p>
        </p:txBody>
      </p:sp>
      <p:sp>
        <p:nvSpPr>
          <p:cNvPr id="8196" name="Rectangle 4"/>
          <p:cNvSpPr>
            <a:spLocks noGrp="1" noRot="1" noChangeAspect="1" noChangeArrowheads="1" noTextEdit="1"/>
          </p:cNvSpPr>
          <p:nvPr>
            <p:ph type="sldImg" idx="2"/>
          </p:nvPr>
        </p:nvSpPr>
        <p:spPr bwMode="auto">
          <a:xfrm>
            <a:off x="4429125" y="1543050"/>
            <a:ext cx="5443538" cy="7710488"/>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430179" y="9768125"/>
            <a:ext cx="11441430" cy="9254014"/>
          </a:xfrm>
          <a:prstGeom prst="rect">
            <a:avLst/>
          </a:prstGeom>
          <a:noFill/>
          <a:ln w="9525">
            <a:noFill/>
            <a:miter lim="800000"/>
            <a:headEnd/>
            <a:tailEnd/>
          </a:ln>
          <a:effectLst/>
        </p:spPr>
        <p:txBody>
          <a:bodyPr vert="horz" wrap="square" lIns="199219" tIns="99610" rIns="199219" bIns="9961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4102" name="Rectangle 6"/>
          <p:cNvSpPr>
            <a:spLocks noGrp="1" noChangeArrowheads="1"/>
          </p:cNvSpPr>
          <p:nvPr>
            <p:ph type="ftr" sz="quarter" idx="4"/>
          </p:nvPr>
        </p:nvSpPr>
        <p:spPr bwMode="auto">
          <a:xfrm>
            <a:off x="0" y="19532683"/>
            <a:ext cx="6197442" cy="1028224"/>
          </a:xfrm>
          <a:prstGeom prst="rect">
            <a:avLst/>
          </a:prstGeom>
          <a:noFill/>
          <a:ln w="9525">
            <a:noFill/>
            <a:miter lim="800000"/>
            <a:headEnd/>
            <a:tailEnd/>
          </a:ln>
          <a:effectLst/>
        </p:spPr>
        <p:txBody>
          <a:bodyPr vert="horz" wrap="square" lIns="199219" tIns="99610" rIns="199219" bIns="99610" numCol="1" anchor="b" anchorCtr="0" compatLnSpc="1">
            <a:prstTxWarp prst="textNoShape">
              <a:avLst/>
            </a:prstTxWarp>
          </a:bodyPr>
          <a:lstStyle>
            <a:lvl1pPr>
              <a:defRPr sz="2600" smtClean="0"/>
            </a:lvl1pPr>
          </a:lstStyle>
          <a:p>
            <a:pPr>
              <a:defRPr/>
            </a:pPr>
            <a:endParaRPr lang="es-ES"/>
          </a:p>
        </p:txBody>
      </p:sp>
      <p:sp>
        <p:nvSpPr>
          <p:cNvPr id="4103" name="Rectangle 7"/>
          <p:cNvSpPr>
            <a:spLocks noGrp="1" noChangeArrowheads="1"/>
          </p:cNvSpPr>
          <p:nvPr>
            <p:ph type="sldNum" sz="quarter" idx="5"/>
          </p:nvPr>
        </p:nvSpPr>
        <p:spPr bwMode="auto">
          <a:xfrm>
            <a:off x="8101037" y="19532683"/>
            <a:ext cx="6197442" cy="1028224"/>
          </a:xfrm>
          <a:prstGeom prst="rect">
            <a:avLst/>
          </a:prstGeom>
          <a:noFill/>
          <a:ln w="9525">
            <a:noFill/>
            <a:miter lim="800000"/>
            <a:headEnd/>
            <a:tailEnd/>
          </a:ln>
          <a:effectLst/>
        </p:spPr>
        <p:txBody>
          <a:bodyPr vert="horz" wrap="square" lIns="199219" tIns="99610" rIns="199219" bIns="99610" numCol="1" anchor="b" anchorCtr="0" compatLnSpc="1">
            <a:prstTxWarp prst="textNoShape">
              <a:avLst/>
            </a:prstTxWarp>
          </a:bodyPr>
          <a:lstStyle>
            <a:lvl1pPr algn="r">
              <a:defRPr sz="2600" smtClean="0"/>
            </a:lvl1pPr>
          </a:lstStyle>
          <a:p>
            <a:pPr>
              <a:defRPr/>
            </a:pPr>
            <a:fld id="{F50900DC-22E6-4778-9A7E-868B346985A4}"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8101037" y="19532683"/>
            <a:ext cx="6197442" cy="1028224"/>
          </a:xfrm>
          <a:prstGeom prst="rect">
            <a:avLst/>
          </a:prstGeom>
          <a:noFill/>
          <a:ln w="9525">
            <a:noFill/>
            <a:miter lim="800000"/>
            <a:headEnd/>
            <a:tailEnd/>
          </a:ln>
        </p:spPr>
        <p:txBody>
          <a:bodyPr lIns="199219" tIns="99610" rIns="199219" bIns="99610" anchor="b"/>
          <a:lstStyle/>
          <a:p>
            <a:pPr algn="r"/>
            <a:fld id="{F01B1F95-F5CB-4086-BD9B-744ADD54F8A6}" type="slidenum">
              <a:rPr lang="es-ES" sz="2600"/>
              <a:pPr algn="r"/>
              <a:t>1</a:t>
            </a:fld>
            <a:endParaRPr lang="es-ES" sz="2600" dirty="0"/>
          </a:p>
        </p:txBody>
      </p:sp>
      <p:sp>
        <p:nvSpPr>
          <p:cNvPr id="47107" name="1 Marcador de imagen de diapositiva"/>
          <p:cNvSpPr>
            <a:spLocks noGrp="1" noRot="1" noChangeAspect="1" noTextEdit="1"/>
          </p:cNvSpPr>
          <p:nvPr>
            <p:ph type="sldImg"/>
          </p:nvPr>
        </p:nvSpPr>
        <p:spPr bwMode="auto">
          <a:xfrm>
            <a:off x="4429125" y="1543050"/>
            <a:ext cx="5443538" cy="7710488"/>
          </a:xfrm>
          <a:prstGeom prst="rect">
            <a:avLst/>
          </a:prstGeom>
          <a:solidFill>
            <a:srgbClr val="FFFFFF"/>
          </a:solidFill>
          <a:ln>
            <a:solidFill>
              <a:srgbClr val="000000"/>
            </a:solidFill>
            <a:miter lim="800000"/>
            <a:headEnd/>
            <a:tailEnd/>
          </a:ln>
        </p:spPr>
      </p:sp>
      <p:sp>
        <p:nvSpPr>
          <p:cNvPr id="47108" name="2 Marcador de notas"/>
          <p:cNvSpPr>
            <a:spLocks noGrp="1"/>
          </p:cNvSpPr>
          <p:nvPr>
            <p:ph type="body" idx="1"/>
          </p:nvPr>
        </p:nvSpPr>
        <p:spPr bwMode="auto">
          <a:xfrm>
            <a:off x="1430179" y="9768125"/>
            <a:ext cx="11441430" cy="9254014"/>
          </a:xfrm>
          <a:prstGeom prst="rect">
            <a:avLst/>
          </a:prstGeom>
          <a:solidFill>
            <a:srgbClr val="FFFFFF"/>
          </a:solidFill>
          <a:ln>
            <a:solidFill>
              <a:srgbClr val="000000"/>
            </a:solidFill>
            <a:miter lim="800000"/>
            <a:headEnd/>
            <a:tailEnd/>
          </a:ln>
        </p:spPr>
        <p:txBody>
          <a:bodyPr lIns="183899" tIns="91949" rIns="183899" bIns="91949"/>
          <a:lstStyle/>
          <a:p>
            <a:pPr eaLnBrk="1" hangingPunct="1">
              <a:spcBef>
                <a:spcPct val="0"/>
              </a:spcBef>
            </a:pPr>
            <a:endParaRPr lang="da-DK" dirty="0" smtClean="0"/>
          </a:p>
        </p:txBody>
      </p:sp>
      <p:sp>
        <p:nvSpPr>
          <p:cNvPr id="47109" name="3 Marcador de número de diapositiva"/>
          <p:cNvSpPr txBox="1">
            <a:spLocks noGrp="1"/>
          </p:cNvSpPr>
          <p:nvPr/>
        </p:nvSpPr>
        <p:spPr bwMode="auto">
          <a:xfrm>
            <a:off x="8101037" y="19532683"/>
            <a:ext cx="6197442" cy="1028224"/>
          </a:xfrm>
          <a:prstGeom prst="rect">
            <a:avLst/>
          </a:prstGeom>
          <a:noFill/>
          <a:ln w="9525">
            <a:noFill/>
            <a:miter lim="800000"/>
            <a:headEnd/>
            <a:tailEnd/>
          </a:ln>
        </p:spPr>
        <p:txBody>
          <a:bodyPr lIns="183899" tIns="91949" rIns="183899" bIns="91949" anchor="b"/>
          <a:lstStyle/>
          <a:p>
            <a:pPr algn="r" defTabSz="1840006"/>
            <a:fld id="{182BD805-42F1-422F-9427-0C7C6B3A2D82}" type="slidenum">
              <a:rPr lang="es-ES" sz="2400"/>
              <a:pPr algn="r" defTabSz="1840006"/>
              <a:t>1</a:t>
            </a:fld>
            <a:endParaRPr lang="es-ES" sz="24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8" name="7 Rectángulo"/>
          <p:cNvSpPr/>
          <p:nvPr/>
        </p:nvSpPr>
        <p:spPr>
          <a:xfrm flipH="1">
            <a:off x="6237354" y="0"/>
            <a:ext cx="15147859" cy="30281563"/>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8903428" y="15140782"/>
            <a:ext cx="30281563"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295232" tIns="147616" rIns="295232" bIns="147616" anchor="t" compatLnSpc="1"/>
          <a:lstStyle>
            <a:extLst/>
          </a:lstStyle>
          <a:p>
            <a:endParaRPr kumimoji="0" lang="en-US"/>
          </a:p>
        </p:txBody>
      </p:sp>
      <p:sp>
        <p:nvSpPr>
          <p:cNvPr id="12" name="11 Título"/>
          <p:cNvSpPr>
            <a:spLocks noGrp="1"/>
          </p:cNvSpPr>
          <p:nvPr>
            <p:ph type="ctrTitle"/>
          </p:nvPr>
        </p:nvSpPr>
        <p:spPr>
          <a:xfrm>
            <a:off x="7874146" y="2355232"/>
            <a:ext cx="11940077" cy="12664423"/>
          </a:xfrm>
        </p:spPr>
        <p:txBody>
          <a:bodyPr lIns="147616" tIns="0" rIns="147616">
            <a:noAutofit/>
          </a:bodyPr>
          <a:lstStyle>
            <a:lvl1pPr algn="r">
              <a:defRPr sz="136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7845085" y="15630302"/>
            <a:ext cx="11962010" cy="4862571"/>
          </a:xfrm>
        </p:spPr>
        <p:txBody>
          <a:bodyPr lIns="147616" tIns="0" rIns="147616" bIns="0"/>
          <a:lstStyle>
            <a:lvl1pPr marL="0" indent="0" algn="r">
              <a:buNone/>
              <a:defRPr sz="7100">
                <a:solidFill>
                  <a:srgbClr val="FFFFFF"/>
                </a:solidFill>
                <a:effectLst/>
              </a:defRPr>
            </a:lvl1pPr>
            <a:lvl2pPr marL="1476162" indent="0" algn="ctr">
              <a:buNone/>
            </a:lvl2pPr>
            <a:lvl3pPr marL="2952323" indent="0" algn="ctr">
              <a:buNone/>
            </a:lvl3pPr>
            <a:lvl4pPr marL="4428485" indent="0" algn="ctr">
              <a:buNone/>
            </a:lvl4pPr>
            <a:lvl5pPr marL="5904647" indent="0" algn="ctr">
              <a:buNone/>
            </a:lvl5pPr>
            <a:lvl6pPr marL="7380808" indent="0" algn="ctr">
              <a:buNone/>
            </a:lvl6pPr>
            <a:lvl7pPr marL="8856970" indent="0" algn="ctr">
              <a:buNone/>
            </a:lvl7pPr>
            <a:lvl8pPr marL="10333131" indent="0" algn="ctr">
              <a:buNone/>
            </a:lvl8pPr>
            <a:lvl9pPr marL="11809293"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13731122" y="28956672"/>
            <a:ext cx="4683193" cy="1001888"/>
          </a:xfrm>
        </p:spPr>
        <p:txBody>
          <a:bodyPr/>
          <a:lstStyle>
            <a:lvl1pPr>
              <a:defRPr lang="en-US" smtClean="0">
                <a:solidFill>
                  <a:srgbClr val="FFFFFF"/>
                </a:solidFill>
              </a:defRPr>
            </a:lvl1pPr>
            <a:extLst/>
          </a:lstStyle>
          <a:p>
            <a:endParaRPr lang="es-ES"/>
          </a:p>
        </p:txBody>
      </p:sp>
      <p:sp>
        <p:nvSpPr>
          <p:cNvPr id="18" name="17 Marcador de pie de página"/>
          <p:cNvSpPr>
            <a:spLocks noGrp="1"/>
          </p:cNvSpPr>
          <p:nvPr>
            <p:ph type="ftr" sz="quarter" idx="11"/>
          </p:nvPr>
        </p:nvSpPr>
        <p:spPr>
          <a:xfrm>
            <a:off x="6593774" y="28956672"/>
            <a:ext cx="6847108" cy="1009385"/>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18431144" y="28949174"/>
            <a:ext cx="1375950" cy="1009385"/>
          </a:xfrm>
        </p:spPr>
        <p:txBody>
          <a:bodyPr/>
          <a:lstStyle>
            <a:lvl1pPr>
              <a:defRPr lang="en-US" smtClean="0">
                <a:solidFill>
                  <a:srgbClr val="FFFFFF"/>
                </a:solidFill>
              </a:defRPr>
            </a:lvl1pPr>
            <a:extLst/>
          </a:lstStyle>
          <a:p>
            <a:fld id="{6D15AA16-BD36-4AA6-9F9F-0339FA49A04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15326069" y="1214069"/>
            <a:ext cx="3564202" cy="25837463"/>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069260" y="1212687"/>
            <a:ext cx="14078599" cy="25837463"/>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9922739" y="28956672"/>
            <a:ext cx="4683193" cy="1001888"/>
          </a:xfrm>
        </p:spPr>
        <p:txBody>
          <a:bodyPr/>
          <a:lstStyle>
            <a:extLst/>
          </a:lstStyle>
          <a:p>
            <a:endParaRPr lang="es-ES"/>
          </a:p>
        </p:txBody>
      </p:sp>
      <p:sp>
        <p:nvSpPr>
          <p:cNvPr id="5" name="4 Marcador de pie de página"/>
          <p:cNvSpPr>
            <a:spLocks noGrp="1"/>
          </p:cNvSpPr>
          <p:nvPr>
            <p:ph type="ftr" sz="quarter" idx="11"/>
          </p:nvPr>
        </p:nvSpPr>
        <p:spPr>
          <a:xfrm>
            <a:off x="1069261" y="28949174"/>
            <a:ext cx="8554085" cy="1009385"/>
          </a:xfrm>
        </p:spPr>
        <p:txBody>
          <a:bodyPr/>
          <a:lstStyle>
            <a:extLst/>
          </a:lstStyle>
          <a:p>
            <a:endParaRPr lang="es-ES"/>
          </a:p>
        </p:txBody>
      </p:sp>
      <p:sp>
        <p:nvSpPr>
          <p:cNvPr id="6" name="5 Marcador de número de diapositiva"/>
          <p:cNvSpPr>
            <a:spLocks noGrp="1"/>
          </p:cNvSpPr>
          <p:nvPr>
            <p:ph type="sldNum" sz="quarter" idx="12"/>
          </p:nvPr>
        </p:nvSpPr>
        <p:spPr>
          <a:xfrm>
            <a:off x="14627486" y="28935716"/>
            <a:ext cx="1375950" cy="1009385"/>
          </a:xfrm>
        </p:spPr>
        <p:txBody>
          <a:bodyPr/>
          <a:lstStyle>
            <a:lvl1pPr>
              <a:defRPr>
                <a:solidFill>
                  <a:schemeClr val="tx2"/>
                </a:solidFill>
              </a:defRPr>
            </a:lvl1pPr>
            <a:extLst/>
          </a:lstStyle>
          <a:p>
            <a:fld id="{6D15AA16-BD36-4AA6-9F9F-0339FA49A04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2494941" y="12459850"/>
            <a:ext cx="14629806" cy="6014255"/>
          </a:xfrm>
        </p:spPr>
        <p:txBody>
          <a:bodyPr tIns="0" anchor="t"/>
          <a:lstStyle>
            <a:lvl1pPr algn="r">
              <a:buNone/>
              <a:defRPr sz="136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494941" y="8411548"/>
            <a:ext cx="14629806" cy="3282962"/>
          </a:xfrm>
        </p:spPr>
        <p:txBody>
          <a:bodyPr anchor="b"/>
          <a:lstStyle>
            <a:lvl1pPr marL="0" indent="0" algn="r">
              <a:buNone/>
              <a:defRPr sz="6500">
                <a:solidFill>
                  <a:schemeClr val="tx1"/>
                </a:solidFill>
                <a:effectLst/>
              </a:defRPr>
            </a:lvl1pPr>
            <a:lvl2pPr>
              <a:buNone/>
              <a:defRPr sz="5800">
                <a:solidFill>
                  <a:schemeClr val="tx1">
                    <a:tint val="75000"/>
                  </a:schemeClr>
                </a:solidFill>
              </a:defRPr>
            </a:lvl2pPr>
            <a:lvl3pPr>
              <a:buNone/>
              <a:defRPr sz="5200">
                <a:solidFill>
                  <a:schemeClr val="tx1">
                    <a:tint val="75000"/>
                  </a:schemeClr>
                </a:solidFill>
              </a:defRPr>
            </a:lvl3pPr>
            <a:lvl4pPr>
              <a:buNone/>
              <a:defRPr sz="4500">
                <a:solidFill>
                  <a:schemeClr val="tx1">
                    <a:tint val="75000"/>
                  </a:schemeClr>
                </a:solidFill>
              </a:defRPr>
            </a:lvl4pPr>
            <a:lvl5pPr>
              <a:buNone/>
              <a:defRPr sz="45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11048648" y="28951656"/>
            <a:ext cx="4683193" cy="1001888"/>
          </a:xfrm>
        </p:spPr>
        <p:txBody>
          <a:bodyPr bIns="0" anchor="b"/>
          <a:lstStyle>
            <a:lvl1pPr>
              <a:defRPr>
                <a:solidFill>
                  <a:schemeClr val="tx2"/>
                </a:solidFill>
              </a:defRPr>
            </a:lvl1pPr>
            <a:extLst/>
          </a:lstStyle>
          <a:p>
            <a:endParaRPr lang="es-ES"/>
          </a:p>
        </p:txBody>
      </p:sp>
      <p:sp>
        <p:nvSpPr>
          <p:cNvPr id="5" name="4 Marcador de pie de página"/>
          <p:cNvSpPr>
            <a:spLocks noGrp="1"/>
          </p:cNvSpPr>
          <p:nvPr>
            <p:ph type="ftr" sz="quarter" idx="11"/>
          </p:nvPr>
        </p:nvSpPr>
        <p:spPr>
          <a:xfrm>
            <a:off x="4058508" y="28951656"/>
            <a:ext cx="6771984" cy="1009385"/>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15748797" y="28944158"/>
            <a:ext cx="1375950" cy="1009385"/>
          </a:xfrm>
        </p:spPr>
        <p:txBody>
          <a:bodyPr/>
          <a:lstStyle>
            <a:extLst/>
          </a:lstStyle>
          <a:p>
            <a:fld id="{6D15AA16-BD36-4AA6-9F9F-0339FA49A04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069261" y="7065700"/>
            <a:ext cx="8233307" cy="19984432"/>
          </a:xfrm>
        </p:spPr>
        <p:txBody>
          <a:bodyPr anchor="t"/>
          <a:lstStyle>
            <a:lvl1pPr>
              <a:defRPr sz="9000"/>
            </a:lvl1pPr>
            <a:lvl2pPr>
              <a:defRPr sz="7700"/>
            </a:lvl2pPr>
            <a:lvl3pPr>
              <a:defRPr sz="6500"/>
            </a:lvl3pPr>
            <a:lvl4pPr>
              <a:defRPr sz="5800"/>
            </a:lvl4pPr>
            <a:lvl5pPr>
              <a:defRPr sz="5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9773042" y="7065700"/>
            <a:ext cx="8233307" cy="19984432"/>
          </a:xfrm>
        </p:spPr>
        <p:txBody>
          <a:bodyPr anchor="t"/>
          <a:lstStyle>
            <a:lvl1pPr>
              <a:defRPr sz="9000"/>
            </a:lvl1pPr>
            <a:lvl2pPr>
              <a:defRPr sz="7700"/>
            </a:lvl2pPr>
            <a:lvl3pPr>
              <a:defRPr sz="6500"/>
            </a:lvl3pPr>
            <a:lvl4pPr>
              <a:defRPr sz="5800"/>
            </a:lvl4pPr>
            <a:lvl5pPr>
              <a:defRPr sz="5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9261" y="25907559"/>
            <a:ext cx="8233307" cy="2018771"/>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5800" b="1">
                <a:solidFill>
                  <a:schemeClr val="tx2"/>
                </a:solidFill>
                <a:effectLst/>
              </a:defRPr>
            </a:lvl1pPr>
            <a:lvl2pPr>
              <a:buNone/>
              <a:defRPr sz="6500" b="1"/>
            </a:lvl2pPr>
            <a:lvl3pPr>
              <a:buNone/>
              <a:defRPr sz="5800" b="1"/>
            </a:lvl3pPr>
            <a:lvl4pPr>
              <a:buNone/>
              <a:defRPr sz="5200" b="1"/>
            </a:lvl4pPr>
            <a:lvl5pPr>
              <a:buNone/>
              <a:defRPr sz="52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9773042" y="25907559"/>
            <a:ext cx="8233307" cy="2018771"/>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5800" b="1">
                <a:solidFill>
                  <a:schemeClr val="tx2"/>
                </a:solidFill>
                <a:effectLst/>
              </a:defRPr>
            </a:lvl1pPr>
            <a:lvl2pPr>
              <a:buNone/>
              <a:defRPr sz="6500" b="1"/>
            </a:lvl2pPr>
            <a:lvl3pPr>
              <a:buNone/>
              <a:defRPr sz="5800" b="1"/>
            </a:lvl3pPr>
            <a:lvl4pPr>
              <a:buNone/>
              <a:defRPr sz="5200" b="1"/>
            </a:lvl4pPr>
            <a:lvl5pPr>
              <a:buNone/>
              <a:defRPr sz="52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1069261" y="7558645"/>
            <a:ext cx="8233307" cy="18168938"/>
          </a:xfrm>
        </p:spPr>
        <p:txBody>
          <a:bodyPr/>
          <a:lstStyle>
            <a:lvl1pPr>
              <a:defRPr sz="7700"/>
            </a:lvl1pPr>
            <a:lvl2pPr>
              <a:defRPr sz="6500"/>
            </a:lvl2pPr>
            <a:lvl3pPr>
              <a:defRPr sz="5800"/>
            </a:lvl3pPr>
            <a:lvl4pPr>
              <a:defRPr sz="5200"/>
            </a:lvl4pPr>
            <a:lvl5pPr>
              <a:defRPr sz="52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9773042" y="7558645"/>
            <a:ext cx="8233307" cy="18168938"/>
          </a:xfrm>
        </p:spPr>
        <p:txBody>
          <a:bodyPr/>
          <a:lstStyle>
            <a:lvl1pPr>
              <a:defRPr sz="7700"/>
            </a:lvl1pPr>
            <a:lvl2pPr>
              <a:defRPr sz="6500"/>
            </a:lvl2pPr>
            <a:lvl3pPr>
              <a:defRPr sz="5800"/>
            </a:lvl3pPr>
            <a:lvl4pPr>
              <a:defRPr sz="5200"/>
            </a:lvl4pPr>
            <a:lvl5pPr>
              <a:defRPr sz="52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260" y="1413140"/>
            <a:ext cx="16937089" cy="5046927"/>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069261" y="1009385"/>
            <a:ext cx="13793462" cy="5181512"/>
          </a:xfrm>
        </p:spPr>
        <p:txBody>
          <a:bodyPr wrap="square" anchor="b"/>
          <a:lstStyle>
            <a:lvl1pPr algn="l">
              <a:buNone/>
              <a:defRPr lang="en-US" sz="77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069261" y="6611855"/>
            <a:ext cx="13793462" cy="2660397"/>
          </a:xfrm>
        </p:spPr>
        <p:txBody>
          <a:bodyPr rot="0" spcFirstLastPara="0" vertOverflow="overflow" horzOverflow="overflow" vert="horz" wrap="square" lIns="147616" tIns="0" rIns="0" bIns="0" numCol="1" spcCol="0" rtlCol="0" fromWordArt="0" anchor="t" anchorCtr="0" forceAA="0" compatLnSpc="1">
            <a:normAutofit/>
          </a:bodyPr>
          <a:lstStyle>
            <a:lvl1pPr marL="0" indent="0">
              <a:spcBef>
                <a:spcPts val="0"/>
              </a:spcBef>
              <a:spcAft>
                <a:spcPts val="0"/>
              </a:spcAft>
              <a:buNone/>
              <a:defRPr sz="4500"/>
            </a:lvl1pPr>
            <a:lvl2pPr>
              <a:buNone/>
              <a:defRPr sz="3900"/>
            </a:lvl2pPr>
            <a:lvl3pPr>
              <a:buNone/>
              <a:defRPr sz="3200"/>
            </a:lvl3pPr>
            <a:lvl4pPr>
              <a:buNone/>
              <a:defRPr sz="2900"/>
            </a:lvl4pPr>
            <a:lvl5pPr>
              <a:buNone/>
              <a:defRPr sz="2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069261" y="9420931"/>
            <a:ext cx="16929960" cy="19303512"/>
          </a:xfrm>
        </p:spPr>
        <p:txBody>
          <a:bodyPr/>
          <a:lstStyle>
            <a:lvl1pPr>
              <a:defRPr sz="10300"/>
            </a:lvl1pPr>
            <a:lvl2pPr>
              <a:defRPr sz="9000"/>
            </a:lvl2pPr>
            <a:lvl3pPr>
              <a:defRPr sz="7700"/>
            </a:lvl3pPr>
            <a:lvl4pPr>
              <a:defRPr sz="6500"/>
            </a:lvl4pPr>
            <a:lvl5pPr>
              <a:defRPr sz="65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7 Rectángulo"/>
          <p:cNvSpPr/>
          <p:nvPr/>
        </p:nvSpPr>
        <p:spPr>
          <a:xfrm rot="21240000">
            <a:off x="1398478" y="4436123"/>
            <a:ext cx="10102144" cy="19042206"/>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extLst/>
          </a:lstStyle>
          <a:p>
            <a:pPr algn="ctr" eaLnBrk="1" latinLnBrk="0" hangingPunct="1"/>
            <a:endParaRPr kumimoji="0" lang="en-US"/>
          </a:p>
        </p:txBody>
      </p:sp>
      <p:sp>
        <p:nvSpPr>
          <p:cNvPr id="9" name="8 Rectángulo"/>
          <p:cNvSpPr/>
          <p:nvPr/>
        </p:nvSpPr>
        <p:spPr>
          <a:xfrm rot="21420000">
            <a:off x="1395527" y="4410284"/>
            <a:ext cx="10102144" cy="19042206"/>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lIns="295232" tIns="147616" rIns="295232" bIns="147616" rtlCol="0" anchor="ctr"/>
          <a:lstStyle>
            <a:extLst/>
          </a:lstStyle>
          <a:p>
            <a:pPr algn="ctr" eaLnBrk="1" latinLnBrk="0" hangingPunct="1"/>
            <a:endParaRPr kumimoji="0" lang="en-US"/>
          </a:p>
        </p:txBody>
      </p:sp>
      <p:sp>
        <p:nvSpPr>
          <p:cNvPr id="2" name="1 Título"/>
          <p:cNvSpPr>
            <a:spLocks noGrp="1"/>
          </p:cNvSpPr>
          <p:nvPr>
            <p:ph type="title"/>
          </p:nvPr>
        </p:nvSpPr>
        <p:spPr>
          <a:xfrm>
            <a:off x="12603566" y="5046927"/>
            <a:ext cx="8019455" cy="9084469"/>
          </a:xfrm>
        </p:spPr>
        <p:txBody>
          <a:bodyPr vert="horz" anchor="b"/>
          <a:lstStyle>
            <a:lvl1pPr algn="l">
              <a:buNone/>
              <a:defRPr sz="97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12603566" y="14498916"/>
            <a:ext cx="8019455" cy="8478838"/>
          </a:xfrm>
        </p:spPr>
        <p:txBody>
          <a:bodyPr rot="0" spcFirstLastPara="0" vertOverflow="overflow" horzOverflow="overflow" vert="horz" wrap="square" lIns="265709" tIns="0" rIns="0" bIns="0" numCol="1" spcCol="0" rtlCol="0" fromWordArt="0" anchor="t" anchorCtr="0" forceAA="0" compatLnSpc="1">
            <a:normAutofit/>
          </a:bodyPr>
          <a:lstStyle>
            <a:lvl1pPr marL="0" indent="0">
              <a:lnSpc>
                <a:spcPct val="100000"/>
              </a:lnSpc>
              <a:spcBef>
                <a:spcPts val="0"/>
              </a:spcBef>
              <a:buFontTx/>
              <a:buNone/>
              <a:defRPr sz="4500" baseline="0">
                <a:solidFill>
                  <a:schemeClr val="tx1"/>
                </a:solidFill>
              </a:defRPr>
            </a:lvl1pPr>
            <a:lvl2pPr>
              <a:defRPr sz="3900"/>
            </a:lvl2pPr>
            <a:lvl3pPr>
              <a:defRPr sz="3200"/>
            </a:lvl3pPr>
            <a:lvl4pPr>
              <a:defRPr sz="2900"/>
            </a:lvl4pPr>
            <a:lvl5pPr>
              <a:defRPr sz="2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6D15AA16-BD36-4AA6-9F9F-0339FA49A046}" type="slidenum">
              <a:rPr lang="es-ES" smtClean="0"/>
              <a:pPr/>
              <a:t>‹Nº›</a:t>
            </a:fld>
            <a:endParaRPr lang="es-ES"/>
          </a:p>
        </p:txBody>
      </p:sp>
      <p:sp>
        <p:nvSpPr>
          <p:cNvPr id="10" name="9 Marcador de posición de imagen"/>
          <p:cNvSpPr>
            <a:spLocks noGrp="1"/>
          </p:cNvSpPr>
          <p:nvPr>
            <p:ph type="pic" idx="1"/>
          </p:nvPr>
        </p:nvSpPr>
        <p:spPr>
          <a:xfrm>
            <a:off x="1552163" y="4596554"/>
            <a:ext cx="9837198" cy="18572692"/>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103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19068482" y="0"/>
            <a:ext cx="2316731" cy="30281563"/>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lIns="295232" tIns="147616" rIns="295232" bIns="147616" anchor="ctr"/>
          <a:lstStyle>
            <a:extLst/>
          </a:lstStyle>
          <a:p>
            <a:pPr algn="ctr" eaLnBrk="1" latinLnBrk="0" hangingPunct="1"/>
            <a:endParaRPr kumimoji="0" lang="en-US"/>
          </a:p>
        </p:txBody>
      </p:sp>
      <p:sp>
        <p:nvSpPr>
          <p:cNvPr id="3" name="2 Marcador de título"/>
          <p:cNvSpPr>
            <a:spLocks noGrp="1"/>
          </p:cNvSpPr>
          <p:nvPr>
            <p:ph type="title"/>
          </p:nvPr>
        </p:nvSpPr>
        <p:spPr>
          <a:xfrm>
            <a:off x="1069261" y="1413140"/>
            <a:ext cx="16929960" cy="5046927"/>
          </a:xfrm>
          <a:prstGeom prst="rect">
            <a:avLst/>
          </a:prstGeom>
        </p:spPr>
        <p:txBody>
          <a:bodyPr vert="horz" lIns="147616" tIns="0" rIns="147616"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1069261" y="7106391"/>
            <a:ext cx="16929960" cy="21398971"/>
          </a:xfrm>
          <a:prstGeom prst="rect">
            <a:avLst/>
          </a:prstGeom>
        </p:spPr>
        <p:txBody>
          <a:bodyPr vert="horz" lIns="295232" tIns="147616" rIns="295232" bIns="147616">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9930036" y="28956672"/>
            <a:ext cx="4683193" cy="1001888"/>
          </a:xfrm>
          <a:prstGeom prst="rect">
            <a:avLst/>
          </a:prstGeom>
        </p:spPr>
        <p:txBody>
          <a:bodyPr vert="horz" lIns="295232" tIns="0" rIns="295232" bIns="0" anchor="b"/>
          <a:lstStyle>
            <a:lvl1pPr algn="l" eaLnBrk="1" latinLnBrk="0" hangingPunct="1">
              <a:defRPr kumimoji="0" sz="3200">
                <a:solidFill>
                  <a:schemeClr val="tx2"/>
                </a:solidFill>
              </a:defRPr>
            </a:lvl1pPr>
            <a:extLst/>
          </a:lstStyle>
          <a:p>
            <a:endParaRPr lang="es-ES"/>
          </a:p>
        </p:txBody>
      </p:sp>
      <p:sp>
        <p:nvSpPr>
          <p:cNvPr id="4" name="3 Marcador de pie de página"/>
          <p:cNvSpPr>
            <a:spLocks noGrp="1"/>
          </p:cNvSpPr>
          <p:nvPr>
            <p:ph type="ftr" sz="quarter" idx="3"/>
          </p:nvPr>
        </p:nvSpPr>
        <p:spPr>
          <a:xfrm>
            <a:off x="1069261" y="28956672"/>
            <a:ext cx="8554085" cy="1009385"/>
          </a:xfrm>
          <a:prstGeom prst="rect">
            <a:avLst/>
          </a:prstGeom>
        </p:spPr>
        <p:txBody>
          <a:bodyPr vert="horz" lIns="295232" tIns="0" rIns="295232" bIns="0" anchor="b"/>
          <a:lstStyle>
            <a:lvl1pPr algn="r" eaLnBrk="1" latinLnBrk="0" hangingPunct="1">
              <a:defRPr kumimoji="0" sz="32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14620357" y="28949174"/>
            <a:ext cx="1375950" cy="1009385"/>
          </a:xfrm>
          <a:prstGeom prst="rect">
            <a:avLst/>
          </a:prstGeom>
        </p:spPr>
        <p:txBody>
          <a:bodyPr vert="horz" lIns="0" tIns="0" rIns="0" bIns="0" anchor="b"/>
          <a:lstStyle>
            <a:lvl1pPr algn="r" eaLnBrk="1" latinLnBrk="0" hangingPunct="1">
              <a:defRPr kumimoji="0" sz="3600">
                <a:solidFill>
                  <a:schemeClr val="tx2"/>
                </a:solidFill>
              </a:defRPr>
            </a:lvl1pPr>
            <a:extLst/>
          </a:lstStyle>
          <a:p>
            <a:fld id="{6D15AA16-BD36-4AA6-9F9F-0339FA49A04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123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885697" indent="-885697" algn="l" rtl="0" eaLnBrk="1" latinLnBrk="0" hangingPunct="1">
        <a:spcBef>
          <a:spcPts val="1937"/>
        </a:spcBef>
        <a:buClr>
          <a:schemeClr val="tx2"/>
        </a:buClr>
        <a:buSzPct val="73000"/>
        <a:buFont typeface="Wingdings 2"/>
        <a:buChar char=""/>
        <a:defRPr kumimoji="0" sz="8400" kern="1200" baseline="0">
          <a:solidFill>
            <a:schemeClr val="tx1"/>
          </a:solidFill>
          <a:latin typeface="+mn-lt"/>
          <a:ea typeface="+mn-ea"/>
          <a:cs typeface="+mn-cs"/>
        </a:defRPr>
      </a:lvl1pPr>
      <a:lvl2pPr marL="1682824" indent="-738081" algn="l" rtl="0" eaLnBrk="1" latinLnBrk="0" hangingPunct="1">
        <a:spcBef>
          <a:spcPts val="1614"/>
        </a:spcBef>
        <a:buClr>
          <a:schemeClr val="accent4"/>
        </a:buClr>
        <a:buSzPct val="80000"/>
        <a:buFont typeface="Wingdings 2"/>
        <a:buChar char=""/>
        <a:defRPr kumimoji="0" sz="7400" kern="1200">
          <a:solidFill>
            <a:schemeClr val="tx1">
              <a:tint val="85000"/>
            </a:schemeClr>
          </a:solidFill>
          <a:latin typeface="+mn-lt"/>
          <a:ea typeface="+mn-ea"/>
          <a:cs typeface="+mn-cs"/>
        </a:defRPr>
      </a:lvl2pPr>
      <a:lvl3pPr marL="2450428" indent="-738081" algn="l" rtl="0" eaLnBrk="1" latinLnBrk="0" hangingPunct="1">
        <a:spcBef>
          <a:spcPts val="1291"/>
        </a:spcBef>
        <a:buClr>
          <a:schemeClr val="accent4"/>
        </a:buClr>
        <a:buSzPct val="60000"/>
        <a:buFont typeface="Wingdings"/>
        <a:buChar char=""/>
        <a:defRPr kumimoji="0" sz="6500" kern="1200">
          <a:solidFill>
            <a:schemeClr val="tx1"/>
          </a:solidFill>
          <a:latin typeface="+mn-lt"/>
          <a:ea typeface="+mn-ea"/>
          <a:cs typeface="+mn-cs"/>
        </a:defRPr>
      </a:lvl3pPr>
      <a:lvl4pPr marL="3247556" indent="-738081" algn="l" rtl="0" eaLnBrk="1" latinLnBrk="0" hangingPunct="1">
        <a:spcBef>
          <a:spcPct val="20000"/>
        </a:spcBef>
        <a:buClr>
          <a:schemeClr val="accent4"/>
        </a:buClr>
        <a:buSzPct val="80000"/>
        <a:buFont typeface="Wingdings 2"/>
        <a:buChar char=""/>
        <a:defRPr kumimoji="0" sz="6500" kern="1200">
          <a:solidFill>
            <a:schemeClr val="tx1">
              <a:tint val="85000"/>
            </a:schemeClr>
          </a:solidFill>
          <a:latin typeface="+mn-lt"/>
          <a:ea typeface="+mn-ea"/>
          <a:cs typeface="+mn-cs"/>
        </a:defRPr>
      </a:lvl4pPr>
      <a:lvl5pPr marL="4133253" indent="-738081" algn="l" rtl="0" eaLnBrk="1" latinLnBrk="0" hangingPunct="1">
        <a:spcBef>
          <a:spcPts val="1291"/>
        </a:spcBef>
        <a:buClr>
          <a:schemeClr val="accent4"/>
        </a:buClr>
        <a:buSzPct val="70000"/>
        <a:buFont typeface="Wingdings"/>
        <a:buChar char=""/>
        <a:defRPr kumimoji="0" sz="5800" kern="1200">
          <a:solidFill>
            <a:schemeClr val="tx1"/>
          </a:solidFill>
          <a:latin typeface="+mn-lt"/>
          <a:ea typeface="+mn-ea"/>
          <a:cs typeface="+mn-cs"/>
        </a:defRPr>
      </a:lvl5pPr>
      <a:lvl6pPr marL="4753240" indent="-590465" algn="l" rtl="0" eaLnBrk="1" latinLnBrk="0" hangingPunct="1">
        <a:spcBef>
          <a:spcPts val="1291"/>
        </a:spcBef>
        <a:buClr>
          <a:schemeClr val="accent4"/>
        </a:buClr>
        <a:buSzPct val="80000"/>
        <a:buFont typeface="Wingdings 2"/>
        <a:buChar char=""/>
        <a:defRPr kumimoji="0" sz="5800" kern="1200">
          <a:solidFill>
            <a:schemeClr val="tx1">
              <a:tint val="85000"/>
            </a:schemeClr>
          </a:solidFill>
          <a:latin typeface="+mn-lt"/>
          <a:ea typeface="+mn-ea"/>
          <a:cs typeface="+mn-cs"/>
        </a:defRPr>
      </a:lvl6pPr>
      <a:lvl7pPr marL="5402752" indent="-590465" algn="l" rtl="0" eaLnBrk="1" latinLnBrk="0" hangingPunct="1">
        <a:spcBef>
          <a:spcPct val="20000"/>
        </a:spcBef>
        <a:buClr>
          <a:schemeClr val="accent4"/>
        </a:buClr>
        <a:buSzPct val="80000"/>
        <a:buFont typeface="Wingdings 2"/>
        <a:buChar char=""/>
        <a:defRPr kumimoji="0" sz="5200" kern="1200" baseline="0">
          <a:solidFill>
            <a:schemeClr val="tx1"/>
          </a:solidFill>
          <a:latin typeface="+mn-lt"/>
          <a:ea typeface="+mn-ea"/>
          <a:cs typeface="+mn-cs"/>
        </a:defRPr>
      </a:lvl7pPr>
      <a:lvl8pPr marL="5963693" indent="-590465" algn="l" rtl="0" eaLnBrk="1" latinLnBrk="0" hangingPunct="1">
        <a:spcBef>
          <a:spcPts val="969"/>
        </a:spcBef>
        <a:buClr>
          <a:schemeClr val="accent4"/>
        </a:buClr>
        <a:buSzPct val="100000"/>
        <a:buChar char="•"/>
        <a:defRPr kumimoji="0" sz="5200" kern="1200" baseline="0">
          <a:solidFill>
            <a:schemeClr val="tx1">
              <a:tint val="85000"/>
            </a:schemeClr>
          </a:solidFill>
          <a:latin typeface="+mn-lt"/>
          <a:ea typeface="+mn-ea"/>
          <a:cs typeface="+mn-cs"/>
        </a:defRPr>
      </a:lvl8pPr>
      <a:lvl9pPr marL="6642727" indent="-590465" algn="l" rtl="0" eaLnBrk="1" latinLnBrk="0" hangingPunct="1">
        <a:spcBef>
          <a:spcPct val="20000"/>
        </a:spcBef>
        <a:buClr>
          <a:schemeClr val="accent4"/>
        </a:buClr>
        <a:buSzPct val="100000"/>
        <a:buFont typeface="Wingdings"/>
        <a:buChar char="§"/>
        <a:defRPr kumimoji="0" sz="45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476162" algn="l" rtl="0" eaLnBrk="1" latinLnBrk="0" hangingPunct="1">
        <a:defRPr kumimoji="0" kern="1200">
          <a:solidFill>
            <a:schemeClr val="tx1"/>
          </a:solidFill>
          <a:latin typeface="+mn-lt"/>
          <a:ea typeface="+mn-ea"/>
          <a:cs typeface="+mn-cs"/>
        </a:defRPr>
      </a:lvl2pPr>
      <a:lvl3pPr marL="2952323" algn="l" rtl="0" eaLnBrk="1" latinLnBrk="0" hangingPunct="1">
        <a:defRPr kumimoji="0" kern="1200">
          <a:solidFill>
            <a:schemeClr val="tx1"/>
          </a:solidFill>
          <a:latin typeface="+mn-lt"/>
          <a:ea typeface="+mn-ea"/>
          <a:cs typeface="+mn-cs"/>
        </a:defRPr>
      </a:lvl3pPr>
      <a:lvl4pPr marL="4428485" algn="l" rtl="0" eaLnBrk="1" latinLnBrk="0" hangingPunct="1">
        <a:defRPr kumimoji="0" kern="1200">
          <a:solidFill>
            <a:schemeClr val="tx1"/>
          </a:solidFill>
          <a:latin typeface="+mn-lt"/>
          <a:ea typeface="+mn-ea"/>
          <a:cs typeface="+mn-cs"/>
        </a:defRPr>
      </a:lvl4pPr>
      <a:lvl5pPr marL="5904647" algn="l" rtl="0" eaLnBrk="1" latinLnBrk="0" hangingPunct="1">
        <a:defRPr kumimoji="0" kern="1200">
          <a:solidFill>
            <a:schemeClr val="tx1"/>
          </a:solidFill>
          <a:latin typeface="+mn-lt"/>
          <a:ea typeface="+mn-ea"/>
          <a:cs typeface="+mn-cs"/>
        </a:defRPr>
      </a:lvl5pPr>
      <a:lvl6pPr marL="7380808" algn="l" rtl="0" eaLnBrk="1" latinLnBrk="0" hangingPunct="1">
        <a:defRPr kumimoji="0" kern="1200">
          <a:solidFill>
            <a:schemeClr val="tx1"/>
          </a:solidFill>
          <a:latin typeface="+mn-lt"/>
          <a:ea typeface="+mn-ea"/>
          <a:cs typeface="+mn-cs"/>
        </a:defRPr>
      </a:lvl6pPr>
      <a:lvl7pPr marL="8856970" algn="l" rtl="0" eaLnBrk="1" latinLnBrk="0" hangingPunct="1">
        <a:defRPr kumimoji="0" kern="1200">
          <a:solidFill>
            <a:schemeClr val="tx1"/>
          </a:solidFill>
          <a:latin typeface="+mn-lt"/>
          <a:ea typeface="+mn-ea"/>
          <a:cs typeface="+mn-cs"/>
        </a:defRPr>
      </a:lvl7pPr>
      <a:lvl8pPr marL="10333131" algn="l" rtl="0" eaLnBrk="1" latinLnBrk="0" hangingPunct="1">
        <a:defRPr kumimoji="0" kern="1200">
          <a:solidFill>
            <a:schemeClr val="tx1"/>
          </a:solidFill>
          <a:latin typeface="+mn-lt"/>
          <a:ea typeface="+mn-ea"/>
          <a:cs typeface="+mn-cs"/>
        </a:defRPr>
      </a:lvl8pPr>
      <a:lvl9pPr marL="11809293"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notesSlide" Target="../notesSlides/notesSlide1.xml"/><Relationship Id="rId7" Type="http://schemas.openxmlformats.org/officeDocument/2006/relationships/image" Target="../media/image5.gif"/><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slideLayout" Target="../slideLayouts/slideLayout7.xml"/><Relationship Id="rId16" Type="http://schemas.openxmlformats.org/officeDocument/2006/relationships/image" Target="../media/image14.jpeg"/><Relationship Id="rId1" Type="http://schemas.openxmlformats.org/officeDocument/2006/relationships/vmlDrawing" Target="../drawings/vmlDrawing1.v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oleObject" Target="../embeddings/oleObject1.bin"/><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6091" name="Picture 11"/>
          <p:cNvPicPr>
            <a:picLocks noChangeAspect="1" noChangeArrowheads="1"/>
          </p:cNvPicPr>
          <p:nvPr/>
        </p:nvPicPr>
        <p:blipFill>
          <a:blip r:embed="rId4" cstate="print"/>
          <a:srcRect/>
          <a:stretch>
            <a:fillRect/>
          </a:stretch>
        </p:blipFill>
        <p:spPr bwMode="auto">
          <a:xfrm>
            <a:off x="4175882" y="12715431"/>
            <a:ext cx="3816424" cy="5799131"/>
          </a:xfrm>
          <a:prstGeom prst="rect">
            <a:avLst/>
          </a:prstGeom>
          <a:noFill/>
          <a:ln w="9525">
            <a:noFill/>
            <a:miter lim="800000"/>
            <a:headEnd/>
            <a:tailEnd/>
          </a:ln>
        </p:spPr>
      </p:pic>
      <p:sp>
        <p:nvSpPr>
          <p:cNvPr id="13" name="12 Rectángulo"/>
          <p:cNvSpPr/>
          <p:nvPr/>
        </p:nvSpPr>
        <p:spPr>
          <a:xfrm>
            <a:off x="0" y="17445"/>
            <a:ext cx="3463032" cy="28642563"/>
          </a:xfrm>
          <a:prstGeom prst="rect">
            <a:avLst/>
          </a:prstGeom>
          <a:solidFill>
            <a:srgbClr val="8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46085" name="Object 5"/>
          <p:cNvGraphicFramePr>
            <a:graphicFrameLocks noChangeAspect="1"/>
          </p:cNvGraphicFramePr>
          <p:nvPr/>
        </p:nvGraphicFramePr>
        <p:xfrm>
          <a:off x="11601752" y="28788714"/>
          <a:ext cx="4070350" cy="1366838"/>
        </p:xfrm>
        <a:graphic>
          <a:graphicData uri="http://schemas.openxmlformats.org/presentationml/2006/ole">
            <p:oleObj spid="_x0000_s46085" name="Imagen de mapa de bits" r:id="rId5" imgW="6268325" imgH="2095793" progId="PBrush">
              <p:embed/>
            </p:oleObj>
          </a:graphicData>
        </a:graphic>
      </p:graphicFrame>
      <p:sp>
        <p:nvSpPr>
          <p:cNvPr id="46086" name="Text Box 2"/>
          <p:cNvSpPr txBox="1">
            <a:spLocks noChangeArrowheads="1"/>
          </p:cNvSpPr>
          <p:nvPr/>
        </p:nvSpPr>
        <p:spPr bwMode="auto">
          <a:xfrm rot="16200000">
            <a:off x="-13718162" y="13769715"/>
            <a:ext cx="28614079" cy="1074647"/>
          </a:xfrm>
          <a:prstGeom prst="rect">
            <a:avLst/>
          </a:prstGeom>
          <a:noFill/>
          <a:ln w="9525">
            <a:noFill/>
            <a:miter lim="800000"/>
            <a:headEnd/>
            <a:tailEnd/>
          </a:ln>
        </p:spPr>
        <p:txBody>
          <a:bodyPr wrap="square" lIns="210812" tIns="105407" rIns="210812" bIns="105407">
            <a:spAutoFit/>
          </a:bodyPr>
          <a:lstStyle/>
          <a:p>
            <a:pPr algn="ctr" defTabSz="2106613">
              <a:spcBef>
                <a:spcPct val="50000"/>
              </a:spcBef>
            </a:pPr>
            <a:r>
              <a:rPr lang="es-ES" sz="5600" b="1" dirty="0">
                <a:solidFill>
                  <a:schemeClr val="bg1"/>
                </a:solidFill>
                <a:latin typeface="Century Gothic" pitchFamily="34" charset="0"/>
                <a:cs typeface="Times New Roman" pitchFamily="18" charset="0"/>
              </a:rPr>
              <a:t>P</a:t>
            </a:r>
            <a:r>
              <a:rPr lang="es-ES" sz="3600" dirty="0">
                <a:solidFill>
                  <a:schemeClr val="bg1"/>
                </a:solidFill>
                <a:latin typeface="Century Gothic" pitchFamily="34" charset="0"/>
                <a:cs typeface="Times New Roman" pitchFamily="18" charset="0"/>
              </a:rPr>
              <a:t>royecto </a:t>
            </a:r>
            <a:r>
              <a:rPr lang="es-ES" sz="5600" b="1" dirty="0">
                <a:solidFill>
                  <a:schemeClr val="bg1"/>
                </a:solidFill>
                <a:latin typeface="Century Gothic" pitchFamily="34" charset="0"/>
                <a:cs typeface="Times New Roman" pitchFamily="18" charset="0"/>
              </a:rPr>
              <a:t>F</a:t>
            </a:r>
            <a:r>
              <a:rPr lang="es-ES" sz="3600" dirty="0">
                <a:solidFill>
                  <a:schemeClr val="bg1"/>
                </a:solidFill>
                <a:latin typeface="Century Gothic" pitchFamily="34" charset="0"/>
                <a:cs typeface="Times New Roman" pitchFamily="18" charset="0"/>
              </a:rPr>
              <a:t>inal de </a:t>
            </a:r>
            <a:r>
              <a:rPr lang="es-ES" sz="5600" b="1" dirty="0">
                <a:solidFill>
                  <a:schemeClr val="bg1"/>
                </a:solidFill>
                <a:latin typeface="Century Gothic" pitchFamily="34" charset="0"/>
                <a:cs typeface="Times New Roman" pitchFamily="18" charset="0"/>
              </a:rPr>
              <a:t>C</a:t>
            </a:r>
            <a:r>
              <a:rPr lang="es-ES" sz="3600" dirty="0">
                <a:solidFill>
                  <a:schemeClr val="bg1"/>
                </a:solidFill>
                <a:latin typeface="Century Gothic" pitchFamily="34" charset="0"/>
                <a:cs typeface="Times New Roman" pitchFamily="18" charset="0"/>
              </a:rPr>
              <a:t>arrera  </a:t>
            </a:r>
            <a:r>
              <a:rPr lang="es-ES" sz="5600" b="1" dirty="0" smtClean="0">
                <a:solidFill>
                  <a:schemeClr val="bg1"/>
                </a:solidFill>
                <a:latin typeface="Century Gothic" pitchFamily="34" charset="0"/>
                <a:cs typeface="Times New Roman" pitchFamily="18" charset="0"/>
              </a:rPr>
              <a:t>I</a:t>
            </a:r>
            <a:r>
              <a:rPr lang="es-ES" sz="3600" dirty="0" smtClean="0">
                <a:solidFill>
                  <a:schemeClr val="bg1"/>
                </a:solidFill>
                <a:latin typeface="Century Gothic" pitchFamily="34" charset="0"/>
                <a:cs typeface="Times New Roman" pitchFamily="18" charset="0"/>
              </a:rPr>
              <a:t>ngeniería</a:t>
            </a:r>
            <a:r>
              <a:rPr lang="es-ES" sz="3600" b="1" dirty="0" smtClean="0">
                <a:solidFill>
                  <a:schemeClr val="bg1"/>
                </a:solidFill>
                <a:latin typeface="Century Gothic" pitchFamily="34" charset="0"/>
                <a:cs typeface="Times New Roman" pitchFamily="18" charset="0"/>
              </a:rPr>
              <a:t> </a:t>
            </a:r>
            <a:r>
              <a:rPr lang="es-ES" sz="3600" dirty="0" smtClean="0">
                <a:solidFill>
                  <a:schemeClr val="bg1"/>
                </a:solidFill>
                <a:latin typeface="Century Gothic" pitchFamily="34" charset="0"/>
                <a:cs typeface="Times New Roman" pitchFamily="18" charset="0"/>
              </a:rPr>
              <a:t>de la  </a:t>
            </a:r>
            <a:r>
              <a:rPr lang="es-ES" sz="5600" b="1" dirty="0" smtClean="0">
                <a:solidFill>
                  <a:schemeClr val="bg1"/>
                </a:solidFill>
                <a:latin typeface="Century Gothic" pitchFamily="34" charset="0"/>
                <a:cs typeface="Times New Roman" pitchFamily="18" charset="0"/>
              </a:rPr>
              <a:t>E</a:t>
            </a:r>
            <a:r>
              <a:rPr lang="es-ES" sz="3600" dirty="0" smtClean="0">
                <a:solidFill>
                  <a:schemeClr val="bg1"/>
                </a:solidFill>
                <a:latin typeface="Century Gothic" pitchFamily="34" charset="0"/>
                <a:cs typeface="Times New Roman" pitchFamily="18" charset="0"/>
              </a:rPr>
              <a:t>dificación</a:t>
            </a:r>
            <a:r>
              <a:rPr lang="es-ES" sz="4000" dirty="0" smtClean="0">
                <a:solidFill>
                  <a:schemeClr val="bg1"/>
                </a:solidFill>
                <a:latin typeface="Century Gothic" pitchFamily="34" charset="0"/>
                <a:cs typeface="Times New Roman" pitchFamily="18" charset="0"/>
              </a:rPr>
              <a:t>                 </a:t>
            </a:r>
            <a:r>
              <a:rPr lang="es-ES" sz="3600" dirty="0">
                <a:solidFill>
                  <a:schemeClr val="bg1"/>
                </a:solidFill>
                <a:latin typeface="Century Gothic" pitchFamily="34" charset="0"/>
                <a:cs typeface="Times New Roman" pitchFamily="18" charset="0"/>
              </a:rPr>
              <a:t>modalidad de intercambio académico curso  </a:t>
            </a:r>
            <a:r>
              <a:rPr lang="es-ES" sz="3600" dirty="0" smtClean="0">
                <a:solidFill>
                  <a:schemeClr val="bg1"/>
                </a:solidFill>
                <a:latin typeface="Century Gothic" pitchFamily="34" charset="0"/>
                <a:cs typeface="Times New Roman" pitchFamily="18" charset="0"/>
              </a:rPr>
              <a:t>20</a:t>
            </a:r>
            <a:r>
              <a:rPr lang="es-ES" sz="5600" b="1" dirty="0" smtClean="0">
                <a:solidFill>
                  <a:schemeClr val="bg1"/>
                </a:solidFill>
                <a:latin typeface="Century Gothic" pitchFamily="34" charset="0"/>
                <a:cs typeface="Times New Roman" pitchFamily="18" charset="0"/>
              </a:rPr>
              <a:t>11</a:t>
            </a:r>
            <a:r>
              <a:rPr lang="es-ES" sz="3600" dirty="0" smtClean="0">
                <a:solidFill>
                  <a:schemeClr val="bg1"/>
                </a:solidFill>
                <a:latin typeface="Century Gothic" pitchFamily="34" charset="0"/>
                <a:cs typeface="Times New Roman" pitchFamily="18" charset="0"/>
              </a:rPr>
              <a:t>-</a:t>
            </a:r>
            <a:r>
              <a:rPr lang="es-ES" sz="5600" b="1" dirty="0" smtClean="0">
                <a:solidFill>
                  <a:schemeClr val="bg1"/>
                </a:solidFill>
                <a:latin typeface="Century Gothic" pitchFamily="34" charset="0"/>
                <a:cs typeface="Times New Roman" pitchFamily="18" charset="0"/>
              </a:rPr>
              <a:t>12</a:t>
            </a:r>
            <a:endParaRPr lang="en-US" sz="5600" b="1" dirty="0">
              <a:solidFill>
                <a:schemeClr val="bg1"/>
              </a:solidFill>
              <a:latin typeface="Century Gothic" pitchFamily="34" charset="0"/>
              <a:cs typeface="Times New Roman" pitchFamily="18" charset="0"/>
            </a:endParaRPr>
          </a:p>
        </p:txBody>
      </p:sp>
      <p:sp>
        <p:nvSpPr>
          <p:cNvPr id="46087" name="Text Box 2"/>
          <p:cNvSpPr txBox="1">
            <a:spLocks noChangeArrowheads="1"/>
          </p:cNvSpPr>
          <p:nvPr/>
        </p:nvSpPr>
        <p:spPr bwMode="auto">
          <a:xfrm rot="16200000">
            <a:off x="-11729339" y="13384942"/>
            <a:ext cx="28460083" cy="1690200"/>
          </a:xfrm>
          <a:prstGeom prst="rect">
            <a:avLst/>
          </a:prstGeom>
          <a:noFill/>
          <a:ln w="9525">
            <a:noFill/>
            <a:miter lim="800000"/>
            <a:headEnd/>
            <a:tailEnd/>
          </a:ln>
        </p:spPr>
        <p:txBody>
          <a:bodyPr wrap="square" lIns="210812" tIns="105407" rIns="210812" bIns="105407">
            <a:spAutoFit/>
          </a:bodyPr>
          <a:lstStyle/>
          <a:p>
            <a:pPr algn="ctr" defTabSz="2106613">
              <a:spcBef>
                <a:spcPct val="50000"/>
              </a:spcBef>
            </a:pPr>
            <a:r>
              <a:rPr lang="es-ES" sz="9600" b="1" dirty="0" smtClean="0">
                <a:solidFill>
                  <a:schemeClr val="bg1"/>
                </a:solidFill>
                <a:latin typeface="Century Gothic" pitchFamily="34" charset="0"/>
                <a:cs typeface="Times New Roman" pitchFamily="18" charset="0"/>
              </a:rPr>
              <a:t>BÉLGICA </a:t>
            </a:r>
            <a:r>
              <a:rPr lang="en-US" sz="8000" b="1" dirty="0" smtClean="0">
                <a:solidFill>
                  <a:schemeClr val="bg1"/>
                </a:solidFill>
                <a:latin typeface="Century Gothic" pitchFamily="34" charset="0"/>
                <a:cs typeface="Times New Roman" pitchFamily="18" charset="0"/>
              </a:rPr>
              <a:t>–  Aalst</a:t>
            </a:r>
            <a:endParaRPr lang="en-US" sz="6000" b="1" dirty="0">
              <a:solidFill>
                <a:schemeClr val="bg1"/>
              </a:solidFill>
              <a:latin typeface="Century Gothic" pitchFamily="34" charset="0"/>
              <a:cs typeface="Times New Roman" pitchFamily="18" charset="0"/>
            </a:endParaRPr>
          </a:p>
        </p:txBody>
      </p:sp>
      <p:sp>
        <p:nvSpPr>
          <p:cNvPr id="46088" name="Text Box 2"/>
          <p:cNvSpPr txBox="1">
            <a:spLocks noChangeArrowheads="1"/>
          </p:cNvSpPr>
          <p:nvPr/>
        </p:nvSpPr>
        <p:spPr bwMode="auto">
          <a:xfrm>
            <a:off x="0" y="28611513"/>
            <a:ext cx="7315200" cy="1690200"/>
          </a:xfrm>
          <a:prstGeom prst="rect">
            <a:avLst/>
          </a:prstGeom>
          <a:noFill/>
          <a:ln w="9525">
            <a:noFill/>
            <a:miter lim="800000"/>
            <a:headEnd/>
            <a:tailEnd/>
          </a:ln>
        </p:spPr>
        <p:txBody>
          <a:bodyPr lIns="210812" tIns="105407" rIns="210812" bIns="105407">
            <a:spAutoFit/>
          </a:bodyPr>
          <a:lstStyle/>
          <a:p>
            <a:pPr defTabSz="2106613">
              <a:spcBef>
                <a:spcPct val="50000"/>
              </a:spcBef>
            </a:pPr>
            <a:r>
              <a:rPr lang="es-ES" sz="2400" b="1" dirty="0" smtClean="0">
                <a:solidFill>
                  <a:schemeClr val="accent2">
                    <a:lumMod val="50000"/>
                  </a:schemeClr>
                </a:solidFill>
                <a:latin typeface="Century Gothic" pitchFamily="34" charset="0"/>
                <a:cs typeface="Times New Roman" pitchFamily="18" charset="0"/>
              </a:rPr>
              <a:t>A</a:t>
            </a:r>
            <a:r>
              <a:rPr lang="es-ES" sz="2400" dirty="0" smtClean="0">
                <a:solidFill>
                  <a:schemeClr val="accent2">
                    <a:lumMod val="50000"/>
                  </a:schemeClr>
                </a:solidFill>
                <a:latin typeface="Century Gothic" pitchFamily="34" charset="0"/>
                <a:cs typeface="Times New Roman" pitchFamily="18" charset="0"/>
              </a:rPr>
              <a:t>lumno: </a:t>
            </a:r>
            <a:r>
              <a:rPr lang="es-ES" sz="2400" b="1" dirty="0" smtClean="0">
                <a:solidFill>
                  <a:schemeClr val="accent2">
                    <a:lumMod val="50000"/>
                  </a:schemeClr>
                </a:solidFill>
                <a:latin typeface="Century Gothic" pitchFamily="34" charset="0"/>
                <a:cs typeface="Times New Roman" pitchFamily="18" charset="0"/>
              </a:rPr>
              <a:t>Carlos DEVÍS SANJUÁN</a:t>
            </a:r>
            <a:endParaRPr lang="es-ES" sz="2400" dirty="0">
              <a:solidFill>
                <a:schemeClr val="accent2">
                  <a:lumMod val="50000"/>
                </a:schemeClr>
              </a:solidFill>
              <a:latin typeface="Century Gothic" pitchFamily="34" charset="0"/>
              <a:cs typeface="Times New Roman" pitchFamily="18" charset="0"/>
            </a:endParaRPr>
          </a:p>
          <a:p>
            <a:pPr defTabSz="2106613">
              <a:spcBef>
                <a:spcPct val="50000"/>
              </a:spcBef>
            </a:pPr>
            <a:r>
              <a:rPr lang="es-ES" sz="2400" dirty="0">
                <a:solidFill>
                  <a:schemeClr val="accent2">
                    <a:lumMod val="50000"/>
                  </a:schemeClr>
                </a:solidFill>
                <a:latin typeface="Century Gothic" pitchFamily="34" charset="0"/>
                <a:cs typeface="Times New Roman" pitchFamily="18" charset="0"/>
              </a:rPr>
              <a:t>tutor destino: </a:t>
            </a:r>
            <a:r>
              <a:rPr lang="es-ES" sz="2400" b="1" dirty="0" smtClean="0">
                <a:solidFill>
                  <a:schemeClr val="accent2">
                    <a:lumMod val="50000"/>
                  </a:schemeClr>
                </a:solidFill>
                <a:latin typeface="Century Gothic" pitchFamily="34" charset="0"/>
                <a:cs typeface="Times New Roman" pitchFamily="18" charset="0"/>
              </a:rPr>
              <a:t>David </a:t>
            </a:r>
            <a:r>
              <a:rPr lang="es-ES" sz="2400" b="1" dirty="0" err="1" smtClean="0">
                <a:solidFill>
                  <a:schemeClr val="accent2">
                    <a:lumMod val="50000"/>
                  </a:schemeClr>
                </a:solidFill>
                <a:latin typeface="Century Gothic" pitchFamily="34" charset="0"/>
                <a:cs typeface="Times New Roman" pitchFamily="18" charset="0"/>
              </a:rPr>
              <a:t>Peters</a:t>
            </a:r>
            <a:endParaRPr lang="es-ES" sz="2400" dirty="0">
              <a:solidFill>
                <a:schemeClr val="accent2">
                  <a:lumMod val="50000"/>
                </a:schemeClr>
              </a:solidFill>
              <a:latin typeface="Century Gothic" pitchFamily="34" charset="0"/>
              <a:cs typeface="Times New Roman" pitchFamily="18" charset="0"/>
            </a:endParaRPr>
          </a:p>
          <a:p>
            <a:pPr defTabSz="2106613">
              <a:spcBef>
                <a:spcPct val="50000"/>
              </a:spcBef>
            </a:pPr>
            <a:r>
              <a:rPr lang="es-ES" sz="2400" dirty="0">
                <a:solidFill>
                  <a:schemeClr val="accent2">
                    <a:lumMod val="50000"/>
                  </a:schemeClr>
                </a:solidFill>
                <a:latin typeface="Century Gothic" pitchFamily="34" charset="0"/>
                <a:cs typeface="Times New Roman" pitchFamily="18" charset="0"/>
              </a:rPr>
              <a:t>tutor ETSGE: </a:t>
            </a:r>
            <a:r>
              <a:rPr lang="es-ES" sz="2400" b="1" dirty="0" smtClean="0">
                <a:solidFill>
                  <a:schemeClr val="accent2">
                    <a:lumMod val="50000"/>
                  </a:schemeClr>
                </a:solidFill>
                <a:latin typeface="Century Gothic" pitchFamily="34" charset="0"/>
                <a:cs typeface="Times New Roman" pitchFamily="18" charset="0"/>
              </a:rPr>
              <a:t>Mª José Vidal Lucas</a:t>
            </a:r>
            <a:endParaRPr lang="en-US" sz="2400" dirty="0">
              <a:solidFill>
                <a:schemeClr val="accent2">
                  <a:lumMod val="50000"/>
                </a:schemeClr>
              </a:solidFill>
              <a:latin typeface="Century Gothic" pitchFamily="34" charset="0"/>
              <a:cs typeface="Times New Roman" pitchFamily="18" charset="0"/>
            </a:endParaRPr>
          </a:p>
        </p:txBody>
      </p:sp>
      <p:sp>
        <p:nvSpPr>
          <p:cNvPr id="46089" name="Line 9"/>
          <p:cNvSpPr>
            <a:spLocks noChangeShapeType="1"/>
          </p:cNvSpPr>
          <p:nvPr/>
        </p:nvSpPr>
        <p:spPr bwMode="auto">
          <a:xfrm>
            <a:off x="-4763" y="28565475"/>
            <a:ext cx="21385213" cy="0"/>
          </a:xfrm>
          <a:prstGeom prst="line">
            <a:avLst/>
          </a:prstGeom>
          <a:noFill/>
          <a:ln w="19050">
            <a:solidFill>
              <a:schemeClr val="bg1"/>
            </a:solidFill>
            <a:round/>
            <a:headEnd/>
            <a:tailEnd/>
          </a:ln>
          <a:effectLst/>
        </p:spPr>
        <p:txBody>
          <a:bodyPr/>
          <a:lstStyle/>
          <a:p>
            <a:endParaRPr lang="es-ES"/>
          </a:p>
        </p:txBody>
      </p:sp>
      <p:sp>
        <p:nvSpPr>
          <p:cNvPr id="46090" name="Line 10"/>
          <p:cNvSpPr>
            <a:spLocks noChangeShapeType="1"/>
          </p:cNvSpPr>
          <p:nvPr/>
        </p:nvSpPr>
        <p:spPr bwMode="auto">
          <a:xfrm flipV="1">
            <a:off x="1600869" y="0"/>
            <a:ext cx="0" cy="28575000"/>
          </a:xfrm>
          <a:prstGeom prst="line">
            <a:avLst/>
          </a:prstGeom>
          <a:noFill/>
          <a:ln w="19050">
            <a:solidFill>
              <a:schemeClr val="bg1"/>
            </a:solidFill>
            <a:round/>
            <a:headEnd/>
            <a:tailEnd/>
          </a:ln>
          <a:effectLst/>
        </p:spPr>
        <p:txBody>
          <a:bodyPr/>
          <a:lstStyle/>
          <a:p>
            <a:endParaRPr lang="es-ES"/>
          </a:p>
        </p:txBody>
      </p:sp>
      <p:sp>
        <p:nvSpPr>
          <p:cNvPr id="46092" name="Text Box 2"/>
          <p:cNvSpPr txBox="1">
            <a:spLocks noChangeArrowheads="1"/>
          </p:cNvSpPr>
          <p:nvPr/>
        </p:nvSpPr>
        <p:spPr bwMode="auto">
          <a:xfrm>
            <a:off x="3419798" y="487153"/>
            <a:ext cx="17713388" cy="1818440"/>
          </a:xfrm>
          <a:prstGeom prst="rect">
            <a:avLst/>
          </a:prstGeom>
          <a:noFill/>
          <a:ln w="9525">
            <a:noFill/>
            <a:miter lim="800000"/>
            <a:headEnd/>
            <a:tailEnd/>
          </a:ln>
        </p:spPr>
        <p:txBody>
          <a:bodyPr wrap="square" lIns="210812" tIns="105407" rIns="210812" bIns="105407">
            <a:spAutoFit/>
          </a:bodyPr>
          <a:lstStyle/>
          <a:p>
            <a:pPr algn="r" defTabSz="2106613">
              <a:spcBef>
                <a:spcPts val="1000"/>
              </a:spcBef>
            </a:pPr>
            <a:r>
              <a:rPr lang="es-ES" sz="4800" b="1" kern="0" spc="-100" dirty="0" smtClean="0">
                <a:solidFill>
                  <a:schemeClr val="accent2">
                    <a:lumMod val="50000"/>
                  </a:schemeClr>
                </a:solidFill>
                <a:latin typeface="Century Gothic" pitchFamily="34" charset="0"/>
                <a:cs typeface="Times New Roman" pitchFamily="18" charset="0"/>
              </a:rPr>
              <a:t>Estudio y seguimiento obra ampliación Sint-</a:t>
            </a:r>
            <a:r>
              <a:rPr lang="es-ES" sz="4800" b="1" kern="0" spc="-100" dirty="0" err="1" smtClean="0">
                <a:solidFill>
                  <a:schemeClr val="accent2">
                    <a:lumMod val="50000"/>
                  </a:schemeClr>
                </a:solidFill>
                <a:latin typeface="Century Gothic" pitchFamily="34" charset="0"/>
                <a:cs typeface="Times New Roman" pitchFamily="18" charset="0"/>
              </a:rPr>
              <a:t>Barbara</a:t>
            </a:r>
            <a:r>
              <a:rPr lang="es-ES" sz="4800" b="1" kern="0" spc="-100" dirty="0" smtClean="0">
                <a:solidFill>
                  <a:schemeClr val="accent2">
                    <a:lumMod val="50000"/>
                  </a:schemeClr>
                </a:solidFill>
                <a:latin typeface="Century Gothic" pitchFamily="34" charset="0"/>
                <a:cs typeface="Times New Roman" pitchFamily="18" charset="0"/>
              </a:rPr>
              <a:t> </a:t>
            </a:r>
            <a:r>
              <a:rPr lang="es-ES" sz="4800" b="1" kern="0" spc="-100" dirty="0" err="1" smtClean="0">
                <a:solidFill>
                  <a:schemeClr val="accent2">
                    <a:lumMod val="50000"/>
                  </a:schemeClr>
                </a:solidFill>
                <a:latin typeface="Century Gothic" pitchFamily="34" charset="0"/>
                <a:cs typeface="Times New Roman" pitchFamily="18" charset="0"/>
              </a:rPr>
              <a:t>College</a:t>
            </a:r>
            <a:endParaRPr lang="es-ES" sz="4800" b="1" kern="0" spc="-100" dirty="0" smtClean="0">
              <a:solidFill>
                <a:schemeClr val="accent2">
                  <a:lumMod val="50000"/>
                </a:schemeClr>
              </a:solidFill>
              <a:latin typeface="Century Gothic" pitchFamily="34" charset="0"/>
              <a:cs typeface="Times New Roman" pitchFamily="18" charset="0"/>
            </a:endParaRPr>
          </a:p>
          <a:p>
            <a:pPr algn="r" defTabSz="2106613">
              <a:spcBef>
                <a:spcPts val="1000"/>
              </a:spcBef>
            </a:pPr>
            <a:r>
              <a:rPr lang="es-ES" sz="4800" b="1" kern="0" spc="-100" dirty="0" err="1" smtClean="0">
                <a:solidFill>
                  <a:schemeClr val="accent2">
                    <a:lumMod val="50000"/>
                  </a:schemeClr>
                </a:solidFill>
                <a:latin typeface="Century Gothic" pitchFamily="34" charset="0"/>
                <a:cs typeface="Times New Roman" pitchFamily="18" charset="0"/>
              </a:rPr>
              <a:t>Study</a:t>
            </a:r>
            <a:r>
              <a:rPr lang="es-ES" sz="4800" b="1" kern="0" spc="-100" dirty="0" smtClean="0">
                <a:solidFill>
                  <a:schemeClr val="accent2">
                    <a:lumMod val="50000"/>
                  </a:schemeClr>
                </a:solidFill>
                <a:latin typeface="Century Gothic" pitchFamily="34" charset="0"/>
                <a:cs typeface="Times New Roman" pitchFamily="18" charset="0"/>
              </a:rPr>
              <a:t> and </a:t>
            </a:r>
            <a:r>
              <a:rPr lang="es-ES" sz="4800" b="1" kern="0" spc="-100" dirty="0" err="1" smtClean="0">
                <a:solidFill>
                  <a:schemeClr val="accent2">
                    <a:lumMod val="50000"/>
                  </a:schemeClr>
                </a:solidFill>
                <a:latin typeface="Century Gothic" pitchFamily="34" charset="0"/>
                <a:cs typeface="Times New Roman" pitchFamily="18" charset="0"/>
              </a:rPr>
              <a:t>following</a:t>
            </a:r>
            <a:r>
              <a:rPr lang="es-ES" sz="4800" b="1" kern="0" spc="-100" dirty="0" smtClean="0">
                <a:solidFill>
                  <a:schemeClr val="accent2">
                    <a:lumMod val="50000"/>
                  </a:schemeClr>
                </a:solidFill>
                <a:latin typeface="Century Gothic" pitchFamily="34" charset="0"/>
                <a:cs typeface="Times New Roman" pitchFamily="18" charset="0"/>
              </a:rPr>
              <a:t> of Sint-</a:t>
            </a:r>
            <a:r>
              <a:rPr lang="es-ES" sz="4800" b="1" kern="0" spc="-100" dirty="0" err="1" smtClean="0">
                <a:solidFill>
                  <a:schemeClr val="accent2">
                    <a:lumMod val="50000"/>
                  </a:schemeClr>
                </a:solidFill>
                <a:latin typeface="Century Gothic" pitchFamily="34" charset="0"/>
                <a:cs typeface="Times New Roman" pitchFamily="18" charset="0"/>
              </a:rPr>
              <a:t>Barbara</a:t>
            </a:r>
            <a:r>
              <a:rPr lang="es-ES" sz="4800" b="1" kern="0" spc="-100" dirty="0" smtClean="0">
                <a:solidFill>
                  <a:schemeClr val="accent2">
                    <a:lumMod val="50000"/>
                  </a:schemeClr>
                </a:solidFill>
                <a:latin typeface="Century Gothic" pitchFamily="34" charset="0"/>
                <a:cs typeface="Times New Roman" pitchFamily="18" charset="0"/>
              </a:rPr>
              <a:t> </a:t>
            </a:r>
            <a:r>
              <a:rPr lang="es-ES" sz="4800" b="1" kern="0" spc="-100" dirty="0" err="1" smtClean="0">
                <a:solidFill>
                  <a:schemeClr val="accent2">
                    <a:lumMod val="50000"/>
                  </a:schemeClr>
                </a:solidFill>
                <a:latin typeface="Century Gothic" pitchFamily="34" charset="0"/>
                <a:cs typeface="Times New Roman" pitchFamily="18" charset="0"/>
              </a:rPr>
              <a:t>college</a:t>
            </a:r>
            <a:r>
              <a:rPr lang="es-ES" sz="4800" b="1" kern="0" spc="-100" dirty="0" smtClean="0">
                <a:solidFill>
                  <a:schemeClr val="accent2">
                    <a:lumMod val="50000"/>
                  </a:schemeClr>
                </a:solidFill>
                <a:latin typeface="Century Gothic" pitchFamily="34" charset="0"/>
                <a:cs typeface="Times New Roman" pitchFamily="18" charset="0"/>
              </a:rPr>
              <a:t> </a:t>
            </a:r>
            <a:r>
              <a:rPr lang="es-ES" sz="4800" b="1" kern="0" spc="-100" dirty="0" err="1" smtClean="0">
                <a:solidFill>
                  <a:schemeClr val="accent2">
                    <a:lumMod val="50000"/>
                  </a:schemeClr>
                </a:solidFill>
                <a:latin typeface="Century Gothic" pitchFamily="34" charset="0"/>
                <a:cs typeface="Times New Roman" pitchFamily="18" charset="0"/>
              </a:rPr>
              <a:t>enlargement</a:t>
            </a:r>
            <a:endParaRPr lang="en-US" sz="4800" b="1" kern="0" spc="-100" dirty="0">
              <a:solidFill>
                <a:schemeClr val="accent2">
                  <a:lumMod val="50000"/>
                </a:schemeClr>
              </a:solidFill>
              <a:latin typeface="Century Gothic" pitchFamily="34" charset="0"/>
              <a:cs typeface="Times New Roman" pitchFamily="18" charset="0"/>
            </a:endParaRPr>
          </a:p>
        </p:txBody>
      </p:sp>
      <p:cxnSp>
        <p:nvCxnSpPr>
          <p:cNvPr id="15" name="14 Conector recto"/>
          <p:cNvCxnSpPr/>
          <p:nvPr/>
        </p:nvCxnSpPr>
        <p:spPr>
          <a:xfrm>
            <a:off x="0" y="28642563"/>
            <a:ext cx="21385213" cy="1588"/>
          </a:xfrm>
          <a:prstGeom prst="line">
            <a:avLst/>
          </a:prstGeom>
          <a:ln w="63500" cmpd="sng">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pic>
        <p:nvPicPr>
          <p:cNvPr id="17" name="16 Imagen" descr="escudo.jpg"/>
          <p:cNvPicPr>
            <a:picLocks noChangeAspect="1"/>
          </p:cNvPicPr>
          <p:nvPr/>
        </p:nvPicPr>
        <p:blipFill>
          <a:blip r:embed="rId6" cstate="print"/>
          <a:stretch>
            <a:fillRect/>
          </a:stretch>
        </p:blipFill>
        <p:spPr>
          <a:xfrm>
            <a:off x="16193897" y="28778386"/>
            <a:ext cx="5087479" cy="1387494"/>
          </a:xfrm>
          <a:prstGeom prst="rect">
            <a:avLst/>
          </a:prstGeom>
        </p:spPr>
      </p:pic>
      <p:pic>
        <p:nvPicPr>
          <p:cNvPr id="3" name="Picture 9" descr="http://users.telenet.be/hetmenselijklichaam/kaho%20sint%20lieven.gif"/>
          <p:cNvPicPr>
            <a:picLocks noChangeAspect="1" noChangeArrowheads="1"/>
          </p:cNvPicPr>
          <p:nvPr/>
        </p:nvPicPr>
        <p:blipFill>
          <a:blip r:embed="rId7" cstate="print"/>
          <a:srcRect/>
          <a:stretch>
            <a:fillRect/>
          </a:stretch>
        </p:blipFill>
        <p:spPr bwMode="auto">
          <a:xfrm>
            <a:off x="7200218" y="28703932"/>
            <a:ext cx="3024336" cy="1577631"/>
          </a:xfrm>
          <a:prstGeom prst="rect">
            <a:avLst/>
          </a:prstGeom>
          <a:noFill/>
        </p:spPr>
      </p:pic>
      <p:sp>
        <p:nvSpPr>
          <p:cNvPr id="23" name="22 CuadroTexto"/>
          <p:cNvSpPr txBox="1"/>
          <p:nvPr/>
        </p:nvSpPr>
        <p:spPr>
          <a:xfrm>
            <a:off x="3707830" y="2503377"/>
            <a:ext cx="3902030" cy="553998"/>
          </a:xfrm>
          <a:prstGeom prst="rect">
            <a:avLst/>
          </a:prstGeom>
          <a:noFill/>
        </p:spPr>
        <p:txBody>
          <a:bodyPr wrap="none" rtlCol="0">
            <a:spAutoFit/>
          </a:bodyPr>
          <a:lstStyle/>
          <a:p>
            <a:r>
              <a:rPr lang="es-ES" sz="3000" i="1" u="sng" dirty="0" smtClean="0"/>
              <a:t>Objetivos / </a:t>
            </a:r>
            <a:r>
              <a:rPr lang="es-ES" sz="3000" i="1" u="sng" dirty="0" err="1" smtClean="0"/>
              <a:t>Objectives</a:t>
            </a:r>
            <a:endParaRPr lang="es-ES" sz="3000" i="1" u="sng" dirty="0"/>
          </a:p>
        </p:txBody>
      </p:sp>
      <p:sp>
        <p:nvSpPr>
          <p:cNvPr id="24" name="23 CuadroTexto"/>
          <p:cNvSpPr txBox="1"/>
          <p:nvPr/>
        </p:nvSpPr>
        <p:spPr>
          <a:xfrm>
            <a:off x="3815842" y="10244237"/>
            <a:ext cx="9727343" cy="553998"/>
          </a:xfrm>
          <a:prstGeom prst="rect">
            <a:avLst/>
          </a:prstGeom>
          <a:noFill/>
        </p:spPr>
        <p:txBody>
          <a:bodyPr wrap="none" rtlCol="0">
            <a:spAutoFit/>
          </a:bodyPr>
          <a:lstStyle/>
          <a:p>
            <a:r>
              <a:rPr lang="es-ES" sz="3000" i="1" u="sng" dirty="0" smtClean="0"/>
              <a:t>Organización y programación / </a:t>
            </a:r>
            <a:r>
              <a:rPr lang="es-ES" sz="3000" i="1" u="sng" dirty="0" err="1" smtClean="0"/>
              <a:t>Organization</a:t>
            </a:r>
            <a:r>
              <a:rPr lang="es-ES" sz="3000" i="1" u="sng" dirty="0" smtClean="0"/>
              <a:t> and </a:t>
            </a:r>
            <a:r>
              <a:rPr lang="es-ES" sz="3000" i="1" u="sng" dirty="0" err="1" smtClean="0"/>
              <a:t>budget</a:t>
            </a:r>
            <a:endParaRPr lang="es-ES" sz="3000" i="1" u="sng" dirty="0"/>
          </a:p>
        </p:txBody>
      </p:sp>
      <p:pic>
        <p:nvPicPr>
          <p:cNvPr id="25" name="Picture 3"/>
          <p:cNvPicPr>
            <a:picLocks noChangeAspect="1" noChangeArrowheads="1"/>
          </p:cNvPicPr>
          <p:nvPr/>
        </p:nvPicPr>
        <p:blipFill>
          <a:blip r:embed="rId8" cstate="print"/>
          <a:srcRect/>
          <a:stretch>
            <a:fillRect/>
          </a:stretch>
        </p:blipFill>
        <p:spPr bwMode="auto">
          <a:xfrm>
            <a:off x="13608930" y="19209233"/>
            <a:ext cx="6480720" cy="3774853"/>
          </a:xfrm>
          <a:prstGeom prst="rect">
            <a:avLst/>
          </a:prstGeom>
          <a:noFill/>
          <a:ln w="9525">
            <a:noFill/>
            <a:miter lim="800000"/>
            <a:headEnd/>
            <a:tailEnd/>
          </a:ln>
        </p:spPr>
      </p:pic>
      <p:pic>
        <p:nvPicPr>
          <p:cNvPr id="27" name="Picture 2"/>
          <p:cNvPicPr>
            <a:picLocks noChangeAspect="1" noChangeArrowheads="1"/>
          </p:cNvPicPr>
          <p:nvPr/>
        </p:nvPicPr>
        <p:blipFill>
          <a:blip r:embed="rId9" cstate="print"/>
          <a:srcRect l="5489" t="2437" r="4817"/>
          <a:stretch>
            <a:fillRect/>
          </a:stretch>
        </p:blipFill>
        <p:spPr bwMode="auto">
          <a:xfrm>
            <a:off x="3779838" y="23205676"/>
            <a:ext cx="3852428" cy="3671555"/>
          </a:xfrm>
          <a:prstGeom prst="rect">
            <a:avLst/>
          </a:prstGeom>
          <a:noFill/>
          <a:ln w="9525">
            <a:noFill/>
            <a:miter lim="800000"/>
            <a:headEnd/>
            <a:tailEnd/>
          </a:ln>
        </p:spPr>
      </p:pic>
      <p:sp>
        <p:nvSpPr>
          <p:cNvPr id="36" name="35 CuadroTexto"/>
          <p:cNvSpPr txBox="1"/>
          <p:nvPr/>
        </p:nvSpPr>
        <p:spPr>
          <a:xfrm>
            <a:off x="3779839" y="3187453"/>
            <a:ext cx="4932548" cy="6247864"/>
          </a:xfrm>
          <a:prstGeom prst="rect">
            <a:avLst/>
          </a:prstGeom>
          <a:noFill/>
        </p:spPr>
        <p:txBody>
          <a:bodyPr wrap="square" rtlCol="0">
            <a:spAutoFit/>
          </a:bodyPr>
          <a:lstStyle/>
          <a:p>
            <a:pPr algn="just"/>
            <a:r>
              <a:rPr lang="es-ES" sz="2000" dirty="0" smtClean="0"/>
              <a:t>El estudio y análisis de la obra, la organización y programación y la definición de detalles constructivos son los objetivos de este proyecto, basado en la ampliación del Sint-</a:t>
            </a:r>
            <a:r>
              <a:rPr lang="es-ES" sz="2000" dirty="0" err="1" smtClean="0"/>
              <a:t>Barbara</a:t>
            </a:r>
            <a:r>
              <a:rPr lang="es-ES" sz="2000" dirty="0" smtClean="0"/>
              <a:t> </a:t>
            </a:r>
            <a:r>
              <a:rPr lang="es-ES" sz="2000" dirty="0" err="1" smtClean="0"/>
              <a:t>College</a:t>
            </a:r>
            <a:r>
              <a:rPr lang="es-ES" sz="2000" dirty="0" smtClean="0"/>
              <a:t>, localizado en la calle </a:t>
            </a:r>
            <a:r>
              <a:rPr lang="es-ES" sz="2000" dirty="0" err="1" smtClean="0"/>
              <a:t>Savanstraat</a:t>
            </a:r>
            <a:r>
              <a:rPr lang="es-ES" sz="2000" dirty="0" smtClean="0"/>
              <a:t> de Gante. La ampliación se encuentra enfrente del colegio y consta de un gimnasio, 4 clases y un teatro.</a:t>
            </a:r>
          </a:p>
          <a:p>
            <a:pPr algn="just"/>
            <a:endParaRPr lang="es-ES" sz="2000" dirty="0" smtClean="0"/>
          </a:p>
          <a:p>
            <a:pPr algn="just"/>
            <a:r>
              <a:rPr lang="es-ES" sz="2000" dirty="0" err="1" smtClean="0"/>
              <a:t>The</a:t>
            </a:r>
            <a:r>
              <a:rPr lang="es-ES" sz="2000" dirty="0" smtClean="0"/>
              <a:t> </a:t>
            </a:r>
            <a:r>
              <a:rPr lang="es-ES" sz="2000" dirty="0" err="1" smtClean="0"/>
              <a:t>study</a:t>
            </a:r>
            <a:r>
              <a:rPr lang="es-ES" sz="2000" dirty="0" smtClean="0"/>
              <a:t> and </a:t>
            </a:r>
            <a:r>
              <a:rPr lang="es-ES" sz="2000" dirty="0" err="1" smtClean="0"/>
              <a:t>anylisis</a:t>
            </a:r>
            <a:r>
              <a:rPr lang="es-ES" sz="2000" dirty="0" smtClean="0"/>
              <a:t> of </a:t>
            </a:r>
            <a:r>
              <a:rPr lang="es-ES" sz="2000" dirty="0" err="1" smtClean="0"/>
              <a:t>the</a:t>
            </a:r>
            <a:r>
              <a:rPr lang="es-ES" sz="2000" dirty="0" smtClean="0"/>
              <a:t> </a:t>
            </a:r>
            <a:r>
              <a:rPr lang="es-ES" sz="2000" dirty="0" err="1" smtClean="0"/>
              <a:t>building</a:t>
            </a:r>
            <a:r>
              <a:rPr lang="es-ES" sz="2000" dirty="0" smtClean="0"/>
              <a:t> </a:t>
            </a:r>
            <a:r>
              <a:rPr lang="es-ES" sz="2000" dirty="0" err="1" smtClean="0"/>
              <a:t>site</a:t>
            </a:r>
            <a:r>
              <a:rPr lang="es-ES" sz="2000" dirty="0" smtClean="0"/>
              <a:t>, </a:t>
            </a:r>
            <a:r>
              <a:rPr lang="es-ES" sz="2000" dirty="0" err="1" smtClean="0"/>
              <a:t>the</a:t>
            </a:r>
            <a:r>
              <a:rPr lang="es-ES" sz="2000" dirty="0" smtClean="0"/>
              <a:t> </a:t>
            </a:r>
            <a:r>
              <a:rPr lang="es-ES" sz="2000" dirty="0" err="1" smtClean="0"/>
              <a:t>organization</a:t>
            </a:r>
            <a:r>
              <a:rPr lang="es-ES" sz="2000" dirty="0" smtClean="0"/>
              <a:t> and </a:t>
            </a:r>
            <a:r>
              <a:rPr lang="es-ES" sz="2000" dirty="0" err="1" smtClean="0"/>
              <a:t>budget</a:t>
            </a:r>
            <a:r>
              <a:rPr lang="es-ES" sz="2000" dirty="0" smtClean="0"/>
              <a:t> and </a:t>
            </a:r>
            <a:r>
              <a:rPr lang="es-ES" sz="2000" dirty="0" err="1" smtClean="0"/>
              <a:t>the</a:t>
            </a:r>
            <a:r>
              <a:rPr lang="es-ES" sz="2000" dirty="0" smtClean="0"/>
              <a:t> </a:t>
            </a:r>
            <a:r>
              <a:rPr lang="es-ES" sz="2000" dirty="0" err="1" smtClean="0"/>
              <a:t>definition</a:t>
            </a:r>
            <a:r>
              <a:rPr lang="es-ES" sz="2000" dirty="0" smtClean="0"/>
              <a:t> of </a:t>
            </a:r>
            <a:r>
              <a:rPr lang="es-ES" sz="2000" dirty="0" err="1" smtClean="0"/>
              <a:t>constructive</a:t>
            </a:r>
            <a:r>
              <a:rPr lang="es-ES" sz="2000" dirty="0" smtClean="0"/>
              <a:t> </a:t>
            </a:r>
            <a:r>
              <a:rPr lang="es-ES" sz="2000" dirty="0" err="1" smtClean="0"/>
              <a:t>details</a:t>
            </a:r>
            <a:r>
              <a:rPr lang="es-ES" sz="2000" dirty="0" smtClean="0"/>
              <a:t> are </a:t>
            </a:r>
            <a:r>
              <a:rPr lang="es-ES" sz="2000" dirty="0" err="1" smtClean="0"/>
              <a:t>the</a:t>
            </a:r>
            <a:r>
              <a:rPr lang="es-ES" sz="2000" dirty="0" smtClean="0"/>
              <a:t> </a:t>
            </a:r>
            <a:r>
              <a:rPr lang="es-ES" sz="2000" dirty="0" err="1" smtClean="0"/>
              <a:t>aobjectives</a:t>
            </a:r>
            <a:r>
              <a:rPr lang="es-ES" sz="2000" dirty="0" smtClean="0"/>
              <a:t> of </a:t>
            </a:r>
            <a:r>
              <a:rPr lang="es-ES" sz="2000" dirty="0" err="1" smtClean="0"/>
              <a:t>this</a:t>
            </a:r>
            <a:r>
              <a:rPr lang="es-ES" sz="2000" dirty="0" smtClean="0"/>
              <a:t> </a:t>
            </a:r>
            <a:r>
              <a:rPr lang="es-ES" sz="2000" dirty="0" err="1" smtClean="0"/>
              <a:t>project</a:t>
            </a:r>
            <a:r>
              <a:rPr lang="es-ES" sz="2000" dirty="0" smtClean="0"/>
              <a:t>, </a:t>
            </a:r>
            <a:r>
              <a:rPr lang="es-ES" sz="2000" dirty="0" err="1" smtClean="0"/>
              <a:t>based</a:t>
            </a:r>
            <a:r>
              <a:rPr lang="es-ES" sz="2000" dirty="0" smtClean="0"/>
              <a:t> </a:t>
            </a:r>
            <a:r>
              <a:rPr lang="es-ES" sz="2000" dirty="0" err="1" smtClean="0"/>
              <a:t>on</a:t>
            </a:r>
            <a:r>
              <a:rPr lang="es-ES" sz="2000" dirty="0" smtClean="0"/>
              <a:t> </a:t>
            </a:r>
            <a:r>
              <a:rPr lang="es-ES" sz="2000" dirty="0" err="1" smtClean="0"/>
              <a:t>the</a:t>
            </a:r>
            <a:r>
              <a:rPr lang="es-ES" sz="2000" dirty="0" smtClean="0"/>
              <a:t> </a:t>
            </a:r>
            <a:r>
              <a:rPr lang="es-ES" sz="2000" dirty="0" err="1" smtClean="0"/>
              <a:t>enlargement</a:t>
            </a:r>
            <a:r>
              <a:rPr lang="es-ES" sz="2000" dirty="0" smtClean="0"/>
              <a:t> of Sint-</a:t>
            </a:r>
            <a:r>
              <a:rPr lang="es-ES" sz="2000" dirty="0" err="1" smtClean="0"/>
              <a:t>Barbara</a:t>
            </a:r>
            <a:r>
              <a:rPr lang="es-ES" sz="2000" dirty="0" smtClean="0"/>
              <a:t> </a:t>
            </a:r>
            <a:r>
              <a:rPr lang="es-ES" sz="2000" dirty="0" err="1" smtClean="0"/>
              <a:t>college</a:t>
            </a:r>
            <a:r>
              <a:rPr lang="es-ES" sz="2000" dirty="0" smtClean="0"/>
              <a:t>, </a:t>
            </a:r>
            <a:r>
              <a:rPr lang="es-ES" sz="2000" dirty="0" err="1" smtClean="0"/>
              <a:t>located</a:t>
            </a:r>
            <a:r>
              <a:rPr lang="es-ES" sz="2000" dirty="0" smtClean="0"/>
              <a:t> in </a:t>
            </a:r>
            <a:r>
              <a:rPr lang="es-ES" sz="2000" dirty="0" err="1" smtClean="0"/>
              <a:t>Savanstraat</a:t>
            </a:r>
            <a:r>
              <a:rPr lang="es-ES" sz="2000" dirty="0" smtClean="0"/>
              <a:t> </a:t>
            </a:r>
            <a:r>
              <a:rPr lang="es-ES" sz="2000" dirty="0" err="1" smtClean="0"/>
              <a:t>street</a:t>
            </a:r>
            <a:r>
              <a:rPr lang="es-ES" sz="2000" dirty="0" smtClean="0"/>
              <a:t> of </a:t>
            </a:r>
            <a:r>
              <a:rPr lang="es-ES" sz="2000" dirty="0" err="1" smtClean="0"/>
              <a:t>Gent</a:t>
            </a:r>
            <a:r>
              <a:rPr lang="es-ES" sz="2000" dirty="0" smtClean="0"/>
              <a:t>. </a:t>
            </a:r>
            <a:r>
              <a:rPr lang="es-ES" sz="2000" dirty="0" err="1" smtClean="0"/>
              <a:t>The</a:t>
            </a:r>
            <a:r>
              <a:rPr lang="es-ES" sz="2000" dirty="0" smtClean="0"/>
              <a:t> </a:t>
            </a:r>
            <a:r>
              <a:rPr lang="es-ES" sz="2000" dirty="0" err="1" smtClean="0"/>
              <a:t>enlargement</a:t>
            </a:r>
            <a:r>
              <a:rPr lang="es-ES" sz="2000" dirty="0" smtClean="0"/>
              <a:t> </a:t>
            </a:r>
            <a:r>
              <a:rPr lang="es-ES" sz="2000" dirty="0" err="1" smtClean="0"/>
              <a:t>is</a:t>
            </a:r>
            <a:r>
              <a:rPr lang="es-ES" sz="2000" dirty="0" smtClean="0"/>
              <a:t> </a:t>
            </a:r>
            <a:r>
              <a:rPr lang="es-ES" sz="2000" dirty="0" err="1" smtClean="0"/>
              <a:t>located</a:t>
            </a:r>
            <a:r>
              <a:rPr lang="es-ES" sz="2000" dirty="0" smtClean="0"/>
              <a:t> in </a:t>
            </a:r>
            <a:r>
              <a:rPr lang="es-ES" sz="2000" dirty="0" err="1" smtClean="0"/>
              <a:t>front</a:t>
            </a:r>
            <a:r>
              <a:rPr lang="es-ES" sz="2000" dirty="0" smtClean="0"/>
              <a:t> of </a:t>
            </a:r>
            <a:r>
              <a:rPr lang="es-ES" sz="2000" dirty="0" err="1" smtClean="0"/>
              <a:t>the</a:t>
            </a:r>
            <a:r>
              <a:rPr lang="es-ES" sz="2000" dirty="0" smtClean="0"/>
              <a:t> </a:t>
            </a:r>
            <a:r>
              <a:rPr lang="es-ES" sz="2000" dirty="0" err="1" smtClean="0"/>
              <a:t>college</a:t>
            </a:r>
            <a:r>
              <a:rPr lang="es-ES" sz="2000" dirty="0" smtClean="0"/>
              <a:t> and </a:t>
            </a:r>
            <a:r>
              <a:rPr lang="es-ES" sz="2000" dirty="0" err="1" smtClean="0"/>
              <a:t>includes</a:t>
            </a:r>
            <a:r>
              <a:rPr lang="es-ES" sz="2000" dirty="0" smtClean="0"/>
              <a:t> a </a:t>
            </a:r>
            <a:r>
              <a:rPr lang="es-ES" sz="2000" dirty="0" err="1" smtClean="0"/>
              <a:t>gym</a:t>
            </a:r>
            <a:r>
              <a:rPr lang="es-ES" sz="2000" dirty="0" smtClean="0"/>
              <a:t>, 4 </a:t>
            </a:r>
            <a:r>
              <a:rPr lang="es-ES" sz="2000" dirty="0" err="1" smtClean="0"/>
              <a:t>classes</a:t>
            </a:r>
            <a:r>
              <a:rPr lang="es-ES" sz="2000" dirty="0" smtClean="0"/>
              <a:t> and a </a:t>
            </a:r>
            <a:r>
              <a:rPr lang="es-ES" sz="2000" dirty="0" err="1" smtClean="0"/>
              <a:t>thater</a:t>
            </a:r>
            <a:r>
              <a:rPr lang="es-ES" sz="2000" dirty="0" smtClean="0"/>
              <a:t>.</a:t>
            </a:r>
          </a:p>
          <a:p>
            <a:pPr algn="just"/>
            <a:endParaRPr lang="es-ES" sz="2000" dirty="0"/>
          </a:p>
        </p:txBody>
      </p:sp>
      <p:sp>
        <p:nvSpPr>
          <p:cNvPr id="40" name="39 CuadroTexto"/>
          <p:cNvSpPr txBox="1"/>
          <p:nvPr/>
        </p:nvSpPr>
        <p:spPr>
          <a:xfrm>
            <a:off x="13968970" y="23097665"/>
            <a:ext cx="2082621" cy="553998"/>
          </a:xfrm>
          <a:prstGeom prst="rect">
            <a:avLst/>
          </a:prstGeom>
          <a:noFill/>
        </p:spPr>
        <p:txBody>
          <a:bodyPr wrap="none" rtlCol="0">
            <a:spAutoFit/>
          </a:bodyPr>
          <a:lstStyle/>
          <a:p>
            <a:r>
              <a:rPr lang="es-ES" sz="3000" i="1" u="sng" dirty="0" smtClean="0"/>
              <a:t>Conclusión</a:t>
            </a:r>
            <a:endParaRPr lang="es-ES" sz="3000" i="1" u="sng" dirty="0"/>
          </a:p>
        </p:txBody>
      </p:sp>
      <p:pic>
        <p:nvPicPr>
          <p:cNvPr id="2" name="Picture 6"/>
          <p:cNvPicPr>
            <a:picLocks noChangeAspect="1" noChangeArrowheads="1"/>
          </p:cNvPicPr>
          <p:nvPr/>
        </p:nvPicPr>
        <p:blipFill>
          <a:blip r:embed="rId10" cstate="print"/>
          <a:srcRect/>
          <a:stretch>
            <a:fillRect/>
          </a:stretch>
        </p:blipFill>
        <p:spPr bwMode="auto">
          <a:xfrm>
            <a:off x="8964415" y="3115445"/>
            <a:ext cx="5076564" cy="3026413"/>
          </a:xfrm>
          <a:prstGeom prst="rect">
            <a:avLst/>
          </a:prstGeom>
          <a:noFill/>
          <a:ln w="9525">
            <a:noFill/>
            <a:miter lim="800000"/>
            <a:headEnd/>
            <a:tailEnd/>
          </a:ln>
        </p:spPr>
      </p:pic>
      <p:sp>
        <p:nvSpPr>
          <p:cNvPr id="31" name="30 CuadroTexto"/>
          <p:cNvSpPr txBox="1"/>
          <p:nvPr/>
        </p:nvSpPr>
        <p:spPr>
          <a:xfrm>
            <a:off x="8748390" y="6247793"/>
            <a:ext cx="5554726" cy="246221"/>
          </a:xfrm>
          <a:prstGeom prst="rect">
            <a:avLst/>
          </a:prstGeom>
          <a:noFill/>
        </p:spPr>
        <p:txBody>
          <a:bodyPr wrap="none" rtlCol="0">
            <a:spAutoFit/>
          </a:bodyPr>
          <a:lstStyle/>
          <a:p>
            <a:r>
              <a:rPr lang="es-ES" sz="1000" dirty="0" smtClean="0"/>
              <a:t>Localización del colegio y de la zona de actuación / </a:t>
            </a:r>
            <a:r>
              <a:rPr lang="es-ES" sz="1000" dirty="0" err="1" smtClean="0"/>
              <a:t>Location</a:t>
            </a:r>
            <a:r>
              <a:rPr lang="es-ES" sz="1000" dirty="0" smtClean="0"/>
              <a:t> of </a:t>
            </a:r>
            <a:r>
              <a:rPr lang="es-ES" sz="1000" dirty="0" err="1" smtClean="0"/>
              <a:t>the</a:t>
            </a:r>
            <a:r>
              <a:rPr lang="es-ES" sz="1000" dirty="0" smtClean="0"/>
              <a:t> </a:t>
            </a:r>
            <a:r>
              <a:rPr lang="es-ES" sz="1000" dirty="0" err="1" smtClean="0"/>
              <a:t>college</a:t>
            </a:r>
            <a:r>
              <a:rPr lang="es-ES" sz="1000" dirty="0" smtClean="0"/>
              <a:t> and </a:t>
            </a:r>
            <a:r>
              <a:rPr lang="es-ES" sz="1000" dirty="0" err="1" smtClean="0"/>
              <a:t>the</a:t>
            </a:r>
            <a:r>
              <a:rPr lang="es-ES" sz="1000" dirty="0" smtClean="0"/>
              <a:t> </a:t>
            </a:r>
            <a:r>
              <a:rPr lang="es-ES" sz="1000" dirty="0" err="1" smtClean="0"/>
              <a:t>building</a:t>
            </a:r>
            <a:r>
              <a:rPr lang="es-ES" sz="1000" dirty="0" smtClean="0"/>
              <a:t> </a:t>
            </a:r>
            <a:r>
              <a:rPr lang="es-ES" sz="1000" dirty="0" err="1" smtClean="0"/>
              <a:t>site</a:t>
            </a:r>
            <a:endParaRPr lang="es-ES" sz="1000" dirty="0"/>
          </a:p>
        </p:txBody>
      </p:sp>
      <p:pic>
        <p:nvPicPr>
          <p:cNvPr id="5" name="Picture 7" descr="C:\Users\Pititito\Dropbox\iPhone\Foto 12-02-12 17 12 18.jpg"/>
          <p:cNvPicPr>
            <a:picLocks noChangeAspect="1" noChangeArrowheads="1"/>
          </p:cNvPicPr>
          <p:nvPr/>
        </p:nvPicPr>
        <p:blipFill>
          <a:blip r:embed="rId11" cstate="print"/>
          <a:srcRect/>
          <a:stretch>
            <a:fillRect/>
          </a:stretch>
        </p:blipFill>
        <p:spPr bwMode="auto">
          <a:xfrm>
            <a:off x="15517142" y="3115445"/>
            <a:ext cx="4080452" cy="3060340"/>
          </a:xfrm>
          <a:prstGeom prst="rect">
            <a:avLst/>
          </a:prstGeom>
          <a:noFill/>
        </p:spPr>
      </p:pic>
      <p:sp>
        <p:nvSpPr>
          <p:cNvPr id="33" name="32 CuadroTexto"/>
          <p:cNvSpPr txBox="1"/>
          <p:nvPr/>
        </p:nvSpPr>
        <p:spPr>
          <a:xfrm>
            <a:off x="14905074" y="6247793"/>
            <a:ext cx="5415265" cy="246221"/>
          </a:xfrm>
          <a:prstGeom prst="rect">
            <a:avLst/>
          </a:prstGeom>
          <a:noFill/>
        </p:spPr>
        <p:txBody>
          <a:bodyPr wrap="none" rtlCol="0">
            <a:spAutoFit/>
          </a:bodyPr>
          <a:lstStyle/>
          <a:p>
            <a:r>
              <a:rPr lang="es-ES" sz="1000" dirty="0" smtClean="0"/>
              <a:t>Estado de l solar a mi llegada en Febrero / Status of </a:t>
            </a:r>
            <a:r>
              <a:rPr lang="es-ES" sz="1000" dirty="0" err="1" smtClean="0"/>
              <a:t>the</a:t>
            </a:r>
            <a:r>
              <a:rPr lang="es-ES" sz="1000" dirty="0" smtClean="0"/>
              <a:t> </a:t>
            </a:r>
            <a:r>
              <a:rPr lang="es-ES" sz="1000" dirty="0" err="1" smtClean="0"/>
              <a:t>building</a:t>
            </a:r>
            <a:r>
              <a:rPr lang="es-ES" sz="1000" dirty="0" smtClean="0"/>
              <a:t> </a:t>
            </a:r>
            <a:r>
              <a:rPr lang="es-ES" sz="1000" dirty="0" err="1" smtClean="0"/>
              <a:t>site</a:t>
            </a:r>
            <a:r>
              <a:rPr lang="es-ES" sz="1000" dirty="0" smtClean="0"/>
              <a:t> in my </a:t>
            </a:r>
            <a:r>
              <a:rPr lang="es-ES" sz="1000" dirty="0" err="1" smtClean="0"/>
              <a:t>arrival</a:t>
            </a:r>
            <a:r>
              <a:rPr lang="es-ES" sz="1000" dirty="0" smtClean="0"/>
              <a:t> in </a:t>
            </a:r>
            <a:r>
              <a:rPr lang="es-ES" sz="1000" dirty="0" err="1" smtClean="0"/>
              <a:t>February</a:t>
            </a:r>
            <a:endParaRPr lang="es-ES" sz="1000" dirty="0"/>
          </a:p>
        </p:txBody>
      </p:sp>
      <p:pic>
        <p:nvPicPr>
          <p:cNvPr id="6" name="Picture 8"/>
          <p:cNvPicPr>
            <a:picLocks noChangeAspect="1" noChangeArrowheads="1"/>
          </p:cNvPicPr>
          <p:nvPr/>
        </p:nvPicPr>
        <p:blipFill>
          <a:blip r:embed="rId12" cstate="print"/>
          <a:srcRect/>
          <a:stretch>
            <a:fillRect/>
          </a:stretch>
        </p:blipFill>
        <p:spPr bwMode="auto">
          <a:xfrm>
            <a:off x="9432466" y="12440481"/>
            <a:ext cx="9389044" cy="1812987"/>
          </a:xfrm>
          <a:prstGeom prst="rect">
            <a:avLst/>
          </a:prstGeom>
          <a:noFill/>
          <a:ln w="9525">
            <a:noFill/>
            <a:miter lim="800000"/>
            <a:headEnd/>
            <a:tailEnd/>
          </a:ln>
        </p:spPr>
      </p:pic>
      <p:pic>
        <p:nvPicPr>
          <p:cNvPr id="7" name="Picture 9"/>
          <p:cNvPicPr>
            <a:picLocks noChangeAspect="1" noChangeArrowheads="1"/>
          </p:cNvPicPr>
          <p:nvPr/>
        </p:nvPicPr>
        <p:blipFill>
          <a:blip r:embed="rId13" cstate="print"/>
          <a:srcRect/>
          <a:stretch>
            <a:fillRect/>
          </a:stretch>
        </p:blipFill>
        <p:spPr bwMode="auto">
          <a:xfrm>
            <a:off x="8424354" y="15320801"/>
            <a:ext cx="5364596" cy="3203447"/>
          </a:xfrm>
          <a:prstGeom prst="rect">
            <a:avLst/>
          </a:prstGeom>
          <a:noFill/>
          <a:ln w="9525">
            <a:noFill/>
            <a:miter lim="800000"/>
            <a:headEnd/>
            <a:tailEnd/>
          </a:ln>
        </p:spPr>
      </p:pic>
      <p:sp>
        <p:nvSpPr>
          <p:cNvPr id="43" name="42 CuadroTexto"/>
          <p:cNvSpPr txBox="1"/>
          <p:nvPr/>
        </p:nvSpPr>
        <p:spPr>
          <a:xfrm>
            <a:off x="12780838" y="14240681"/>
            <a:ext cx="2342308" cy="246221"/>
          </a:xfrm>
          <a:prstGeom prst="rect">
            <a:avLst/>
          </a:prstGeom>
          <a:noFill/>
        </p:spPr>
        <p:txBody>
          <a:bodyPr wrap="none" rtlCol="0">
            <a:spAutoFit/>
          </a:bodyPr>
          <a:lstStyle/>
          <a:p>
            <a:r>
              <a:rPr lang="es-ES" sz="1000" dirty="0" err="1" smtClean="0"/>
              <a:t>Gant</a:t>
            </a:r>
            <a:r>
              <a:rPr lang="es-ES" sz="1000" dirty="0" smtClean="0"/>
              <a:t> del proyecto / </a:t>
            </a:r>
            <a:r>
              <a:rPr lang="es-ES" sz="1000" dirty="0" err="1" smtClean="0"/>
              <a:t>Gant</a:t>
            </a:r>
            <a:r>
              <a:rPr lang="es-ES" sz="1000" dirty="0" smtClean="0"/>
              <a:t> of </a:t>
            </a:r>
            <a:r>
              <a:rPr lang="es-ES" sz="1000" dirty="0" err="1" smtClean="0"/>
              <a:t>the</a:t>
            </a:r>
            <a:r>
              <a:rPr lang="es-ES" sz="1000" dirty="0" smtClean="0"/>
              <a:t> </a:t>
            </a:r>
            <a:r>
              <a:rPr lang="es-ES" sz="1000" dirty="0" err="1" smtClean="0"/>
              <a:t>project</a:t>
            </a:r>
            <a:endParaRPr lang="es-ES" sz="1000" dirty="0"/>
          </a:p>
        </p:txBody>
      </p:sp>
      <p:sp>
        <p:nvSpPr>
          <p:cNvPr id="44" name="43 CuadroTexto"/>
          <p:cNvSpPr txBox="1"/>
          <p:nvPr/>
        </p:nvSpPr>
        <p:spPr>
          <a:xfrm>
            <a:off x="10080538" y="18561161"/>
            <a:ext cx="2063385" cy="246221"/>
          </a:xfrm>
          <a:prstGeom prst="rect">
            <a:avLst/>
          </a:prstGeom>
          <a:noFill/>
        </p:spPr>
        <p:txBody>
          <a:bodyPr wrap="none" rtlCol="0">
            <a:spAutoFit/>
          </a:bodyPr>
          <a:lstStyle/>
          <a:p>
            <a:r>
              <a:rPr lang="es-ES" sz="1000" dirty="0" smtClean="0"/>
              <a:t>Gráfica de costes / </a:t>
            </a:r>
            <a:r>
              <a:rPr lang="es-ES" sz="1000" dirty="0" err="1" smtClean="0"/>
              <a:t>Costs</a:t>
            </a:r>
            <a:r>
              <a:rPr lang="es-ES" sz="1000" dirty="0" smtClean="0"/>
              <a:t> </a:t>
            </a:r>
            <a:r>
              <a:rPr lang="es-ES" sz="1000" dirty="0" err="1" smtClean="0"/>
              <a:t>graphic</a:t>
            </a:r>
            <a:endParaRPr lang="es-ES" sz="1000" dirty="0" smtClean="0"/>
          </a:p>
        </p:txBody>
      </p:sp>
      <p:sp>
        <p:nvSpPr>
          <p:cNvPr id="45" name="44 CuadroTexto"/>
          <p:cNvSpPr txBox="1"/>
          <p:nvPr/>
        </p:nvSpPr>
        <p:spPr>
          <a:xfrm>
            <a:off x="4427910" y="18597165"/>
            <a:ext cx="2406428" cy="246221"/>
          </a:xfrm>
          <a:prstGeom prst="rect">
            <a:avLst/>
          </a:prstGeom>
          <a:noFill/>
        </p:spPr>
        <p:txBody>
          <a:bodyPr wrap="none" rtlCol="0">
            <a:spAutoFit/>
          </a:bodyPr>
          <a:lstStyle/>
          <a:p>
            <a:r>
              <a:rPr lang="es-ES" sz="1000" dirty="0" smtClean="0"/>
              <a:t>Planta del edificio / </a:t>
            </a:r>
            <a:r>
              <a:rPr lang="es-ES" sz="1000" dirty="0" err="1" smtClean="0"/>
              <a:t>Plant</a:t>
            </a:r>
            <a:r>
              <a:rPr lang="es-ES" sz="1000" dirty="0" smtClean="0"/>
              <a:t> of </a:t>
            </a:r>
            <a:r>
              <a:rPr lang="es-ES" sz="1000" dirty="0" err="1" smtClean="0"/>
              <a:t>the</a:t>
            </a:r>
            <a:r>
              <a:rPr lang="es-ES" sz="1000" dirty="0" smtClean="0"/>
              <a:t> </a:t>
            </a:r>
            <a:r>
              <a:rPr lang="es-ES" sz="1000" dirty="0" err="1" smtClean="0"/>
              <a:t>building</a:t>
            </a:r>
            <a:endParaRPr lang="es-ES" sz="1000" dirty="0" smtClean="0"/>
          </a:p>
        </p:txBody>
      </p:sp>
      <p:sp>
        <p:nvSpPr>
          <p:cNvPr id="46" name="45 CuadroTexto"/>
          <p:cNvSpPr txBox="1"/>
          <p:nvPr/>
        </p:nvSpPr>
        <p:spPr>
          <a:xfrm>
            <a:off x="3743834" y="19101221"/>
            <a:ext cx="8512267" cy="553998"/>
          </a:xfrm>
          <a:prstGeom prst="rect">
            <a:avLst/>
          </a:prstGeom>
          <a:noFill/>
        </p:spPr>
        <p:txBody>
          <a:bodyPr wrap="none" rtlCol="0">
            <a:spAutoFit/>
          </a:bodyPr>
          <a:lstStyle/>
          <a:p>
            <a:r>
              <a:rPr lang="es-ES" sz="3000" i="1" u="sng" dirty="0" smtClean="0"/>
              <a:t>Documentación gráfica / </a:t>
            </a:r>
            <a:r>
              <a:rPr lang="es-ES" sz="3000" i="1" u="sng" dirty="0" err="1" smtClean="0"/>
              <a:t>Graphic</a:t>
            </a:r>
            <a:r>
              <a:rPr lang="es-ES" sz="3000" i="1" u="sng" dirty="0" smtClean="0"/>
              <a:t> </a:t>
            </a:r>
            <a:r>
              <a:rPr lang="es-ES" sz="3000" i="1" u="sng" dirty="0" err="1" smtClean="0"/>
              <a:t>documentation</a:t>
            </a:r>
            <a:endParaRPr lang="es-ES" sz="3000" i="1" u="sng" dirty="0"/>
          </a:p>
        </p:txBody>
      </p:sp>
      <p:sp>
        <p:nvSpPr>
          <p:cNvPr id="38" name="37 CuadroTexto"/>
          <p:cNvSpPr txBox="1"/>
          <p:nvPr/>
        </p:nvSpPr>
        <p:spPr>
          <a:xfrm>
            <a:off x="3815842" y="10856305"/>
            <a:ext cx="17209912" cy="1631216"/>
          </a:xfrm>
          <a:prstGeom prst="rect">
            <a:avLst/>
          </a:prstGeom>
          <a:noFill/>
        </p:spPr>
        <p:txBody>
          <a:bodyPr wrap="square" rtlCol="0">
            <a:spAutoFit/>
          </a:bodyPr>
          <a:lstStyle/>
          <a:p>
            <a:pPr algn="just"/>
            <a:r>
              <a:rPr lang="es-ES" sz="2000" dirty="0" smtClean="0"/>
              <a:t>En la fase de organización  y programación, el trabajo realizado ha sido referente a las tareas, los tiempos, los recursos y a los precios que componen la fase estructural del edificio.</a:t>
            </a:r>
          </a:p>
          <a:p>
            <a:pPr algn="just"/>
            <a:endParaRPr lang="es-ES" sz="2000" dirty="0" smtClean="0"/>
          </a:p>
          <a:p>
            <a:pPr algn="just"/>
            <a:r>
              <a:rPr lang="es-ES" sz="2000" dirty="0" smtClean="0"/>
              <a:t>In </a:t>
            </a:r>
            <a:r>
              <a:rPr lang="es-ES" sz="2000" dirty="0" err="1" smtClean="0"/>
              <a:t>the</a:t>
            </a:r>
            <a:r>
              <a:rPr lang="es-ES" sz="2000" dirty="0" smtClean="0"/>
              <a:t> </a:t>
            </a:r>
            <a:r>
              <a:rPr lang="es-ES" sz="2000" dirty="0" err="1" smtClean="0"/>
              <a:t>organization</a:t>
            </a:r>
            <a:r>
              <a:rPr lang="es-ES" sz="2000" dirty="0" smtClean="0"/>
              <a:t> and </a:t>
            </a:r>
            <a:r>
              <a:rPr lang="es-ES" sz="2000" dirty="0" err="1" smtClean="0"/>
              <a:t>budget</a:t>
            </a:r>
            <a:r>
              <a:rPr lang="es-ES" sz="2000" dirty="0" smtClean="0"/>
              <a:t> </a:t>
            </a:r>
            <a:r>
              <a:rPr lang="es-ES" sz="2000" dirty="0" err="1" smtClean="0"/>
              <a:t>phase</a:t>
            </a:r>
            <a:r>
              <a:rPr lang="es-ES" sz="2000" dirty="0" smtClean="0"/>
              <a:t>, </a:t>
            </a:r>
            <a:r>
              <a:rPr lang="es-ES" sz="2000" dirty="0" err="1" smtClean="0"/>
              <a:t>the</a:t>
            </a:r>
            <a:r>
              <a:rPr lang="es-ES" sz="2000" dirty="0" smtClean="0"/>
              <a:t> </a:t>
            </a:r>
            <a:r>
              <a:rPr lang="es-ES" sz="2000" dirty="0" err="1" smtClean="0"/>
              <a:t>work</a:t>
            </a:r>
            <a:r>
              <a:rPr lang="es-ES" sz="2000" dirty="0" smtClean="0"/>
              <a:t> </a:t>
            </a:r>
            <a:r>
              <a:rPr lang="es-ES" sz="2000" dirty="0" err="1" smtClean="0"/>
              <a:t>realized</a:t>
            </a:r>
            <a:r>
              <a:rPr lang="es-ES" sz="2000" dirty="0" smtClean="0"/>
              <a:t> has </a:t>
            </a:r>
            <a:r>
              <a:rPr lang="es-ES" sz="2000" dirty="0" err="1" smtClean="0"/>
              <a:t>been</a:t>
            </a:r>
            <a:r>
              <a:rPr lang="es-ES" sz="2000" dirty="0" smtClean="0"/>
              <a:t> </a:t>
            </a:r>
            <a:r>
              <a:rPr lang="es-ES" sz="2000" dirty="0" err="1" smtClean="0"/>
              <a:t>about</a:t>
            </a:r>
            <a:r>
              <a:rPr lang="es-ES" sz="2000" dirty="0" smtClean="0"/>
              <a:t> </a:t>
            </a:r>
            <a:r>
              <a:rPr lang="es-ES" sz="2000" dirty="0" err="1" smtClean="0"/>
              <a:t>the</a:t>
            </a:r>
            <a:r>
              <a:rPr lang="es-ES" sz="2000" dirty="0" smtClean="0"/>
              <a:t> </a:t>
            </a:r>
            <a:r>
              <a:rPr lang="es-ES" sz="2000" dirty="0" err="1" smtClean="0"/>
              <a:t>tasks</a:t>
            </a:r>
            <a:r>
              <a:rPr lang="es-ES" sz="2000" dirty="0" smtClean="0"/>
              <a:t>, times, </a:t>
            </a:r>
            <a:r>
              <a:rPr lang="es-ES" sz="2000" dirty="0" err="1" smtClean="0"/>
              <a:t>resources</a:t>
            </a:r>
            <a:r>
              <a:rPr lang="es-ES" sz="2000" dirty="0" smtClean="0"/>
              <a:t> and </a:t>
            </a:r>
            <a:r>
              <a:rPr lang="es-ES" sz="2000" dirty="0" err="1" smtClean="0"/>
              <a:t>the</a:t>
            </a:r>
            <a:r>
              <a:rPr lang="es-ES" sz="2000" dirty="0" smtClean="0"/>
              <a:t> </a:t>
            </a:r>
            <a:r>
              <a:rPr lang="es-ES" sz="2000" dirty="0" err="1" smtClean="0"/>
              <a:t>prices</a:t>
            </a:r>
            <a:r>
              <a:rPr lang="es-ES" sz="2000" dirty="0" smtClean="0"/>
              <a:t> </a:t>
            </a:r>
            <a:r>
              <a:rPr lang="es-ES" sz="2000" dirty="0" err="1" smtClean="0"/>
              <a:t>that</a:t>
            </a:r>
            <a:r>
              <a:rPr lang="es-ES" sz="2000" dirty="0" smtClean="0"/>
              <a:t> </a:t>
            </a:r>
            <a:r>
              <a:rPr lang="es-ES" sz="2000" dirty="0" err="1" smtClean="0"/>
              <a:t>compose</a:t>
            </a:r>
            <a:r>
              <a:rPr lang="es-ES" sz="2000" dirty="0" smtClean="0"/>
              <a:t> </a:t>
            </a:r>
            <a:r>
              <a:rPr lang="es-ES" sz="2000" dirty="0" err="1" smtClean="0"/>
              <a:t>the</a:t>
            </a:r>
            <a:r>
              <a:rPr lang="es-ES" sz="2000" dirty="0" smtClean="0"/>
              <a:t> </a:t>
            </a:r>
            <a:r>
              <a:rPr lang="es-ES" sz="2000" dirty="0" err="1" smtClean="0"/>
              <a:t>structural</a:t>
            </a:r>
            <a:r>
              <a:rPr lang="es-ES" sz="2000" dirty="0" smtClean="0"/>
              <a:t> </a:t>
            </a:r>
            <a:r>
              <a:rPr lang="es-ES" sz="2000" dirty="0" err="1" smtClean="0"/>
              <a:t>phase</a:t>
            </a:r>
            <a:r>
              <a:rPr lang="es-ES" sz="2000" dirty="0" smtClean="0"/>
              <a:t> of </a:t>
            </a:r>
            <a:r>
              <a:rPr lang="es-ES" sz="2000" dirty="0" err="1" smtClean="0"/>
              <a:t>the</a:t>
            </a:r>
            <a:r>
              <a:rPr lang="es-ES" sz="2000" dirty="0" smtClean="0"/>
              <a:t> </a:t>
            </a:r>
            <a:r>
              <a:rPr lang="es-ES" sz="2000" dirty="0" err="1" smtClean="0"/>
              <a:t>building</a:t>
            </a:r>
            <a:r>
              <a:rPr lang="es-ES" sz="2000" dirty="0" smtClean="0"/>
              <a:t>.</a:t>
            </a:r>
            <a:endParaRPr lang="es-ES" sz="2000" dirty="0"/>
          </a:p>
        </p:txBody>
      </p:sp>
      <p:sp>
        <p:nvSpPr>
          <p:cNvPr id="47" name="46 CuadroTexto"/>
          <p:cNvSpPr txBox="1"/>
          <p:nvPr/>
        </p:nvSpPr>
        <p:spPr>
          <a:xfrm>
            <a:off x="3779838" y="19713289"/>
            <a:ext cx="9613068" cy="3477875"/>
          </a:xfrm>
          <a:prstGeom prst="rect">
            <a:avLst/>
          </a:prstGeom>
          <a:noFill/>
        </p:spPr>
        <p:txBody>
          <a:bodyPr wrap="square" rtlCol="0">
            <a:spAutoFit/>
          </a:bodyPr>
          <a:lstStyle/>
          <a:p>
            <a:pPr algn="just"/>
            <a:r>
              <a:rPr lang="es-ES" sz="2000" dirty="0" smtClean="0"/>
              <a:t>El trabajo referente a la documentación gráfica ha sido realizado a partir de la sección vertical del edificio, </a:t>
            </a:r>
            <a:r>
              <a:rPr lang="es-ES" sz="2000" dirty="0" smtClean="0"/>
              <a:t>centrándose </a:t>
            </a:r>
            <a:r>
              <a:rPr lang="es-ES" sz="2000" dirty="0" smtClean="0"/>
              <a:t>en el teatro y las aulas y en los puntos característicos de la estructura. También se ha realizado la documentación gráfica de las fases constructivas necesarias para ejecutar la zona de las aulas, desde la excavación hasta la finalización de la cubierta de las mismas.</a:t>
            </a:r>
          </a:p>
          <a:p>
            <a:pPr algn="just"/>
            <a:endParaRPr lang="es-ES" sz="2000" dirty="0" smtClean="0"/>
          </a:p>
          <a:p>
            <a:pPr algn="just"/>
            <a:r>
              <a:rPr lang="es-ES" sz="2000" dirty="0" err="1" smtClean="0"/>
              <a:t>The</a:t>
            </a:r>
            <a:r>
              <a:rPr lang="es-ES" sz="2000" dirty="0" smtClean="0"/>
              <a:t> </a:t>
            </a:r>
            <a:r>
              <a:rPr lang="es-ES" sz="2000" dirty="0" err="1" smtClean="0"/>
              <a:t>work</a:t>
            </a:r>
            <a:r>
              <a:rPr lang="es-ES" sz="2000" dirty="0" smtClean="0"/>
              <a:t> in </a:t>
            </a:r>
            <a:r>
              <a:rPr lang="es-ES" sz="2000" dirty="0" err="1" smtClean="0"/>
              <a:t>reference</a:t>
            </a:r>
            <a:r>
              <a:rPr lang="es-ES" sz="2000" dirty="0" smtClean="0"/>
              <a:t> </a:t>
            </a:r>
            <a:r>
              <a:rPr lang="es-ES" sz="2000" dirty="0" err="1" smtClean="0"/>
              <a:t>to</a:t>
            </a:r>
            <a:r>
              <a:rPr lang="es-ES" sz="2000" dirty="0" smtClean="0"/>
              <a:t> </a:t>
            </a:r>
            <a:r>
              <a:rPr lang="es-ES" sz="2000" dirty="0" err="1" smtClean="0"/>
              <a:t>the</a:t>
            </a:r>
            <a:r>
              <a:rPr lang="es-ES" sz="2000" dirty="0" smtClean="0"/>
              <a:t> </a:t>
            </a:r>
            <a:r>
              <a:rPr lang="es-ES" sz="2000" dirty="0" err="1" smtClean="0"/>
              <a:t>graphic</a:t>
            </a:r>
            <a:r>
              <a:rPr lang="es-ES" sz="2000" dirty="0" smtClean="0"/>
              <a:t> </a:t>
            </a:r>
            <a:r>
              <a:rPr lang="es-ES" sz="2000" dirty="0" err="1" smtClean="0"/>
              <a:t>documentation</a:t>
            </a:r>
            <a:r>
              <a:rPr lang="es-ES" sz="2000" dirty="0" smtClean="0"/>
              <a:t> has </a:t>
            </a:r>
            <a:r>
              <a:rPr lang="es-ES" sz="2000" dirty="0" err="1" smtClean="0"/>
              <a:t>been</a:t>
            </a:r>
            <a:r>
              <a:rPr lang="es-ES" sz="2000" dirty="0" smtClean="0"/>
              <a:t> </a:t>
            </a:r>
            <a:r>
              <a:rPr lang="es-ES" sz="2000" dirty="0" err="1" smtClean="0"/>
              <a:t>made</a:t>
            </a:r>
            <a:r>
              <a:rPr lang="es-ES" sz="2000" dirty="0" smtClean="0"/>
              <a:t> </a:t>
            </a:r>
            <a:r>
              <a:rPr lang="es-ES" sz="2000" dirty="0" err="1" smtClean="0"/>
              <a:t>from</a:t>
            </a:r>
            <a:r>
              <a:rPr lang="es-ES" sz="2000" dirty="0" smtClean="0"/>
              <a:t> </a:t>
            </a:r>
            <a:r>
              <a:rPr lang="es-ES" sz="2000" dirty="0" err="1" smtClean="0"/>
              <a:t>the</a:t>
            </a:r>
            <a:r>
              <a:rPr lang="es-ES" sz="2000" dirty="0" smtClean="0"/>
              <a:t> vertical </a:t>
            </a:r>
            <a:r>
              <a:rPr lang="es-ES" sz="2000" dirty="0" err="1" smtClean="0"/>
              <a:t>section</a:t>
            </a:r>
            <a:r>
              <a:rPr lang="es-ES" sz="2000" dirty="0" smtClean="0"/>
              <a:t> of </a:t>
            </a:r>
            <a:r>
              <a:rPr lang="es-ES" sz="2000" dirty="0" err="1" smtClean="0"/>
              <a:t>the</a:t>
            </a:r>
            <a:r>
              <a:rPr lang="es-ES" sz="2000" dirty="0" smtClean="0"/>
              <a:t> </a:t>
            </a:r>
            <a:r>
              <a:rPr lang="es-ES" sz="2000" dirty="0" err="1" smtClean="0"/>
              <a:t>building</a:t>
            </a:r>
            <a:r>
              <a:rPr lang="es-ES" sz="2000" dirty="0" smtClean="0"/>
              <a:t>, </a:t>
            </a:r>
            <a:r>
              <a:rPr lang="es-ES" sz="2000" dirty="0" err="1" smtClean="0"/>
              <a:t>focusing</a:t>
            </a:r>
            <a:r>
              <a:rPr lang="es-ES" sz="2000" dirty="0" smtClean="0"/>
              <a:t> </a:t>
            </a:r>
            <a:r>
              <a:rPr lang="es-ES" sz="2000" dirty="0" err="1" smtClean="0"/>
              <a:t>on</a:t>
            </a:r>
            <a:r>
              <a:rPr lang="es-ES" sz="2000" dirty="0" smtClean="0"/>
              <a:t> </a:t>
            </a:r>
            <a:r>
              <a:rPr lang="es-ES" sz="2000" dirty="0" err="1" smtClean="0"/>
              <a:t>the</a:t>
            </a:r>
            <a:r>
              <a:rPr lang="es-ES" sz="2000" dirty="0" smtClean="0"/>
              <a:t> </a:t>
            </a:r>
            <a:r>
              <a:rPr lang="es-ES" sz="2000" dirty="0" err="1" smtClean="0"/>
              <a:t>theater</a:t>
            </a:r>
            <a:r>
              <a:rPr lang="es-ES" sz="2000" dirty="0" smtClean="0"/>
              <a:t> and </a:t>
            </a:r>
            <a:r>
              <a:rPr lang="es-ES" sz="2000" dirty="0" err="1" smtClean="0"/>
              <a:t>the</a:t>
            </a:r>
            <a:r>
              <a:rPr lang="es-ES" sz="2000" dirty="0" smtClean="0"/>
              <a:t> </a:t>
            </a:r>
            <a:r>
              <a:rPr lang="es-ES" sz="2000" dirty="0" err="1" smtClean="0"/>
              <a:t>classes</a:t>
            </a:r>
            <a:r>
              <a:rPr lang="es-ES" sz="2000" dirty="0" smtClean="0"/>
              <a:t> and in </a:t>
            </a:r>
            <a:r>
              <a:rPr lang="es-ES" sz="2000" dirty="0" err="1" smtClean="0"/>
              <a:t>the</a:t>
            </a:r>
            <a:r>
              <a:rPr lang="es-ES" sz="2000" dirty="0" smtClean="0"/>
              <a:t> </a:t>
            </a:r>
            <a:r>
              <a:rPr lang="es-ES" sz="2000" dirty="0" err="1" smtClean="0"/>
              <a:t>characteristic</a:t>
            </a:r>
            <a:r>
              <a:rPr lang="es-ES" sz="2000" dirty="0" smtClean="0"/>
              <a:t> </a:t>
            </a:r>
            <a:r>
              <a:rPr lang="es-ES" sz="2000" dirty="0" err="1" smtClean="0"/>
              <a:t>points</a:t>
            </a:r>
            <a:r>
              <a:rPr lang="es-ES" sz="2000" dirty="0" smtClean="0"/>
              <a:t> of </a:t>
            </a:r>
            <a:r>
              <a:rPr lang="es-ES" sz="2000" dirty="0" err="1" smtClean="0"/>
              <a:t>the</a:t>
            </a:r>
            <a:r>
              <a:rPr lang="es-ES" sz="2000" dirty="0" smtClean="0"/>
              <a:t> </a:t>
            </a:r>
            <a:r>
              <a:rPr lang="es-ES" sz="2000" dirty="0" err="1" smtClean="0"/>
              <a:t>structure</a:t>
            </a:r>
            <a:r>
              <a:rPr lang="es-ES" sz="2000" dirty="0" smtClean="0"/>
              <a:t>. </a:t>
            </a:r>
            <a:r>
              <a:rPr lang="es-ES" sz="2000" dirty="0" err="1" smtClean="0"/>
              <a:t>It</a:t>
            </a:r>
            <a:r>
              <a:rPr lang="es-ES" sz="2000" dirty="0" smtClean="0"/>
              <a:t> </a:t>
            </a:r>
            <a:r>
              <a:rPr lang="es-ES" sz="2000" dirty="0" err="1" smtClean="0"/>
              <a:t>also</a:t>
            </a:r>
            <a:r>
              <a:rPr lang="es-ES" sz="2000" dirty="0" smtClean="0"/>
              <a:t> </a:t>
            </a:r>
            <a:r>
              <a:rPr lang="es-ES" sz="2000" dirty="0" err="1" smtClean="0"/>
              <a:t>have</a:t>
            </a:r>
            <a:r>
              <a:rPr lang="es-ES" sz="2000" dirty="0" smtClean="0"/>
              <a:t> </a:t>
            </a:r>
            <a:r>
              <a:rPr lang="es-ES" sz="2000" dirty="0" err="1" smtClean="0"/>
              <a:t>the</a:t>
            </a:r>
            <a:r>
              <a:rPr lang="es-ES" sz="2000" dirty="0" smtClean="0"/>
              <a:t> </a:t>
            </a:r>
            <a:r>
              <a:rPr lang="es-ES" sz="2000" dirty="0" err="1" smtClean="0"/>
              <a:t>graphic</a:t>
            </a:r>
            <a:r>
              <a:rPr lang="es-ES" sz="2000" dirty="0" smtClean="0"/>
              <a:t> </a:t>
            </a:r>
            <a:r>
              <a:rPr lang="es-ES" sz="2000" dirty="0" err="1" smtClean="0"/>
              <a:t>documentation</a:t>
            </a:r>
            <a:r>
              <a:rPr lang="es-ES" sz="2000" dirty="0" smtClean="0"/>
              <a:t> of </a:t>
            </a:r>
            <a:r>
              <a:rPr lang="es-ES" sz="2000" dirty="0" err="1" smtClean="0"/>
              <a:t>the</a:t>
            </a:r>
            <a:r>
              <a:rPr lang="es-ES" sz="2000" dirty="0" smtClean="0"/>
              <a:t> </a:t>
            </a:r>
            <a:r>
              <a:rPr lang="es-ES" sz="2000" dirty="0" err="1" smtClean="0"/>
              <a:t>constructive</a:t>
            </a:r>
            <a:r>
              <a:rPr lang="es-ES" sz="2000" dirty="0" smtClean="0"/>
              <a:t> </a:t>
            </a:r>
            <a:r>
              <a:rPr lang="es-ES" sz="2000" dirty="0" err="1" smtClean="0"/>
              <a:t>phases</a:t>
            </a:r>
            <a:r>
              <a:rPr lang="es-ES" sz="2000" dirty="0" smtClean="0"/>
              <a:t> of </a:t>
            </a:r>
            <a:r>
              <a:rPr lang="es-ES" sz="2000" dirty="0" err="1" smtClean="0"/>
              <a:t>the</a:t>
            </a:r>
            <a:r>
              <a:rPr lang="es-ES" sz="2000" dirty="0" smtClean="0"/>
              <a:t> </a:t>
            </a:r>
            <a:r>
              <a:rPr lang="es-ES" sz="2000" dirty="0" err="1" smtClean="0"/>
              <a:t>classes</a:t>
            </a:r>
            <a:r>
              <a:rPr lang="es-ES" sz="2000" dirty="0" smtClean="0"/>
              <a:t>, </a:t>
            </a:r>
            <a:r>
              <a:rPr lang="es-ES" sz="2000" dirty="0" err="1" smtClean="0"/>
              <a:t>from</a:t>
            </a:r>
            <a:r>
              <a:rPr lang="es-ES" sz="2000" dirty="0" smtClean="0"/>
              <a:t> </a:t>
            </a:r>
            <a:r>
              <a:rPr lang="es-ES" sz="2000" dirty="0" err="1" smtClean="0"/>
              <a:t>the</a:t>
            </a:r>
            <a:r>
              <a:rPr lang="es-ES" sz="2000" dirty="0" smtClean="0"/>
              <a:t> </a:t>
            </a:r>
            <a:r>
              <a:rPr lang="es-ES" sz="2000" dirty="0" err="1" smtClean="0"/>
              <a:t>excavation</a:t>
            </a:r>
            <a:r>
              <a:rPr lang="es-ES" sz="2000" dirty="0" smtClean="0"/>
              <a:t> </a:t>
            </a:r>
            <a:r>
              <a:rPr lang="es-ES" sz="2000" dirty="0" err="1" smtClean="0"/>
              <a:t>until</a:t>
            </a:r>
            <a:r>
              <a:rPr lang="es-ES" sz="2000" dirty="0" smtClean="0"/>
              <a:t> </a:t>
            </a:r>
            <a:r>
              <a:rPr lang="es-ES" sz="2000" dirty="0" err="1" smtClean="0"/>
              <a:t>the</a:t>
            </a:r>
            <a:r>
              <a:rPr lang="es-ES" sz="2000" dirty="0" smtClean="0"/>
              <a:t> </a:t>
            </a:r>
            <a:r>
              <a:rPr lang="es-ES" sz="2000" dirty="0" err="1" smtClean="0"/>
              <a:t>ending</a:t>
            </a:r>
            <a:r>
              <a:rPr lang="es-ES" sz="2000" dirty="0" smtClean="0"/>
              <a:t> of </a:t>
            </a:r>
            <a:r>
              <a:rPr lang="es-ES" sz="2000" dirty="0" err="1" smtClean="0"/>
              <a:t>the</a:t>
            </a:r>
            <a:r>
              <a:rPr lang="es-ES" sz="2000" dirty="0" smtClean="0"/>
              <a:t> </a:t>
            </a:r>
            <a:r>
              <a:rPr lang="es-ES" sz="2000" dirty="0" err="1" smtClean="0"/>
              <a:t>roof</a:t>
            </a:r>
            <a:r>
              <a:rPr lang="es-ES" sz="2000" dirty="0" smtClean="0"/>
              <a:t> of </a:t>
            </a:r>
            <a:r>
              <a:rPr lang="es-ES" sz="2000" dirty="0" err="1" smtClean="0"/>
              <a:t>them</a:t>
            </a:r>
            <a:r>
              <a:rPr lang="es-ES" sz="2000" dirty="0" smtClean="0"/>
              <a:t>.</a:t>
            </a:r>
            <a:endParaRPr lang="es-ES" sz="2000" dirty="0"/>
          </a:p>
        </p:txBody>
      </p:sp>
      <p:sp>
        <p:nvSpPr>
          <p:cNvPr id="48" name="47 CuadroTexto"/>
          <p:cNvSpPr txBox="1"/>
          <p:nvPr/>
        </p:nvSpPr>
        <p:spPr>
          <a:xfrm>
            <a:off x="14761058" y="22845637"/>
            <a:ext cx="4354077" cy="246221"/>
          </a:xfrm>
          <a:prstGeom prst="rect">
            <a:avLst/>
          </a:prstGeom>
          <a:noFill/>
        </p:spPr>
        <p:txBody>
          <a:bodyPr wrap="none" rtlCol="0">
            <a:spAutoFit/>
          </a:bodyPr>
          <a:lstStyle/>
          <a:p>
            <a:r>
              <a:rPr lang="es-ES" sz="1000" dirty="0" smtClean="0"/>
              <a:t>Sección sobre la que se ha trabajado / </a:t>
            </a:r>
            <a:r>
              <a:rPr lang="es-ES" sz="1000" dirty="0" err="1" smtClean="0"/>
              <a:t>Section</a:t>
            </a:r>
            <a:r>
              <a:rPr lang="es-ES" sz="1000" dirty="0" smtClean="0"/>
              <a:t> </a:t>
            </a:r>
            <a:r>
              <a:rPr lang="es-ES" sz="1000" dirty="0" err="1" smtClean="0"/>
              <a:t>which</a:t>
            </a:r>
            <a:r>
              <a:rPr lang="es-ES" sz="1000" dirty="0" smtClean="0"/>
              <a:t> has </a:t>
            </a:r>
            <a:r>
              <a:rPr lang="es-ES" sz="1000" dirty="0" err="1" smtClean="0"/>
              <a:t>been</a:t>
            </a:r>
            <a:r>
              <a:rPr lang="es-ES" sz="1000" dirty="0" smtClean="0"/>
              <a:t> </a:t>
            </a:r>
            <a:r>
              <a:rPr lang="es-ES" sz="1000" dirty="0" err="1" smtClean="0"/>
              <a:t>working</a:t>
            </a:r>
            <a:endParaRPr lang="es-ES" sz="1000" dirty="0" smtClean="0"/>
          </a:p>
        </p:txBody>
      </p:sp>
      <p:sp>
        <p:nvSpPr>
          <p:cNvPr id="50" name="49 CuadroTexto"/>
          <p:cNvSpPr txBox="1"/>
          <p:nvPr/>
        </p:nvSpPr>
        <p:spPr>
          <a:xfrm>
            <a:off x="3923854" y="26950093"/>
            <a:ext cx="3744416" cy="400110"/>
          </a:xfrm>
          <a:prstGeom prst="rect">
            <a:avLst/>
          </a:prstGeom>
          <a:noFill/>
        </p:spPr>
        <p:txBody>
          <a:bodyPr wrap="square" rtlCol="0">
            <a:spAutoFit/>
          </a:bodyPr>
          <a:lstStyle/>
          <a:p>
            <a:r>
              <a:rPr lang="es-ES" sz="1000" dirty="0" smtClean="0"/>
              <a:t>Detalle del encuentro de la cubierta con el muro cortina</a:t>
            </a:r>
          </a:p>
          <a:p>
            <a:r>
              <a:rPr lang="es-ES" sz="1000" dirty="0" err="1" smtClean="0"/>
              <a:t>Detail</a:t>
            </a:r>
            <a:r>
              <a:rPr lang="es-ES" sz="1000" dirty="0" smtClean="0"/>
              <a:t> of </a:t>
            </a:r>
            <a:r>
              <a:rPr lang="es-ES" sz="1000" dirty="0" err="1" smtClean="0"/>
              <a:t>the</a:t>
            </a:r>
            <a:r>
              <a:rPr lang="es-ES" sz="1000" dirty="0" smtClean="0"/>
              <a:t> </a:t>
            </a:r>
            <a:r>
              <a:rPr lang="es-ES" sz="1000" dirty="0" err="1" smtClean="0"/>
              <a:t>encounter</a:t>
            </a:r>
            <a:r>
              <a:rPr lang="es-ES" sz="1000" dirty="0" smtClean="0"/>
              <a:t> </a:t>
            </a:r>
            <a:r>
              <a:rPr lang="es-ES" sz="1000" dirty="0" err="1" smtClean="0"/>
              <a:t>between</a:t>
            </a:r>
            <a:r>
              <a:rPr lang="es-ES" sz="1000" dirty="0" smtClean="0"/>
              <a:t> </a:t>
            </a:r>
            <a:r>
              <a:rPr lang="es-ES" sz="1000" dirty="0" err="1" smtClean="0"/>
              <a:t>the</a:t>
            </a:r>
            <a:r>
              <a:rPr lang="es-ES" sz="1000" dirty="0" smtClean="0"/>
              <a:t> </a:t>
            </a:r>
            <a:r>
              <a:rPr lang="es-ES" sz="1000" dirty="0" err="1" smtClean="0"/>
              <a:t>roof</a:t>
            </a:r>
            <a:r>
              <a:rPr lang="es-ES" sz="1000" dirty="0" smtClean="0"/>
              <a:t> and </a:t>
            </a:r>
            <a:r>
              <a:rPr lang="es-ES" sz="1000" dirty="0" err="1" smtClean="0"/>
              <a:t>the</a:t>
            </a:r>
            <a:r>
              <a:rPr lang="es-ES" sz="1000" dirty="0" smtClean="0"/>
              <a:t> </a:t>
            </a:r>
            <a:r>
              <a:rPr lang="es-ES" sz="1000" dirty="0" err="1" smtClean="0"/>
              <a:t>courtin</a:t>
            </a:r>
            <a:r>
              <a:rPr lang="es-ES" sz="1000" dirty="0" smtClean="0"/>
              <a:t> </a:t>
            </a:r>
            <a:r>
              <a:rPr lang="es-ES" sz="1000" dirty="0" err="1" smtClean="0"/>
              <a:t>wall</a:t>
            </a:r>
            <a:endParaRPr lang="es-ES" sz="1000" dirty="0" smtClean="0"/>
          </a:p>
        </p:txBody>
      </p:sp>
      <p:pic>
        <p:nvPicPr>
          <p:cNvPr id="9" name="Picture 12"/>
          <p:cNvPicPr>
            <a:picLocks noChangeAspect="1" noChangeArrowheads="1"/>
          </p:cNvPicPr>
          <p:nvPr/>
        </p:nvPicPr>
        <p:blipFill>
          <a:blip r:embed="rId14" cstate="print"/>
          <a:srcRect/>
          <a:stretch>
            <a:fillRect/>
          </a:stretch>
        </p:blipFill>
        <p:spPr bwMode="auto">
          <a:xfrm>
            <a:off x="8892406" y="22845637"/>
            <a:ext cx="4140460" cy="4877506"/>
          </a:xfrm>
          <a:prstGeom prst="rect">
            <a:avLst/>
          </a:prstGeom>
          <a:noFill/>
          <a:ln w="9525">
            <a:noFill/>
            <a:miter lim="800000"/>
            <a:headEnd/>
            <a:tailEnd/>
          </a:ln>
        </p:spPr>
      </p:pic>
      <p:sp>
        <p:nvSpPr>
          <p:cNvPr id="52" name="51 CuadroTexto"/>
          <p:cNvSpPr txBox="1"/>
          <p:nvPr/>
        </p:nvSpPr>
        <p:spPr>
          <a:xfrm>
            <a:off x="9720498" y="27670173"/>
            <a:ext cx="2628292" cy="400110"/>
          </a:xfrm>
          <a:prstGeom prst="rect">
            <a:avLst/>
          </a:prstGeom>
          <a:noFill/>
        </p:spPr>
        <p:txBody>
          <a:bodyPr wrap="square" rtlCol="0">
            <a:spAutoFit/>
          </a:bodyPr>
          <a:lstStyle/>
          <a:p>
            <a:r>
              <a:rPr lang="es-ES" sz="1000" dirty="0" smtClean="0"/>
              <a:t>Fase final de la construcción de las clases</a:t>
            </a:r>
          </a:p>
          <a:p>
            <a:r>
              <a:rPr lang="es-ES" sz="1000" dirty="0" smtClean="0"/>
              <a:t>Final </a:t>
            </a:r>
            <a:r>
              <a:rPr lang="es-ES" sz="1000" dirty="0" err="1" smtClean="0"/>
              <a:t>phase</a:t>
            </a:r>
            <a:r>
              <a:rPr lang="es-ES" sz="1000" dirty="0" smtClean="0"/>
              <a:t> of </a:t>
            </a:r>
            <a:r>
              <a:rPr lang="es-ES" sz="1000" dirty="0" err="1" smtClean="0"/>
              <a:t>the</a:t>
            </a:r>
            <a:r>
              <a:rPr lang="es-ES" sz="1000" dirty="0" smtClean="0"/>
              <a:t> </a:t>
            </a:r>
            <a:r>
              <a:rPr lang="es-ES" sz="1000" dirty="0" err="1" smtClean="0"/>
              <a:t>classes</a:t>
            </a:r>
            <a:r>
              <a:rPr lang="es-ES" sz="1000" dirty="0" smtClean="0"/>
              <a:t> </a:t>
            </a:r>
            <a:r>
              <a:rPr lang="es-ES" sz="1000" dirty="0" err="1" smtClean="0"/>
              <a:t>construction</a:t>
            </a:r>
            <a:endParaRPr lang="es-ES" sz="1000" dirty="0" smtClean="0"/>
          </a:p>
        </p:txBody>
      </p:sp>
      <p:sp>
        <p:nvSpPr>
          <p:cNvPr id="53" name="52 CuadroTexto"/>
          <p:cNvSpPr txBox="1"/>
          <p:nvPr/>
        </p:nvSpPr>
        <p:spPr>
          <a:xfrm>
            <a:off x="13104874" y="23637725"/>
            <a:ext cx="8100900" cy="4401205"/>
          </a:xfrm>
          <a:prstGeom prst="rect">
            <a:avLst/>
          </a:prstGeom>
          <a:noFill/>
        </p:spPr>
        <p:txBody>
          <a:bodyPr wrap="square" rtlCol="0">
            <a:spAutoFit/>
          </a:bodyPr>
          <a:lstStyle/>
          <a:p>
            <a:pPr algn="just"/>
            <a:r>
              <a:rPr lang="es-ES" sz="2000" dirty="0" smtClean="0"/>
              <a:t>Afrontar el proyecto en solitario me ha dado la oportunidad de ser </a:t>
            </a:r>
            <a:r>
              <a:rPr lang="es-ES" sz="2000" smtClean="0"/>
              <a:t>más </a:t>
            </a:r>
            <a:r>
              <a:rPr lang="es-ES" sz="2000" smtClean="0"/>
              <a:t>autónomo y </a:t>
            </a:r>
            <a:r>
              <a:rPr lang="es-ES" sz="2000" dirty="0" smtClean="0"/>
              <a:t>de no depender de otros compañeros a la hora de realizar un trabajo importante como lo es el proyecto final de carrera. Las visitas a la obra, además, me han abierto los ojos y me han dejado ver como es el interior de una, como trabaja y se organiza la gente en ella, y comprobar las diferencias entre los sistemas constructivos españoles y los belgas.</a:t>
            </a:r>
          </a:p>
          <a:p>
            <a:pPr algn="just"/>
            <a:endParaRPr lang="es-ES" sz="2000" dirty="0" smtClean="0"/>
          </a:p>
          <a:p>
            <a:pPr algn="just"/>
            <a:r>
              <a:rPr lang="en-US" sz="2000" dirty="0" smtClean="0"/>
              <a:t>Facing the project alone has given me the opportunity to be more independent and not depend on other partners when I made an important job as it is the final project. Visiting the site has also opened my eyes and let me see how the interior of a building site is, how it works and the people organizes in it, and check the differences between the Spanish and Belgians building systems.</a:t>
            </a:r>
            <a:endParaRPr lang="es-ES" sz="2000" dirty="0"/>
          </a:p>
        </p:txBody>
      </p:sp>
      <p:pic>
        <p:nvPicPr>
          <p:cNvPr id="4" name="Picture 6"/>
          <p:cNvPicPr>
            <a:picLocks noChangeAspect="1" noChangeArrowheads="1"/>
          </p:cNvPicPr>
          <p:nvPr/>
        </p:nvPicPr>
        <p:blipFill>
          <a:blip r:embed="rId15" cstate="print"/>
          <a:srcRect/>
          <a:stretch>
            <a:fillRect/>
          </a:stretch>
        </p:blipFill>
        <p:spPr bwMode="auto">
          <a:xfrm>
            <a:off x="15949190" y="14492709"/>
            <a:ext cx="3727551" cy="4040665"/>
          </a:xfrm>
          <a:prstGeom prst="rect">
            <a:avLst/>
          </a:prstGeom>
          <a:noFill/>
          <a:ln w="9525">
            <a:noFill/>
            <a:miter lim="800000"/>
            <a:headEnd/>
            <a:tailEnd/>
          </a:ln>
        </p:spPr>
      </p:pic>
      <p:sp>
        <p:nvSpPr>
          <p:cNvPr id="39" name="38 CuadroTexto"/>
          <p:cNvSpPr txBox="1"/>
          <p:nvPr/>
        </p:nvSpPr>
        <p:spPr>
          <a:xfrm>
            <a:off x="16741278" y="18561161"/>
            <a:ext cx="2212465" cy="246221"/>
          </a:xfrm>
          <a:prstGeom prst="rect">
            <a:avLst/>
          </a:prstGeom>
          <a:noFill/>
        </p:spPr>
        <p:txBody>
          <a:bodyPr wrap="none" rtlCol="0">
            <a:spAutoFit/>
          </a:bodyPr>
          <a:lstStyle/>
          <a:p>
            <a:r>
              <a:rPr lang="es-ES" sz="1000" dirty="0" smtClean="0"/>
              <a:t>Hoja de recursos / </a:t>
            </a:r>
            <a:r>
              <a:rPr lang="es-ES" sz="1000" dirty="0" err="1" smtClean="0"/>
              <a:t>Resources</a:t>
            </a:r>
            <a:r>
              <a:rPr lang="es-ES" sz="1000" dirty="0" smtClean="0"/>
              <a:t> </a:t>
            </a:r>
            <a:r>
              <a:rPr lang="es-ES" sz="1000" dirty="0" err="1" smtClean="0"/>
              <a:t>sheet</a:t>
            </a:r>
            <a:endParaRPr lang="es-ES" sz="1000" dirty="0"/>
          </a:p>
        </p:txBody>
      </p:sp>
      <p:pic>
        <p:nvPicPr>
          <p:cNvPr id="8" name="Picture 7" descr="C:\Users\Pititito\Dropbox\iPhone\Foto 15-03-12 12 00 42.jpg"/>
          <p:cNvPicPr>
            <a:picLocks noChangeAspect="1" noChangeArrowheads="1"/>
          </p:cNvPicPr>
          <p:nvPr/>
        </p:nvPicPr>
        <p:blipFill>
          <a:blip r:embed="rId16" cstate="print"/>
          <a:srcRect b="13333"/>
          <a:stretch>
            <a:fillRect/>
          </a:stretch>
        </p:blipFill>
        <p:spPr bwMode="auto">
          <a:xfrm>
            <a:off x="9288450" y="6715845"/>
            <a:ext cx="4320480" cy="2808312"/>
          </a:xfrm>
          <a:prstGeom prst="rect">
            <a:avLst/>
          </a:prstGeom>
          <a:noFill/>
        </p:spPr>
      </p:pic>
      <p:sp>
        <p:nvSpPr>
          <p:cNvPr id="41" name="40 CuadroTexto"/>
          <p:cNvSpPr txBox="1"/>
          <p:nvPr/>
        </p:nvSpPr>
        <p:spPr>
          <a:xfrm>
            <a:off x="10080538" y="9596165"/>
            <a:ext cx="2739853" cy="246221"/>
          </a:xfrm>
          <a:prstGeom prst="rect">
            <a:avLst/>
          </a:prstGeom>
          <a:noFill/>
        </p:spPr>
        <p:txBody>
          <a:bodyPr wrap="none" rtlCol="0">
            <a:spAutoFit/>
          </a:bodyPr>
          <a:lstStyle/>
          <a:p>
            <a:r>
              <a:rPr lang="es-ES" sz="1000" dirty="0" smtClean="0"/>
              <a:t>Planta baja del </a:t>
            </a:r>
            <a:r>
              <a:rPr lang="es-ES" sz="1000" dirty="0" err="1" smtClean="0"/>
              <a:t>teattro</a:t>
            </a:r>
            <a:r>
              <a:rPr lang="es-ES" sz="1000" dirty="0" smtClean="0"/>
              <a:t> / </a:t>
            </a:r>
            <a:r>
              <a:rPr lang="es-ES" sz="1000" dirty="0" err="1" smtClean="0"/>
              <a:t>Theater’s</a:t>
            </a:r>
            <a:r>
              <a:rPr lang="es-ES" sz="1000" dirty="0" smtClean="0"/>
              <a:t> </a:t>
            </a:r>
            <a:r>
              <a:rPr lang="es-ES" sz="1000" dirty="0" err="1" smtClean="0"/>
              <a:t>groundfloor</a:t>
            </a:r>
            <a:endParaRPr lang="es-ES" sz="1000" dirty="0"/>
          </a:p>
        </p:txBody>
      </p:sp>
      <p:pic>
        <p:nvPicPr>
          <p:cNvPr id="10" name="Picture 8" descr="C:\Users\Pititito\Dropbox\iPhone\Foto 19-03-12 09 25 49.jpg"/>
          <p:cNvPicPr>
            <a:picLocks noChangeAspect="1" noChangeArrowheads="1"/>
          </p:cNvPicPr>
          <p:nvPr/>
        </p:nvPicPr>
        <p:blipFill>
          <a:blip r:embed="rId17" cstate="print"/>
          <a:srcRect t="4357" b="17211"/>
          <a:stretch>
            <a:fillRect/>
          </a:stretch>
        </p:blipFill>
        <p:spPr bwMode="auto">
          <a:xfrm>
            <a:off x="15013086" y="6571829"/>
            <a:ext cx="5004556" cy="2943856"/>
          </a:xfrm>
          <a:prstGeom prst="rect">
            <a:avLst/>
          </a:prstGeom>
          <a:noFill/>
        </p:spPr>
      </p:pic>
      <p:sp>
        <p:nvSpPr>
          <p:cNvPr id="42" name="41 CuadroTexto"/>
          <p:cNvSpPr txBox="1"/>
          <p:nvPr/>
        </p:nvSpPr>
        <p:spPr>
          <a:xfrm>
            <a:off x="14977082" y="9596165"/>
            <a:ext cx="5075428" cy="246221"/>
          </a:xfrm>
          <a:prstGeom prst="rect">
            <a:avLst/>
          </a:prstGeom>
          <a:noFill/>
        </p:spPr>
        <p:txBody>
          <a:bodyPr wrap="none" rtlCol="0">
            <a:spAutoFit/>
          </a:bodyPr>
          <a:lstStyle/>
          <a:p>
            <a:r>
              <a:rPr lang="es-ES" sz="1000" dirty="0" smtClean="0"/>
              <a:t>Localización </a:t>
            </a:r>
            <a:r>
              <a:rPr lang="es-ES" sz="1000" dirty="0" err="1" smtClean="0"/>
              <a:t>grua</a:t>
            </a:r>
            <a:r>
              <a:rPr lang="es-ES" sz="1000" dirty="0" smtClean="0"/>
              <a:t> y construcción de clases / </a:t>
            </a:r>
            <a:r>
              <a:rPr lang="es-ES" sz="1000" dirty="0" err="1" smtClean="0"/>
              <a:t>Crane</a:t>
            </a:r>
            <a:r>
              <a:rPr lang="es-ES" sz="1000" dirty="0" smtClean="0"/>
              <a:t> </a:t>
            </a:r>
            <a:r>
              <a:rPr lang="es-ES" sz="1000" dirty="0" err="1" smtClean="0"/>
              <a:t>placement</a:t>
            </a:r>
            <a:r>
              <a:rPr lang="es-ES" sz="1000" dirty="0" smtClean="0"/>
              <a:t> and </a:t>
            </a:r>
            <a:r>
              <a:rPr lang="es-ES" sz="1000" dirty="0" err="1" smtClean="0"/>
              <a:t>classes</a:t>
            </a:r>
            <a:r>
              <a:rPr lang="es-ES" sz="1000" dirty="0" smtClean="0"/>
              <a:t> </a:t>
            </a:r>
            <a:r>
              <a:rPr lang="es-ES" sz="1000" dirty="0" err="1" smtClean="0"/>
              <a:t>construction</a:t>
            </a:r>
            <a:endParaRPr lang="es-ES" sz="1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991</TotalTime>
  <Words>676</Words>
  <Application>Microsoft Office PowerPoint</Application>
  <PresentationFormat>Personalizado</PresentationFormat>
  <Paragraphs>38</Paragraphs>
  <Slides>1</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vt:i4>
      </vt:variant>
    </vt:vector>
  </HeadingPairs>
  <TitlesOfParts>
    <vt:vector size="3" baseType="lpstr">
      <vt:lpstr>Opulento</vt:lpstr>
      <vt:lpstr>Imagen de mapa de bits</vt:lpstr>
      <vt:lpstr>Diapositiva 1</vt:lpstr>
    </vt:vector>
  </TitlesOfParts>
  <Company>Civil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Ramon</dc:creator>
  <cp:lastModifiedBy>Pititito</cp:lastModifiedBy>
  <cp:revision>100</cp:revision>
  <dcterms:created xsi:type="dcterms:W3CDTF">2008-10-30T19:01:51Z</dcterms:created>
  <dcterms:modified xsi:type="dcterms:W3CDTF">2012-07-18T09:54:44Z</dcterms:modified>
</cp:coreProperties>
</file>