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924" y="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49ED8-1633-4A61-B3BB-ABA40E3054F8}" type="datetimeFigureOut">
              <a:rPr lang="es-ES" smtClean="0"/>
              <a:pPr/>
              <a:t>21/06/2012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95378-F010-46B3-9E8B-5B53D186CE1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B4312-FAB8-4E70-BF7E-573BC9D8DAC6}" type="datetimeFigureOut">
              <a:rPr lang="es-ES" smtClean="0"/>
              <a:pPr/>
              <a:t>21/06/2012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7CBB8-3AB6-4FA5-967F-1CB1983EAC6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7CBB8-3AB6-4FA5-967F-1CB1983EAC6F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>
          <a:xfrm>
            <a:off x="1043608" y="6381328"/>
            <a:ext cx="4238625" cy="365125"/>
          </a:xfrm>
        </p:spPr>
        <p:txBody>
          <a:bodyPr/>
          <a:lstStyle>
            <a:lvl1pPr>
              <a:defRPr dirty="0"/>
            </a:lvl1pPr>
          </a:lstStyle>
          <a:p>
            <a:pPr algn="l"/>
            <a:r>
              <a:rPr lang="nl-NL" dirty="0" smtClean="0"/>
              <a:t>David Peters – Infra 3</a:t>
            </a:r>
            <a:endParaRPr lang="nl-NL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251520" y="2204864"/>
            <a:ext cx="8640762" cy="866775"/>
          </a:xfrm>
        </p:spPr>
        <p:txBody>
          <a:bodyPr/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dirty="0" err="1" smtClean="0"/>
              <a:t>Vak</a:t>
            </a:r>
            <a:r>
              <a:rPr lang="en-GB" dirty="0" smtClean="0"/>
              <a:t>: </a:t>
            </a:r>
            <a:r>
              <a:rPr lang="en-GB" dirty="0" err="1" smtClean="0"/>
              <a:t>Hoofdstuk</a:t>
            </a:r>
            <a:endParaRPr lang="en-GB" dirty="0" smtClean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50825" y="3284538"/>
            <a:ext cx="8642350" cy="1033462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dirty="0" smtClean="0"/>
              <a:t>David Peters</a:t>
            </a:r>
          </a:p>
          <a:p>
            <a:r>
              <a:rPr lang="en-GB" dirty="0" err="1" smtClean="0"/>
              <a:t>KaHo</a:t>
            </a:r>
            <a:r>
              <a:rPr lang="en-GB" dirty="0" smtClean="0"/>
              <a:t> </a:t>
            </a:r>
            <a:r>
              <a:rPr lang="en-GB" dirty="0" err="1" smtClean="0"/>
              <a:t>Sint-Lieven</a:t>
            </a:r>
            <a:r>
              <a:rPr lang="en-GB" dirty="0" smtClean="0"/>
              <a:t> – 2012</a:t>
            </a:r>
          </a:p>
        </p:txBody>
      </p:sp>
    </p:spTree>
    <p:extLst>
      <p:ext uri="{BB962C8B-B14F-4D97-AF65-F5344CB8AC3E}">
        <p14:creationId xmlns:p14="http://schemas.microsoft.com/office/powerpoint/2010/main" xmlns="" val="3879980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D3DA6-72B6-4096-9BBD-1B5B64A67C22}" type="datetimeFigureOut">
              <a:rPr lang="nl-BE"/>
              <a:pPr>
                <a:defRPr/>
              </a:pPr>
              <a:t>21/06/2012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7F86B-D4C3-4F7F-B789-ECFF7970C4CC}" type="slidenum">
              <a:rPr lang="nl-BE"/>
              <a:pPr>
                <a:defRPr/>
              </a:pPr>
              <a:t>‹Nº›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xmlns="" val="1805985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1A150-CDD0-4AC2-B53B-EAC6F1C461D0}" type="datetimeFigureOut">
              <a:rPr lang="nl-BE"/>
              <a:pPr>
                <a:defRPr/>
              </a:pPr>
              <a:t>21/06/2012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CE07B-F138-44F7-A673-C8BF5C05C4E4}" type="slidenum">
              <a:rPr lang="nl-BE"/>
              <a:pPr>
                <a:defRPr/>
              </a:pPr>
              <a:t>‹Nº›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xmlns="" val="3346286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340768"/>
            <a:ext cx="7639267" cy="43924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  <a:sym typeface="Wingdings" pitchFamily="2" charset="2"/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4624"/>
            <a:ext cx="8059738" cy="561975"/>
          </a:xfrm>
        </p:spPr>
        <p:txBody>
          <a:bodyPr/>
          <a:lstStyle>
            <a:lvl1pPr algn="l">
              <a:defRPr sz="160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BE" dirty="0" smtClean="0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1"/>
          </p:nvPr>
        </p:nvSpPr>
        <p:spPr>
          <a:xfrm>
            <a:off x="1115616" y="6381328"/>
            <a:ext cx="4238625" cy="365125"/>
          </a:xfrm>
        </p:spPr>
        <p:txBody>
          <a:bodyPr/>
          <a:lstStyle/>
          <a:p>
            <a:pPr>
              <a:defRPr/>
            </a:pPr>
            <a:r>
              <a:rPr lang="nl-NL" dirty="0" smtClean="0"/>
              <a:t>David Peters – Infra 3</a:t>
            </a:r>
          </a:p>
          <a:p>
            <a:pPr>
              <a:defRPr/>
            </a:pPr>
            <a:endParaRPr lang="nl-BE" dirty="0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3BDC10-B748-45EF-8992-66BF006B22C1}" type="slidenum">
              <a:rPr lang="nl-BE" smtClean="0"/>
              <a:pPr>
                <a:defRPr/>
              </a:pPr>
              <a:t>‹Nº›</a:t>
            </a:fld>
            <a:endParaRPr lang="nl-BE"/>
          </a:p>
        </p:txBody>
      </p:sp>
      <p:sp>
        <p:nvSpPr>
          <p:cNvPr id="13" name="Tijdelijke aanduiding voor inhoud 2"/>
          <p:cNvSpPr>
            <a:spLocks noGrp="1"/>
          </p:cNvSpPr>
          <p:nvPr>
            <p:ph idx="13"/>
          </p:nvPr>
        </p:nvSpPr>
        <p:spPr>
          <a:xfrm>
            <a:off x="323528" y="764704"/>
            <a:ext cx="6408712" cy="504056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xmlns="" val="3241700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F6676-9BCB-4769-9F46-693E8DF6F158}" type="datetimeFigureOut">
              <a:rPr lang="nl-BE"/>
              <a:pPr>
                <a:defRPr/>
              </a:pPr>
              <a:t>21/06/2012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4603B-1B24-454F-91C1-589ADE3197EC}" type="slidenum">
              <a:rPr lang="nl-BE"/>
              <a:pPr>
                <a:defRPr/>
              </a:pPr>
              <a:t>‹Nº›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xmlns="" val="3215427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C386C-DA3D-4279-A5D0-A6C3DD0C8FE4}" type="datetimeFigureOut">
              <a:rPr lang="nl-BE"/>
              <a:pPr>
                <a:defRPr/>
              </a:pPr>
              <a:t>21/06/2012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9209F-BC59-49FA-BC62-6AA2D567DB1C}" type="slidenum">
              <a:rPr lang="nl-BE"/>
              <a:pPr>
                <a:defRPr/>
              </a:pPr>
              <a:t>‹Nº›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xmlns="" val="169223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980E4-F414-4D85-A752-7154EAE80737}" type="datetimeFigureOut">
              <a:rPr lang="nl-BE"/>
              <a:pPr>
                <a:defRPr/>
              </a:pPr>
              <a:t>21/06/2012</a:t>
            </a:fld>
            <a:endParaRPr lang="nl-BE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4419A-089B-451F-B1D8-134D7341464F}" type="slidenum">
              <a:rPr lang="nl-BE"/>
              <a:pPr>
                <a:defRPr/>
              </a:pPr>
              <a:t>‹Nº›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xmlns="" val="3225704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72F7E-004E-4CEF-B743-3857D3B3BEDE}" type="datetimeFigureOut">
              <a:rPr lang="nl-BE"/>
              <a:pPr>
                <a:defRPr/>
              </a:pPr>
              <a:t>21/06/2012</a:t>
            </a:fld>
            <a:endParaRPr lang="nl-BE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BB7AC-00C4-476F-8446-31C545863D47}" type="slidenum">
              <a:rPr lang="nl-BE"/>
              <a:pPr>
                <a:defRPr/>
              </a:pPr>
              <a:t>‹Nº›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xmlns="" val="1808134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657CC-1C36-42C5-A585-04F4AA0A1964}" type="datetimeFigureOut">
              <a:rPr lang="nl-BE"/>
              <a:pPr>
                <a:defRPr/>
              </a:pPr>
              <a:t>21/06/2012</a:t>
            </a:fld>
            <a:endParaRPr lang="nl-BE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38D53-D3FB-4A62-913E-19CA6625BE41}" type="slidenum">
              <a:rPr lang="nl-BE"/>
              <a:pPr>
                <a:defRPr/>
              </a:pPr>
              <a:t>‹Nº›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xmlns="" val="3182886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F5558-40C1-4028-BF63-279C9736B79B}" type="datetimeFigureOut">
              <a:rPr lang="nl-BE"/>
              <a:pPr>
                <a:defRPr/>
              </a:pPr>
              <a:t>21/06/2012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3EACB-49B5-4E26-A8A0-CA0A6E5B2391}" type="slidenum">
              <a:rPr lang="nl-BE"/>
              <a:pPr>
                <a:defRPr/>
              </a:pPr>
              <a:t>‹Nº›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xmlns="" val="3351440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4008A-1EEA-4268-BA5F-E32C9D88F44F}" type="datetimeFigureOut">
              <a:rPr lang="nl-BE"/>
              <a:pPr>
                <a:defRPr/>
              </a:pPr>
              <a:t>21/06/2012</a:t>
            </a:fld>
            <a:endParaRPr lang="nl-BE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051CD-BB79-428F-A25A-9318B6820EE6}" type="slidenum">
              <a:rPr lang="nl-BE"/>
              <a:pPr>
                <a:defRPr/>
              </a:pPr>
              <a:t>‹Nº›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xmlns="" val="3910912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Titelstijl van model bewerken</a:t>
            </a:r>
          </a:p>
        </p:txBody>
      </p:sp>
      <p:pic>
        <p:nvPicPr>
          <p:cNvPr id="1027" name="Afbeelding 6" descr="boog_blauw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hidden">
          <a:xfrm>
            <a:off x="-7938" y="-7938"/>
            <a:ext cx="5464176" cy="85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Derde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</a:p>
          <a:p>
            <a:pPr lvl="5"/>
            <a:r>
              <a:rPr lang="nl-NL" dirty="0" smtClean="0"/>
              <a:t>Zesde niveau</a:t>
            </a:r>
          </a:p>
          <a:p>
            <a:pPr lvl="6"/>
            <a:r>
              <a:rPr lang="nl-NL" dirty="0" smtClean="0"/>
              <a:t>Zevende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087438" y="6381750"/>
            <a:ext cx="1323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747678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15FD3312-79DC-4DFD-B6B8-99F9A740E4D1}" type="datetimeFigureOut">
              <a:rPr lang="nl-BE"/>
              <a:pPr>
                <a:defRPr/>
              </a:pPr>
              <a:t>21/06/2012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452688" y="6376988"/>
            <a:ext cx="4238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718300" y="6376988"/>
            <a:ext cx="9048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747678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E33BDC10-B748-45EF-8992-66BF006B22C1}" type="slidenum">
              <a:rPr lang="nl-BE"/>
              <a:pPr>
                <a:defRPr/>
              </a:pPr>
              <a:t>‹Nº›</a:t>
            </a:fld>
            <a:endParaRPr lang="nl-BE"/>
          </a:p>
        </p:txBody>
      </p:sp>
      <p:pic>
        <p:nvPicPr>
          <p:cNvPr id="1032" name="Afbeelding 7" descr="associatie_KUL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" y="5788025"/>
            <a:ext cx="4445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Afbeelding 8" descr="kaho_CMYK.pn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5768975"/>
            <a:ext cx="781050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id="1" dur="indefinite" restart="never" nodeType="tmRoot"/>
      </p:par>
    </p:tnLst>
  </p:timing>
  <p:txStyles>
    <p:titleStyle>
      <a:lvl1pPr algn="r" defTabSz="457200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r" defTabSz="457200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914400" indent="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None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  <a:sym typeface="Wingdings" pitchFamily="2" charset="2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250825" y="2492375"/>
            <a:ext cx="75511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200" b="1" dirty="0" smtClean="0">
                <a:latin typeface="+mj-lt"/>
                <a:cs typeface="+mn-cs"/>
              </a:rPr>
              <a:t>FINAL PROJECT OF BUILDING ENGINEERING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ubTitle" idx="4294967295"/>
          </p:nvPr>
        </p:nvSpPr>
        <p:spPr>
          <a:xfrm>
            <a:off x="250825" y="3284538"/>
            <a:ext cx="8642350" cy="1033462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Tx/>
              <a:buNone/>
              <a:defRPr/>
            </a:pPr>
            <a:r>
              <a:rPr lang="en-GB" sz="1600" dirty="0" smtClean="0">
                <a:latin typeface="+mn-lt"/>
              </a:rPr>
              <a:t>Carlos </a:t>
            </a:r>
            <a:r>
              <a:rPr lang="en-GB" sz="1600" dirty="0" err="1" smtClean="0">
                <a:latin typeface="+mn-lt"/>
              </a:rPr>
              <a:t>Devís</a:t>
            </a:r>
            <a:r>
              <a:rPr lang="en-GB" sz="1600" dirty="0" smtClean="0">
                <a:latin typeface="+mn-lt"/>
              </a:rPr>
              <a:t> </a:t>
            </a:r>
            <a:r>
              <a:rPr lang="en-GB" sz="1600" dirty="0" err="1" smtClean="0">
                <a:latin typeface="+mn-lt"/>
              </a:rPr>
              <a:t>Sanjuán</a:t>
            </a:r>
            <a:endParaRPr lang="en-GB" sz="1600" dirty="0" smtClean="0">
              <a:latin typeface="+mn-lt"/>
            </a:endParaRPr>
          </a:p>
          <a:p>
            <a:pPr marL="0" indent="0" fontAlgn="auto">
              <a:spcAft>
                <a:spcPts val="0"/>
              </a:spcAft>
              <a:buFontTx/>
              <a:buNone/>
              <a:defRPr/>
            </a:pPr>
            <a:r>
              <a:rPr lang="en-GB" sz="1600" dirty="0" err="1" smtClean="0">
                <a:latin typeface="+mn-lt"/>
              </a:rPr>
              <a:t>KaHo</a:t>
            </a:r>
            <a:r>
              <a:rPr lang="en-GB" sz="1600" dirty="0" smtClean="0">
                <a:latin typeface="+mn-lt"/>
              </a:rPr>
              <a:t> </a:t>
            </a:r>
            <a:r>
              <a:rPr lang="en-GB" sz="1600" dirty="0" err="1" smtClean="0">
                <a:latin typeface="+mn-lt"/>
              </a:rPr>
              <a:t>Sint-Lieven</a:t>
            </a:r>
            <a:r>
              <a:rPr lang="en-GB" sz="1600" dirty="0" smtClean="0">
                <a:latin typeface="+mn-lt"/>
              </a:rPr>
              <a:t> – 22/06/2012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781050" y="6423025"/>
            <a:ext cx="6121400" cy="246063"/>
          </a:xfrm>
        </p:spPr>
        <p:txBody>
          <a:bodyPr/>
          <a:lstStyle/>
          <a:p>
            <a:pPr>
              <a:defRPr/>
            </a:pPr>
            <a:r>
              <a:rPr lang="nl-NL" sz="1000" dirty="0" smtClean="0">
                <a:latin typeface="Arial" pitchFamily="34" charset="0"/>
                <a:cs typeface="Arial" pitchFamily="34" charset="0"/>
              </a:rPr>
              <a:t>Carlos Devís Sanjuán – Final project of building engineering</a:t>
            </a:r>
            <a:endParaRPr lang="nl-NL" sz="1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3"/>
          </p:nvPr>
        </p:nvSpPr>
        <p:spPr/>
        <p:txBody>
          <a:bodyPr>
            <a:noAutofit/>
          </a:bodyPr>
          <a:lstStyle/>
          <a:p>
            <a:r>
              <a:rPr lang="es-ES" sz="3000" dirty="0" err="1" smtClean="0"/>
              <a:t>Section</a:t>
            </a:r>
            <a:endParaRPr lang="es-ES" sz="3000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7541085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404664"/>
            <a:ext cx="2754064" cy="157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429000"/>
            <a:ext cx="6439630" cy="250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contenido"/>
          <p:cNvSpPr>
            <a:spLocks noGrp="1"/>
          </p:cNvSpPr>
          <p:nvPr>
            <p:ph idx="13"/>
          </p:nvPr>
        </p:nvSpPr>
        <p:spPr/>
        <p:txBody>
          <a:bodyPr>
            <a:noAutofit/>
          </a:bodyPr>
          <a:lstStyle/>
          <a:p>
            <a:r>
              <a:rPr lang="es-ES" sz="3000" dirty="0" err="1" smtClean="0"/>
              <a:t>Classes</a:t>
            </a:r>
            <a:r>
              <a:rPr lang="es-ES" sz="3000" dirty="0" smtClean="0"/>
              <a:t> </a:t>
            </a:r>
            <a:r>
              <a:rPr lang="es-ES" sz="3000" dirty="0" err="1" smtClean="0"/>
              <a:t>phases</a:t>
            </a:r>
            <a:endParaRPr lang="es-ES" sz="3000" dirty="0" smtClean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268759"/>
            <a:ext cx="6108637" cy="221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3"/>
          </p:nvPr>
        </p:nvSpPr>
        <p:spPr/>
        <p:txBody>
          <a:bodyPr>
            <a:noAutofit/>
          </a:bodyPr>
          <a:lstStyle/>
          <a:p>
            <a:r>
              <a:rPr lang="es-ES" sz="3000" dirty="0" err="1" smtClean="0"/>
              <a:t>Classes</a:t>
            </a:r>
            <a:r>
              <a:rPr lang="es-ES" sz="3000" dirty="0" smtClean="0"/>
              <a:t> </a:t>
            </a:r>
            <a:r>
              <a:rPr lang="es-ES" sz="3000" dirty="0" err="1" smtClean="0"/>
              <a:t>phases</a:t>
            </a:r>
            <a:endParaRPr lang="es-ES" sz="3000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025" y="1776413"/>
            <a:ext cx="798195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80728"/>
            <a:ext cx="4006006" cy="468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contenido"/>
          <p:cNvSpPr>
            <a:spLocks noGrp="1"/>
          </p:cNvSpPr>
          <p:nvPr>
            <p:ph idx="13"/>
          </p:nvPr>
        </p:nvSpPr>
        <p:spPr/>
        <p:txBody>
          <a:bodyPr>
            <a:noAutofit/>
          </a:bodyPr>
          <a:lstStyle/>
          <a:p>
            <a:r>
              <a:rPr lang="es-ES" sz="3000" dirty="0" err="1" smtClean="0"/>
              <a:t>Classes</a:t>
            </a:r>
            <a:r>
              <a:rPr lang="es-ES" sz="3000" dirty="0" smtClean="0"/>
              <a:t> </a:t>
            </a:r>
            <a:r>
              <a:rPr lang="es-ES" sz="3000" dirty="0" err="1" smtClean="0"/>
              <a:t>phases</a:t>
            </a:r>
            <a:endParaRPr lang="es-ES" sz="3000" dirty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908720"/>
            <a:ext cx="4302965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052736"/>
            <a:ext cx="4778474" cy="5487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contenido"/>
          <p:cNvSpPr>
            <a:spLocks noGrp="1"/>
          </p:cNvSpPr>
          <p:nvPr>
            <p:ph idx="13"/>
          </p:nvPr>
        </p:nvSpPr>
        <p:spPr/>
        <p:txBody>
          <a:bodyPr>
            <a:noAutofit/>
          </a:bodyPr>
          <a:lstStyle/>
          <a:p>
            <a:r>
              <a:rPr lang="es-ES" sz="3000" dirty="0" err="1" smtClean="0"/>
              <a:t>Classes</a:t>
            </a:r>
            <a:r>
              <a:rPr lang="es-ES" sz="3000" dirty="0" smtClean="0"/>
              <a:t> </a:t>
            </a:r>
            <a:r>
              <a:rPr lang="es-ES" sz="3000" dirty="0" err="1" smtClean="0"/>
              <a:t>phases</a:t>
            </a:r>
            <a:endParaRPr lang="es-E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3"/>
          </p:nvPr>
        </p:nvSpPr>
        <p:spPr/>
        <p:txBody>
          <a:bodyPr>
            <a:normAutofit lnSpcReduction="10000"/>
          </a:bodyPr>
          <a:lstStyle/>
          <a:p>
            <a:r>
              <a:rPr lang="es-ES" sz="3000" dirty="0" err="1" smtClean="0"/>
              <a:t>Details</a:t>
            </a:r>
            <a:endParaRPr lang="es-ES" sz="3000" dirty="0" smtClean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 l="3175" t="1244"/>
          <a:stretch>
            <a:fillRect/>
          </a:stretch>
        </p:blipFill>
        <p:spPr bwMode="auto">
          <a:xfrm>
            <a:off x="2339752" y="692696"/>
            <a:ext cx="4503183" cy="5858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 l="5489" t="2437" r="4817"/>
          <a:stretch>
            <a:fillRect/>
          </a:stretch>
        </p:blipFill>
        <p:spPr bwMode="auto">
          <a:xfrm>
            <a:off x="1403648" y="764704"/>
            <a:ext cx="6048672" cy="5764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contenido"/>
          <p:cNvSpPr>
            <a:spLocks noGrp="1"/>
          </p:cNvSpPr>
          <p:nvPr>
            <p:ph idx="13"/>
          </p:nvPr>
        </p:nvSpPr>
        <p:spPr/>
        <p:txBody>
          <a:bodyPr>
            <a:normAutofit lnSpcReduction="10000"/>
          </a:bodyPr>
          <a:lstStyle/>
          <a:p>
            <a:r>
              <a:rPr lang="es-ES" sz="3000" dirty="0" err="1" smtClean="0"/>
              <a:t>Details</a:t>
            </a:r>
            <a:endParaRPr lang="es-E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3"/>
          </p:nvPr>
        </p:nvSpPr>
        <p:spPr>
          <a:xfrm>
            <a:off x="323528" y="692696"/>
            <a:ext cx="6408712" cy="504056"/>
          </a:xfrm>
        </p:spPr>
        <p:txBody>
          <a:bodyPr>
            <a:noAutofit/>
          </a:bodyPr>
          <a:lstStyle/>
          <a:p>
            <a:r>
              <a:rPr lang="es-ES" sz="3000" dirty="0" err="1" smtClean="0"/>
              <a:t>Details</a:t>
            </a:r>
            <a:endParaRPr lang="es-ES" sz="3000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 l="2370" t="1226" b="1909"/>
          <a:stretch>
            <a:fillRect/>
          </a:stretch>
        </p:blipFill>
        <p:spPr bwMode="auto">
          <a:xfrm>
            <a:off x="1619672" y="836712"/>
            <a:ext cx="6147818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764704"/>
            <a:ext cx="5256584" cy="543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contenido"/>
          <p:cNvSpPr>
            <a:spLocks noGrp="1"/>
          </p:cNvSpPr>
          <p:nvPr>
            <p:ph idx="13"/>
          </p:nvPr>
        </p:nvSpPr>
        <p:spPr/>
        <p:txBody>
          <a:bodyPr>
            <a:normAutofit lnSpcReduction="10000"/>
          </a:bodyPr>
          <a:lstStyle/>
          <a:p>
            <a:r>
              <a:rPr lang="es-ES" sz="3000" dirty="0" err="1" smtClean="0"/>
              <a:t>Details</a:t>
            </a:r>
            <a:endParaRPr lang="es-E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80728"/>
            <a:ext cx="7445758" cy="4737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contenido"/>
          <p:cNvSpPr>
            <a:spLocks noGrp="1"/>
          </p:cNvSpPr>
          <p:nvPr>
            <p:ph idx="13"/>
          </p:nvPr>
        </p:nvSpPr>
        <p:spPr/>
        <p:txBody>
          <a:bodyPr>
            <a:normAutofit lnSpcReduction="10000"/>
          </a:bodyPr>
          <a:lstStyle/>
          <a:p>
            <a:r>
              <a:rPr lang="es-ES" sz="3000" dirty="0" err="1" smtClean="0"/>
              <a:t>Details</a:t>
            </a:r>
            <a:endParaRPr lang="es-E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251520" y="836712"/>
            <a:ext cx="483818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3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Location of the building site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781050" y="6423025"/>
            <a:ext cx="6121400" cy="246063"/>
          </a:xfrm>
        </p:spPr>
        <p:txBody>
          <a:bodyPr/>
          <a:lstStyle/>
          <a:p>
            <a:pPr algn="l">
              <a:defRPr/>
            </a:pPr>
            <a:r>
              <a:rPr lang="nl-NL" sz="1000">
                <a:latin typeface="Arial" pitchFamily="34" charset="0"/>
                <a:cs typeface="Arial" pitchFamily="34" charset="0"/>
              </a:rPr>
              <a:t>Naam van de spreker - Titel van de presentatie</a:t>
            </a:r>
          </a:p>
        </p:txBody>
      </p:sp>
      <p:sp>
        <p:nvSpPr>
          <p:cNvPr id="8" name="Rechthoek 3"/>
          <p:cNvSpPr/>
          <p:nvPr/>
        </p:nvSpPr>
        <p:spPr>
          <a:xfrm>
            <a:off x="395536" y="1484784"/>
            <a:ext cx="37913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000" dirty="0" smtClean="0">
                <a:latin typeface="+mj-lt"/>
                <a:cs typeface="+mn-cs"/>
              </a:rPr>
              <a:t>Savaanstraat 98-100, B-9000, Gent</a:t>
            </a:r>
          </a:p>
        </p:txBody>
      </p:sp>
      <p:pic>
        <p:nvPicPr>
          <p:cNvPr id="1029" name="Picture 5" descr="C:\Users\Pititito\Desktop\Universidad\Cosas UNI Erasmus\Finiquitando\Localización proyect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060848"/>
            <a:ext cx="6296904" cy="3477111"/>
          </a:xfrm>
          <a:prstGeom prst="rect">
            <a:avLst/>
          </a:prstGeom>
          <a:noFill/>
        </p:spPr>
      </p:pic>
      <p:pic>
        <p:nvPicPr>
          <p:cNvPr id="1030" name="Picture 6" descr="C:\Users\Pititito\Desktop\Universidad\Cosas UNI Erasmus\Finiquitando\STRABAG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764704"/>
            <a:ext cx="2646986" cy="10891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3"/>
          </p:nvPr>
        </p:nvSpPr>
        <p:spPr/>
        <p:txBody>
          <a:bodyPr>
            <a:noAutofit/>
          </a:bodyPr>
          <a:lstStyle/>
          <a:p>
            <a:r>
              <a:rPr lang="es-ES" sz="3000" dirty="0" err="1" smtClean="0"/>
              <a:t>Details</a:t>
            </a:r>
            <a:endParaRPr lang="es-ES" sz="3000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692696"/>
            <a:ext cx="4896544" cy="5920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Peter </a:t>
            </a:r>
            <a:r>
              <a:rPr lang="es-ES" dirty="0" err="1" smtClean="0"/>
              <a:t>Denie</a:t>
            </a:r>
            <a:endParaRPr lang="es-ES" dirty="0" smtClean="0"/>
          </a:p>
          <a:p>
            <a:r>
              <a:rPr lang="es-ES" dirty="0" err="1" smtClean="0"/>
              <a:t>Lieve</a:t>
            </a:r>
            <a:r>
              <a:rPr lang="es-ES" dirty="0" smtClean="0"/>
              <a:t> </a:t>
            </a:r>
            <a:r>
              <a:rPr lang="es-ES" dirty="0" err="1" smtClean="0"/>
              <a:t>Weymeis</a:t>
            </a:r>
            <a:endParaRPr lang="es-ES" dirty="0" smtClean="0"/>
          </a:p>
          <a:p>
            <a:r>
              <a:rPr lang="es-ES" dirty="0" smtClean="0"/>
              <a:t>David </a:t>
            </a:r>
            <a:r>
              <a:rPr lang="es-ES" dirty="0" err="1" smtClean="0"/>
              <a:t>Peters</a:t>
            </a:r>
            <a:endParaRPr lang="es-ES" dirty="0" smtClean="0"/>
          </a:p>
          <a:p>
            <a:r>
              <a:rPr lang="es-ES" dirty="0" err="1" smtClean="0"/>
              <a:t>Katrien</a:t>
            </a:r>
            <a:r>
              <a:rPr lang="es-ES" dirty="0" smtClean="0"/>
              <a:t> </a:t>
            </a:r>
            <a:r>
              <a:rPr lang="es-ES" dirty="0" err="1" smtClean="0"/>
              <a:t>Wageman</a:t>
            </a:r>
            <a:endParaRPr lang="es-ES" dirty="0" smtClean="0"/>
          </a:p>
          <a:p>
            <a:r>
              <a:rPr lang="es-ES" dirty="0" err="1" smtClean="0"/>
              <a:t>KaHo</a:t>
            </a:r>
            <a:r>
              <a:rPr lang="es-ES" dirty="0" smtClean="0"/>
              <a:t> Sint-</a:t>
            </a:r>
            <a:r>
              <a:rPr lang="es-ES" dirty="0" err="1" smtClean="0"/>
              <a:t>Lieven</a:t>
            </a:r>
            <a:endParaRPr lang="es-ES" dirty="0" smtClean="0"/>
          </a:p>
        </p:txBody>
      </p:sp>
      <p:sp>
        <p:nvSpPr>
          <p:cNvPr id="4" name="3 Marcador de contenido"/>
          <p:cNvSpPr>
            <a:spLocks noGrp="1"/>
          </p:cNvSpPr>
          <p:nvPr>
            <p:ph idx="13"/>
          </p:nvPr>
        </p:nvSpPr>
        <p:spPr/>
        <p:txBody>
          <a:bodyPr>
            <a:normAutofit lnSpcReduction="10000"/>
          </a:bodyPr>
          <a:lstStyle/>
          <a:p>
            <a:r>
              <a:rPr lang="es-ES" sz="3000" dirty="0" smtClean="0"/>
              <a:t>Gratitudes</a:t>
            </a:r>
            <a:endParaRPr lang="es-E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content.answcdn.com/main/content/img/getty/5/2/CC0005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764704"/>
            <a:ext cx="5629275" cy="5629276"/>
          </a:xfrm>
          <a:prstGeom prst="rect">
            <a:avLst/>
          </a:prstGeom>
          <a:noFill/>
        </p:spPr>
      </p:pic>
      <p:sp>
        <p:nvSpPr>
          <p:cNvPr id="4" name="3 Marcador de contenido"/>
          <p:cNvSpPr>
            <a:spLocks noGrp="1"/>
          </p:cNvSpPr>
          <p:nvPr>
            <p:ph idx="13"/>
          </p:nvPr>
        </p:nvSpPr>
        <p:spPr/>
        <p:txBody>
          <a:bodyPr>
            <a:noAutofit/>
          </a:bodyPr>
          <a:lstStyle/>
          <a:p>
            <a:r>
              <a:rPr lang="es-ES" sz="3000" dirty="0" err="1" smtClean="0"/>
              <a:t>Questions</a:t>
            </a:r>
            <a:endParaRPr lang="es-E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23528" y="1340768"/>
            <a:ext cx="7632848" cy="1008112"/>
          </a:xfrm>
        </p:spPr>
        <p:txBody>
          <a:bodyPr/>
          <a:lstStyle/>
          <a:p>
            <a:r>
              <a:rPr lang="es-ES" dirty="0" err="1" smtClean="0"/>
              <a:t>Organization</a:t>
            </a:r>
            <a:r>
              <a:rPr lang="es-ES" dirty="0" smtClean="0"/>
              <a:t> and </a:t>
            </a:r>
            <a:r>
              <a:rPr lang="es-ES" dirty="0" err="1" smtClean="0"/>
              <a:t>budget</a:t>
            </a:r>
            <a:endParaRPr lang="es-ES" dirty="0" smtClean="0"/>
          </a:p>
          <a:p>
            <a:r>
              <a:rPr lang="es-ES" dirty="0" smtClean="0"/>
              <a:t>CAD 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idx="13"/>
          </p:nvPr>
        </p:nvSpPr>
        <p:spPr/>
        <p:txBody>
          <a:bodyPr>
            <a:noAutofit/>
          </a:bodyPr>
          <a:lstStyle/>
          <a:p>
            <a:r>
              <a:rPr lang="es-ES" sz="3000" dirty="0" err="1" smtClean="0"/>
              <a:t>Parts</a:t>
            </a:r>
            <a:r>
              <a:rPr lang="es-ES" sz="3000" dirty="0" smtClean="0"/>
              <a:t> of </a:t>
            </a:r>
            <a:r>
              <a:rPr lang="es-ES" sz="3000" dirty="0" err="1" smtClean="0"/>
              <a:t>the</a:t>
            </a:r>
            <a:r>
              <a:rPr lang="es-ES" sz="3000" dirty="0" smtClean="0"/>
              <a:t> </a:t>
            </a:r>
            <a:r>
              <a:rPr lang="es-ES" sz="3000" dirty="0" err="1" smtClean="0"/>
              <a:t>project</a:t>
            </a:r>
            <a:endParaRPr lang="es-ES" sz="3000" dirty="0"/>
          </a:p>
        </p:txBody>
      </p:sp>
      <p:sp>
        <p:nvSpPr>
          <p:cNvPr id="5" name="3 Marcador de contenido"/>
          <p:cNvSpPr txBox="1">
            <a:spLocks/>
          </p:cNvSpPr>
          <p:nvPr/>
        </p:nvSpPr>
        <p:spPr>
          <a:xfrm>
            <a:off x="395536" y="2276872"/>
            <a:ext cx="6408712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s-ES" sz="30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pic>
        <p:nvPicPr>
          <p:cNvPr id="9218" name="Picture 2" descr="http://nwds-ak.com/Portals/1/images/NWDSAKMS-excel-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764704"/>
            <a:ext cx="2093218" cy="2093218"/>
          </a:xfrm>
          <a:prstGeom prst="rect">
            <a:avLst/>
          </a:prstGeom>
          <a:noFill/>
        </p:spPr>
      </p:pic>
      <p:pic>
        <p:nvPicPr>
          <p:cNvPr id="9220" name="Picture 4" descr="http://t3.gstatic.com/images?q=tbn:ANd9GcSu_wFQGF3uhb0ePAk1qYR96XQjqFPCCMgHsyEeCgdp8F4c2JkvNK8SXiY4l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645024"/>
            <a:ext cx="1592770" cy="1582291"/>
          </a:xfrm>
          <a:prstGeom prst="rect">
            <a:avLst/>
          </a:prstGeom>
          <a:noFill/>
        </p:spPr>
      </p:pic>
      <p:pic>
        <p:nvPicPr>
          <p:cNvPr id="9222" name="Picture 6" descr="http://www.formacarm.es/joomla/images/stories/Autocad_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3140968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3"/>
          </p:nvPr>
        </p:nvSpPr>
        <p:spPr/>
        <p:txBody>
          <a:bodyPr>
            <a:noAutofit/>
          </a:bodyPr>
          <a:lstStyle/>
          <a:p>
            <a:r>
              <a:rPr lang="es-ES" sz="3000" dirty="0" smtClean="0"/>
              <a:t>Calendar</a:t>
            </a:r>
            <a:endParaRPr lang="es-ES" sz="3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467544" y="2492896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Monday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Friday </a:t>
            </a:r>
            <a:r>
              <a:rPr lang="es-ES" dirty="0" smtClean="0">
                <a:sym typeface="Wingdings" pitchFamily="2" charset="2"/>
              </a:rPr>
              <a:t> 7.30-11.30, 12.00-15.30</a:t>
            </a:r>
          </a:p>
          <a:p>
            <a:r>
              <a:rPr lang="es-ES" dirty="0" err="1" smtClean="0">
                <a:sym typeface="Wingdings" pitchFamily="2" charset="2"/>
              </a:rPr>
              <a:t>Saturday</a:t>
            </a:r>
            <a:r>
              <a:rPr lang="es-ES" dirty="0" smtClean="0">
                <a:sym typeface="Wingdings" pitchFamily="2" charset="2"/>
              </a:rPr>
              <a:t> and </a:t>
            </a:r>
            <a:r>
              <a:rPr lang="es-ES" dirty="0" err="1" smtClean="0">
                <a:sym typeface="Wingdings" pitchFamily="2" charset="2"/>
              </a:rPr>
              <a:t>Sunday</a:t>
            </a:r>
            <a:r>
              <a:rPr lang="es-ES" dirty="0" smtClean="0">
                <a:sym typeface="Wingdings" pitchFamily="2" charset="2"/>
              </a:rPr>
              <a:t>  </a:t>
            </a:r>
            <a:r>
              <a:rPr lang="es-ES" dirty="0" err="1" smtClean="0">
                <a:sym typeface="Wingdings" pitchFamily="2" charset="2"/>
              </a:rPr>
              <a:t>Not</a:t>
            </a:r>
            <a:r>
              <a:rPr lang="es-ES" dirty="0" smtClean="0">
                <a:sym typeface="Wingdings" pitchFamily="2" charset="2"/>
              </a:rPr>
              <a:t> laborable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5076056" y="1268760"/>
          <a:ext cx="2664296" cy="48768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792088"/>
                <a:gridCol w="1872208"/>
              </a:tblGrid>
              <a:tr h="164741">
                <a:tc grid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FESTIVITIES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64741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000" kern="1200" dirty="0" smtClean="0"/>
                        <a:t>01/01/12</a:t>
                      </a:r>
                      <a:endParaRPr lang="es-ES" sz="1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000" kern="1200" dirty="0" smtClean="0"/>
                        <a:t>New </a:t>
                      </a:r>
                      <a:r>
                        <a:rPr lang="es-ES" sz="1000" kern="1200" dirty="0" err="1" smtClean="0"/>
                        <a:t>year</a:t>
                      </a:r>
                      <a:endParaRPr lang="es-ES" sz="1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9727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 smtClean="0"/>
                        <a:t>06/01/12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dirty="0" err="1" smtClean="0"/>
                        <a:t>Epiphany</a:t>
                      </a:r>
                      <a:endParaRPr lang="es-ES" sz="1000" dirty="0" smtClean="0"/>
                    </a:p>
                  </a:txBody>
                  <a:tcPr/>
                </a:tc>
              </a:tr>
              <a:tr h="16474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 smtClean="0"/>
                        <a:t>14/02/12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dirty="0" smtClean="0"/>
                        <a:t>Valentine</a:t>
                      </a:r>
                      <a:endParaRPr lang="es-ES" sz="1000" dirty="0"/>
                    </a:p>
                  </a:txBody>
                  <a:tcPr/>
                </a:tc>
              </a:tr>
              <a:tr h="13220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 smtClean="0"/>
                        <a:t>08/04/12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dirty="0" err="1" smtClean="0"/>
                        <a:t>Easter</a:t>
                      </a:r>
                      <a:endParaRPr lang="es-ES" sz="1000" dirty="0"/>
                    </a:p>
                  </a:txBody>
                  <a:tcPr/>
                </a:tc>
              </a:tr>
              <a:tr h="17167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dirty="0" smtClean="0"/>
                        <a:t>09/04/12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dirty="0" err="1" smtClean="0"/>
                        <a:t>Easter</a:t>
                      </a:r>
                      <a:r>
                        <a:rPr lang="es-ES" sz="1000" dirty="0" smtClean="0"/>
                        <a:t> </a:t>
                      </a:r>
                      <a:r>
                        <a:rPr lang="es-ES" sz="1000" dirty="0" err="1" smtClean="0"/>
                        <a:t>Monday</a:t>
                      </a:r>
                      <a:endParaRPr lang="es-ES" sz="1000" dirty="0"/>
                    </a:p>
                  </a:txBody>
                  <a:tcPr/>
                </a:tc>
              </a:tr>
              <a:tr h="139144">
                <a:tc>
                  <a:txBody>
                    <a:bodyPr/>
                    <a:lstStyle/>
                    <a:p>
                      <a:r>
                        <a:rPr lang="es-ES" sz="1000" dirty="0" smtClean="0"/>
                        <a:t>01/05/12</a:t>
                      </a:r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dirty="0" err="1" smtClean="0"/>
                        <a:t>Labour</a:t>
                      </a:r>
                      <a:r>
                        <a:rPr lang="es-ES" sz="1000" dirty="0" smtClean="0"/>
                        <a:t> </a:t>
                      </a:r>
                      <a:r>
                        <a:rPr lang="es-ES" sz="1000" dirty="0" err="1" smtClean="0"/>
                        <a:t>day</a:t>
                      </a:r>
                      <a:endParaRPr lang="es-ES" sz="1000" dirty="0"/>
                    </a:p>
                  </a:txBody>
                  <a:tcPr/>
                </a:tc>
              </a:tr>
              <a:tr h="178617">
                <a:tc>
                  <a:txBody>
                    <a:bodyPr/>
                    <a:lstStyle/>
                    <a:p>
                      <a:r>
                        <a:rPr lang="es-ES" sz="1000" dirty="0" smtClean="0"/>
                        <a:t>13/05/12</a:t>
                      </a:r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dirty="0" err="1" smtClean="0"/>
                        <a:t>Mother’s</a:t>
                      </a:r>
                      <a:r>
                        <a:rPr lang="es-ES" sz="1000" dirty="0" smtClean="0"/>
                        <a:t> </a:t>
                      </a:r>
                      <a:r>
                        <a:rPr lang="es-ES" sz="1000" dirty="0" err="1" smtClean="0"/>
                        <a:t>day</a:t>
                      </a:r>
                      <a:endParaRPr lang="es-ES" sz="1000" dirty="0"/>
                    </a:p>
                  </a:txBody>
                  <a:tcPr/>
                </a:tc>
              </a:tr>
              <a:tr h="218090">
                <a:tc>
                  <a:txBody>
                    <a:bodyPr/>
                    <a:lstStyle/>
                    <a:p>
                      <a:r>
                        <a:rPr lang="es-ES" sz="1000" dirty="0" smtClean="0"/>
                        <a:t>17/05/12</a:t>
                      </a:r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dirty="0" err="1" smtClean="0"/>
                        <a:t>Ascension</a:t>
                      </a:r>
                      <a:endParaRPr lang="es-ES" sz="1000" dirty="0"/>
                    </a:p>
                  </a:txBody>
                  <a:tcPr/>
                </a:tc>
              </a:tr>
              <a:tr h="185555">
                <a:tc>
                  <a:txBody>
                    <a:bodyPr/>
                    <a:lstStyle/>
                    <a:p>
                      <a:r>
                        <a:rPr lang="es-ES" sz="1000" dirty="0" smtClean="0"/>
                        <a:t>27/05/12</a:t>
                      </a:r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dirty="0" err="1" smtClean="0"/>
                        <a:t>Pentecost</a:t>
                      </a:r>
                      <a:endParaRPr lang="es-ES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ES" sz="1000" dirty="0" smtClean="0"/>
                        <a:t>28/05/12</a:t>
                      </a:r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dirty="0" err="1" smtClean="0"/>
                        <a:t>Pentecost</a:t>
                      </a:r>
                      <a:r>
                        <a:rPr lang="es-ES" sz="1000" dirty="0" smtClean="0"/>
                        <a:t> </a:t>
                      </a:r>
                      <a:r>
                        <a:rPr lang="es-ES" sz="1000" dirty="0" err="1" smtClean="0"/>
                        <a:t>Monday</a:t>
                      </a:r>
                      <a:endParaRPr lang="es-ES" sz="1000" dirty="0"/>
                    </a:p>
                  </a:txBody>
                  <a:tcPr/>
                </a:tc>
              </a:tr>
              <a:tr h="192493">
                <a:tc>
                  <a:txBody>
                    <a:bodyPr/>
                    <a:lstStyle/>
                    <a:p>
                      <a:r>
                        <a:rPr lang="es-ES" sz="1000" dirty="0" smtClean="0"/>
                        <a:t>10/06/12</a:t>
                      </a:r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dirty="0" err="1" smtClean="0"/>
                        <a:t>Father’s</a:t>
                      </a:r>
                      <a:r>
                        <a:rPr lang="es-ES" sz="1000" dirty="0" smtClean="0"/>
                        <a:t> </a:t>
                      </a:r>
                      <a:r>
                        <a:rPr lang="es-ES" sz="1000" dirty="0" err="1" smtClean="0"/>
                        <a:t>day</a:t>
                      </a:r>
                      <a:endParaRPr lang="es-ES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ES" sz="1000" dirty="0" smtClean="0"/>
                        <a:t>11/07/12</a:t>
                      </a:r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dirty="0" err="1" smtClean="0"/>
                        <a:t>Day</a:t>
                      </a:r>
                      <a:r>
                        <a:rPr lang="es-ES" sz="1000" dirty="0" smtClean="0"/>
                        <a:t> of </a:t>
                      </a:r>
                      <a:r>
                        <a:rPr lang="es-ES" sz="1000" dirty="0" err="1" smtClean="0"/>
                        <a:t>the</a:t>
                      </a:r>
                      <a:r>
                        <a:rPr lang="es-ES" sz="1000" dirty="0" smtClean="0"/>
                        <a:t> </a:t>
                      </a:r>
                      <a:r>
                        <a:rPr lang="es-ES" sz="1000" dirty="0" err="1" smtClean="0"/>
                        <a:t>Flemish</a:t>
                      </a:r>
                      <a:r>
                        <a:rPr lang="es-ES" sz="1000" dirty="0" smtClean="0"/>
                        <a:t> </a:t>
                      </a:r>
                      <a:r>
                        <a:rPr lang="es-ES" sz="1000" dirty="0" err="1" smtClean="0"/>
                        <a:t>Community</a:t>
                      </a:r>
                      <a:endParaRPr lang="es-ES" sz="1000" dirty="0"/>
                    </a:p>
                  </a:txBody>
                  <a:tcPr/>
                </a:tc>
              </a:tr>
              <a:tr h="199431">
                <a:tc>
                  <a:txBody>
                    <a:bodyPr/>
                    <a:lstStyle/>
                    <a:p>
                      <a:r>
                        <a:rPr lang="es-ES" sz="1000" dirty="0" smtClean="0"/>
                        <a:t>21/07/12</a:t>
                      </a:r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dirty="0" err="1" smtClean="0"/>
                        <a:t>National</a:t>
                      </a:r>
                      <a:r>
                        <a:rPr lang="es-ES" sz="1000" dirty="0" smtClean="0"/>
                        <a:t> </a:t>
                      </a:r>
                      <a:r>
                        <a:rPr lang="es-ES" sz="1000" dirty="0" err="1" smtClean="0"/>
                        <a:t>Holiday</a:t>
                      </a:r>
                      <a:r>
                        <a:rPr lang="es-ES" sz="1000" baseline="0" dirty="0" smtClean="0"/>
                        <a:t> </a:t>
                      </a:r>
                      <a:r>
                        <a:rPr lang="es-ES" sz="1000" baseline="0" dirty="0" err="1" smtClean="0"/>
                        <a:t>Belgium</a:t>
                      </a:r>
                      <a:endParaRPr lang="es-ES" sz="1000" dirty="0"/>
                    </a:p>
                  </a:txBody>
                  <a:tcPr/>
                </a:tc>
              </a:tr>
              <a:tr h="168394">
                <a:tc>
                  <a:txBody>
                    <a:bodyPr/>
                    <a:lstStyle/>
                    <a:p>
                      <a:r>
                        <a:rPr lang="es-ES" sz="1000" dirty="0" smtClean="0"/>
                        <a:t>15/08/12</a:t>
                      </a:r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dirty="0" err="1" smtClean="0"/>
                        <a:t>Assumption</a:t>
                      </a:r>
                      <a:r>
                        <a:rPr lang="es-ES" sz="1000" dirty="0" smtClean="0"/>
                        <a:t> of Mary</a:t>
                      </a:r>
                      <a:endParaRPr lang="es-ES" sz="1000" dirty="0"/>
                    </a:p>
                  </a:txBody>
                  <a:tcPr/>
                </a:tc>
              </a:tr>
              <a:tr h="207867">
                <a:tc>
                  <a:txBody>
                    <a:bodyPr/>
                    <a:lstStyle/>
                    <a:p>
                      <a:r>
                        <a:rPr lang="es-ES" sz="1000" dirty="0" smtClean="0"/>
                        <a:t>01/11/12</a:t>
                      </a:r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dirty="0" err="1" smtClean="0"/>
                        <a:t>All</a:t>
                      </a:r>
                      <a:r>
                        <a:rPr lang="es-ES" sz="1000" dirty="0" smtClean="0"/>
                        <a:t> </a:t>
                      </a:r>
                      <a:r>
                        <a:rPr lang="es-ES" sz="1000" dirty="0" err="1" smtClean="0"/>
                        <a:t>Saint’s</a:t>
                      </a:r>
                      <a:endParaRPr lang="es-ES" sz="1000" dirty="0"/>
                    </a:p>
                  </a:txBody>
                  <a:tcPr/>
                </a:tc>
              </a:tr>
              <a:tr h="184770">
                <a:tc>
                  <a:txBody>
                    <a:bodyPr/>
                    <a:lstStyle/>
                    <a:p>
                      <a:r>
                        <a:rPr lang="es-ES" sz="1000" dirty="0" smtClean="0"/>
                        <a:t>02/11/12</a:t>
                      </a:r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dirty="0" err="1" smtClean="0"/>
                        <a:t>All</a:t>
                      </a:r>
                      <a:r>
                        <a:rPr lang="es-ES" sz="1000" baseline="0" dirty="0" smtClean="0"/>
                        <a:t> </a:t>
                      </a:r>
                      <a:r>
                        <a:rPr lang="es-ES" sz="1000" baseline="0" dirty="0" err="1" smtClean="0"/>
                        <a:t>Souls</a:t>
                      </a:r>
                      <a:endParaRPr lang="es-ES" sz="1000" dirty="0"/>
                    </a:p>
                  </a:txBody>
                  <a:tcPr/>
                </a:tc>
              </a:tr>
              <a:tr h="214805">
                <a:tc>
                  <a:txBody>
                    <a:bodyPr/>
                    <a:lstStyle/>
                    <a:p>
                      <a:r>
                        <a:rPr lang="es-ES" sz="1000" dirty="0" smtClean="0"/>
                        <a:t>11/11/12</a:t>
                      </a:r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dirty="0" err="1" smtClean="0"/>
                        <a:t>Armistice</a:t>
                      </a:r>
                      <a:r>
                        <a:rPr lang="es-ES" sz="1000" dirty="0" smtClean="0"/>
                        <a:t> </a:t>
                      </a:r>
                      <a:r>
                        <a:rPr lang="es-ES" sz="1000" dirty="0" err="1" smtClean="0"/>
                        <a:t>Day</a:t>
                      </a:r>
                      <a:r>
                        <a:rPr lang="es-ES" sz="1000" dirty="0" smtClean="0"/>
                        <a:t> 1918</a:t>
                      </a:r>
                      <a:endParaRPr lang="es-ES" sz="1000" dirty="0"/>
                    </a:p>
                  </a:txBody>
                  <a:tcPr/>
                </a:tc>
              </a:tr>
              <a:tr h="201146">
                <a:tc>
                  <a:txBody>
                    <a:bodyPr/>
                    <a:lstStyle/>
                    <a:p>
                      <a:r>
                        <a:rPr lang="es-ES" sz="1000" dirty="0" smtClean="0"/>
                        <a:t>06/12/12</a:t>
                      </a:r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dirty="0" smtClean="0"/>
                        <a:t>Saint Nicholas</a:t>
                      </a:r>
                      <a:endParaRPr lang="es-ES" sz="1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ES" sz="1000" dirty="0" smtClean="0"/>
                        <a:t>25/12/12</a:t>
                      </a:r>
                      <a:endParaRPr lang="es-E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000" dirty="0" smtClean="0"/>
                        <a:t>Christmas</a:t>
                      </a:r>
                      <a:endParaRPr lang="es-ES" sz="1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39552" y="1700808"/>
            <a:ext cx="7639267" cy="3312368"/>
          </a:xfrm>
        </p:spPr>
        <p:txBody>
          <a:bodyPr/>
          <a:lstStyle/>
          <a:p>
            <a:r>
              <a:rPr lang="es-ES" dirty="0" err="1" smtClean="0"/>
              <a:t>Demolition</a:t>
            </a:r>
            <a:endParaRPr lang="es-ES" dirty="0" smtClean="0"/>
          </a:p>
          <a:p>
            <a:r>
              <a:rPr lang="es-ES" dirty="0" err="1" smtClean="0"/>
              <a:t>Previous</a:t>
            </a:r>
            <a:r>
              <a:rPr lang="es-ES" dirty="0" smtClean="0"/>
              <a:t> </a:t>
            </a:r>
            <a:r>
              <a:rPr lang="es-ES" dirty="0" err="1" smtClean="0"/>
              <a:t>actions</a:t>
            </a:r>
            <a:endParaRPr lang="es-ES" dirty="0" smtClean="0"/>
          </a:p>
          <a:p>
            <a:r>
              <a:rPr lang="es-ES" dirty="0" err="1" smtClean="0"/>
              <a:t>Foundations</a:t>
            </a:r>
            <a:endParaRPr lang="es-ES" dirty="0" smtClean="0"/>
          </a:p>
          <a:p>
            <a:r>
              <a:rPr lang="es-ES" dirty="0" err="1" smtClean="0"/>
              <a:t>Gym’s</a:t>
            </a:r>
            <a:r>
              <a:rPr lang="es-ES" dirty="0" smtClean="0"/>
              <a:t> </a:t>
            </a:r>
            <a:r>
              <a:rPr lang="es-ES" dirty="0" err="1" smtClean="0"/>
              <a:t>structure</a:t>
            </a:r>
            <a:endParaRPr lang="es-ES" dirty="0" smtClean="0"/>
          </a:p>
          <a:p>
            <a:r>
              <a:rPr lang="en-US" dirty="0" smtClean="0"/>
              <a:t>Classes</a:t>
            </a:r>
            <a:r>
              <a:rPr lang="es-ES" dirty="0" smtClean="0"/>
              <a:t> and </a:t>
            </a:r>
            <a:r>
              <a:rPr lang="es-ES" dirty="0" err="1" smtClean="0"/>
              <a:t>theater</a:t>
            </a:r>
            <a:r>
              <a:rPr lang="es-ES" dirty="0" smtClean="0"/>
              <a:t> </a:t>
            </a:r>
            <a:r>
              <a:rPr lang="es-ES" dirty="0" err="1" smtClean="0"/>
              <a:t>structure</a:t>
            </a:r>
            <a:endParaRPr lang="es-ES" dirty="0" smtClean="0"/>
          </a:p>
          <a:p>
            <a:r>
              <a:rPr lang="en-US" dirty="0" smtClean="0"/>
              <a:t>Roofs</a:t>
            </a:r>
          </a:p>
          <a:p>
            <a:r>
              <a:rPr lang="es-ES" dirty="0" err="1" smtClean="0"/>
              <a:t>Comfort</a:t>
            </a:r>
            <a:r>
              <a:rPr lang="es-ES" dirty="0" smtClean="0"/>
              <a:t> </a:t>
            </a:r>
            <a:r>
              <a:rPr lang="es-ES" dirty="0" err="1" smtClean="0"/>
              <a:t>installation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idx="13"/>
          </p:nvPr>
        </p:nvSpPr>
        <p:spPr/>
        <p:txBody>
          <a:bodyPr>
            <a:noAutofit/>
          </a:bodyPr>
          <a:lstStyle/>
          <a:p>
            <a:r>
              <a:rPr lang="es-ES" sz="3000" dirty="0" err="1" smtClean="0"/>
              <a:t>Organization</a:t>
            </a:r>
            <a:r>
              <a:rPr lang="es-ES" sz="3000" dirty="0" smtClean="0"/>
              <a:t> </a:t>
            </a:r>
            <a:r>
              <a:rPr lang="es-ES" sz="3000" dirty="0" err="1" smtClean="0"/>
              <a:t>phases</a:t>
            </a:r>
            <a:endParaRPr lang="es-E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3"/>
          </p:nvPr>
        </p:nvSpPr>
        <p:spPr/>
        <p:txBody>
          <a:bodyPr>
            <a:noAutofit/>
          </a:bodyPr>
          <a:lstStyle/>
          <a:p>
            <a:r>
              <a:rPr lang="es-ES" sz="3000" dirty="0" err="1" smtClean="0"/>
              <a:t>Tasks</a:t>
            </a:r>
            <a:endParaRPr lang="es-ES" sz="3000" dirty="0"/>
          </a:p>
        </p:txBody>
      </p:sp>
      <p:sp>
        <p:nvSpPr>
          <p:cNvPr id="7" name="1 Marcador de contenido"/>
          <p:cNvSpPr>
            <a:spLocks noGrp="1"/>
          </p:cNvSpPr>
          <p:nvPr>
            <p:ph idx="1"/>
          </p:nvPr>
        </p:nvSpPr>
        <p:spPr>
          <a:xfrm>
            <a:off x="395537" y="1412776"/>
            <a:ext cx="3672408" cy="3312368"/>
          </a:xfrm>
        </p:spPr>
        <p:txBody>
          <a:bodyPr/>
          <a:lstStyle/>
          <a:p>
            <a:r>
              <a:rPr lang="es-ES" dirty="0" err="1" smtClean="0"/>
              <a:t>Code</a:t>
            </a:r>
            <a:endParaRPr lang="es-ES" dirty="0" smtClean="0"/>
          </a:p>
          <a:p>
            <a:r>
              <a:rPr lang="es-ES" dirty="0" err="1" smtClean="0"/>
              <a:t>Name</a:t>
            </a:r>
            <a:r>
              <a:rPr lang="es-ES" dirty="0" smtClean="0"/>
              <a:t> of </a:t>
            </a:r>
            <a:r>
              <a:rPr lang="es-ES" dirty="0" err="1" smtClean="0"/>
              <a:t>task</a:t>
            </a:r>
            <a:endParaRPr lang="es-ES" dirty="0" smtClean="0"/>
          </a:p>
          <a:p>
            <a:r>
              <a:rPr lang="es-ES" dirty="0" err="1" smtClean="0"/>
              <a:t>Equipment</a:t>
            </a:r>
            <a:endParaRPr lang="es-ES" dirty="0" smtClean="0"/>
          </a:p>
          <a:p>
            <a:r>
              <a:rPr lang="es-ES" dirty="0" err="1" smtClean="0"/>
              <a:t>Efficiency</a:t>
            </a:r>
            <a:endParaRPr lang="es-ES" dirty="0" smtClean="0"/>
          </a:p>
          <a:p>
            <a:r>
              <a:rPr lang="es-ES" dirty="0" err="1" smtClean="0"/>
              <a:t>Amounts</a:t>
            </a:r>
            <a:endParaRPr lang="es-ES" dirty="0" smtClean="0"/>
          </a:p>
          <a:p>
            <a:r>
              <a:rPr lang="en-US" dirty="0" smtClean="0"/>
              <a:t>Duration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3"/>
          </p:nvPr>
        </p:nvSpPr>
        <p:spPr/>
        <p:txBody>
          <a:bodyPr>
            <a:noAutofit/>
          </a:bodyPr>
          <a:lstStyle/>
          <a:p>
            <a:r>
              <a:rPr lang="es-ES" sz="3000" dirty="0" err="1" smtClean="0"/>
              <a:t>Gant</a:t>
            </a:r>
            <a:endParaRPr lang="es-ES" sz="3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939" r="28634"/>
          <a:stretch>
            <a:fillRect/>
          </a:stretch>
        </p:blipFill>
        <p:spPr bwMode="auto">
          <a:xfrm>
            <a:off x="3563888" y="1412776"/>
            <a:ext cx="5400600" cy="3581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Marcador de contenido"/>
          <p:cNvSpPr>
            <a:spLocks noGrp="1"/>
          </p:cNvSpPr>
          <p:nvPr>
            <p:ph idx="1"/>
          </p:nvPr>
        </p:nvSpPr>
        <p:spPr>
          <a:xfrm>
            <a:off x="395536" y="1916832"/>
            <a:ext cx="3240359" cy="2376264"/>
          </a:xfrm>
        </p:spPr>
        <p:txBody>
          <a:bodyPr>
            <a:normAutofit/>
          </a:bodyPr>
          <a:lstStyle/>
          <a:p>
            <a:r>
              <a:rPr lang="es-ES" dirty="0" err="1" smtClean="0"/>
              <a:t>Tasks</a:t>
            </a:r>
            <a:endParaRPr lang="es-ES" dirty="0" smtClean="0"/>
          </a:p>
          <a:p>
            <a:r>
              <a:rPr lang="es-ES" dirty="0" err="1" smtClean="0"/>
              <a:t>Beggining</a:t>
            </a:r>
            <a:r>
              <a:rPr lang="es-ES" dirty="0" smtClean="0"/>
              <a:t> &amp; </a:t>
            </a:r>
            <a:r>
              <a:rPr lang="es-ES" dirty="0" err="1" smtClean="0"/>
              <a:t>ending</a:t>
            </a:r>
            <a:endParaRPr lang="es-ES" dirty="0" smtClean="0"/>
          </a:p>
          <a:p>
            <a:r>
              <a:rPr lang="es-ES" dirty="0" smtClean="0"/>
              <a:t>Links</a:t>
            </a:r>
          </a:p>
          <a:p>
            <a:r>
              <a:rPr lang="es-ES" dirty="0" err="1" smtClean="0"/>
              <a:t>Critical</a:t>
            </a:r>
            <a:r>
              <a:rPr lang="es-ES" dirty="0" smtClean="0"/>
              <a:t> </a:t>
            </a:r>
            <a:r>
              <a:rPr lang="es-ES" dirty="0" err="1" smtClean="0"/>
              <a:t>path</a:t>
            </a:r>
            <a:endParaRPr lang="es-ES" dirty="0" smtClean="0"/>
          </a:p>
          <a:p>
            <a:r>
              <a:rPr lang="es-ES" dirty="0" err="1" smtClean="0"/>
              <a:t>Resources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3"/>
          </p:nvPr>
        </p:nvSpPr>
        <p:spPr/>
        <p:txBody>
          <a:bodyPr>
            <a:normAutofit lnSpcReduction="10000"/>
          </a:bodyPr>
          <a:lstStyle/>
          <a:p>
            <a:r>
              <a:rPr lang="es-ES" sz="3000" dirty="0" err="1" smtClean="0"/>
              <a:t>Resources</a:t>
            </a:r>
            <a:endParaRPr lang="es-ES" sz="3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21612"/>
          <a:stretch>
            <a:fillRect/>
          </a:stretch>
        </p:blipFill>
        <p:spPr bwMode="auto">
          <a:xfrm>
            <a:off x="3707904" y="1052736"/>
            <a:ext cx="525658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1 Marcador de contenido"/>
          <p:cNvSpPr>
            <a:spLocks noGrp="1"/>
          </p:cNvSpPr>
          <p:nvPr>
            <p:ph idx="1"/>
          </p:nvPr>
        </p:nvSpPr>
        <p:spPr>
          <a:xfrm>
            <a:off x="395537" y="1412776"/>
            <a:ext cx="3672408" cy="4392488"/>
          </a:xfrm>
        </p:spPr>
        <p:txBody>
          <a:bodyPr>
            <a:normAutofit/>
          </a:bodyPr>
          <a:lstStyle/>
          <a:p>
            <a:r>
              <a:rPr lang="es-ES" dirty="0" err="1" smtClean="0"/>
              <a:t>Name</a:t>
            </a:r>
            <a:r>
              <a:rPr lang="es-ES" dirty="0" smtClean="0"/>
              <a:t> of </a:t>
            </a:r>
            <a:r>
              <a:rPr lang="es-ES" dirty="0" err="1" smtClean="0"/>
              <a:t>resources</a:t>
            </a:r>
            <a:endParaRPr lang="es-ES" dirty="0" smtClean="0"/>
          </a:p>
          <a:p>
            <a:r>
              <a:rPr lang="es-ES" dirty="0" err="1" smtClean="0"/>
              <a:t>Units</a:t>
            </a:r>
            <a:r>
              <a:rPr lang="es-ES" dirty="0" smtClean="0"/>
              <a:t> (m, m2, m3…)</a:t>
            </a:r>
          </a:p>
          <a:p>
            <a:r>
              <a:rPr lang="es-ES" dirty="0" err="1" smtClean="0"/>
              <a:t>Groups</a:t>
            </a:r>
            <a:endParaRPr lang="es-ES" dirty="0" smtClean="0"/>
          </a:p>
          <a:p>
            <a:pPr lvl="1"/>
            <a:r>
              <a:rPr lang="es-ES" dirty="0" smtClean="0"/>
              <a:t>Machine</a:t>
            </a:r>
          </a:p>
          <a:p>
            <a:pPr lvl="1"/>
            <a:r>
              <a:rPr lang="es-ES" dirty="0" smtClean="0"/>
              <a:t>Material</a:t>
            </a:r>
          </a:p>
          <a:p>
            <a:pPr lvl="1"/>
            <a:r>
              <a:rPr lang="es-ES" dirty="0" err="1" smtClean="0"/>
              <a:t>Subcontractors</a:t>
            </a:r>
            <a:endParaRPr lang="es-ES" dirty="0" smtClean="0"/>
          </a:p>
          <a:p>
            <a:pPr lvl="1"/>
            <a:r>
              <a:rPr lang="es-ES" dirty="0" err="1" smtClean="0"/>
              <a:t>Workers</a:t>
            </a:r>
            <a:endParaRPr lang="es-ES" dirty="0" smtClean="0"/>
          </a:p>
          <a:p>
            <a:r>
              <a:rPr lang="es-ES" dirty="0" err="1" smtClean="0"/>
              <a:t>Quind</a:t>
            </a:r>
            <a:r>
              <a:rPr lang="es-ES" dirty="0" smtClean="0"/>
              <a:t> of </a:t>
            </a:r>
            <a:r>
              <a:rPr lang="es-ES" dirty="0" err="1" smtClean="0"/>
              <a:t>work</a:t>
            </a:r>
            <a:endParaRPr lang="es-ES" dirty="0" smtClean="0"/>
          </a:p>
          <a:p>
            <a:r>
              <a:rPr lang="es-ES" dirty="0" err="1" smtClean="0"/>
              <a:t>Cost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3"/>
          </p:nvPr>
        </p:nvSpPr>
        <p:spPr/>
        <p:txBody>
          <a:bodyPr>
            <a:noAutofit/>
          </a:bodyPr>
          <a:lstStyle/>
          <a:p>
            <a:r>
              <a:rPr lang="es-ES" sz="3000" dirty="0" smtClean="0"/>
              <a:t>Time and </a:t>
            </a:r>
            <a:r>
              <a:rPr lang="es-ES" sz="3000" dirty="0" err="1" smtClean="0"/>
              <a:t>cost</a:t>
            </a:r>
            <a:endParaRPr lang="es-ES" sz="3000" dirty="0"/>
          </a:p>
        </p:txBody>
      </p:sp>
      <p:sp>
        <p:nvSpPr>
          <p:cNvPr id="5" name="1 Marcador de contenido"/>
          <p:cNvSpPr>
            <a:spLocks noGrp="1"/>
          </p:cNvSpPr>
          <p:nvPr>
            <p:ph idx="1"/>
          </p:nvPr>
        </p:nvSpPr>
        <p:spPr>
          <a:xfrm>
            <a:off x="395536" y="2132856"/>
            <a:ext cx="2880320" cy="2520280"/>
          </a:xfrm>
        </p:spPr>
        <p:txBody>
          <a:bodyPr>
            <a:normAutofit/>
          </a:bodyPr>
          <a:lstStyle/>
          <a:p>
            <a:r>
              <a:rPr lang="es-ES" dirty="0" err="1" smtClean="0"/>
              <a:t>Assign</a:t>
            </a:r>
            <a:r>
              <a:rPr lang="es-ES" dirty="0" smtClean="0"/>
              <a:t> </a:t>
            </a:r>
            <a:r>
              <a:rPr lang="es-ES" dirty="0" err="1" smtClean="0"/>
              <a:t>resouces</a:t>
            </a:r>
            <a:endParaRPr lang="es-ES" dirty="0" smtClean="0"/>
          </a:p>
          <a:p>
            <a:r>
              <a:rPr lang="es-ES" dirty="0" err="1" smtClean="0"/>
              <a:t>Calculation</a:t>
            </a:r>
            <a:r>
              <a:rPr lang="es-ES" dirty="0" smtClean="0"/>
              <a:t> of </a:t>
            </a:r>
            <a:r>
              <a:rPr lang="es-ES" dirty="0" err="1" smtClean="0"/>
              <a:t>units</a:t>
            </a:r>
            <a:endParaRPr lang="es-ES" dirty="0" smtClean="0"/>
          </a:p>
          <a:p>
            <a:r>
              <a:rPr lang="es-ES" dirty="0" err="1" smtClean="0"/>
              <a:t>Calculation</a:t>
            </a:r>
            <a:r>
              <a:rPr lang="es-ES" dirty="0" smtClean="0"/>
              <a:t> of </a:t>
            </a:r>
            <a:r>
              <a:rPr lang="es-ES" dirty="0" err="1" smtClean="0"/>
              <a:t>duration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916832"/>
            <a:ext cx="6012160" cy="271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8_Sjabloon_Powerpoint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08_Sjabloon_Powerpoint</Template>
  <TotalTime>277</TotalTime>
  <Words>214</Words>
  <Application>Microsoft Office PowerPoint</Application>
  <PresentationFormat>Presentación en pantalla (4:3)</PresentationFormat>
  <Paragraphs>107</Paragraphs>
  <Slides>22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08_Sjabloon_Powerpoint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David Peters</dc:creator>
  <cp:lastModifiedBy>Pititito</cp:lastModifiedBy>
  <cp:revision>25</cp:revision>
  <dcterms:created xsi:type="dcterms:W3CDTF">2012-06-16T06:45:10Z</dcterms:created>
  <dcterms:modified xsi:type="dcterms:W3CDTF">2012-06-21T18:44:51Z</dcterms:modified>
</cp:coreProperties>
</file>