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6800" cy="213836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312" y="17927160"/>
            <a:ext cx="28628832" cy="3450493"/>
          </a:xfrm>
          <a:custGeom>
            <a:avLst/>
            <a:gdLst>
              <a:gd name="connsiteX0" fmla="*/ 0 w 28628832"/>
              <a:gd name="connsiteY0" fmla="*/ 3450493 h 3450493"/>
              <a:gd name="connsiteX1" fmla="*/ 28628832 w 28628832"/>
              <a:gd name="connsiteY1" fmla="*/ 3450493 h 3450493"/>
              <a:gd name="connsiteX2" fmla="*/ 28628832 w 28628832"/>
              <a:gd name="connsiteY2" fmla="*/ 0 h 3450493"/>
              <a:gd name="connsiteX3" fmla="*/ 0 w 28628832"/>
              <a:gd name="connsiteY3" fmla="*/ 0 h 3450493"/>
              <a:gd name="connsiteX4" fmla="*/ 0 w 28628832"/>
              <a:gd name="connsiteY4" fmla="*/ 3450493 h 3450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628832" h="3450493">
                <a:moveTo>
                  <a:pt x="0" y="3450493"/>
                </a:moveTo>
                <a:lnTo>
                  <a:pt x="28628832" y="3450493"/>
                </a:lnTo>
                <a:lnTo>
                  <a:pt x="28628832" y="0"/>
                </a:lnTo>
                <a:lnTo>
                  <a:pt x="0" y="0"/>
                </a:lnTo>
                <a:lnTo>
                  <a:pt x="0" y="3450493"/>
                </a:lnTo>
              </a:path>
            </a:pathLst>
          </a:custGeom>
          <a:solidFill>
            <a:srgbClr val="7C161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136" y="19520757"/>
            <a:ext cx="28635231" cy="25396"/>
          </a:xfrm>
          <a:custGeom>
            <a:avLst/>
            <a:gdLst>
              <a:gd name="connsiteX0" fmla="*/ 0 w 28635231"/>
              <a:gd name="connsiteY0" fmla="*/ 12698 h 25396"/>
              <a:gd name="connsiteX1" fmla="*/ 28635230 w 28635231"/>
              <a:gd name="connsiteY1" fmla="*/ 12698 h 25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8635231" h="25396">
                <a:moveTo>
                  <a:pt x="0" y="12698"/>
                </a:moveTo>
                <a:lnTo>
                  <a:pt x="28635230" y="12698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8671763" y="44"/>
            <a:ext cx="76193" cy="21383961"/>
          </a:xfrm>
          <a:custGeom>
            <a:avLst/>
            <a:gdLst>
              <a:gd name="connsiteX0" fmla="*/ 0 w 76193"/>
              <a:gd name="connsiteY0" fmla="*/ 21383961 h 21383961"/>
              <a:gd name="connsiteX1" fmla="*/ 76193 w 76193"/>
              <a:gd name="connsiteY1" fmla="*/ 21383961 h 21383961"/>
              <a:gd name="connsiteX2" fmla="*/ 76193 w 76193"/>
              <a:gd name="connsiteY2" fmla="*/ 0 h 21383961"/>
              <a:gd name="connsiteX3" fmla="*/ 0 w 76193"/>
              <a:gd name="connsiteY3" fmla="*/ 0 h 21383961"/>
              <a:gd name="connsiteX4" fmla="*/ 0 w 76193"/>
              <a:gd name="connsiteY4" fmla="*/ 21383961 h 213839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6193" h="21383961">
                <a:moveTo>
                  <a:pt x="0" y="21383961"/>
                </a:moveTo>
                <a:lnTo>
                  <a:pt x="76193" y="21383961"/>
                </a:lnTo>
                <a:lnTo>
                  <a:pt x="76193" y="0"/>
                </a:lnTo>
                <a:lnTo>
                  <a:pt x="0" y="0"/>
                </a:lnTo>
                <a:lnTo>
                  <a:pt x="0" y="21383961"/>
                </a:lnTo>
              </a:path>
            </a:pathLst>
          </a:custGeom>
          <a:solidFill>
            <a:srgbClr val="7A1B6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0309968" y="10803777"/>
            <a:ext cx="135219" cy="94622"/>
          </a:xfrm>
          <a:custGeom>
            <a:avLst/>
            <a:gdLst>
              <a:gd name="connsiteX0" fmla="*/ 122519 w 135219"/>
              <a:gd name="connsiteY0" fmla="*/ 12700 h 94622"/>
              <a:gd name="connsiteX1" fmla="*/ 122519 w 135219"/>
              <a:gd name="connsiteY1" fmla="*/ 81922 h 94622"/>
              <a:gd name="connsiteX2" fmla="*/ 115006 w 135219"/>
              <a:gd name="connsiteY2" fmla="*/ 81922 h 94622"/>
              <a:gd name="connsiteX3" fmla="*/ 100724 w 135219"/>
              <a:gd name="connsiteY3" fmla="*/ 73172 h 94622"/>
              <a:gd name="connsiteX4" fmla="*/ 88155 w 135219"/>
              <a:gd name="connsiteY4" fmla="*/ 61304 h 94622"/>
              <a:gd name="connsiteX5" fmla="*/ 76700 w 135219"/>
              <a:gd name="connsiteY5" fmla="*/ 48508 h 94622"/>
              <a:gd name="connsiteX6" fmla="*/ 65699 w 135219"/>
              <a:gd name="connsiteY6" fmla="*/ 36930 h 94622"/>
              <a:gd name="connsiteX7" fmla="*/ 54472 w 135219"/>
              <a:gd name="connsiteY7" fmla="*/ 28447 h 94622"/>
              <a:gd name="connsiteX8" fmla="*/ 42378 w 135219"/>
              <a:gd name="connsiteY8" fmla="*/ 25145 h 94622"/>
              <a:gd name="connsiteX9" fmla="*/ 33049 w 135219"/>
              <a:gd name="connsiteY9" fmla="*/ 26775 h 94622"/>
              <a:gd name="connsiteX10" fmla="*/ 26466 w 135219"/>
              <a:gd name="connsiteY10" fmla="*/ 31398 h 94622"/>
              <a:gd name="connsiteX11" fmla="*/ 22586 w 135219"/>
              <a:gd name="connsiteY11" fmla="*/ 38457 h 94622"/>
              <a:gd name="connsiteX12" fmla="*/ 21327 w 135219"/>
              <a:gd name="connsiteY12" fmla="*/ 47600 h 94622"/>
              <a:gd name="connsiteX13" fmla="*/ 26342 w 135219"/>
              <a:gd name="connsiteY13" fmla="*/ 62728 h 94622"/>
              <a:gd name="connsiteX14" fmla="*/ 41036 w 135219"/>
              <a:gd name="connsiteY14" fmla="*/ 69932 h 94622"/>
              <a:gd name="connsiteX15" fmla="*/ 40005 w 135219"/>
              <a:gd name="connsiteY15" fmla="*/ 80581 h 94622"/>
              <a:gd name="connsiteX16" fmla="*/ 29354 w 135219"/>
              <a:gd name="connsiteY16" fmla="*/ 77568 h 94622"/>
              <a:gd name="connsiteX17" fmla="*/ 20728 w 135219"/>
              <a:gd name="connsiteY17" fmla="*/ 71128 h 94622"/>
              <a:gd name="connsiteX18" fmla="*/ 14845 w 135219"/>
              <a:gd name="connsiteY18" fmla="*/ 61077 h 94622"/>
              <a:gd name="connsiteX19" fmla="*/ 12700 w 135219"/>
              <a:gd name="connsiteY19" fmla="*/ 47394 h 94622"/>
              <a:gd name="connsiteX20" fmla="*/ 14619 w 135219"/>
              <a:gd name="connsiteY20" fmla="*/ 33669 h 94622"/>
              <a:gd name="connsiteX21" fmla="*/ 20212 w 135219"/>
              <a:gd name="connsiteY21" fmla="*/ 23205 h 94622"/>
              <a:gd name="connsiteX22" fmla="*/ 29292 w 135219"/>
              <a:gd name="connsiteY22" fmla="*/ 16580 h 94622"/>
              <a:gd name="connsiteX23" fmla="*/ 41800 w 135219"/>
              <a:gd name="connsiteY23" fmla="*/ 14268 h 94622"/>
              <a:gd name="connsiteX24" fmla="*/ 52739 w 135219"/>
              <a:gd name="connsiteY24" fmla="*/ 16209 h 94622"/>
              <a:gd name="connsiteX25" fmla="*/ 62543 w 135219"/>
              <a:gd name="connsiteY25" fmla="*/ 21389 h 94622"/>
              <a:gd name="connsiteX26" fmla="*/ 71561 w 135219"/>
              <a:gd name="connsiteY26" fmla="*/ 28902 h 94622"/>
              <a:gd name="connsiteX27" fmla="*/ 80002 w 135219"/>
              <a:gd name="connsiteY27" fmla="*/ 37817 h 94622"/>
              <a:gd name="connsiteX28" fmla="*/ 88155 w 135219"/>
              <a:gd name="connsiteY28" fmla="*/ 47166 h 94622"/>
              <a:gd name="connsiteX29" fmla="*/ 96266 w 135219"/>
              <a:gd name="connsiteY29" fmla="*/ 56124 h 94622"/>
              <a:gd name="connsiteX30" fmla="*/ 104522 w 135219"/>
              <a:gd name="connsiteY30" fmla="*/ 63678 h 94622"/>
              <a:gd name="connsiteX31" fmla="*/ 113231 w 135219"/>
              <a:gd name="connsiteY31" fmla="*/ 68961 h 94622"/>
              <a:gd name="connsiteX32" fmla="*/ 113231 w 135219"/>
              <a:gd name="connsiteY32" fmla="*/ 12700 h 94622"/>
              <a:gd name="connsiteX33" fmla="*/ 122519 w 135219"/>
              <a:gd name="connsiteY33" fmla="*/ 12700 h 946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</a:cxnLst>
            <a:rect l="l" t="t" r="r" b="b"/>
            <a:pathLst>
              <a:path w="135219" h="94622">
                <a:moveTo>
                  <a:pt x="122519" y="12700"/>
                </a:moveTo>
                <a:lnTo>
                  <a:pt x="122519" y="81922"/>
                </a:lnTo>
                <a:lnTo>
                  <a:pt x="115006" y="81922"/>
                </a:lnTo>
                <a:cubicBezTo>
                  <a:pt x="109909" y="79776"/>
                  <a:pt x="105140" y="76866"/>
                  <a:pt x="100724" y="73172"/>
                </a:cubicBezTo>
                <a:cubicBezTo>
                  <a:pt x="96307" y="69477"/>
                  <a:pt x="92118" y="65515"/>
                  <a:pt x="88155" y="61304"/>
                </a:cubicBezTo>
                <a:cubicBezTo>
                  <a:pt x="84171" y="57094"/>
                  <a:pt x="80354" y="52822"/>
                  <a:pt x="76700" y="48508"/>
                </a:cubicBezTo>
                <a:cubicBezTo>
                  <a:pt x="73006" y="44236"/>
                  <a:pt x="69353" y="40376"/>
                  <a:pt x="65699" y="36930"/>
                </a:cubicBezTo>
                <a:cubicBezTo>
                  <a:pt x="62067" y="33483"/>
                  <a:pt x="58311" y="30656"/>
                  <a:pt x="54472" y="28447"/>
                </a:cubicBezTo>
                <a:cubicBezTo>
                  <a:pt x="50634" y="26239"/>
                  <a:pt x="46609" y="25145"/>
                  <a:pt x="42378" y="25145"/>
                </a:cubicBezTo>
                <a:cubicBezTo>
                  <a:pt x="38808" y="25145"/>
                  <a:pt x="35712" y="25682"/>
                  <a:pt x="33049" y="26775"/>
                </a:cubicBezTo>
                <a:cubicBezTo>
                  <a:pt x="30387" y="27869"/>
                  <a:pt x="28199" y="29397"/>
                  <a:pt x="26466" y="31398"/>
                </a:cubicBezTo>
                <a:cubicBezTo>
                  <a:pt x="24731" y="33380"/>
                  <a:pt x="23432" y="35733"/>
                  <a:pt x="22586" y="38457"/>
                </a:cubicBezTo>
                <a:cubicBezTo>
                  <a:pt x="21739" y="41181"/>
                  <a:pt x="21327" y="44236"/>
                  <a:pt x="21327" y="47600"/>
                </a:cubicBezTo>
                <a:cubicBezTo>
                  <a:pt x="21327" y="53606"/>
                  <a:pt x="22998" y="58642"/>
                  <a:pt x="26342" y="62728"/>
                </a:cubicBezTo>
                <a:cubicBezTo>
                  <a:pt x="29706" y="66794"/>
                  <a:pt x="34597" y="69188"/>
                  <a:pt x="41036" y="69932"/>
                </a:cubicBezTo>
                <a:lnTo>
                  <a:pt x="40005" y="80581"/>
                </a:lnTo>
                <a:cubicBezTo>
                  <a:pt x="36186" y="80127"/>
                  <a:pt x="32636" y="79116"/>
                  <a:pt x="29354" y="77568"/>
                </a:cubicBezTo>
                <a:cubicBezTo>
                  <a:pt x="26094" y="76000"/>
                  <a:pt x="23204" y="73853"/>
                  <a:pt x="20728" y="71128"/>
                </a:cubicBezTo>
                <a:cubicBezTo>
                  <a:pt x="18251" y="68404"/>
                  <a:pt x="16290" y="65040"/>
                  <a:pt x="14845" y="61077"/>
                </a:cubicBezTo>
                <a:cubicBezTo>
                  <a:pt x="13422" y="57115"/>
                  <a:pt x="12700" y="52554"/>
                  <a:pt x="12700" y="47394"/>
                </a:cubicBezTo>
                <a:cubicBezTo>
                  <a:pt x="12700" y="42337"/>
                  <a:pt x="13340" y="37755"/>
                  <a:pt x="14619" y="33669"/>
                </a:cubicBezTo>
                <a:cubicBezTo>
                  <a:pt x="15919" y="29562"/>
                  <a:pt x="17777" y="26094"/>
                  <a:pt x="20212" y="23205"/>
                </a:cubicBezTo>
                <a:cubicBezTo>
                  <a:pt x="22648" y="20336"/>
                  <a:pt x="25660" y="18128"/>
                  <a:pt x="29292" y="16580"/>
                </a:cubicBezTo>
                <a:cubicBezTo>
                  <a:pt x="32904" y="15053"/>
                  <a:pt x="37073" y="14268"/>
                  <a:pt x="41800" y="14268"/>
                </a:cubicBezTo>
                <a:cubicBezTo>
                  <a:pt x="45660" y="14268"/>
                  <a:pt x="49313" y="14908"/>
                  <a:pt x="52739" y="16209"/>
                </a:cubicBezTo>
                <a:cubicBezTo>
                  <a:pt x="56145" y="17488"/>
                  <a:pt x="59425" y="19222"/>
                  <a:pt x="62543" y="21389"/>
                </a:cubicBezTo>
                <a:cubicBezTo>
                  <a:pt x="65679" y="23535"/>
                  <a:pt x="68671" y="26053"/>
                  <a:pt x="71561" y="28902"/>
                </a:cubicBezTo>
                <a:cubicBezTo>
                  <a:pt x="74431" y="31750"/>
                  <a:pt x="77237" y="34721"/>
                  <a:pt x="80002" y="37817"/>
                </a:cubicBezTo>
                <a:cubicBezTo>
                  <a:pt x="82748" y="40933"/>
                  <a:pt x="85472" y="44029"/>
                  <a:pt x="88155" y="47166"/>
                </a:cubicBezTo>
                <a:cubicBezTo>
                  <a:pt x="90817" y="50345"/>
                  <a:pt x="93541" y="53337"/>
                  <a:pt x="96266" y="56124"/>
                </a:cubicBezTo>
                <a:cubicBezTo>
                  <a:pt x="98990" y="58931"/>
                  <a:pt x="101736" y="61448"/>
                  <a:pt x="104522" y="63678"/>
                </a:cubicBezTo>
                <a:cubicBezTo>
                  <a:pt x="107288" y="65927"/>
                  <a:pt x="110197" y="67681"/>
                  <a:pt x="113231" y="68961"/>
                </a:cubicBezTo>
                <a:lnTo>
                  <a:pt x="113231" y="12700"/>
                </a:lnTo>
                <a:lnTo>
                  <a:pt x="122519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0188177" y="10907921"/>
            <a:ext cx="136810" cy="96831"/>
          </a:xfrm>
          <a:custGeom>
            <a:avLst/>
            <a:gdLst>
              <a:gd name="connsiteX0" fmla="*/ 92696 w 136810"/>
              <a:gd name="connsiteY0" fmla="*/ 12700 h 96831"/>
              <a:gd name="connsiteX1" fmla="*/ 115915 w 136810"/>
              <a:gd name="connsiteY1" fmla="*/ 21863 h 96831"/>
              <a:gd name="connsiteX2" fmla="*/ 124108 w 136810"/>
              <a:gd name="connsiteY2" fmla="*/ 47745 h 96831"/>
              <a:gd name="connsiteX3" fmla="*/ 121674 w 136810"/>
              <a:gd name="connsiteY3" fmla="*/ 64049 h 96831"/>
              <a:gd name="connsiteX4" fmla="*/ 115254 w 136810"/>
              <a:gd name="connsiteY4" fmla="*/ 74946 h 96831"/>
              <a:gd name="connsiteX5" fmla="*/ 106091 w 136810"/>
              <a:gd name="connsiteY5" fmla="*/ 81344 h 96831"/>
              <a:gd name="connsiteX6" fmla="*/ 95462 w 136810"/>
              <a:gd name="connsiteY6" fmla="*/ 84131 h 96831"/>
              <a:gd name="connsiteX7" fmla="*/ 94327 w 136810"/>
              <a:gd name="connsiteY7" fmla="*/ 73275 h 96831"/>
              <a:gd name="connsiteX8" fmla="*/ 102851 w 136810"/>
              <a:gd name="connsiteY8" fmla="*/ 70860 h 96831"/>
              <a:gd name="connsiteX9" fmla="*/ 109477 w 136810"/>
              <a:gd name="connsiteY9" fmla="*/ 65989 h 96831"/>
              <a:gd name="connsiteX10" fmla="*/ 113789 w 136810"/>
              <a:gd name="connsiteY10" fmla="*/ 58353 h 96831"/>
              <a:gd name="connsiteX11" fmla="*/ 115316 w 136810"/>
              <a:gd name="connsiteY11" fmla="*/ 47745 h 96831"/>
              <a:gd name="connsiteX12" fmla="*/ 113913 w 136810"/>
              <a:gd name="connsiteY12" fmla="*/ 37693 h 96831"/>
              <a:gd name="connsiteX13" fmla="*/ 109579 w 136810"/>
              <a:gd name="connsiteY13" fmla="*/ 30078 h 96831"/>
              <a:gd name="connsiteX14" fmla="*/ 102480 w 136810"/>
              <a:gd name="connsiteY14" fmla="*/ 25165 h 96831"/>
              <a:gd name="connsiteX15" fmla="*/ 92696 w 136810"/>
              <a:gd name="connsiteY15" fmla="*/ 23411 h 96831"/>
              <a:gd name="connsiteX16" fmla="*/ 82171 w 136810"/>
              <a:gd name="connsiteY16" fmla="*/ 26239 h 96831"/>
              <a:gd name="connsiteX17" fmla="*/ 76041 w 136810"/>
              <a:gd name="connsiteY17" fmla="*/ 33318 h 96831"/>
              <a:gd name="connsiteX18" fmla="*/ 73172 w 136810"/>
              <a:gd name="connsiteY18" fmla="*/ 42460 h 96831"/>
              <a:gd name="connsiteX19" fmla="*/ 72449 w 136810"/>
              <a:gd name="connsiteY19" fmla="*/ 51542 h 96831"/>
              <a:gd name="connsiteX20" fmla="*/ 72449 w 136810"/>
              <a:gd name="connsiteY20" fmla="*/ 59220 h 96831"/>
              <a:gd name="connsiteX21" fmla="*/ 62853 w 136810"/>
              <a:gd name="connsiteY21" fmla="*/ 59220 h 96831"/>
              <a:gd name="connsiteX22" fmla="*/ 62853 w 136810"/>
              <a:gd name="connsiteY22" fmla="*/ 51851 h 96831"/>
              <a:gd name="connsiteX23" fmla="*/ 61924 w 136810"/>
              <a:gd name="connsiteY23" fmla="*/ 43204 h 96831"/>
              <a:gd name="connsiteX24" fmla="*/ 58663 w 136810"/>
              <a:gd name="connsiteY24" fmla="*/ 34949 h 96831"/>
              <a:gd name="connsiteX25" fmla="*/ 52286 w 136810"/>
              <a:gd name="connsiteY25" fmla="*/ 28778 h 96831"/>
              <a:gd name="connsiteX26" fmla="*/ 42110 w 136810"/>
              <a:gd name="connsiteY26" fmla="*/ 26321 h 96831"/>
              <a:gd name="connsiteX27" fmla="*/ 26920 w 136810"/>
              <a:gd name="connsiteY27" fmla="*/ 31935 h 96831"/>
              <a:gd name="connsiteX28" fmla="*/ 21327 w 136810"/>
              <a:gd name="connsiteY28" fmla="*/ 48714 h 96831"/>
              <a:gd name="connsiteX29" fmla="*/ 26548 w 136810"/>
              <a:gd name="connsiteY29" fmla="*/ 64792 h 96831"/>
              <a:gd name="connsiteX30" fmla="*/ 41057 w 136810"/>
              <a:gd name="connsiteY30" fmla="*/ 71933 h 96831"/>
              <a:gd name="connsiteX31" fmla="*/ 40171 w 136810"/>
              <a:gd name="connsiteY31" fmla="*/ 82356 h 96831"/>
              <a:gd name="connsiteX32" fmla="*/ 28035 w 136810"/>
              <a:gd name="connsiteY32" fmla="*/ 78599 h 96831"/>
              <a:gd name="connsiteX33" fmla="*/ 19470 w 136810"/>
              <a:gd name="connsiteY33" fmla="*/ 71191 h 96831"/>
              <a:gd name="connsiteX34" fmla="*/ 14372 w 136810"/>
              <a:gd name="connsiteY34" fmla="*/ 60912 h 96831"/>
              <a:gd name="connsiteX35" fmla="*/ 12700 w 136810"/>
              <a:gd name="connsiteY35" fmla="*/ 48508 h 96831"/>
              <a:gd name="connsiteX36" fmla="*/ 14971 w 136810"/>
              <a:gd name="connsiteY36" fmla="*/ 33648 h 96831"/>
              <a:gd name="connsiteX37" fmla="*/ 21079 w 136810"/>
              <a:gd name="connsiteY37" fmla="*/ 23411 h 96831"/>
              <a:gd name="connsiteX38" fmla="*/ 30078 w 136810"/>
              <a:gd name="connsiteY38" fmla="*/ 17550 h 96831"/>
              <a:gd name="connsiteX39" fmla="*/ 41203 w 136810"/>
              <a:gd name="connsiteY39" fmla="*/ 15671 h 96831"/>
              <a:gd name="connsiteX40" fmla="*/ 50243 w 136810"/>
              <a:gd name="connsiteY40" fmla="*/ 16992 h 96831"/>
              <a:gd name="connsiteX41" fmla="*/ 57776 w 136810"/>
              <a:gd name="connsiteY41" fmla="*/ 20997 h 96831"/>
              <a:gd name="connsiteX42" fmla="*/ 63492 w 136810"/>
              <a:gd name="connsiteY42" fmla="*/ 27952 h 96831"/>
              <a:gd name="connsiteX43" fmla="*/ 67022 w 136810"/>
              <a:gd name="connsiteY43" fmla="*/ 38148 h 96831"/>
              <a:gd name="connsiteX44" fmla="*/ 67332 w 136810"/>
              <a:gd name="connsiteY44" fmla="*/ 38148 h 96831"/>
              <a:gd name="connsiteX45" fmla="*/ 70262 w 136810"/>
              <a:gd name="connsiteY45" fmla="*/ 26837 h 96831"/>
              <a:gd name="connsiteX46" fmla="*/ 75958 w 136810"/>
              <a:gd name="connsiteY46" fmla="*/ 18912 h 96831"/>
              <a:gd name="connsiteX47" fmla="*/ 83616 w 136810"/>
              <a:gd name="connsiteY47" fmla="*/ 14227 h 96831"/>
              <a:gd name="connsiteX48" fmla="*/ 92696 w 136810"/>
              <a:gd name="connsiteY48" fmla="*/ 12700 h 96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</a:cxnLst>
            <a:rect l="l" t="t" r="r" b="b"/>
            <a:pathLst>
              <a:path w="136810" h="96831">
                <a:moveTo>
                  <a:pt x="92696" y="12700"/>
                </a:moveTo>
                <a:cubicBezTo>
                  <a:pt x="102727" y="12700"/>
                  <a:pt x="110467" y="15754"/>
                  <a:pt x="115915" y="21863"/>
                </a:cubicBezTo>
                <a:cubicBezTo>
                  <a:pt x="121384" y="27952"/>
                  <a:pt x="124108" y="36600"/>
                  <a:pt x="124108" y="47745"/>
                </a:cubicBezTo>
                <a:cubicBezTo>
                  <a:pt x="124108" y="54205"/>
                  <a:pt x="123304" y="59632"/>
                  <a:pt x="121674" y="64049"/>
                </a:cubicBezTo>
                <a:cubicBezTo>
                  <a:pt x="120063" y="68466"/>
                  <a:pt x="117918" y="72098"/>
                  <a:pt x="115254" y="74946"/>
                </a:cubicBezTo>
                <a:cubicBezTo>
                  <a:pt x="112572" y="77795"/>
                  <a:pt x="109517" y="79941"/>
                  <a:pt x="106091" y="81344"/>
                </a:cubicBezTo>
                <a:cubicBezTo>
                  <a:pt x="102665" y="82769"/>
                  <a:pt x="99116" y="83697"/>
                  <a:pt x="95462" y="84131"/>
                </a:cubicBezTo>
                <a:lnTo>
                  <a:pt x="94327" y="73275"/>
                </a:lnTo>
                <a:cubicBezTo>
                  <a:pt x="97465" y="72821"/>
                  <a:pt x="100291" y="72016"/>
                  <a:pt x="102851" y="70860"/>
                </a:cubicBezTo>
                <a:cubicBezTo>
                  <a:pt x="105410" y="69684"/>
                  <a:pt x="107618" y="68074"/>
                  <a:pt x="109477" y="65989"/>
                </a:cubicBezTo>
                <a:cubicBezTo>
                  <a:pt x="111334" y="63905"/>
                  <a:pt x="112779" y="61366"/>
                  <a:pt x="113789" y="58353"/>
                </a:cubicBezTo>
                <a:cubicBezTo>
                  <a:pt x="114822" y="55360"/>
                  <a:pt x="115316" y="51810"/>
                  <a:pt x="115316" y="47745"/>
                </a:cubicBezTo>
                <a:cubicBezTo>
                  <a:pt x="115316" y="44029"/>
                  <a:pt x="114862" y="40686"/>
                  <a:pt x="113913" y="37693"/>
                </a:cubicBezTo>
                <a:cubicBezTo>
                  <a:pt x="112963" y="34721"/>
                  <a:pt x="111520" y="32183"/>
                  <a:pt x="109579" y="30078"/>
                </a:cubicBezTo>
                <a:cubicBezTo>
                  <a:pt x="107660" y="27972"/>
                  <a:pt x="105286" y="26342"/>
                  <a:pt x="102480" y="25165"/>
                </a:cubicBezTo>
                <a:cubicBezTo>
                  <a:pt x="99672" y="23989"/>
                  <a:pt x="96432" y="23411"/>
                  <a:pt x="92696" y="23411"/>
                </a:cubicBezTo>
                <a:cubicBezTo>
                  <a:pt x="88341" y="23411"/>
                  <a:pt x="84813" y="24361"/>
                  <a:pt x="82171" y="26239"/>
                </a:cubicBezTo>
                <a:cubicBezTo>
                  <a:pt x="79508" y="28137"/>
                  <a:pt x="77465" y="30490"/>
                  <a:pt x="76041" y="33318"/>
                </a:cubicBezTo>
                <a:cubicBezTo>
                  <a:pt x="74596" y="36145"/>
                  <a:pt x="73646" y="39200"/>
                  <a:pt x="73172" y="42460"/>
                </a:cubicBezTo>
                <a:cubicBezTo>
                  <a:pt x="72697" y="45742"/>
                  <a:pt x="72449" y="48755"/>
                  <a:pt x="72449" y="51542"/>
                </a:cubicBezTo>
                <a:lnTo>
                  <a:pt x="72449" y="59220"/>
                </a:lnTo>
                <a:lnTo>
                  <a:pt x="62853" y="59220"/>
                </a:lnTo>
                <a:lnTo>
                  <a:pt x="62853" y="51851"/>
                </a:lnTo>
                <a:cubicBezTo>
                  <a:pt x="62853" y="49128"/>
                  <a:pt x="62543" y="46238"/>
                  <a:pt x="61924" y="43204"/>
                </a:cubicBezTo>
                <a:cubicBezTo>
                  <a:pt x="61304" y="40191"/>
                  <a:pt x="60211" y="37425"/>
                  <a:pt x="58663" y="34949"/>
                </a:cubicBezTo>
                <a:cubicBezTo>
                  <a:pt x="57094" y="32472"/>
                  <a:pt x="54968" y="30408"/>
                  <a:pt x="52286" y="28778"/>
                </a:cubicBezTo>
                <a:cubicBezTo>
                  <a:pt x="49623" y="27147"/>
                  <a:pt x="46218" y="26321"/>
                  <a:pt x="42110" y="26321"/>
                </a:cubicBezTo>
                <a:cubicBezTo>
                  <a:pt x="35692" y="26321"/>
                  <a:pt x="30635" y="28199"/>
                  <a:pt x="26920" y="31935"/>
                </a:cubicBezTo>
                <a:cubicBezTo>
                  <a:pt x="23206" y="35691"/>
                  <a:pt x="21327" y="41285"/>
                  <a:pt x="21327" y="48714"/>
                </a:cubicBezTo>
                <a:cubicBezTo>
                  <a:pt x="21327" y="55360"/>
                  <a:pt x="23082" y="60726"/>
                  <a:pt x="26548" y="64792"/>
                </a:cubicBezTo>
                <a:cubicBezTo>
                  <a:pt x="30016" y="68858"/>
                  <a:pt x="34845" y="71232"/>
                  <a:pt x="41057" y="71933"/>
                </a:cubicBezTo>
                <a:lnTo>
                  <a:pt x="40171" y="82356"/>
                </a:lnTo>
                <a:cubicBezTo>
                  <a:pt x="35506" y="81819"/>
                  <a:pt x="31461" y="80560"/>
                  <a:pt x="28035" y="78599"/>
                </a:cubicBezTo>
                <a:cubicBezTo>
                  <a:pt x="24609" y="76639"/>
                  <a:pt x="21761" y="74162"/>
                  <a:pt x="19470" y="71191"/>
                </a:cubicBezTo>
                <a:cubicBezTo>
                  <a:pt x="17200" y="68218"/>
                  <a:pt x="15507" y="64792"/>
                  <a:pt x="14372" y="60912"/>
                </a:cubicBezTo>
                <a:cubicBezTo>
                  <a:pt x="13258" y="57053"/>
                  <a:pt x="12700" y="52904"/>
                  <a:pt x="12700" y="48508"/>
                </a:cubicBezTo>
                <a:cubicBezTo>
                  <a:pt x="12700" y="42750"/>
                  <a:pt x="13464" y="37796"/>
                  <a:pt x="14971" y="33648"/>
                </a:cubicBezTo>
                <a:cubicBezTo>
                  <a:pt x="16498" y="29499"/>
                  <a:pt x="18521" y="26094"/>
                  <a:pt x="21079" y="23411"/>
                </a:cubicBezTo>
                <a:cubicBezTo>
                  <a:pt x="23638" y="20749"/>
                  <a:pt x="26632" y="18788"/>
                  <a:pt x="30078" y="17550"/>
                </a:cubicBezTo>
                <a:cubicBezTo>
                  <a:pt x="33525" y="16291"/>
                  <a:pt x="37239" y="15671"/>
                  <a:pt x="41203" y="15671"/>
                </a:cubicBezTo>
                <a:cubicBezTo>
                  <a:pt x="44422" y="15671"/>
                  <a:pt x="47456" y="16105"/>
                  <a:pt x="50243" y="16992"/>
                </a:cubicBezTo>
                <a:cubicBezTo>
                  <a:pt x="53049" y="17839"/>
                  <a:pt x="55567" y="19180"/>
                  <a:pt x="57776" y="20997"/>
                </a:cubicBezTo>
                <a:cubicBezTo>
                  <a:pt x="59963" y="22813"/>
                  <a:pt x="61883" y="25124"/>
                  <a:pt x="63492" y="27952"/>
                </a:cubicBezTo>
                <a:cubicBezTo>
                  <a:pt x="65103" y="30779"/>
                  <a:pt x="66279" y="34185"/>
                  <a:pt x="67022" y="38148"/>
                </a:cubicBezTo>
                <a:lnTo>
                  <a:pt x="67332" y="38148"/>
                </a:lnTo>
                <a:cubicBezTo>
                  <a:pt x="67764" y="33793"/>
                  <a:pt x="68755" y="30015"/>
                  <a:pt x="70262" y="26837"/>
                </a:cubicBezTo>
                <a:cubicBezTo>
                  <a:pt x="71769" y="23659"/>
                  <a:pt x="73668" y="21017"/>
                  <a:pt x="75958" y="18912"/>
                </a:cubicBezTo>
                <a:cubicBezTo>
                  <a:pt x="78229" y="16807"/>
                  <a:pt x="80788" y="15238"/>
                  <a:pt x="83616" y="14227"/>
                </a:cubicBezTo>
                <a:cubicBezTo>
                  <a:pt x="86442" y="13216"/>
                  <a:pt x="89476" y="12700"/>
                  <a:pt x="92696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0068038" y="11019206"/>
            <a:ext cx="133588" cy="101206"/>
          </a:xfrm>
          <a:custGeom>
            <a:avLst/>
            <a:gdLst>
              <a:gd name="connsiteX0" fmla="*/ 95070 w 133588"/>
              <a:gd name="connsiteY0" fmla="*/ 12700 h 101206"/>
              <a:gd name="connsiteX1" fmla="*/ 95070 w 133588"/>
              <a:gd name="connsiteY1" fmla="*/ 27209 h 101206"/>
              <a:gd name="connsiteX2" fmla="*/ 120888 w 133588"/>
              <a:gd name="connsiteY2" fmla="*/ 27209 h 101206"/>
              <a:gd name="connsiteX3" fmla="*/ 120888 w 133588"/>
              <a:gd name="connsiteY3" fmla="*/ 37549 h 101206"/>
              <a:gd name="connsiteX4" fmla="*/ 95070 w 133588"/>
              <a:gd name="connsiteY4" fmla="*/ 37549 h 101206"/>
              <a:gd name="connsiteX5" fmla="*/ 95070 w 133588"/>
              <a:gd name="connsiteY5" fmla="*/ 88507 h 101206"/>
              <a:gd name="connsiteX6" fmla="*/ 87123 w 133588"/>
              <a:gd name="connsiteY6" fmla="*/ 88507 h 101206"/>
              <a:gd name="connsiteX7" fmla="*/ 12700 w 133588"/>
              <a:gd name="connsiteY7" fmla="*/ 38148 h 101206"/>
              <a:gd name="connsiteX8" fmla="*/ 12700 w 133588"/>
              <a:gd name="connsiteY8" fmla="*/ 27209 h 101206"/>
              <a:gd name="connsiteX9" fmla="*/ 86586 w 133588"/>
              <a:gd name="connsiteY9" fmla="*/ 27209 h 101206"/>
              <a:gd name="connsiteX10" fmla="*/ 86586 w 133588"/>
              <a:gd name="connsiteY10" fmla="*/ 12700 h 101206"/>
              <a:gd name="connsiteX11" fmla="*/ 95070 w 133588"/>
              <a:gd name="connsiteY11" fmla="*/ 12700 h 1012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33588" h="101206">
                <a:moveTo>
                  <a:pt x="95070" y="12700"/>
                </a:moveTo>
                <a:lnTo>
                  <a:pt x="95070" y="27209"/>
                </a:lnTo>
                <a:lnTo>
                  <a:pt x="120888" y="27209"/>
                </a:lnTo>
                <a:lnTo>
                  <a:pt x="120888" y="37549"/>
                </a:lnTo>
                <a:lnTo>
                  <a:pt x="95070" y="37549"/>
                </a:lnTo>
                <a:lnTo>
                  <a:pt x="95070" y="88507"/>
                </a:lnTo>
                <a:lnTo>
                  <a:pt x="87123" y="88507"/>
                </a:lnTo>
                <a:lnTo>
                  <a:pt x="12700" y="38148"/>
                </a:lnTo>
                <a:lnTo>
                  <a:pt x="12700" y="27209"/>
                </a:lnTo>
                <a:lnTo>
                  <a:pt x="86586" y="27209"/>
                </a:lnTo>
                <a:lnTo>
                  <a:pt x="86586" y="12700"/>
                </a:lnTo>
                <a:lnTo>
                  <a:pt x="95070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0081206" y="11044056"/>
            <a:ext cx="86120" cy="66781"/>
          </a:xfrm>
          <a:custGeom>
            <a:avLst/>
            <a:gdLst>
              <a:gd name="connsiteX0" fmla="*/ 73418 w 86120"/>
              <a:gd name="connsiteY0" fmla="*/ 12700 h 66781"/>
              <a:gd name="connsiteX1" fmla="*/ 12700 w 86120"/>
              <a:gd name="connsiteY1" fmla="*/ 12700 h 66781"/>
              <a:gd name="connsiteX2" fmla="*/ 73418 w 86120"/>
              <a:gd name="connsiteY2" fmla="*/ 54081 h 66781"/>
              <a:gd name="connsiteX3" fmla="*/ 73418 w 86120"/>
              <a:gd name="connsiteY3" fmla="*/ 12700 h 667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86120" h="66781">
                <a:moveTo>
                  <a:pt x="73418" y="12700"/>
                </a:moveTo>
                <a:lnTo>
                  <a:pt x="12700" y="12700"/>
                </a:lnTo>
                <a:lnTo>
                  <a:pt x="73418" y="54081"/>
                </a:lnTo>
                <a:lnTo>
                  <a:pt x="73418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20188136" y="11394772"/>
            <a:ext cx="136808" cy="95139"/>
          </a:xfrm>
          <a:custGeom>
            <a:avLst/>
            <a:gdLst>
              <a:gd name="connsiteX0" fmla="*/ 87123 w 136808"/>
              <a:gd name="connsiteY0" fmla="*/ 12700 h 95139"/>
              <a:gd name="connsiteX1" fmla="*/ 102106 w 136808"/>
              <a:gd name="connsiteY1" fmla="*/ 14929 h 95139"/>
              <a:gd name="connsiteX2" fmla="*/ 113788 w 136808"/>
              <a:gd name="connsiteY2" fmla="*/ 21492 h 95139"/>
              <a:gd name="connsiteX3" fmla="*/ 121384 w 136808"/>
              <a:gd name="connsiteY3" fmla="*/ 32100 h 95139"/>
              <a:gd name="connsiteX4" fmla="*/ 124108 w 136808"/>
              <a:gd name="connsiteY4" fmla="*/ 46630 h 95139"/>
              <a:gd name="connsiteX5" fmla="*/ 120394 w 136808"/>
              <a:gd name="connsiteY5" fmla="*/ 62481 h 95139"/>
              <a:gd name="connsiteX6" fmla="*/ 109785 w 136808"/>
              <a:gd name="connsiteY6" fmla="*/ 73687 h 95139"/>
              <a:gd name="connsiteX7" fmla="*/ 93047 w 136808"/>
              <a:gd name="connsiteY7" fmla="*/ 80271 h 95139"/>
              <a:gd name="connsiteX8" fmla="*/ 70901 w 136808"/>
              <a:gd name="connsiteY8" fmla="*/ 82439 h 95139"/>
              <a:gd name="connsiteX9" fmla="*/ 45598 w 136808"/>
              <a:gd name="connsiteY9" fmla="*/ 79858 h 95139"/>
              <a:gd name="connsiteX10" fmla="*/ 27435 w 136808"/>
              <a:gd name="connsiteY10" fmla="*/ 72469 h 95139"/>
              <a:gd name="connsiteX11" fmla="*/ 16414 w 136808"/>
              <a:gd name="connsiteY11" fmla="*/ 60788 h 95139"/>
              <a:gd name="connsiteX12" fmla="*/ 12700 w 136808"/>
              <a:gd name="connsiteY12" fmla="*/ 45309 h 95139"/>
              <a:gd name="connsiteX13" fmla="*/ 13792 w 136808"/>
              <a:gd name="connsiteY13" fmla="*/ 35691 h 95139"/>
              <a:gd name="connsiteX14" fmla="*/ 17281 w 136808"/>
              <a:gd name="connsiteY14" fmla="*/ 27374 h 95139"/>
              <a:gd name="connsiteX15" fmla="*/ 23679 w 136808"/>
              <a:gd name="connsiteY15" fmla="*/ 20708 h 95139"/>
              <a:gd name="connsiteX16" fmla="*/ 33607 w 136808"/>
              <a:gd name="connsiteY16" fmla="*/ 16064 h 95139"/>
              <a:gd name="connsiteX17" fmla="*/ 35774 w 136808"/>
              <a:gd name="connsiteY17" fmla="*/ 25950 h 95139"/>
              <a:gd name="connsiteX18" fmla="*/ 24711 w 136808"/>
              <a:gd name="connsiteY18" fmla="*/ 33545 h 95139"/>
              <a:gd name="connsiteX19" fmla="*/ 21327 w 136808"/>
              <a:gd name="connsiteY19" fmla="*/ 45309 h 95139"/>
              <a:gd name="connsiteX20" fmla="*/ 24277 w 136808"/>
              <a:gd name="connsiteY20" fmla="*/ 56268 h 95139"/>
              <a:gd name="connsiteX21" fmla="*/ 33028 w 136808"/>
              <a:gd name="connsiteY21" fmla="*/ 64730 h 95139"/>
              <a:gd name="connsiteX22" fmla="*/ 47558 w 136808"/>
              <a:gd name="connsiteY22" fmla="*/ 70117 h 95139"/>
              <a:gd name="connsiteX23" fmla="*/ 67847 w 136808"/>
              <a:gd name="connsiteY23" fmla="*/ 72016 h 95139"/>
              <a:gd name="connsiteX24" fmla="*/ 56391 w 136808"/>
              <a:gd name="connsiteY24" fmla="*/ 61263 h 95139"/>
              <a:gd name="connsiteX25" fmla="*/ 52449 w 136808"/>
              <a:gd name="connsiteY25" fmla="*/ 45144 h 95139"/>
              <a:gd name="connsiteX26" fmla="*/ 54864 w 136808"/>
              <a:gd name="connsiteY26" fmla="*/ 31915 h 95139"/>
              <a:gd name="connsiteX27" fmla="*/ 61779 w 136808"/>
              <a:gd name="connsiteY27" fmla="*/ 21677 h 95139"/>
              <a:gd name="connsiteX28" fmla="*/ 72718 w 136808"/>
              <a:gd name="connsiteY28" fmla="*/ 15052 h 95139"/>
              <a:gd name="connsiteX29" fmla="*/ 87123 w 136808"/>
              <a:gd name="connsiteY29" fmla="*/ 12700 h 951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</a:cxnLst>
            <a:rect l="l" t="t" r="r" b="b"/>
            <a:pathLst>
              <a:path w="136808" h="95139">
                <a:moveTo>
                  <a:pt x="87123" y="12700"/>
                </a:moveTo>
                <a:cubicBezTo>
                  <a:pt x="92572" y="12700"/>
                  <a:pt x="97587" y="13443"/>
                  <a:pt x="102106" y="14929"/>
                </a:cubicBezTo>
                <a:cubicBezTo>
                  <a:pt x="106647" y="16435"/>
                  <a:pt x="110548" y="18623"/>
                  <a:pt x="113788" y="21492"/>
                </a:cubicBezTo>
                <a:cubicBezTo>
                  <a:pt x="117050" y="24361"/>
                  <a:pt x="119588" y="27910"/>
                  <a:pt x="121384" y="32100"/>
                </a:cubicBezTo>
                <a:cubicBezTo>
                  <a:pt x="123200" y="36290"/>
                  <a:pt x="124108" y="41140"/>
                  <a:pt x="124108" y="46630"/>
                </a:cubicBezTo>
                <a:cubicBezTo>
                  <a:pt x="124108" y="52698"/>
                  <a:pt x="122870" y="57981"/>
                  <a:pt x="120394" y="62481"/>
                </a:cubicBezTo>
                <a:cubicBezTo>
                  <a:pt x="117896" y="67001"/>
                  <a:pt x="114366" y="70736"/>
                  <a:pt x="109785" y="73687"/>
                </a:cubicBezTo>
                <a:cubicBezTo>
                  <a:pt x="105182" y="76639"/>
                  <a:pt x="99609" y="78847"/>
                  <a:pt x="93047" y="80271"/>
                </a:cubicBezTo>
                <a:cubicBezTo>
                  <a:pt x="86462" y="81716"/>
                  <a:pt x="79074" y="82439"/>
                  <a:pt x="70901" y="82439"/>
                </a:cubicBezTo>
                <a:cubicBezTo>
                  <a:pt x="61283" y="82439"/>
                  <a:pt x="52841" y="81571"/>
                  <a:pt x="45598" y="79858"/>
                </a:cubicBezTo>
                <a:cubicBezTo>
                  <a:pt x="38354" y="78146"/>
                  <a:pt x="32306" y="75689"/>
                  <a:pt x="27435" y="72469"/>
                </a:cubicBezTo>
                <a:cubicBezTo>
                  <a:pt x="22586" y="69229"/>
                  <a:pt x="18912" y="65350"/>
                  <a:pt x="16414" y="60788"/>
                </a:cubicBezTo>
                <a:cubicBezTo>
                  <a:pt x="13958" y="56206"/>
                  <a:pt x="12700" y="51047"/>
                  <a:pt x="12700" y="45309"/>
                </a:cubicBezTo>
                <a:cubicBezTo>
                  <a:pt x="12700" y="41924"/>
                  <a:pt x="13070" y="38725"/>
                  <a:pt x="13792" y="35691"/>
                </a:cubicBezTo>
                <a:cubicBezTo>
                  <a:pt x="14515" y="32678"/>
                  <a:pt x="15671" y="29891"/>
                  <a:pt x="17281" y="27374"/>
                </a:cubicBezTo>
                <a:cubicBezTo>
                  <a:pt x="18891" y="24835"/>
                  <a:pt x="21037" y="22606"/>
                  <a:pt x="23679" y="20708"/>
                </a:cubicBezTo>
                <a:cubicBezTo>
                  <a:pt x="26342" y="18808"/>
                  <a:pt x="29644" y="17240"/>
                  <a:pt x="33607" y="16064"/>
                </a:cubicBezTo>
                <a:lnTo>
                  <a:pt x="35774" y="25950"/>
                </a:lnTo>
                <a:cubicBezTo>
                  <a:pt x="30655" y="27580"/>
                  <a:pt x="26981" y="30119"/>
                  <a:pt x="24711" y="33545"/>
                </a:cubicBezTo>
                <a:cubicBezTo>
                  <a:pt x="22462" y="36971"/>
                  <a:pt x="21327" y="40871"/>
                  <a:pt x="21327" y="45309"/>
                </a:cubicBezTo>
                <a:cubicBezTo>
                  <a:pt x="21327" y="49313"/>
                  <a:pt x="22318" y="52966"/>
                  <a:pt x="24277" y="56268"/>
                </a:cubicBezTo>
                <a:cubicBezTo>
                  <a:pt x="26238" y="59570"/>
                  <a:pt x="29148" y="62398"/>
                  <a:pt x="33028" y="64730"/>
                </a:cubicBezTo>
                <a:cubicBezTo>
                  <a:pt x="36889" y="67042"/>
                  <a:pt x="41738" y="68858"/>
                  <a:pt x="47558" y="70117"/>
                </a:cubicBezTo>
                <a:cubicBezTo>
                  <a:pt x="53399" y="71376"/>
                  <a:pt x="60168" y="72016"/>
                  <a:pt x="67847" y="72016"/>
                </a:cubicBezTo>
                <a:cubicBezTo>
                  <a:pt x="62831" y="69539"/>
                  <a:pt x="59013" y="65948"/>
                  <a:pt x="56391" y="61263"/>
                </a:cubicBezTo>
                <a:cubicBezTo>
                  <a:pt x="53750" y="56578"/>
                  <a:pt x="52449" y="51191"/>
                  <a:pt x="52449" y="45144"/>
                </a:cubicBezTo>
                <a:cubicBezTo>
                  <a:pt x="52449" y="40294"/>
                  <a:pt x="53255" y="35877"/>
                  <a:pt x="54864" y="31915"/>
                </a:cubicBezTo>
                <a:cubicBezTo>
                  <a:pt x="56474" y="27931"/>
                  <a:pt x="58787" y="24526"/>
                  <a:pt x="61779" y="21677"/>
                </a:cubicBezTo>
                <a:cubicBezTo>
                  <a:pt x="64771" y="18829"/>
                  <a:pt x="68425" y="16621"/>
                  <a:pt x="72718" y="15052"/>
                </a:cubicBezTo>
                <a:cubicBezTo>
                  <a:pt x="77010" y="13484"/>
                  <a:pt x="81819" y="12700"/>
                  <a:pt x="87123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20236143" y="11405422"/>
            <a:ext cx="80010" cy="72642"/>
          </a:xfrm>
          <a:custGeom>
            <a:avLst/>
            <a:gdLst>
              <a:gd name="connsiteX0" fmla="*/ 39777 w 80010"/>
              <a:gd name="connsiteY0" fmla="*/ 12700 h 72642"/>
              <a:gd name="connsiteX1" fmla="*/ 28612 w 80010"/>
              <a:gd name="connsiteY1" fmla="*/ 14268 h 72642"/>
              <a:gd name="connsiteX2" fmla="*/ 20108 w 80010"/>
              <a:gd name="connsiteY2" fmla="*/ 18850 h 72642"/>
              <a:gd name="connsiteX3" fmla="*/ 14639 w 80010"/>
              <a:gd name="connsiteY3" fmla="*/ 26321 h 72642"/>
              <a:gd name="connsiteX4" fmla="*/ 12700 w 80010"/>
              <a:gd name="connsiteY4" fmla="*/ 36517 h 72642"/>
              <a:gd name="connsiteX5" fmla="*/ 13896 w 80010"/>
              <a:gd name="connsiteY5" fmla="*/ 44773 h 72642"/>
              <a:gd name="connsiteX6" fmla="*/ 17839 w 80010"/>
              <a:gd name="connsiteY6" fmla="*/ 52327 h 72642"/>
              <a:gd name="connsiteX7" fmla="*/ 25020 w 80010"/>
              <a:gd name="connsiteY7" fmla="*/ 57837 h 72642"/>
              <a:gd name="connsiteX8" fmla="*/ 35835 w 80010"/>
              <a:gd name="connsiteY8" fmla="*/ 59942 h 72642"/>
              <a:gd name="connsiteX9" fmla="*/ 48238 w 80010"/>
              <a:gd name="connsiteY9" fmla="*/ 58311 h 72642"/>
              <a:gd name="connsiteX10" fmla="*/ 58187 w 80010"/>
              <a:gd name="connsiteY10" fmla="*/ 53544 h 72642"/>
              <a:gd name="connsiteX11" fmla="*/ 64875 w 80010"/>
              <a:gd name="connsiteY11" fmla="*/ 46032 h 72642"/>
              <a:gd name="connsiteX12" fmla="*/ 67310 w 80010"/>
              <a:gd name="connsiteY12" fmla="*/ 36145 h 72642"/>
              <a:gd name="connsiteX13" fmla="*/ 60066 w 80010"/>
              <a:gd name="connsiteY13" fmla="*/ 18912 h 72642"/>
              <a:gd name="connsiteX14" fmla="*/ 39777 w 80010"/>
              <a:gd name="connsiteY14" fmla="*/ 12700 h 7264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80010" h="72642">
                <a:moveTo>
                  <a:pt x="39777" y="12700"/>
                </a:moveTo>
                <a:cubicBezTo>
                  <a:pt x="35670" y="12700"/>
                  <a:pt x="31956" y="13216"/>
                  <a:pt x="28612" y="14268"/>
                </a:cubicBezTo>
                <a:cubicBezTo>
                  <a:pt x="25288" y="15300"/>
                  <a:pt x="22462" y="16827"/>
                  <a:pt x="20108" y="18850"/>
                </a:cubicBezTo>
                <a:cubicBezTo>
                  <a:pt x="17735" y="20852"/>
                  <a:pt x="15918" y="23328"/>
                  <a:pt x="14639" y="26321"/>
                </a:cubicBezTo>
                <a:cubicBezTo>
                  <a:pt x="13338" y="29293"/>
                  <a:pt x="12700" y="32698"/>
                  <a:pt x="12700" y="36517"/>
                </a:cubicBezTo>
                <a:cubicBezTo>
                  <a:pt x="12700" y="39241"/>
                  <a:pt x="13092" y="41986"/>
                  <a:pt x="13896" y="44773"/>
                </a:cubicBezTo>
                <a:cubicBezTo>
                  <a:pt x="14681" y="47559"/>
                  <a:pt x="16002" y="50056"/>
                  <a:pt x="17839" y="52327"/>
                </a:cubicBezTo>
                <a:cubicBezTo>
                  <a:pt x="19674" y="54576"/>
                  <a:pt x="22069" y="56412"/>
                  <a:pt x="25020" y="57837"/>
                </a:cubicBezTo>
                <a:cubicBezTo>
                  <a:pt x="27971" y="59240"/>
                  <a:pt x="31584" y="59942"/>
                  <a:pt x="35835" y="59942"/>
                </a:cubicBezTo>
                <a:cubicBezTo>
                  <a:pt x="40251" y="59942"/>
                  <a:pt x="44380" y="59405"/>
                  <a:pt x="48238" y="58311"/>
                </a:cubicBezTo>
                <a:cubicBezTo>
                  <a:pt x="52078" y="57218"/>
                  <a:pt x="55401" y="55629"/>
                  <a:pt x="58187" y="53544"/>
                </a:cubicBezTo>
                <a:cubicBezTo>
                  <a:pt x="60994" y="51459"/>
                  <a:pt x="63224" y="48962"/>
                  <a:pt x="64875" y="46032"/>
                </a:cubicBezTo>
                <a:cubicBezTo>
                  <a:pt x="66504" y="43101"/>
                  <a:pt x="67310" y="39819"/>
                  <a:pt x="67310" y="36145"/>
                </a:cubicBezTo>
                <a:cubicBezTo>
                  <a:pt x="67310" y="28798"/>
                  <a:pt x="64895" y="23060"/>
                  <a:pt x="60066" y="18912"/>
                </a:cubicBezTo>
                <a:cubicBezTo>
                  <a:pt x="55215" y="14764"/>
                  <a:pt x="48466" y="12700"/>
                  <a:pt x="39777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9519580" y="11841315"/>
            <a:ext cx="151627" cy="105086"/>
          </a:xfrm>
          <a:custGeom>
            <a:avLst/>
            <a:gdLst>
              <a:gd name="connsiteX0" fmla="*/ 138927 w 151627"/>
              <a:gd name="connsiteY0" fmla="*/ 55587 h 105086"/>
              <a:gd name="connsiteX1" fmla="*/ 138927 w 151627"/>
              <a:gd name="connsiteY1" fmla="*/ 68260 h 105086"/>
              <a:gd name="connsiteX2" fmla="*/ 108774 w 151627"/>
              <a:gd name="connsiteY2" fmla="*/ 64834 h 105086"/>
              <a:gd name="connsiteX3" fmla="*/ 79240 w 151627"/>
              <a:gd name="connsiteY3" fmla="*/ 55505 h 105086"/>
              <a:gd name="connsiteX4" fmla="*/ 50778 w 151627"/>
              <a:gd name="connsiteY4" fmla="*/ 41738 h 105086"/>
              <a:gd name="connsiteX5" fmla="*/ 23556 w 151627"/>
              <a:gd name="connsiteY5" fmla="*/ 24773 h 105086"/>
              <a:gd name="connsiteX6" fmla="*/ 23556 w 151627"/>
              <a:gd name="connsiteY6" fmla="*/ 92386 h 105086"/>
              <a:gd name="connsiteX7" fmla="*/ 12700 w 151627"/>
              <a:gd name="connsiteY7" fmla="*/ 92386 h 105086"/>
              <a:gd name="connsiteX8" fmla="*/ 12700 w 151627"/>
              <a:gd name="connsiteY8" fmla="*/ 12700 h 105086"/>
              <a:gd name="connsiteX9" fmla="*/ 23122 w 151627"/>
              <a:gd name="connsiteY9" fmla="*/ 12700 h 105086"/>
              <a:gd name="connsiteX10" fmla="*/ 50510 w 151627"/>
              <a:gd name="connsiteY10" fmla="*/ 29541 h 105086"/>
              <a:gd name="connsiteX11" fmla="*/ 79116 w 151627"/>
              <a:gd name="connsiteY11" fmla="*/ 43163 h 105086"/>
              <a:gd name="connsiteX12" fmla="*/ 108629 w 151627"/>
              <a:gd name="connsiteY12" fmla="*/ 52285 h 105086"/>
              <a:gd name="connsiteX13" fmla="*/ 138927 w 151627"/>
              <a:gd name="connsiteY13" fmla="*/ 55587 h 1050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</a:cxnLst>
            <a:rect l="l" t="t" r="r" b="b"/>
            <a:pathLst>
              <a:path w="151627" h="105086">
                <a:moveTo>
                  <a:pt x="138927" y="55587"/>
                </a:moveTo>
                <a:lnTo>
                  <a:pt x="138927" y="68260"/>
                </a:lnTo>
                <a:cubicBezTo>
                  <a:pt x="128793" y="68260"/>
                  <a:pt x="118743" y="67104"/>
                  <a:pt x="108774" y="64834"/>
                </a:cubicBezTo>
                <a:cubicBezTo>
                  <a:pt x="98784" y="62542"/>
                  <a:pt x="88940" y="59426"/>
                  <a:pt x="79240" y="55505"/>
                </a:cubicBezTo>
                <a:cubicBezTo>
                  <a:pt x="69560" y="51562"/>
                  <a:pt x="60066" y="46980"/>
                  <a:pt x="50778" y="41738"/>
                </a:cubicBezTo>
                <a:cubicBezTo>
                  <a:pt x="41490" y="36496"/>
                  <a:pt x="32410" y="30841"/>
                  <a:pt x="23556" y="24773"/>
                </a:cubicBezTo>
                <a:lnTo>
                  <a:pt x="23556" y="92386"/>
                </a:lnTo>
                <a:lnTo>
                  <a:pt x="12700" y="92386"/>
                </a:lnTo>
                <a:lnTo>
                  <a:pt x="12700" y="12700"/>
                </a:lnTo>
                <a:lnTo>
                  <a:pt x="23122" y="12700"/>
                </a:lnTo>
                <a:cubicBezTo>
                  <a:pt x="32038" y="18726"/>
                  <a:pt x="41160" y="24319"/>
                  <a:pt x="50510" y="29541"/>
                </a:cubicBezTo>
                <a:cubicBezTo>
                  <a:pt x="59859" y="34742"/>
                  <a:pt x="69395" y="39282"/>
                  <a:pt x="79116" y="43163"/>
                </a:cubicBezTo>
                <a:cubicBezTo>
                  <a:pt x="88836" y="47042"/>
                  <a:pt x="98682" y="50076"/>
                  <a:pt x="108629" y="52285"/>
                </a:cubicBezTo>
                <a:cubicBezTo>
                  <a:pt x="118597" y="54493"/>
                  <a:pt x="128689" y="55587"/>
                  <a:pt x="138927" y="55587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20984488" y="11322495"/>
            <a:ext cx="134993" cy="96851"/>
          </a:xfrm>
          <a:custGeom>
            <a:avLst/>
            <a:gdLst>
              <a:gd name="connsiteX0" fmla="*/ 85762 w 134993"/>
              <a:gd name="connsiteY0" fmla="*/ 12700 h 96851"/>
              <a:gd name="connsiteX1" fmla="*/ 100827 w 134993"/>
              <a:gd name="connsiteY1" fmla="*/ 15052 h 96851"/>
              <a:gd name="connsiteX2" fmla="*/ 112179 w 134993"/>
              <a:gd name="connsiteY2" fmla="*/ 22007 h 96851"/>
              <a:gd name="connsiteX3" fmla="*/ 119815 w 134993"/>
              <a:gd name="connsiteY3" fmla="*/ 33441 h 96851"/>
              <a:gd name="connsiteX4" fmla="*/ 122293 w 134993"/>
              <a:gd name="connsiteY4" fmla="*/ 49251 h 96851"/>
              <a:gd name="connsiteX5" fmla="*/ 120434 w 134993"/>
              <a:gd name="connsiteY5" fmla="*/ 63574 h 96851"/>
              <a:gd name="connsiteX6" fmla="*/ 115275 w 134993"/>
              <a:gd name="connsiteY6" fmla="*/ 73790 h 96851"/>
              <a:gd name="connsiteX7" fmla="*/ 107432 w 134993"/>
              <a:gd name="connsiteY7" fmla="*/ 80457 h 96851"/>
              <a:gd name="connsiteX8" fmla="*/ 97938 w 134993"/>
              <a:gd name="connsiteY8" fmla="*/ 84151 h 96851"/>
              <a:gd name="connsiteX9" fmla="*/ 96287 w 134993"/>
              <a:gd name="connsiteY9" fmla="*/ 73584 h 96851"/>
              <a:gd name="connsiteX10" fmla="*/ 102685 w 134993"/>
              <a:gd name="connsiteY10" fmla="*/ 71004 h 96851"/>
              <a:gd name="connsiteX11" fmla="*/ 108258 w 134993"/>
              <a:gd name="connsiteY11" fmla="*/ 66464 h 96851"/>
              <a:gd name="connsiteX12" fmla="*/ 112179 w 134993"/>
              <a:gd name="connsiteY12" fmla="*/ 59322 h 96851"/>
              <a:gd name="connsiteX13" fmla="*/ 113830 w 134993"/>
              <a:gd name="connsiteY13" fmla="*/ 49024 h 96851"/>
              <a:gd name="connsiteX14" fmla="*/ 111973 w 134993"/>
              <a:gd name="connsiteY14" fmla="*/ 38560 h 96851"/>
              <a:gd name="connsiteX15" fmla="*/ 106607 w 134993"/>
              <a:gd name="connsiteY15" fmla="*/ 30449 h 96851"/>
              <a:gd name="connsiteX16" fmla="*/ 97938 w 134993"/>
              <a:gd name="connsiteY16" fmla="*/ 25206 h 96851"/>
              <a:gd name="connsiteX17" fmla="*/ 86174 w 134993"/>
              <a:gd name="connsiteY17" fmla="*/ 23348 h 96851"/>
              <a:gd name="connsiteX18" fmla="*/ 76268 w 134993"/>
              <a:gd name="connsiteY18" fmla="*/ 25103 h 96851"/>
              <a:gd name="connsiteX19" fmla="*/ 68425 w 134993"/>
              <a:gd name="connsiteY19" fmla="*/ 30160 h 96851"/>
              <a:gd name="connsiteX20" fmla="*/ 63472 w 134993"/>
              <a:gd name="connsiteY20" fmla="*/ 38127 h 96851"/>
              <a:gd name="connsiteX21" fmla="*/ 61614 w 134993"/>
              <a:gd name="connsiteY21" fmla="*/ 48735 h 96851"/>
              <a:gd name="connsiteX22" fmla="*/ 64090 w 134993"/>
              <a:gd name="connsiteY22" fmla="*/ 61531 h 96851"/>
              <a:gd name="connsiteX23" fmla="*/ 69663 w 134993"/>
              <a:gd name="connsiteY23" fmla="*/ 70673 h 96851"/>
              <a:gd name="connsiteX24" fmla="*/ 69663 w 134993"/>
              <a:gd name="connsiteY24" fmla="*/ 80952 h 96851"/>
              <a:gd name="connsiteX25" fmla="*/ 12700 w 134993"/>
              <a:gd name="connsiteY25" fmla="*/ 77526 h 96851"/>
              <a:gd name="connsiteX26" fmla="*/ 12700 w 134993"/>
              <a:gd name="connsiteY26" fmla="*/ 18953 h 96851"/>
              <a:gd name="connsiteX27" fmla="*/ 21369 w 134993"/>
              <a:gd name="connsiteY27" fmla="*/ 18953 h 96851"/>
              <a:gd name="connsiteX28" fmla="*/ 21369 w 134993"/>
              <a:gd name="connsiteY28" fmla="*/ 67702 h 96851"/>
              <a:gd name="connsiteX29" fmla="*/ 59963 w 134993"/>
              <a:gd name="connsiteY29" fmla="*/ 70075 h 96851"/>
              <a:gd name="connsiteX30" fmla="*/ 54802 w 134993"/>
              <a:gd name="connsiteY30" fmla="*/ 60664 h 96851"/>
              <a:gd name="connsiteX31" fmla="*/ 52945 w 134993"/>
              <a:gd name="connsiteY31" fmla="*/ 47166 h 96851"/>
              <a:gd name="connsiteX32" fmla="*/ 55216 w 134993"/>
              <a:gd name="connsiteY32" fmla="*/ 32904 h 96851"/>
              <a:gd name="connsiteX33" fmla="*/ 62027 w 134993"/>
              <a:gd name="connsiteY33" fmla="*/ 22090 h 96851"/>
              <a:gd name="connsiteX34" fmla="*/ 72552 w 134993"/>
              <a:gd name="connsiteY34" fmla="*/ 15155 h 96851"/>
              <a:gd name="connsiteX35" fmla="*/ 85762 w 134993"/>
              <a:gd name="connsiteY35" fmla="*/ 12700 h 968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</a:cxnLst>
            <a:rect l="l" t="t" r="r" b="b"/>
            <a:pathLst>
              <a:path w="134993" h="96851">
                <a:moveTo>
                  <a:pt x="85762" y="12700"/>
                </a:moveTo>
                <a:cubicBezTo>
                  <a:pt x="91333" y="12700"/>
                  <a:pt x="96287" y="13483"/>
                  <a:pt x="100827" y="15052"/>
                </a:cubicBezTo>
                <a:cubicBezTo>
                  <a:pt x="105162" y="16620"/>
                  <a:pt x="109083" y="18932"/>
                  <a:pt x="112179" y="22007"/>
                </a:cubicBezTo>
                <a:cubicBezTo>
                  <a:pt x="115481" y="25082"/>
                  <a:pt x="117958" y="28901"/>
                  <a:pt x="119815" y="33441"/>
                </a:cubicBezTo>
                <a:cubicBezTo>
                  <a:pt x="121467" y="37962"/>
                  <a:pt x="122293" y="43245"/>
                  <a:pt x="122293" y="49251"/>
                </a:cubicBezTo>
                <a:cubicBezTo>
                  <a:pt x="122293" y="54740"/>
                  <a:pt x="121673" y="59528"/>
                  <a:pt x="120434" y="63574"/>
                </a:cubicBezTo>
                <a:cubicBezTo>
                  <a:pt x="119197" y="67619"/>
                  <a:pt x="117338" y="71025"/>
                  <a:pt x="115275" y="73790"/>
                </a:cubicBezTo>
                <a:cubicBezTo>
                  <a:pt x="113005" y="76576"/>
                  <a:pt x="110321" y="78806"/>
                  <a:pt x="107432" y="80457"/>
                </a:cubicBezTo>
                <a:cubicBezTo>
                  <a:pt x="104336" y="82129"/>
                  <a:pt x="101240" y="83346"/>
                  <a:pt x="97938" y="84151"/>
                </a:cubicBezTo>
                <a:lnTo>
                  <a:pt x="96287" y="73584"/>
                </a:lnTo>
                <a:cubicBezTo>
                  <a:pt x="98558" y="72986"/>
                  <a:pt x="100621" y="72139"/>
                  <a:pt x="102685" y="71004"/>
                </a:cubicBezTo>
                <a:cubicBezTo>
                  <a:pt x="104750" y="69890"/>
                  <a:pt x="106607" y="68383"/>
                  <a:pt x="108258" y="66464"/>
                </a:cubicBezTo>
                <a:cubicBezTo>
                  <a:pt x="109909" y="64565"/>
                  <a:pt x="111148" y="62191"/>
                  <a:pt x="112179" y="59322"/>
                </a:cubicBezTo>
                <a:cubicBezTo>
                  <a:pt x="113211" y="56474"/>
                  <a:pt x="113830" y="53048"/>
                  <a:pt x="113830" y="49024"/>
                </a:cubicBezTo>
                <a:cubicBezTo>
                  <a:pt x="113830" y="45205"/>
                  <a:pt x="113211" y="41717"/>
                  <a:pt x="111973" y="38560"/>
                </a:cubicBezTo>
                <a:cubicBezTo>
                  <a:pt x="110734" y="35423"/>
                  <a:pt x="108877" y="32719"/>
                  <a:pt x="106607" y="30449"/>
                </a:cubicBezTo>
                <a:cubicBezTo>
                  <a:pt x="104130" y="28199"/>
                  <a:pt x="101240" y="26444"/>
                  <a:pt x="97938" y="25206"/>
                </a:cubicBezTo>
                <a:cubicBezTo>
                  <a:pt x="94429" y="23968"/>
                  <a:pt x="90509" y="23348"/>
                  <a:pt x="86174" y="23348"/>
                </a:cubicBezTo>
                <a:cubicBezTo>
                  <a:pt x="82460" y="23348"/>
                  <a:pt x="79364" y="23927"/>
                  <a:pt x="76268" y="25103"/>
                </a:cubicBezTo>
                <a:cubicBezTo>
                  <a:pt x="73172" y="26259"/>
                  <a:pt x="70694" y="27951"/>
                  <a:pt x="68425" y="30160"/>
                </a:cubicBezTo>
                <a:cubicBezTo>
                  <a:pt x="66361" y="32368"/>
                  <a:pt x="64710" y="35031"/>
                  <a:pt x="63472" y="38127"/>
                </a:cubicBezTo>
                <a:cubicBezTo>
                  <a:pt x="62233" y="41222"/>
                  <a:pt x="61614" y="44751"/>
                  <a:pt x="61614" y="48735"/>
                </a:cubicBezTo>
                <a:cubicBezTo>
                  <a:pt x="61614" y="53792"/>
                  <a:pt x="62439" y="58063"/>
                  <a:pt x="64090" y="61531"/>
                </a:cubicBezTo>
                <a:cubicBezTo>
                  <a:pt x="65535" y="64998"/>
                  <a:pt x="67392" y="68053"/>
                  <a:pt x="69663" y="70673"/>
                </a:cubicBezTo>
                <a:lnTo>
                  <a:pt x="69663" y="80952"/>
                </a:lnTo>
                <a:lnTo>
                  <a:pt x="12700" y="77526"/>
                </a:lnTo>
                <a:lnTo>
                  <a:pt x="12700" y="18953"/>
                </a:lnTo>
                <a:lnTo>
                  <a:pt x="21369" y="18953"/>
                </a:lnTo>
                <a:lnTo>
                  <a:pt x="21369" y="67702"/>
                </a:lnTo>
                <a:lnTo>
                  <a:pt x="59963" y="70075"/>
                </a:lnTo>
                <a:cubicBezTo>
                  <a:pt x="57898" y="67557"/>
                  <a:pt x="56247" y="64420"/>
                  <a:pt x="54802" y="60664"/>
                </a:cubicBezTo>
                <a:cubicBezTo>
                  <a:pt x="53565" y="56929"/>
                  <a:pt x="52945" y="52409"/>
                  <a:pt x="52945" y="47166"/>
                </a:cubicBezTo>
                <a:cubicBezTo>
                  <a:pt x="52945" y="41903"/>
                  <a:pt x="53565" y="37156"/>
                  <a:pt x="55216" y="32904"/>
                </a:cubicBezTo>
                <a:cubicBezTo>
                  <a:pt x="56867" y="28674"/>
                  <a:pt x="59137" y="25062"/>
                  <a:pt x="62027" y="22090"/>
                </a:cubicBezTo>
                <a:cubicBezTo>
                  <a:pt x="64916" y="19098"/>
                  <a:pt x="68425" y="16806"/>
                  <a:pt x="72552" y="15155"/>
                </a:cubicBezTo>
                <a:cubicBezTo>
                  <a:pt x="76474" y="13525"/>
                  <a:pt x="81015" y="12700"/>
                  <a:pt x="85762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0875102" y="1690404"/>
            <a:ext cx="133546" cy="101227"/>
          </a:xfrm>
          <a:custGeom>
            <a:avLst/>
            <a:gdLst>
              <a:gd name="connsiteX0" fmla="*/ 95048 w 133546"/>
              <a:gd name="connsiteY0" fmla="*/ 12700 h 101227"/>
              <a:gd name="connsiteX1" fmla="*/ 95048 w 133546"/>
              <a:gd name="connsiteY1" fmla="*/ 27208 h 101227"/>
              <a:gd name="connsiteX2" fmla="*/ 120846 w 133546"/>
              <a:gd name="connsiteY2" fmla="*/ 27208 h 101227"/>
              <a:gd name="connsiteX3" fmla="*/ 120846 w 133546"/>
              <a:gd name="connsiteY3" fmla="*/ 37549 h 101227"/>
              <a:gd name="connsiteX4" fmla="*/ 95048 w 133546"/>
              <a:gd name="connsiteY4" fmla="*/ 37549 h 101227"/>
              <a:gd name="connsiteX5" fmla="*/ 95048 w 133546"/>
              <a:gd name="connsiteY5" fmla="*/ 88527 h 101227"/>
              <a:gd name="connsiteX6" fmla="*/ 86999 w 133546"/>
              <a:gd name="connsiteY6" fmla="*/ 88527 h 101227"/>
              <a:gd name="connsiteX7" fmla="*/ 12700 w 133546"/>
              <a:gd name="connsiteY7" fmla="*/ 38147 h 101227"/>
              <a:gd name="connsiteX8" fmla="*/ 12700 w 133546"/>
              <a:gd name="connsiteY8" fmla="*/ 27208 h 101227"/>
              <a:gd name="connsiteX9" fmla="*/ 86586 w 133546"/>
              <a:gd name="connsiteY9" fmla="*/ 27208 h 101227"/>
              <a:gd name="connsiteX10" fmla="*/ 86586 w 133546"/>
              <a:gd name="connsiteY10" fmla="*/ 12700 h 101227"/>
              <a:gd name="connsiteX11" fmla="*/ 95048 w 133546"/>
              <a:gd name="connsiteY11" fmla="*/ 12700 h 1012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33546" h="101227">
                <a:moveTo>
                  <a:pt x="95048" y="12700"/>
                </a:moveTo>
                <a:lnTo>
                  <a:pt x="95048" y="27208"/>
                </a:lnTo>
                <a:lnTo>
                  <a:pt x="120846" y="27208"/>
                </a:lnTo>
                <a:lnTo>
                  <a:pt x="120846" y="37549"/>
                </a:lnTo>
                <a:lnTo>
                  <a:pt x="95048" y="37549"/>
                </a:lnTo>
                <a:lnTo>
                  <a:pt x="95048" y="88527"/>
                </a:lnTo>
                <a:lnTo>
                  <a:pt x="86999" y="88527"/>
                </a:lnTo>
                <a:lnTo>
                  <a:pt x="12700" y="38147"/>
                </a:lnTo>
                <a:lnTo>
                  <a:pt x="12700" y="27208"/>
                </a:lnTo>
                <a:lnTo>
                  <a:pt x="86586" y="27208"/>
                </a:lnTo>
                <a:lnTo>
                  <a:pt x="86586" y="12700"/>
                </a:lnTo>
                <a:lnTo>
                  <a:pt x="95048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20888104" y="1715253"/>
            <a:ext cx="86284" cy="66780"/>
          </a:xfrm>
          <a:custGeom>
            <a:avLst/>
            <a:gdLst>
              <a:gd name="connsiteX0" fmla="*/ 73584 w 86284"/>
              <a:gd name="connsiteY0" fmla="*/ 12700 h 66780"/>
              <a:gd name="connsiteX1" fmla="*/ 12700 w 86284"/>
              <a:gd name="connsiteY1" fmla="*/ 12700 h 66780"/>
              <a:gd name="connsiteX2" fmla="*/ 73584 w 86284"/>
              <a:gd name="connsiteY2" fmla="*/ 54081 h 66780"/>
              <a:gd name="connsiteX3" fmla="*/ 73584 w 86284"/>
              <a:gd name="connsiteY3" fmla="*/ 12700 h 667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86284" h="66780">
                <a:moveTo>
                  <a:pt x="73584" y="12700"/>
                </a:moveTo>
                <a:lnTo>
                  <a:pt x="12700" y="12700"/>
                </a:lnTo>
                <a:lnTo>
                  <a:pt x="73584" y="54081"/>
                </a:lnTo>
                <a:lnTo>
                  <a:pt x="73584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0398220" y="1543765"/>
            <a:ext cx="135157" cy="96831"/>
          </a:xfrm>
          <a:custGeom>
            <a:avLst/>
            <a:gdLst>
              <a:gd name="connsiteX0" fmla="*/ 85926 w 135157"/>
              <a:gd name="connsiteY0" fmla="*/ 12699 h 96831"/>
              <a:gd name="connsiteX1" fmla="*/ 100848 w 135157"/>
              <a:gd name="connsiteY1" fmla="*/ 15032 h 96831"/>
              <a:gd name="connsiteX2" fmla="*/ 112385 w 135157"/>
              <a:gd name="connsiteY2" fmla="*/ 21987 h 96831"/>
              <a:gd name="connsiteX3" fmla="*/ 119836 w 135157"/>
              <a:gd name="connsiteY3" fmla="*/ 33421 h 96831"/>
              <a:gd name="connsiteX4" fmla="*/ 122457 w 135157"/>
              <a:gd name="connsiteY4" fmla="*/ 49230 h 96831"/>
              <a:gd name="connsiteX5" fmla="*/ 120538 w 135157"/>
              <a:gd name="connsiteY5" fmla="*/ 63554 h 96831"/>
              <a:gd name="connsiteX6" fmla="*/ 115295 w 135157"/>
              <a:gd name="connsiteY6" fmla="*/ 73770 h 96831"/>
              <a:gd name="connsiteX7" fmla="*/ 107514 w 135157"/>
              <a:gd name="connsiteY7" fmla="*/ 80457 h 96831"/>
              <a:gd name="connsiteX8" fmla="*/ 97980 w 135157"/>
              <a:gd name="connsiteY8" fmla="*/ 84131 h 96831"/>
              <a:gd name="connsiteX9" fmla="*/ 96431 w 135157"/>
              <a:gd name="connsiteY9" fmla="*/ 73563 h 96831"/>
              <a:gd name="connsiteX10" fmla="*/ 102829 w 135157"/>
              <a:gd name="connsiteY10" fmla="*/ 70984 h 96831"/>
              <a:gd name="connsiteX11" fmla="*/ 108402 w 135157"/>
              <a:gd name="connsiteY11" fmla="*/ 66443 h 96831"/>
              <a:gd name="connsiteX12" fmla="*/ 112345 w 135157"/>
              <a:gd name="connsiteY12" fmla="*/ 59302 h 96831"/>
              <a:gd name="connsiteX13" fmla="*/ 113830 w 135157"/>
              <a:gd name="connsiteY13" fmla="*/ 49003 h 96831"/>
              <a:gd name="connsiteX14" fmla="*/ 112013 w 135157"/>
              <a:gd name="connsiteY14" fmla="*/ 38539 h 96831"/>
              <a:gd name="connsiteX15" fmla="*/ 106647 w 135157"/>
              <a:gd name="connsiteY15" fmla="*/ 30428 h 96831"/>
              <a:gd name="connsiteX16" fmla="*/ 97980 w 135157"/>
              <a:gd name="connsiteY16" fmla="*/ 25186 h 96831"/>
              <a:gd name="connsiteX17" fmla="*/ 86214 w 135157"/>
              <a:gd name="connsiteY17" fmla="*/ 23328 h 96831"/>
              <a:gd name="connsiteX18" fmla="*/ 76370 w 135157"/>
              <a:gd name="connsiteY18" fmla="*/ 25083 h 96831"/>
              <a:gd name="connsiteX19" fmla="*/ 68631 w 135157"/>
              <a:gd name="connsiteY19" fmla="*/ 30139 h 96831"/>
              <a:gd name="connsiteX20" fmla="*/ 63574 w 135157"/>
              <a:gd name="connsiteY20" fmla="*/ 38106 h 96831"/>
              <a:gd name="connsiteX21" fmla="*/ 61737 w 135157"/>
              <a:gd name="connsiteY21" fmla="*/ 48714 h 96831"/>
              <a:gd name="connsiteX22" fmla="*/ 64132 w 135157"/>
              <a:gd name="connsiteY22" fmla="*/ 61510 h 96831"/>
              <a:gd name="connsiteX23" fmla="*/ 69704 w 135157"/>
              <a:gd name="connsiteY23" fmla="*/ 70653 h 96831"/>
              <a:gd name="connsiteX24" fmla="*/ 69704 w 135157"/>
              <a:gd name="connsiteY24" fmla="*/ 80932 h 96831"/>
              <a:gd name="connsiteX25" fmla="*/ 12700 w 135157"/>
              <a:gd name="connsiteY25" fmla="*/ 77506 h 96831"/>
              <a:gd name="connsiteX26" fmla="*/ 12700 w 135157"/>
              <a:gd name="connsiteY26" fmla="*/ 18932 h 96831"/>
              <a:gd name="connsiteX27" fmla="*/ 21553 w 135157"/>
              <a:gd name="connsiteY27" fmla="*/ 18932 h 96831"/>
              <a:gd name="connsiteX28" fmla="*/ 21553 w 135157"/>
              <a:gd name="connsiteY28" fmla="*/ 67681 h 96831"/>
              <a:gd name="connsiteX29" fmla="*/ 60024 w 135157"/>
              <a:gd name="connsiteY29" fmla="*/ 70055 h 96831"/>
              <a:gd name="connsiteX30" fmla="*/ 55009 w 135157"/>
              <a:gd name="connsiteY30" fmla="*/ 60643 h 96831"/>
              <a:gd name="connsiteX31" fmla="*/ 52965 w 135157"/>
              <a:gd name="connsiteY31" fmla="*/ 47146 h 96831"/>
              <a:gd name="connsiteX32" fmla="*/ 55339 w 135157"/>
              <a:gd name="connsiteY32" fmla="*/ 32884 h 96831"/>
              <a:gd name="connsiteX33" fmla="*/ 62109 w 135157"/>
              <a:gd name="connsiteY33" fmla="*/ 22069 h 96831"/>
              <a:gd name="connsiteX34" fmla="*/ 72573 w 135157"/>
              <a:gd name="connsiteY34" fmla="*/ 15135 h 96831"/>
              <a:gd name="connsiteX35" fmla="*/ 85926 w 135157"/>
              <a:gd name="connsiteY35" fmla="*/ 12699 h 96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</a:cxnLst>
            <a:rect l="l" t="t" r="r" b="b"/>
            <a:pathLst>
              <a:path w="135157" h="96831">
                <a:moveTo>
                  <a:pt x="85926" y="12699"/>
                </a:moveTo>
                <a:cubicBezTo>
                  <a:pt x="91375" y="12699"/>
                  <a:pt x="96349" y="13463"/>
                  <a:pt x="100848" y="15032"/>
                </a:cubicBezTo>
                <a:cubicBezTo>
                  <a:pt x="105347" y="16600"/>
                  <a:pt x="109187" y="18912"/>
                  <a:pt x="112385" y="21987"/>
                </a:cubicBezTo>
                <a:cubicBezTo>
                  <a:pt x="115585" y="25062"/>
                  <a:pt x="118061" y="28880"/>
                  <a:pt x="119836" y="33421"/>
                </a:cubicBezTo>
                <a:cubicBezTo>
                  <a:pt x="121591" y="37961"/>
                  <a:pt x="122457" y="43224"/>
                  <a:pt x="122457" y="49230"/>
                </a:cubicBezTo>
                <a:cubicBezTo>
                  <a:pt x="122457" y="54741"/>
                  <a:pt x="121817" y="59508"/>
                  <a:pt x="120538" y="63554"/>
                </a:cubicBezTo>
                <a:cubicBezTo>
                  <a:pt x="119237" y="67599"/>
                  <a:pt x="117504" y="71004"/>
                  <a:pt x="115295" y="73770"/>
                </a:cubicBezTo>
                <a:cubicBezTo>
                  <a:pt x="113087" y="76556"/>
                  <a:pt x="110486" y="78785"/>
                  <a:pt x="107514" y="80457"/>
                </a:cubicBezTo>
                <a:cubicBezTo>
                  <a:pt x="104542" y="82108"/>
                  <a:pt x="101364" y="83326"/>
                  <a:pt x="97980" y="84131"/>
                </a:cubicBezTo>
                <a:lnTo>
                  <a:pt x="96431" y="73563"/>
                </a:lnTo>
                <a:cubicBezTo>
                  <a:pt x="98598" y="72965"/>
                  <a:pt x="100745" y="72119"/>
                  <a:pt x="102829" y="70984"/>
                </a:cubicBezTo>
                <a:cubicBezTo>
                  <a:pt x="104894" y="69869"/>
                  <a:pt x="106771" y="68362"/>
                  <a:pt x="108402" y="66443"/>
                </a:cubicBezTo>
                <a:cubicBezTo>
                  <a:pt x="110032" y="64544"/>
                  <a:pt x="111352" y="62171"/>
                  <a:pt x="112345" y="59302"/>
                </a:cubicBezTo>
                <a:cubicBezTo>
                  <a:pt x="113335" y="56454"/>
                  <a:pt x="113830" y="53028"/>
                  <a:pt x="113830" y="49003"/>
                </a:cubicBezTo>
                <a:cubicBezTo>
                  <a:pt x="113830" y="45185"/>
                  <a:pt x="113231" y="41697"/>
                  <a:pt x="112013" y="38539"/>
                </a:cubicBezTo>
                <a:cubicBezTo>
                  <a:pt x="110796" y="35402"/>
                  <a:pt x="109001" y="32698"/>
                  <a:pt x="106647" y="30428"/>
                </a:cubicBezTo>
                <a:cubicBezTo>
                  <a:pt x="104294" y="28178"/>
                  <a:pt x="101406" y="26424"/>
                  <a:pt x="97980" y="25186"/>
                </a:cubicBezTo>
                <a:cubicBezTo>
                  <a:pt x="94553" y="23948"/>
                  <a:pt x="90631" y="23328"/>
                  <a:pt x="86214" y="23328"/>
                </a:cubicBezTo>
                <a:cubicBezTo>
                  <a:pt x="82644" y="23328"/>
                  <a:pt x="79362" y="23906"/>
                  <a:pt x="76370" y="25083"/>
                </a:cubicBezTo>
                <a:cubicBezTo>
                  <a:pt x="73356" y="26238"/>
                  <a:pt x="70777" y="27931"/>
                  <a:pt x="68631" y="30139"/>
                </a:cubicBezTo>
                <a:cubicBezTo>
                  <a:pt x="66464" y="32348"/>
                  <a:pt x="64792" y="35010"/>
                  <a:pt x="63574" y="38106"/>
                </a:cubicBezTo>
                <a:cubicBezTo>
                  <a:pt x="62357" y="41202"/>
                  <a:pt x="61737" y="44731"/>
                  <a:pt x="61737" y="48714"/>
                </a:cubicBezTo>
                <a:cubicBezTo>
                  <a:pt x="61737" y="53771"/>
                  <a:pt x="62541" y="58043"/>
                  <a:pt x="64132" y="61510"/>
                </a:cubicBezTo>
                <a:cubicBezTo>
                  <a:pt x="65721" y="64978"/>
                  <a:pt x="67578" y="68032"/>
                  <a:pt x="69704" y="70653"/>
                </a:cubicBezTo>
                <a:lnTo>
                  <a:pt x="69704" y="80932"/>
                </a:lnTo>
                <a:lnTo>
                  <a:pt x="12700" y="77506"/>
                </a:lnTo>
                <a:lnTo>
                  <a:pt x="12700" y="18932"/>
                </a:lnTo>
                <a:lnTo>
                  <a:pt x="21553" y="18932"/>
                </a:lnTo>
                <a:lnTo>
                  <a:pt x="21553" y="67681"/>
                </a:lnTo>
                <a:lnTo>
                  <a:pt x="60024" y="70055"/>
                </a:lnTo>
                <a:cubicBezTo>
                  <a:pt x="58042" y="67537"/>
                  <a:pt x="56371" y="64400"/>
                  <a:pt x="55009" y="60643"/>
                </a:cubicBezTo>
                <a:cubicBezTo>
                  <a:pt x="53647" y="56908"/>
                  <a:pt x="52965" y="52409"/>
                  <a:pt x="52965" y="47146"/>
                </a:cubicBezTo>
                <a:cubicBezTo>
                  <a:pt x="52965" y="41883"/>
                  <a:pt x="53750" y="37136"/>
                  <a:pt x="55339" y="32884"/>
                </a:cubicBezTo>
                <a:cubicBezTo>
                  <a:pt x="56928" y="28653"/>
                  <a:pt x="59199" y="25041"/>
                  <a:pt x="62109" y="22069"/>
                </a:cubicBezTo>
                <a:cubicBezTo>
                  <a:pt x="65039" y="19077"/>
                  <a:pt x="68527" y="16786"/>
                  <a:pt x="72573" y="15135"/>
                </a:cubicBezTo>
                <a:cubicBezTo>
                  <a:pt x="76618" y="13504"/>
                  <a:pt x="81055" y="12699"/>
                  <a:pt x="85926" y="12699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9924021" y="3758381"/>
            <a:ext cx="136786" cy="95117"/>
          </a:xfrm>
          <a:custGeom>
            <a:avLst/>
            <a:gdLst>
              <a:gd name="connsiteX0" fmla="*/ 87103 w 136786"/>
              <a:gd name="connsiteY0" fmla="*/ 12700 h 95117"/>
              <a:gd name="connsiteX1" fmla="*/ 102106 w 136786"/>
              <a:gd name="connsiteY1" fmla="*/ 14928 h 95117"/>
              <a:gd name="connsiteX2" fmla="*/ 113788 w 136786"/>
              <a:gd name="connsiteY2" fmla="*/ 21492 h 95117"/>
              <a:gd name="connsiteX3" fmla="*/ 121383 w 136786"/>
              <a:gd name="connsiteY3" fmla="*/ 32079 h 95117"/>
              <a:gd name="connsiteX4" fmla="*/ 124086 w 136786"/>
              <a:gd name="connsiteY4" fmla="*/ 46630 h 95117"/>
              <a:gd name="connsiteX5" fmla="*/ 120372 w 136786"/>
              <a:gd name="connsiteY5" fmla="*/ 62480 h 95117"/>
              <a:gd name="connsiteX6" fmla="*/ 109763 w 136786"/>
              <a:gd name="connsiteY6" fmla="*/ 73687 h 95117"/>
              <a:gd name="connsiteX7" fmla="*/ 93025 w 136786"/>
              <a:gd name="connsiteY7" fmla="*/ 80271 h 95117"/>
              <a:gd name="connsiteX8" fmla="*/ 70880 w 136786"/>
              <a:gd name="connsiteY8" fmla="*/ 82417 h 95117"/>
              <a:gd name="connsiteX9" fmla="*/ 45577 w 136786"/>
              <a:gd name="connsiteY9" fmla="*/ 79858 h 95117"/>
              <a:gd name="connsiteX10" fmla="*/ 27435 w 136786"/>
              <a:gd name="connsiteY10" fmla="*/ 72449 h 95117"/>
              <a:gd name="connsiteX11" fmla="*/ 16414 w 136786"/>
              <a:gd name="connsiteY11" fmla="*/ 60767 h 95117"/>
              <a:gd name="connsiteX12" fmla="*/ 12700 w 136786"/>
              <a:gd name="connsiteY12" fmla="*/ 45288 h 95117"/>
              <a:gd name="connsiteX13" fmla="*/ 13772 w 136786"/>
              <a:gd name="connsiteY13" fmla="*/ 35691 h 95117"/>
              <a:gd name="connsiteX14" fmla="*/ 17281 w 136786"/>
              <a:gd name="connsiteY14" fmla="*/ 27353 h 95117"/>
              <a:gd name="connsiteX15" fmla="*/ 23679 w 136786"/>
              <a:gd name="connsiteY15" fmla="*/ 20707 h 95117"/>
              <a:gd name="connsiteX16" fmla="*/ 33607 w 136786"/>
              <a:gd name="connsiteY16" fmla="*/ 16043 h 95117"/>
              <a:gd name="connsiteX17" fmla="*/ 35752 w 136786"/>
              <a:gd name="connsiteY17" fmla="*/ 25949 h 95117"/>
              <a:gd name="connsiteX18" fmla="*/ 24711 w 136786"/>
              <a:gd name="connsiteY18" fmla="*/ 33545 h 95117"/>
              <a:gd name="connsiteX19" fmla="*/ 21325 w 136786"/>
              <a:gd name="connsiteY19" fmla="*/ 45288 h 95117"/>
              <a:gd name="connsiteX20" fmla="*/ 24257 w 136786"/>
              <a:gd name="connsiteY20" fmla="*/ 56268 h 95117"/>
              <a:gd name="connsiteX21" fmla="*/ 33007 w 136786"/>
              <a:gd name="connsiteY21" fmla="*/ 64710 h 95117"/>
              <a:gd name="connsiteX22" fmla="*/ 47558 w 136786"/>
              <a:gd name="connsiteY22" fmla="*/ 70096 h 95117"/>
              <a:gd name="connsiteX23" fmla="*/ 67847 w 136786"/>
              <a:gd name="connsiteY23" fmla="*/ 72016 h 95117"/>
              <a:gd name="connsiteX24" fmla="*/ 56371 w 136786"/>
              <a:gd name="connsiteY24" fmla="*/ 61263 h 95117"/>
              <a:gd name="connsiteX25" fmla="*/ 52429 w 136786"/>
              <a:gd name="connsiteY25" fmla="*/ 45144 h 95117"/>
              <a:gd name="connsiteX26" fmla="*/ 54844 w 136786"/>
              <a:gd name="connsiteY26" fmla="*/ 31894 h 95117"/>
              <a:gd name="connsiteX27" fmla="*/ 61757 w 136786"/>
              <a:gd name="connsiteY27" fmla="*/ 21677 h 95117"/>
              <a:gd name="connsiteX28" fmla="*/ 72718 w 136786"/>
              <a:gd name="connsiteY28" fmla="*/ 15052 h 95117"/>
              <a:gd name="connsiteX29" fmla="*/ 87103 w 136786"/>
              <a:gd name="connsiteY29" fmla="*/ 12700 h 951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</a:cxnLst>
            <a:rect l="l" t="t" r="r" b="b"/>
            <a:pathLst>
              <a:path w="136786" h="95117">
                <a:moveTo>
                  <a:pt x="87103" y="12700"/>
                </a:moveTo>
                <a:cubicBezTo>
                  <a:pt x="92572" y="12700"/>
                  <a:pt x="97566" y="13442"/>
                  <a:pt x="102106" y="14928"/>
                </a:cubicBezTo>
                <a:cubicBezTo>
                  <a:pt x="106647" y="16414"/>
                  <a:pt x="110528" y="18602"/>
                  <a:pt x="113788" y="21492"/>
                </a:cubicBezTo>
                <a:cubicBezTo>
                  <a:pt x="117028" y="24360"/>
                  <a:pt x="119567" y="27890"/>
                  <a:pt x="121383" y="32079"/>
                </a:cubicBezTo>
                <a:cubicBezTo>
                  <a:pt x="123180" y="36269"/>
                  <a:pt x="124086" y="41119"/>
                  <a:pt x="124086" y="46630"/>
                </a:cubicBezTo>
                <a:cubicBezTo>
                  <a:pt x="124086" y="52677"/>
                  <a:pt x="122849" y="57981"/>
                  <a:pt x="120372" y="62480"/>
                </a:cubicBezTo>
                <a:cubicBezTo>
                  <a:pt x="117895" y="67000"/>
                  <a:pt x="114366" y="70736"/>
                  <a:pt x="109763" y="73687"/>
                </a:cubicBezTo>
                <a:cubicBezTo>
                  <a:pt x="105182" y="76639"/>
                  <a:pt x="99589" y="78826"/>
                  <a:pt x="93025" y="80271"/>
                </a:cubicBezTo>
                <a:cubicBezTo>
                  <a:pt x="86462" y="81716"/>
                  <a:pt x="79074" y="82417"/>
                  <a:pt x="70880" y="82417"/>
                </a:cubicBezTo>
                <a:cubicBezTo>
                  <a:pt x="61262" y="82417"/>
                  <a:pt x="52821" y="81571"/>
                  <a:pt x="45577" y="79858"/>
                </a:cubicBezTo>
                <a:cubicBezTo>
                  <a:pt x="38332" y="78145"/>
                  <a:pt x="32286" y="75669"/>
                  <a:pt x="27435" y="72449"/>
                </a:cubicBezTo>
                <a:cubicBezTo>
                  <a:pt x="22564" y="69229"/>
                  <a:pt x="18890" y="65328"/>
                  <a:pt x="16414" y="60767"/>
                </a:cubicBezTo>
                <a:cubicBezTo>
                  <a:pt x="13937" y="56206"/>
                  <a:pt x="12700" y="51046"/>
                  <a:pt x="12700" y="45288"/>
                </a:cubicBezTo>
                <a:cubicBezTo>
                  <a:pt x="12700" y="41924"/>
                  <a:pt x="13050" y="38725"/>
                  <a:pt x="13772" y="35691"/>
                </a:cubicBezTo>
                <a:cubicBezTo>
                  <a:pt x="14495" y="32657"/>
                  <a:pt x="15650" y="29891"/>
                  <a:pt x="17281" y="27353"/>
                </a:cubicBezTo>
                <a:cubicBezTo>
                  <a:pt x="18890" y="24835"/>
                  <a:pt x="21017" y="22606"/>
                  <a:pt x="23679" y="20707"/>
                </a:cubicBezTo>
                <a:cubicBezTo>
                  <a:pt x="26320" y="18788"/>
                  <a:pt x="29643" y="17240"/>
                  <a:pt x="33607" y="16043"/>
                </a:cubicBezTo>
                <a:lnTo>
                  <a:pt x="35752" y="25949"/>
                </a:lnTo>
                <a:cubicBezTo>
                  <a:pt x="30655" y="27580"/>
                  <a:pt x="26981" y="30119"/>
                  <a:pt x="24711" y="33545"/>
                </a:cubicBezTo>
                <a:cubicBezTo>
                  <a:pt x="22462" y="36950"/>
                  <a:pt x="21325" y="40871"/>
                  <a:pt x="21325" y="45288"/>
                </a:cubicBezTo>
                <a:cubicBezTo>
                  <a:pt x="21325" y="49313"/>
                  <a:pt x="22296" y="52966"/>
                  <a:pt x="24257" y="56268"/>
                </a:cubicBezTo>
                <a:cubicBezTo>
                  <a:pt x="26238" y="59570"/>
                  <a:pt x="29148" y="62377"/>
                  <a:pt x="33007" y="64710"/>
                </a:cubicBezTo>
                <a:cubicBezTo>
                  <a:pt x="36887" y="67042"/>
                  <a:pt x="41718" y="68858"/>
                  <a:pt x="47558" y="70096"/>
                </a:cubicBezTo>
                <a:cubicBezTo>
                  <a:pt x="53399" y="71376"/>
                  <a:pt x="60148" y="72016"/>
                  <a:pt x="67847" y="72016"/>
                </a:cubicBezTo>
                <a:cubicBezTo>
                  <a:pt x="62831" y="69518"/>
                  <a:pt x="58991" y="65948"/>
                  <a:pt x="56371" y="61263"/>
                </a:cubicBezTo>
                <a:cubicBezTo>
                  <a:pt x="53750" y="56577"/>
                  <a:pt x="52429" y="51191"/>
                  <a:pt x="52429" y="45144"/>
                </a:cubicBezTo>
                <a:cubicBezTo>
                  <a:pt x="52429" y="40294"/>
                  <a:pt x="53233" y="35856"/>
                  <a:pt x="54844" y="31894"/>
                </a:cubicBezTo>
                <a:cubicBezTo>
                  <a:pt x="56453" y="27931"/>
                  <a:pt x="58765" y="24526"/>
                  <a:pt x="61757" y="21677"/>
                </a:cubicBezTo>
                <a:cubicBezTo>
                  <a:pt x="64771" y="18808"/>
                  <a:pt x="68423" y="16600"/>
                  <a:pt x="72718" y="15052"/>
                </a:cubicBezTo>
                <a:cubicBezTo>
                  <a:pt x="77010" y="13484"/>
                  <a:pt x="81798" y="12700"/>
                  <a:pt x="87103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9972025" y="3769009"/>
            <a:ext cx="80010" cy="72662"/>
          </a:xfrm>
          <a:custGeom>
            <a:avLst/>
            <a:gdLst>
              <a:gd name="connsiteX0" fmla="*/ 39778 w 80010"/>
              <a:gd name="connsiteY0" fmla="*/ 12700 h 72662"/>
              <a:gd name="connsiteX1" fmla="*/ 28613 w 80010"/>
              <a:gd name="connsiteY1" fmla="*/ 14268 h 72662"/>
              <a:gd name="connsiteX2" fmla="*/ 20088 w 80010"/>
              <a:gd name="connsiteY2" fmla="*/ 18850 h 72662"/>
              <a:gd name="connsiteX3" fmla="*/ 14620 w 80010"/>
              <a:gd name="connsiteY3" fmla="*/ 26321 h 72662"/>
              <a:gd name="connsiteX4" fmla="*/ 12700 w 80010"/>
              <a:gd name="connsiteY4" fmla="*/ 36517 h 72662"/>
              <a:gd name="connsiteX5" fmla="*/ 13876 w 80010"/>
              <a:gd name="connsiteY5" fmla="*/ 44793 h 72662"/>
              <a:gd name="connsiteX6" fmla="*/ 17819 w 80010"/>
              <a:gd name="connsiteY6" fmla="*/ 52326 h 72662"/>
              <a:gd name="connsiteX7" fmla="*/ 25001 w 80010"/>
              <a:gd name="connsiteY7" fmla="*/ 57837 h 72662"/>
              <a:gd name="connsiteX8" fmla="*/ 35836 w 80010"/>
              <a:gd name="connsiteY8" fmla="*/ 59963 h 72662"/>
              <a:gd name="connsiteX9" fmla="*/ 48220 w 80010"/>
              <a:gd name="connsiteY9" fmla="*/ 58332 h 72662"/>
              <a:gd name="connsiteX10" fmla="*/ 58188 w 80010"/>
              <a:gd name="connsiteY10" fmla="*/ 53564 h 72662"/>
              <a:gd name="connsiteX11" fmla="*/ 64854 w 80010"/>
              <a:gd name="connsiteY11" fmla="*/ 46052 h 72662"/>
              <a:gd name="connsiteX12" fmla="*/ 67310 w 80010"/>
              <a:gd name="connsiteY12" fmla="*/ 36145 h 72662"/>
              <a:gd name="connsiteX13" fmla="*/ 60045 w 80010"/>
              <a:gd name="connsiteY13" fmla="*/ 18932 h 72662"/>
              <a:gd name="connsiteX14" fmla="*/ 39778 w 80010"/>
              <a:gd name="connsiteY14" fmla="*/ 12700 h 7266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80010" h="72662">
                <a:moveTo>
                  <a:pt x="39778" y="12700"/>
                </a:moveTo>
                <a:cubicBezTo>
                  <a:pt x="35650" y="12700"/>
                  <a:pt x="31936" y="13236"/>
                  <a:pt x="28613" y="14268"/>
                </a:cubicBezTo>
                <a:cubicBezTo>
                  <a:pt x="25289" y="15321"/>
                  <a:pt x="22442" y="16848"/>
                  <a:pt x="20088" y="18850"/>
                </a:cubicBezTo>
                <a:cubicBezTo>
                  <a:pt x="17736" y="20852"/>
                  <a:pt x="15919" y="23349"/>
                  <a:pt x="14620" y="26321"/>
                </a:cubicBezTo>
                <a:cubicBezTo>
                  <a:pt x="13340" y="29314"/>
                  <a:pt x="12700" y="32699"/>
                  <a:pt x="12700" y="36517"/>
                </a:cubicBezTo>
                <a:cubicBezTo>
                  <a:pt x="12700" y="39241"/>
                  <a:pt x="13092" y="42007"/>
                  <a:pt x="13876" y="44793"/>
                </a:cubicBezTo>
                <a:cubicBezTo>
                  <a:pt x="14681" y="47559"/>
                  <a:pt x="15981" y="50077"/>
                  <a:pt x="17819" y="52326"/>
                </a:cubicBezTo>
                <a:cubicBezTo>
                  <a:pt x="19656" y="54597"/>
                  <a:pt x="22049" y="56433"/>
                  <a:pt x="25001" y="57837"/>
                </a:cubicBezTo>
                <a:cubicBezTo>
                  <a:pt x="27953" y="59261"/>
                  <a:pt x="31563" y="59963"/>
                  <a:pt x="35836" y="59963"/>
                </a:cubicBezTo>
                <a:cubicBezTo>
                  <a:pt x="40253" y="59963"/>
                  <a:pt x="44381" y="59426"/>
                  <a:pt x="48220" y="58332"/>
                </a:cubicBezTo>
                <a:cubicBezTo>
                  <a:pt x="52058" y="57238"/>
                  <a:pt x="55381" y="55649"/>
                  <a:pt x="58188" y="53564"/>
                </a:cubicBezTo>
                <a:cubicBezTo>
                  <a:pt x="60996" y="51480"/>
                  <a:pt x="63224" y="48983"/>
                  <a:pt x="64854" y="46052"/>
                </a:cubicBezTo>
                <a:cubicBezTo>
                  <a:pt x="66485" y="43121"/>
                  <a:pt x="67310" y="39819"/>
                  <a:pt x="67310" y="36145"/>
                </a:cubicBezTo>
                <a:cubicBezTo>
                  <a:pt x="67310" y="28819"/>
                  <a:pt x="64875" y="23060"/>
                  <a:pt x="60045" y="18932"/>
                </a:cubicBezTo>
                <a:cubicBezTo>
                  <a:pt x="55216" y="14784"/>
                  <a:pt x="48446" y="12700"/>
                  <a:pt x="39778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8354989" y="2409773"/>
            <a:ext cx="133610" cy="93714"/>
          </a:xfrm>
          <a:custGeom>
            <a:avLst/>
            <a:gdLst>
              <a:gd name="connsiteX0" fmla="*/ 120908 w 133610"/>
              <a:gd name="connsiteY0" fmla="*/ 49478 h 93714"/>
              <a:gd name="connsiteX1" fmla="*/ 120908 w 133610"/>
              <a:gd name="connsiteY1" fmla="*/ 60334 h 93714"/>
              <a:gd name="connsiteX2" fmla="*/ 95048 w 133610"/>
              <a:gd name="connsiteY2" fmla="*/ 57383 h 93714"/>
              <a:gd name="connsiteX3" fmla="*/ 69746 w 133610"/>
              <a:gd name="connsiteY3" fmla="*/ 49396 h 93714"/>
              <a:gd name="connsiteX4" fmla="*/ 45330 w 133610"/>
              <a:gd name="connsiteY4" fmla="*/ 37590 h 93714"/>
              <a:gd name="connsiteX5" fmla="*/ 22007 w 133610"/>
              <a:gd name="connsiteY5" fmla="*/ 23040 h 93714"/>
              <a:gd name="connsiteX6" fmla="*/ 22007 w 133610"/>
              <a:gd name="connsiteY6" fmla="*/ 81014 h 93714"/>
              <a:gd name="connsiteX7" fmla="*/ 12700 w 133610"/>
              <a:gd name="connsiteY7" fmla="*/ 81014 h 93714"/>
              <a:gd name="connsiteX8" fmla="*/ 12700 w 133610"/>
              <a:gd name="connsiteY8" fmla="*/ 12700 h 93714"/>
              <a:gd name="connsiteX9" fmla="*/ 21635 w 133610"/>
              <a:gd name="connsiteY9" fmla="*/ 12700 h 93714"/>
              <a:gd name="connsiteX10" fmla="*/ 45102 w 133610"/>
              <a:gd name="connsiteY10" fmla="*/ 27147 h 93714"/>
              <a:gd name="connsiteX11" fmla="*/ 69642 w 133610"/>
              <a:gd name="connsiteY11" fmla="*/ 38828 h 93714"/>
              <a:gd name="connsiteX12" fmla="*/ 94925 w 133610"/>
              <a:gd name="connsiteY12" fmla="*/ 46630 h 93714"/>
              <a:gd name="connsiteX13" fmla="*/ 120908 w 133610"/>
              <a:gd name="connsiteY13" fmla="*/ 49478 h 9371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</a:cxnLst>
            <a:rect l="l" t="t" r="r" b="b"/>
            <a:pathLst>
              <a:path w="133610" h="93714">
                <a:moveTo>
                  <a:pt x="120908" y="49478"/>
                </a:moveTo>
                <a:lnTo>
                  <a:pt x="120908" y="60334"/>
                </a:lnTo>
                <a:cubicBezTo>
                  <a:pt x="112221" y="60334"/>
                  <a:pt x="103593" y="59343"/>
                  <a:pt x="95048" y="57383"/>
                </a:cubicBezTo>
                <a:cubicBezTo>
                  <a:pt x="86484" y="55443"/>
                  <a:pt x="78043" y="52760"/>
                  <a:pt x="69746" y="49396"/>
                </a:cubicBezTo>
                <a:cubicBezTo>
                  <a:pt x="61428" y="46011"/>
                  <a:pt x="53295" y="42089"/>
                  <a:pt x="45330" y="37590"/>
                </a:cubicBezTo>
                <a:cubicBezTo>
                  <a:pt x="37363" y="33111"/>
                  <a:pt x="29602" y="28261"/>
                  <a:pt x="22007" y="23040"/>
                </a:cubicBezTo>
                <a:lnTo>
                  <a:pt x="22007" y="81014"/>
                </a:lnTo>
                <a:lnTo>
                  <a:pt x="12700" y="81014"/>
                </a:lnTo>
                <a:lnTo>
                  <a:pt x="12700" y="12700"/>
                </a:lnTo>
                <a:lnTo>
                  <a:pt x="21635" y="12700"/>
                </a:lnTo>
                <a:cubicBezTo>
                  <a:pt x="29272" y="17859"/>
                  <a:pt x="37115" y="22668"/>
                  <a:pt x="45102" y="27147"/>
                </a:cubicBezTo>
                <a:cubicBezTo>
                  <a:pt x="53131" y="31605"/>
                  <a:pt x="61304" y="35505"/>
                  <a:pt x="69642" y="38828"/>
                </a:cubicBezTo>
                <a:cubicBezTo>
                  <a:pt x="77981" y="42151"/>
                  <a:pt x="86400" y="44752"/>
                  <a:pt x="94925" y="46630"/>
                </a:cubicBezTo>
                <a:cubicBezTo>
                  <a:pt x="103469" y="48529"/>
                  <a:pt x="112117" y="49478"/>
                  <a:pt x="120908" y="49478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18865245" y="2452516"/>
            <a:ext cx="136786" cy="95283"/>
          </a:xfrm>
          <a:custGeom>
            <a:avLst/>
            <a:gdLst>
              <a:gd name="connsiteX0" fmla="*/ 66051 w 136786"/>
              <a:gd name="connsiteY0" fmla="*/ 12700 h 95283"/>
              <a:gd name="connsiteX1" fmla="*/ 91436 w 136786"/>
              <a:gd name="connsiteY1" fmla="*/ 15382 h 95283"/>
              <a:gd name="connsiteX2" fmla="*/ 109537 w 136786"/>
              <a:gd name="connsiteY2" fmla="*/ 23060 h 95283"/>
              <a:gd name="connsiteX3" fmla="*/ 120434 w 136786"/>
              <a:gd name="connsiteY3" fmla="*/ 34990 h 95283"/>
              <a:gd name="connsiteX4" fmla="*/ 124086 w 136786"/>
              <a:gd name="connsiteY4" fmla="*/ 50593 h 95283"/>
              <a:gd name="connsiteX5" fmla="*/ 119175 w 136786"/>
              <a:gd name="connsiteY5" fmla="*/ 69415 h 95283"/>
              <a:gd name="connsiteX6" fmla="*/ 102891 w 136786"/>
              <a:gd name="connsiteY6" fmla="*/ 80189 h 95283"/>
              <a:gd name="connsiteX7" fmla="*/ 100951 w 136786"/>
              <a:gd name="connsiteY7" fmla="*/ 70076 h 95283"/>
              <a:gd name="connsiteX8" fmla="*/ 111993 w 136786"/>
              <a:gd name="connsiteY8" fmla="*/ 62893 h 95283"/>
              <a:gd name="connsiteX9" fmla="*/ 115461 w 136786"/>
              <a:gd name="connsiteY9" fmla="*/ 50510 h 95283"/>
              <a:gd name="connsiteX10" fmla="*/ 112551 w 136786"/>
              <a:gd name="connsiteY10" fmla="*/ 39489 h 95283"/>
              <a:gd name="connsiteX11" fmla="*/ 103882 w 136786"/>
              <a:gd name="connsiteY11" fmla="*/ 30903 h 95283"/>
              <a:gd name="connsiteX12" fmla="*/ 89455 w 136786"/>
              <a:gd name="connsiteY12" fmla="*/ 25310 h 95283"/>
              <a:gd name="connsiteX13" fmla="*/ 69250 w 136786"/>
              <a:gd name="connsiteY13" fmla="*/ 23267 h 95283"/>
              <a:gd name="connsiteX14" fmla="*/ 76288 w 136786"/>
              <a:gd name="connsiteY14" fmla="*/ 27766 h 95283"/>
              <a:gd name="connsiteX15" fmla="*/ 81529 w 136786"/>
              <a:gd name="connsiteY15" fmla="*/ 34288 h 95283"/>
              <a:gd name="connsiteX16" fmla="*/ 84770 w 136786"/>
              <a:gd name="connsiteY16" fmla="*/ 42131 h 95283"/>
              <a:gd name="connsiteX17" fmla="*/ 85844 w 136786"/>
              <a:gd name="connsiteY17" fmla="*/ 50881 h 95283"/>
              <a:gd name="connsiteX18" fmla="*/ 83160 w 136786"/>
              <a:gd name="connsiteY18" fmla="*/ 64049 h 95283"/>
              <a:gd name="connsiteX19" fmla="*/ 75648 w 136786"/>
              <a:gd name="connsiteY19" fmla="*/ 74018 h 95283"/>
              <a:gd name="connsiteX20" fmla="*/ 64048 w 136786"/>
              <a:gd name="connsiteY20" fmla="*/ 80354 h 95283"/>
              <a:gd name="connsiteX21" fmla="*/ 49085 w 136786"/>
              <a:gd name="connsiteY21" fmla="*/ 82583 h 95283"/>
              <a:gd name="connsiteX22" fmla="*/ 34123 w 136786"/>
              <a:gd name="connsiteY22" fmla="*/ 80230 h 95283"/>
              <a:gd name="connsiteX23" fmla="*/ 22668 w 136786"/>
              <a:gd name="connsiteY23" fmla="*/ 73461 h 95283"/>
              <a:gd name="connsiteX24" fmla="*/ 15299 w 136786"/>
              <a:gd name="connsiteY24" fmla="*/ 62563 h 95283"/>
              <a:gd name="connsiteX25" fmla="*/ 12700 w 136786"/>
              <a:gd name="connsiteY25" fmla="*/ 47889 h 95283"/>
              <a:gd name="connsiteX26" fmla="*/ 26134 w 136786"/>
              <a:gd name="connsiteY26" fmla="*/ 21512 h 95283"/>
              <a:gd name="connsiteX27" fmla="*/ 66051 w 136786"/>
              <a:gd name="connsiteY27" fmla="*/ 12700 h 952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</a:cxnLst>
            <a:rect l="l" t="t" r="r" b="b"/>
            <a:pathLst>
              <a:path w="136786" h="95283">
                <a:moveTo>
                  <a:pt x="66051" y="12700"/>
                </a:moveTo>
                <a:cubicBezTo>
                  <a:pt x="75730" y="12700"/>
                  <a:pt x="84171" y="13587"/>
                  <a:pt x="91436" y="15382"/>
                </a:cubicBezTo>
                <a:cubicBezTo>
                  <a:pt x="98660" y="17158"/>
                  <a:pt x="104708" y="19717"/>
                  <a:pt x="109537" y="23060"/>
                </a:cubicBezTo>
                <a:cubicBezTo>
                  <a:pt x="114386" y="26362"/>
                  <a:pt x="118020" y="30346"/>
                  <a:pt x="120434" y="34990"/>
                </a:cubicBezTo>
                <a:cubicBezTo>
                  <a:pt x="122870" y="39633"/>
                  <a:pt x="124086" y="44834"/>
                  <a:pt x="124086" y="50593"/>
                </a:cubicBezTo>
                <a:cubicBezTo>
                  <a:pt x="124086" y="58208"/>
                  <a:pt x="122457" y="64503"/>
                  <a:pt x="119175" y="69415"/>
                </a:cubicBezTo>
                <a:cubicBezTo>
                  <a:pt x="115915" y="74327"/>
                  <a:pt x="110466" y="77918"/>
                  <a:pt x="102891" y="80189"/>
                </a:cubicBezTo>
                <a:lnTo>
                  <a:pt x="100951" y="70076"/>
                </a:lnTo>
                <a:cubicBezTo>
                  <a:pt x="106007" y="68528"/>
                  <a:pt x="109701" y="66134"/>
                  <a:pt x="111993" y="62893"/>
                </a:cubicBezTo>
                <a:cubicBezTo>
                  <a:pt x="114304" y="59653"/>
                  <a:pt x="115461" y="55525"/>
                  <a:pt x="115461" y="50510"/>
                </a:cubicBezTo>
                <a:cubicBezTo>
                  <a:pt x="115461" y="46485"/>
                  <a:pt x="114490" y="42812"/>
                  <a:pt x="112551" y="39489"/>
                </a:cubicBezTo>
                <a:cubicBezTo>
                  <a:pt x="110630" y="36166"/>
                  <a:pt x="107742" y="33297"/>
                  <a:pt x="103882" y="30903"/>
                </a:cubicBezTo>
                <a:cubicBezTo>
                  <a:pt x="100043" y="28488"/>
                  <a:pt x="95234" y="26631"/>
                  <a:pt x="89455" y="25310"/>
                </a:cubicBezTo>
                <a:cubicBezTo>
                  <a:pt x="83677" y="24010"/>
                  <a:pt x="76948" y="23308"/>
                  <a:pt x="69250" y="23267"/>
                </a:cubicBezTo>
                <a:cubicBezTo>
                  <a:pt x="71871" y="24360"/>
                  <a:pt x="74224" y="25867"/>
                  <a:pt x="76288" y="27766"/>
                </a:cubicBezTo>
                <a:cubicBezTo>
                  <a:pt x="78351" y="29685"/>
                  <a:pt x="80085" y="31852"/>
                  <a:pt x="81529" y="34288"/>
                </a:cubicBezTo>
                <a:cubicBezTo>
                  <a:pt x="82974" y="36723"/>
                  <a:pt x="84047" y="39344"/>
                  <a:pt x="84770" y="42131"/>
                </a:cubicBezTo>
                <a:cubicBezTo>
                  <a:pt x="85492" y="44937"/>
                  <a:pt x="85844" y="47848"/>
                  <a:pt x="85844" y="50881"/>
                </a:cubicBezTo>
                <a:cubicBezTo>
                  <a:pt x="85844" y="55752"/>
                  <a:pt x="84956" y="60128"/>
                  <a:pt x="83160" y="64049"/>
                </a:cubicBezTo>
                <a:cubicBezTo>
                  <a:pt x="81385" y="67971"/>
                  <a:pt x="78868" y="71293"/>
                  <a:pt x="75648" y="74018"/>
                </a:cubicBezTo>
                <a:cubicBezTo>
                  <a:pt x="72428" y="76742"/>
                  <a:pt x="68547" y="78847"/>
                  <a:pt x="64048" y="80354"/>
                </a:cubicBezTo>
                <a:cubicBezTo>
                  <a:pt x="59529" y="81840"/>
                  <a:pt x="54534" y="82583"/>
                  <a:pt x="49085" y="82583"/>
                </a:cubicBezTo>
                <a:cubicBezTo>
                  <a:pt x="43575" y="82583"/>
                  <a:pt x="38580" y="81799"/>
                  <a:pt x="34123" y="80230"/>
                </a:cubicBezTo>
                <a:cubicBezTo>
                  <a:pt x="29664" y="78661"/>
                  <a:pt x="25846" y="76412"/>
                  <a:pt x="22668" y="73461"/>
                </a:cubicBezTo>
                <a:cubicBezTo>
                  <a:pt x="19490" y="70509"/>
                  <a:pt x="17033" y="66877"/>
                  <a:pt x="15299" y="62563"/>
                </a:cubicBezTo>
                <a:cubicBezTo>
                  <a:pt x="13566" y="58250"/>
                  <a:pt x="12700" y="53358"/>
                  <a:pt x="12700" y="47889"/>
                </a:cubicBezTo>
                <a:cubicBezTo>
                  <a:pt x="12700" y="36187"/>
                  <a:pt x="17178" y="27394"/>
                  <a:pt x="26134" y="21512"/>
                </a:cubicBezTo>
                <a:cubicBezTo>
                  <a:pt x="35092" y="15651"/>
                  <a:pt x="48384" y="12700"/>
                  <a:pt x="66051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8874099" y="2464280"/>
            <a:ext cx="81269" cy="72724"/>
          </a:xfrm>
          <a:custGeom>
            <a:avLst/>
            <a:gdLst>
              <a:gd name="connsiteX0" fmla="*/ 44628 w 81269"/>
              <a:gd name="connsiteY0" fmla="*/ 12700 h 72724"/>
              <a:gd name="connsiteX1" fmla="*/ 32204 w 81269"/>
              <a:gd name="connsiteY1" fmla="*/ 14268 h 72724"/>
              <a:gd name="connsiteX2" fmla="*/ 22069 w 81269"/>
              <a:gd name="connsiteY2" fmla="*/ 18829 h 72724"/>
              <a:gd name="connsiteX3" fmla="*/ 15217 w 81269"/>
              <a:gd name="connsiteY3" fmla="*/ 26321 h 72724"/>
              <a:gd name="connsiteX4" fmla="*/ 12700 w 81269"/>
              <a:gd name="connsiteY4" fmla="*/ 36661 h 72724"/>
              <a:gd name="connsiteX5" fmla="*/ 14619 w 81269"/>
              <a:gd name="connsiteY5" fmla="*/ 46403 h 72724"/>
              <a:gd name="connsiteX6" fmla="*/ 20108 w 81269"/>
              <a:gd name="connsiteY6" fmla="*/ 53730 h 72724"/>
              <a:gd name="connsiteX7" fmla="*/ 28778 w 81269"/>
              <a:gd name="connsiteY7" fmla="*/ 58394 h 72724"/>
              <a:gd name="connsiteX8" fmla="*/ 40231 w 81269"/>
              <a:gd name="connsiteY8" fmla="*/ 60025 h 72724"/>
              <a:gd name="connsiteX9" fmla="*/ 51398 w 81269"/>
              <a:gd name="connsiteY9" fmla="*/ 58600 h 72724"/>
              <a:gd name="connsiteX10" fmla="*/ 60396 w 81269"/>
              <a:gd name="connsiteY10" fmla="*/ 54307 h 72724"/>
              <a:gd name="connsiteX11" fmla="*/ 66422 w 81269"/>
              <a:gd name="connsiteY11" fmla="*/ 47043 h 72724"/>
              <a:gd name="connsiteX12" fmla="*/ 68569 w 81269"/>
              <a:gd name="connsiteY12" fmla="*/ 36806 h 72724"/>
              <a:gd name="connsiteX13" fmla="*/ 67124 w 81269"/>
              <a:gd name="connsiteY13" fmla="*/ 28509 h 72724"/>
              <a:gd name="connsiteX14" fmla="*/ 62707 w 81269"/>
              <a:gd name="connsiteY14" fmla="*/ 20728 h 72724"/>
              <a:gd name="connsiteX15" fmla="*/ 55257 w 81269"/>
              <a:gd name="connsiteY15" fmla="*/ 14970 h 72724"/>
              <a:gd name="connsiteX16" fmla="*/ 44628 w 81269"/>
              <a:gd name="connsiteY16" fmla="*/ 12700 h 727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81269" h="72724">
                <a:moveTo>
                  <a:pt x="44628" y="12700"/>
                </a:moveTo>
                <a:cubicBezTo>
                  <a:pt x="40211" y="12700"/>
                  <a:pt x="36062" y="13215"/>
                  <a:pt x="32204" y="14268"/>
                </a:cubicBezTo>
                <a:cubicBezTo>
                  <a:pt x="28323" y="15300"/>
                  <a:pt x="24939" y="16827"/>
                  <a:pt x="22069" y="18829"/>
                </a:cubicBezTo>
                <a:cubicBezTo>
                  <a:pt x="19201" y="20852"/>
                  <a:pt x="16910" y="23349"/>
                  <a:pt x="15217" y="26321"/>
                </a:cubicBezTo>
                <a:cubicBezTo>
                  <a:pt x="13546" y="29293"/>
                  <a:pt x="12700" y="32740"/>
                  <a:pt x="12700" y="36661"/>
                </a:cubicBezTo>
                <a:cubicBezTo>
                  <a:pt x="12700" y="40273"/>
                  <a:pt x="13340" y="43534"/>
                  <a:pt x="14619" y="46403"/>
                </a:cubicBezTo>
                <a:cubicBezTo>
                  <a:pt x="15919" y="49292"/>
                  <a:pt x="17757" y="51728"/>
                  <a:pt x="20108" y="53730"/>
                </a:cubicBezTo>
                <a:cubicBezTo>
                  <a:pt x="22462" y="55752"/>
                  <a:pt x="25351" y="57300"/>
                  <a:pt x="28778" y="58394"/>
                </a:cubicBezTo>
                <a:cubicBezTo>
                  <a:pt x="32204" y="59488"/>
                  <a:pt x="36022" y="60025"/>
                  <a:pt x="40231" y="60025"/>
                </a:cubicBezTo>
                <a:cubicBezTo>
                  <a:pt x="44256" y="60025"/>
                  <a:pt x="47972" y="59550"/>
                  <a:pt x="51398" y="58600"/>
                </a:cubicBezTo>
                <a:cubicBezTo>
                  <a:pt x="54824" y="57672"/>
                  <a:pt x="57816" y="56227"/>
                  <a:pt x="60396" y="54307"/>
                </a:cubicBezTo>
                <a:cubicBezTo>
                  <a:pt x="62976" y="52367"/>
                  <a:pt x="64978" y="49953"/>
                  <a:pt x="66422" y="47043"/>
                </a:cubicBezTo>
                <a:cubicBezTo>
                  <a:pt x="67867" y="44132"/>
                  <a:pt x="68569" y="40727"/>
                  <a:pt x="68569" y="36806"/>
                </a:cubicBezTo>
                <a:cubicBezTo>
                  <a:pt x="68569" y="34123"/>
                  <a:pt x="68095" y="31357"/>
                  <a:pt x="67124" y="28509"/>
                </a:cubicBezTo>
                <a:cubicBezTo>
                  <a:pt x="66154" y="25661"/>
                  <a:pt x="64689" y="23060"/>
                  <a:pt x="62707" y="20728"/>
                </a:cubicBezTo>
                <a:cubicBezTo>
                  <a:pt x="60726" y="18396"/>
                  <a:pt x="58229" y="16476"/>
                  <a:pt x="55257" y="14970"/>
                </a:cubicBezTo>
                <a:cubicBezTo>
                  <a:pt x="52285" y="13463"/>
                  <a:pt x="48735" y="12700"/>
                  <a:pt x="44628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20023025" y="1512930"/>
            <a:ext cx="136807" cy="96377"/>
          </a:xfrm>
          <a:custGeom>
            <a:avLst/>
            <a:gdLst>
              <a:gd name="connsiteX0" fmla="*/ 92468 w 136807"/>
              <a:gd name="connsiteY0" fmla="*/ 12699 h 96377"/>
              <a:gd name="connsiteX1" fmla="*/ 105120 w 136807"/>
              <a:gd name="connsiteY1" fmla="*/ 14805 h 96377"/>
              <a:gd name="connsiteX2" fmla="*/ 115130 w 136807"/>
              <a:gd name="connsiteY2" fmla="*/ 21244 h 96377"/>
              <a:gd name="connsiteX3" fmla="*/ 121713 w 136807"/>
              <a:gd name="connsiteY3" fmla="*/ 32224 h 96377"/>
              <a:gd name="connsiteX4" fmla="*/ 124108 w 136807"/>
              <a:gd name="connsiteY4" fmla="*/ 48116 h 96377"/>
              <a:gd name="connsiteX5" fmla="*/ 121713 w 136807"/>
              <a:gd name="connsiteY5" fmla="*/ 63966 h 96377"/>
              <a:gd name="connsiteX6" fmla="*/ 115130 w 136807"/>
              <a:gd name="connsiteY6" fmla="*/ 75049 h 96377"/>
              <a:gd name="connsiteX7" fmla="*/ 105161 w 136807"/>
              <a:gd name="connsiteY7" fmla="*/ 81551 h 96377"/>
              <a:gd name="connsiteX8" fmla="*/ 92695 w 136807"/>
              <a:gd name="connsiteY8" fmla="*/ 83677 h 96377"/>
              <a:gd name="connsiteX9" fmla="*/ 82128 w 136807"/>
              <a:gd name="connsiteY9" fmla="*/ 81860 h 96377"/>
              <a:gd name="connsiteX10" fmla="*/ 74099 w 136807"/>
              <a:gd name="connsiteY10" fmla="*/ 77051 h 96377"/>
              <a:gd name="connsiteX11" fmla="*/ 68631 w 136807"/>
              <a:gd name="connsiteY11" fmla="*/ 70220 h 96377"/>
              <a:gd name="connsiteX12" fmla="*/ 65906 w 136807"/>
              <a:gd name="connsiteY12" fmla="*/ 62253 h 96377"/>
              <a:gd name="connsiteX13" fmla="*/ 65617 w 136807"/>
              <a:gd name="connsiteY13" fmla="*/ 62253 h 96377"/>
              <a:gd name="connsiteX14" fmla="*/ 62149 w 136807"/>
              <a:gd name="connsiteY14" fmla="*/ 70282 h 96377"/>
              <a:gd name="connsiteX15" fmla="*/ 56371 w 136807"/>
              <a:gd name="connsiteY15" fmla="*/ 76205 h 96377"/>
              <a:gd name="connsiteX16" fmla="*/ 48859 w 136807"/>
              <a:gd name="connsiteY16" fmla="*/ 79879 h 96377"/>
              <a:gd name="connsiteX17" fmla="*/ 40149 w 136807"/>
              <a:gd name="connsiteY17" fmla="*/ 81159 h 96377"/>
              <a:gd name="connsiteX18" fmla="*/ 29520 w 136807"/>
              <a:gd name="connsiteY18" fmla="*/ 79033 h 96377"/>
              <a:gd name="connsiteX19" fmla="*/ 20769 w 136807"/>
              <a:gd name="connsiteY19" fmla="*/ 72779 h 96377"/>
              <a:gd name="connsiteX20" fmla="*/ 14865 w 136807"/>
              <a:gd name="connsiteY20" fmla="*/ 62542 h 96377"/>
              <a:gd name="connsiteX21" fmla="*/ 12700 w 136807"/>
              <a:gd name="connsiteY21" fmla="*/ 48405 h 96377"/>
              <a:gd name="connsiteX22" fmla="*/ 14927 w 136807"/>
              <a:gd name="connsiteY22" fmla="*/ 33813 h 96377"/>
              <a:gd name="connsiteX23" fmla="*/ 20893 w 136807"/>
              <a:gd name="connsiteY23" fmla="*/ 23514 h 96377"/>
              <a:gd name="connsiteX24" fmla="*/ 29602 w 136807"/>
              <a:gd name="connsiteY24" fmla="*/ 17405 h 96377"/>
              <a:gd name="connsiteX25" fmla="*/ 40231 w 136807"/>
              <a:gd name="connsiteY25" fmla="*/ 15362 h 96377"/>
              <a:gd name="connsiteX26" fmla="*/ 48899 w 136807"/>
              <a:gd name="connsiteY26" fmla="*/ 16641 h 96377"/>
              <a:gd name="connsiteX27" fmla="*/ 56371 w 136807"/>
              <a:gd name="connsiteY27" fmla="*/ 20356 h 96377"/>
              <a:gd name="connsiteX28" fmla="*/ 62109 w 136807"/>
              <a:gd name="connsiteY28" fmla="*/ 26342 h 96377"/>
              <a:gd name="connsiteX29" fmla="*/ 65535 w 136807"/>
              <a:gd name="connsiteY29" fmla="*/ 34494 h 96377"/>
              <a:gd name="connsiteX30" fmla="*/ 65844 w 136807"/>
              <a:gd name="connsiteY30" fmla="*/ 34494 h 96377"/>
              <a:gd name="connsiteX31" fmla="*/ 68631 w 136807"/>
              <a:gd name="connsiteY31" fmla="*/ 25929 h 96377"/>
              <a:gd name="connsiteX32" fmla="*/ 74059 w 136807"/>
              <a:gd name="connsiteY32" fmla="*/ 19015 h 96377"/>
              <a:gd name="connsiteX33" fmla="*/ 82066 w 136807"/>
              <a:gd name="connsiteY33" fmla="*/ 14350 h 96377"/>
              <a:gd name="connsiteX34" fmla="*/ 92468 w 136807"/>
              <a:gd name="connsiteY34" fmla="*/ 12699 h 9637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</a:cxnLst>
            <a:rect l="l" t="t" r="r" b="b"/>
            <a:pathLst>
              <a:path w="136807" h="96377">
                <a:moveTo>
                  <a:pt x="92468" y="12699"/>
                </a:moveTo>
                <a:cubicBezTo>
                  <a:pt x="97029" y="12699"/>
                  <a:pt x="101260" y="13401"/>
                  <a:pt x="105120" y="14805"/>
                </a:cubicBezTo>
                <a:cubicBezTo>
                  <a:pt x="109001" y="16229"/>
                  <a:pt x="112323" y="18375"/>
                  <a:pt x="115130" y="21244"/>
                </a:cubicBezTo>
                <a:cubicBezTo>
                  <a:pt x="117936" y="24113"/>
                  <a:pt x="120124" y="27786"/>
                  <a:pt x="121713" y="32224"/>
                </a:cubicBezTo>
                <a:cubicBezTo>
                  <a:pt x="123302" y="36661"/>
                  <a:pt x="124108" y="41965"/>
                  <a:pt x="124108" y="48116"/>
                </a:cubicBezTo>
                <a:cubicBezTo>
                  <a:pt x="124108" y="54204"/>
                  <a:pt x="123302" y="59508"/>
                  <a:pt x="121713" y="63966"/>
                </a:cubicBezTo>
                <a:cubicBezTo>
                  <a:pt x="120124" y="68424"/>
                  <a:pt x="117936" y="72119"/>
                  <a:pt x="115130" y="75049"/>
                </a:cubicBezTo>
                <a:cubicBezTo>
                  <a:pt x="112323" y="77980"/>
                  <a:pt x="109001" y="80147"/>
                  <a:pt x="105161" y="81551"/>
                </a:cubicBezTo>
                <a:cubicBezTo>
                  <a:pt x="101322" y="82975"/>
                  <a:pt x="97173" y="83677"/>
                  <a:pt x="92695" y="83677"/>
                </a:cubicBezTo>
                <a:cubicBezTo>
                  <a:pt x="88732" y="83677"/>
                  <a:pt x="85204" y="83078"/>
                  <a:pt x="82128" y="81860"/>
                </a:cubicBezTo>
                <a:cubicBezTo>
                  <a:pt x="79054" y="80643"/>
                  <a:pt x="76370" y="79033"/>
                  <a:pt x="74099" y="77051"/>
                </a:cubicBezTo>
                <a:cubicBezTo>
                  <a:pt x="71809" y="75070"/>
                  <a:pt x="69992" y="72800"/>
                  <a:pt x="68631" y="70220"/>
                </a:cubicBezTo>
                <a:cubicBezTo>
                  <a:pt x="67268" y="67640"/>
                  <a:pt x="66360" y="64978"/>
                  <a:pt x="65906" y="62253"/>
                </a:cubicBezTo>
                <a:lnTo>
                  <a:pt x="65617" y="62253"/>
                </a:lnTo>
                <a:cubicBezTo>
                  <a:pt x="64915" y="65267"/>
                  <a:pt x="63760" y="67950"/>
                  <a:pt x="62149" y="70282"/>
                </a:cubicBezTo>
                <a:cubicBezTo>
                  <a:pt x="60540" y="72614"/>
                  <a:pt x="58621" y="74595"/>
                  <a:pt x="56371" y="76205"/>
                </a:cubicBezTo>
                <a:cubicBezTo>
                  <a:pt x="54162" y="77815"/>
                  <a:pt x="51644" y="79033"/>
                  <a:pt x="48859" y="79879"/>
                </a:cubicBezTo>
                <a:cubicBezTo>
                  <a:pt x="46093" y="80725"/>
                  <a:pt x="43183" y="81159"/>
                  <a:pt x="40149" y="81159"/>
                </a:cubicBezTo>
                <a:cubicBezTo>
                  <a:pt x="36393" y="81159"/>
                  <a:pt x="32842" y="80436"/>
                  <a:pt x="29520" y="79033"/>
                </a:cubicBezTo>
                <a:cubicBezTo>
                  <a:pt x="26196" y="77609"/>
                  <a:pt x="23286" y="75524"/>
                  <a:pt x="20769" y="72779"/>
                </a:cubicBezTo>
                <a:cubicBezTo>
                  <a:pt x="18271" y="70034"/>
                  <a:pt x="16310" y="66608"/>
                  <a:pt x="14865" y="62542"/>
                </a:cubicBezTo>
                <a:cubicBezTo>
                  <a:pt x="13422" y="58476"/>
                  <a:pt x="12700" y="53771"/>
                  <a:pt x="12700" y="48405"/>
                </a:cubicBezTo>
                <a:cubicBezTo>
                  <a:pt x="12700" y="42853"/>
                  <a:pt x="13442" y="37982"/>
                  <a:pt x="14927" y="33813"/>
                </a:cubicBezTo>
                <a:cubicBezTo>
                  <a:pt x="16414" y="29644"/>
                  <a:pt x="18415" y="26218"/>
                  <a:pt x="20893" y="23514"/>
                </a:cubicBezTo>
                <a:cubicBezTo>
                  <a:pt x="23369" y="20810"/>
                  <a:pt x="26258" y="18767"/>
                  <a:pt x="29602" y="17405"/>
                </a:cubicBezTo>
                <a:cubicBezTo>
                  <a:pt x="32925" y="16043"/>
                  <a:pt x="36475" y="15362"/>
                  <a:pt x="40231" y="15362"/>
                </a:cubicBezTo>
                <a:cubicBezTo>
                  <a:pt x="43265" y="15362"/>
                  <a:pt x="46155" y="15795"/>
                  <a:pt x="48899" y="16641"/>
                </a:cubicBezTo>
                <a:cubicBezTo>
                  <a:pt x="51665" y="17488"/>
                  <a:pt x="54162" y="18705"/>
                  <a:pt x="56371" y="20356"/>
                </a:cubicBezTo>
                <a:cubicBezTo>
                  <a:pt x="58621" y="21987"/>
                  <a:pt x="60520" y="23989"/>
                  <a:pt x="62109" y="26342"/>
                </a:cubicBezTo>
                <a:cubicBezTo>
                  <a:pt x="63698" y="28695"/>
                  <a:pt x="64853" y="31419"/>
                  <a:pt x="65535" y="34494"/>
                </a:cubicBezTo>
                <a:lnTo>
                  <a:pt x="65844" y="34494"/>
                </a:lnTo>
                <a:cubicBezTo>
                  <a:pt x="66319" y="31419"/>
                  <a:pt x="67268" y="28571"/>
                  <a:pt x="68631" y="25929"/>
                </a:cubicBezTo>
                <a:cubicBezTo>
                  <a:pt x="69992" y="23308"/>
                  <a:pt x="71809" y="20996"/>
                  <a:pt x="74059" y="19015"/>
                </a:cubicBezTo>
                <a:cubicBezTo>
                  <a:pt x="76308" y="17034"/>
                  <a:pt x="78970" y="15486"/>
                  <a:pt x="82066" y="14350"/>
                </a:cubicBezTo>
                <a:cubicBezTo>
                  <a:pt x="85121" y="13257"/>
                  <a:pt x="88608" y="12699"/>
                  <a:pt x="92468" y="12699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20031137" y="1526470"/>
            <a:ext cx="66099" cy="69443"/>
          </a:xfrm>
          <a:custGeom>
            <a:avLst/>
            <a:gdLst>
              <a:gd name="connsiteX0" fmla="*/ 32636 w 66099"/>
              <a:gd name="connsiteY0" fmla="*/ 12699 h 69443"/>
              <a:gd name="connsiteX1" fmla="*/ 24607 w 66099"/>
              <a:gd name="connsiteY1" fmla="*/ 13876 h 69443"/>
              <a:gd name="connsiteX2" fmla="*/ 18313 w 66099"/>
              <a:gd name="connsiteY2" fmla="*/ 17715 h 69443"/>
              <a:gd name="connsiteX3" fmla="*/ 14185 w 66099"/>
              <a:gd name="connsiteY3" fmla="*/ 24587 h 69443"/>
              <a:gd name="connsiteX4" fmla="*/ 12700 w 66099"/>
              <a:gd name="connsiteY4" fmla="*/ 34866 h 69443"/>
              <a:gd name="connsiteX5" fmla="*/ 14185 w 66099"/>
              <a:gd name="connsiteY5" fmla="*/ 44917 h 69443"/>
              <a:gd name="connsiteX6" fmla="*/ 18313 w 66099"/>
              <a:gd name="connsiteY6" fmla="*/ 51728 h 69443"/>
              <a:gd name="connsiteX7" fmla="*/ 24607 w 66099"/>
              <a:gd name="connsiteY7" fmla="*/ 55546 h 69443"/>
              <a:gd name="connsiteX8" fmla="*/ 32636 w 66099"/>
              <a:gd name="connsiteY8" fmla="*/ 56743 h 69443"/>
              <a:gd name="connsiteX9" fmla="*/ 39715 w 66099"/>
              <a:gd name="connsiteY9" fmla="*/ 55855 h 69443"/>
              <a:gd name="connsiteX10" fmla="*/ 46423 w 66099"/>
              <a:gd name="connsiteY10" fmla="*/ 52512 h 69443"/>
              <a:gd name="connsiteX11" fmla="*/ 51438 w 66099"/>
              <a:gd name="connsiteY11" fmla="*/ 45763 h 69443"/>
              <a:gd name="connsiteX12" fmla="*/ 53399 w 66099"/>
              <a:gd name="connsiteY12" fmla="*/ 34804 h 69443"/>
              <a:gd name="connsiteX13" fmla="*/ 51438 w 66099"/>
              <a:gd name="connsiteY13" fmla="*/ 23225 h 69443"/>
              <a:gd name="connsiteX14" fmla="*/ 46423 w 66099"/>
              <a:gd name="connsiteY14" fmla="*/ 16559 h 69443"/>
              <a:gd name="connsiteX15" fmla="*/ 39715 w 66099"/>
              <a:gd name="connsiteY15" fmla="*/ 13484 h 69443"/>
              <a:gd name="connsiteX16" fmla="*/ 32636 w 66099"/>
              <a:gd name="connsiteY16" fmla="*/ 12699 h 694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66099" h="69443">
                <a:moveTo>
                  <a:pt x="32636" y="12699"/>
                </a:moveTo>
                <a:cubicBezTo>
                  <a:pt x="29726" y="12699"/>
                  <a:pt x="27043" y="13092"/>
                  <a:pt x="24607" y="13876"/>
                </a:cubicBezTo>
                <a:cubicBezTo>
                  <a:pt x="22172" y="14681"/>
                  <a:pt x="20088" y="15960"/>
                  <a:pt x="18313" y="17715"/>
                </a:cubicBezTo>
                <a:cubicBezTo>
                  <a:pt x="16558" y="19469"/>
                  <a:pt x="15175" y="21781"/>
                  <a:pt x="14185" y="24587"/>
                </a:cubicBezTo>
                <a:cubicBezTo>
                  <a:pt x="13194" y="27415"/>
                  <a:pt x="12700" y="30862"/>
                  <a:pt x="12700" y="34866"/>
                </a:cubicBezTo>
                <a:cubicBezTo>
                  <a:pt x="12700" y="38787"/>
                  <a:pt x="13194" y="42130"/>
                  <a:pt x="14185" y="44917"/>
                </a:cubicBezTo>
                <a:cubicBezTo>
                  <a:pt x="15175" y="47703"/>
                  <a:pt x="16558" y="49973"/>
                  <a:pt x="18313" y="51728"/>
                </a:cubicBezTo>
                <a:cubicBezTo>
                  <a:pt x="20088" y="53482"/>
                  <a:pt x="22172" y="54761"/>
                  <a:pt x="24607" y="55546"/>
                </a:cubicBezTo>
                <a:cubicBezTo>
                  <a:pt x="27043" y="56351"/>
                  <a:pt x="29726" y="56743"/>
                  <a:pt x="32636" y="56743"/>
                </a:cubicBezTo>
                <a:cubicBezTo>
                  <a:pt x="34928" y="56743"/>
                  <a:pt x="37279" y="56454"/>
                  <a:pt x="39715" y="55855"/>
                </a:cubicBezTo>
                <a:cubicBezTo>
                  <a:pt x="42150" y="55257"/>
                  <a:pt x="44380" y="54142"/>
                  <a:pt x="46423" y="52512"/>
                </a:cubicBezTo>
                <a:cubicBezTo>
                  <a:pt x="48445" y="50861"/>
                  <a:pt x="50117" y="48611"/>
                  <a:pt x="51438" y="45763"/>
                </a:cubicBezTo>
                <a:cubicBezTo>
                  <a:pt x="52759" y="42915"/>
                  <a:pt x="53399" y="39262"/>
                  <a:pt x="53399" y="34804"/>
                </a:cubicBezTo>
                <a:cubicBezTo>
                  <a:pt x="53399" y="29974"/>
                  <a:pt x="52759" y="26135"/>
                  <a:pt x="51438" y="23225"/>
                </a:cubicBezTo>
                <a:cubicBezTo>
                  <a:pt x="50117" y="20315"/>
                  <a:pt x="48445" y="18107"/>
                  <a:pt x="46423" y="16559"/>
                </a:cubicBezTo>
                <a:cubicBezTo>
                  <a:pt x="44380" y="15032"/>
                  <a:pt x="42150" y="14000"/>
                  <a:pt x="39715" y="13484"/>
                </a:cubicBezTo>
                <a:cubicBezTo>
                  <a:pt x="37279" y="12947"/>
                  <a:pt x="34928" y="12699"/>
                  <a:pt x="32636" y="12699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20080112" y="1523869"/>
            <a:ext cx="71527" cy="74644"/>
          </a:xfrm>
          <a:custGeom>
            <a:avLst/>
            <a:gdLst>
              <a:gd name="connsiteX0" fmla="*/ 34556 w 71527"/>
              <a:gd name="connsiteY0" fmla="*/ 12699 h 74644"/>
              <a:gd name="connsiteX1" fmla="*/ 26384 w 71527"/>
              <a:gd name="connsiteY1" fmla="*/ 13917 h 74644"/>
              <a:gd name="connsiteX2" fmla="*/ 19386 w 71527"/>
              <a:gd name="connsiteY2" fmla="*/ 18004 h 74644"/>
              <a:gd name="connsiteX3" fmla="*/ 14516 w 71527"/>
              <a:gd name="connsiteY3" fmla="*/ 25640 h 74644"/>
              <a:gd name="connsiteX4" fmla="*/ 12700 w 71527"/>
              <a:gd name="connsiteY4" fmla="*/ 37466 h 74644"/>
              <a:gd name="connsiteX5" fmla="*/ 14516 w 71527"/>
              <a:gd name="connsiteY5" fmla="*/ 48591 h 74644"/>
              <a:gd name="connsiteX6" fmla="*/ 19386 w 71527"/>
              <a:gd name="connsiteY6" fmla="*/ 56227 h 74644"/>
              <a:gd name="connsiteX7" fmla="*/ 26424 w 71527"/>
              <a:gd name="connsiteY7" fmla="*/ 60582 h 74644"/>
              <a:gd name="connsiteX8" fmla="*/ 34783 w 71527"/>
              <a:gd name="connsiteY8" fmla="*/ 61944 h 74644"/>
              <a:gd name="connsiteX9" fmla="*/ 44504 w 71527"/>
              <a:gd name="connsiteY9" fmla="*/ 60582 h 74644"/>
              <a:gd name="connsiteX10" fmla="*/ 52099 w 71527"/>
              <a:gd name="connsiteY10" fmla="*/ 56144 h 74644"/>
              <a:gd name="connsiteX11" fmla="*/ 57032 w 71527"/>
              <a:gd name="connsiteY11" fmla="*/ 48363 h 74644"/>
              <a:gd name="connsiteX12" fmla="*/ 58827 w 71527"/>
              <a:gd name="connsiteY12" fmla="*/ 37033 h 74644"/>
              <a:gd name="connsiteX13" fmla="*/ 57114 w 71527"/>
              <a:gd name="connsiteY13" fmla="*/ 25599 h 74644"/>
              <a:gd name="connsiteX14" fmla="*/ 52161 w 71527"/>
              <a:gd name="connsiteY14" fmla="*/ 18086 h 74644"/>
              <a:gd name="connsiteX15" fmla="*/ 44463 w 71527"/>
              <a:gd name="connsiteY15" fmla="*/ 13958 h 74644"/>
              <a:gd name="connsiteX16" fmla="*/ 34556 w 71527"/>
              <a:gd name="connsiteY16" fmla="*/ 12699 h 746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71527" h="74644">
                <a:moveTo>
                  <a:pt x="34556" y="12699"/>
                </a:moveTo>
                <a:cubicBezTo>
                  <a:pt x="31750" y="12699"/>
                  <a:pt x="29004" y="13092"/>
                  <a:pt x="26384" y="13917"/>
                </a:cubicBezTo>
                <a:cubicBezTo>
                  <a:pt x="23762" y="14722"/>
                  <a:pt x="21429" y="16105"/>
                  <a:pt x="19386" y="18004"/>
                </a:cubicBezTo>
                <a:cubicBezTo>
                  <a:pt x="17343" y="19923"/>
                  <a:pt x="15733" y="22462"/>
                  <a:pt x="14516" y="25640"/>
                </a:cubicBezTo>
                <a:cubicBezTo>
                  <a:pt x="13298" y="28818"/>
                  <a:pt x="12700" y="32760"/>
                  <a:pt x="12700" y="37466"/>
                </a:cubicBezTo>
                <a:cubicBezTo>
                  <a:pt x="12700" y="41780"/>
                  <a:pt x="13298" y="45495"/>
                  <a:pt x="14516" y="48591"/>
                </a:cubicBezTo>
                <a:cubicBezTo>
                  <a:pt x="15733" y="51686"/>
                  <a:pt x="17343" y="54246"/>
                  <a:pt x="19386" y="56227"/>
                </a:cubicBezTo>
                <a:cubicBezTo>
                  <a:pt x="21429" y="58208"/>
                  <a:pt x="23762" y="59653"/>
                  <a:pt x="26424" y="60582"/>
                </a:cubicBezTo>
                <a:cubicBezTo>
                  <a:pt x="29066" y="61490"/>
                  <a:pt x="31874" y="61944"/>
                  <a:pt x="34783" y="61944"/>
                </a:cubicBezTo>
                <a:cubicBezTo>
                  <a:pt x="38312" y="61944"/>
                  <a:pt x="41554" y="61490"/>
                  <a:pt x="44504" y="60582"/>
                </a:cubicBezTo>
                <a:cubicBezTo>
                  <a:pt x="47456" y="59653"/>
                  <a:pt x="49993" y="58188"/>
                  <a:pt x="52099" y="56144"/>
                </a:cubicBezTo>
                <a:cubicBezTo>
                  <a:pt x="54204" y="54122"/>
                  <a:pt x="55855" y="51521"/>
                  <a:pt x="57032" y="48363"/>
                </a:cubicBezTo>
                <a:cubicBezTo>
                  <a:pt x="58229" y="45226"/>
                  <a:pt x="58827" y="41449"/>
                  <a:pt x="58827" y="37033"/>
                </a:cubicBezTo>
                <a:cubicBezTo>
                  <a:pt x="58827" y="32513"/>
                  <a:pt x="58250" y="28695"/>
                  <a:pt x="57114" y="25599"/>
                </a:cubicBezTo>
                <a:cubicBezTo>
                  <a:pt x="55979" y="22503"/>
                  <a:pt x="54328" y="20006"/>
                  <a:pt x="52161" y="18086"/>
                </a:cubicBezTo>
                <a:cubicBezTo>
                  <a:pt x="50015" y="16167"/>
                  <a:pt x="47435" y="14805"/>
                  <a:pt x="44463" y="13958"/>
                </a:cubicBezTo>
                <a:cubicBezTo>
                  <a:pt x="41492" y="13112"/>
                  <a:pt x="38189" y="12699"/>
                  <a:pt x="34556" y="12699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26899595" y="941212"/>
            <a:ext cx="133551" cy="101227"/>
          </a:xfrm>
          <a:custGeom>
            <a:avLst/>
            <a:gdLst>
              <a:gd name="connsiteX0" fmla="*/ 95051 w 133551"/>
              <a:gd name="connsiteY0" fmla="*/ 12699 h 101227"/>
              <a:gd name="connsiteX1" fmla="*/ 95051 w 133551"/>
              <a:gd name="connsiteY1" fmla="*/ 27209 h 101227"/>
              <a:gd name="connsiteX2" fmla="*/ 120848 w 133551"/>
              <a:gd name="connsiteY2" fmla="*/ 27209 h 101227"/>
              <a:gd name="connsiteX3" fmla="*/ 120848 w 133551"/>
              <a:gd name="connsiteY3" fmla="*/ 37549 h 101227"/>
              <a:gd name="connsiteX4" fmla="*/ 95051 w 133551"/>
              <a:gd name="connsiteY4" fmla="*/ 37549 h 101227"/>
              <a:gd name="connsiteX5" fmla="*/ 95051 w 133551"/>
              <a:gd name="connsiteY5" fmla="*/ 88527 h 101227"/>
              <a:gd name="connsiteX6" fmla="*/ 86999 w 133551"/>
              <a:gd name="connsiteY6" fmla="*/ 88527 h 101227"/>
              <a:gd name="connsiteX7" fmla="*/ 12700 w 133551"/>
              <a:gd name="connsiteY7" fmla="*/ 38147 h 101227"/>
              <a:gd name="connsiteX8" fmla="*/ 12700 w 133551"/>
              <a:gd name="connsiteY8" fmla="*/ 27209 h 101227"/>
              <a:gd name="connsiteX9" fmla="*/ 86586 w 133551"/>
              <a:gd name="connsiteY9" fmla="*/ 27209 h 101227"/>
              <a:gd name="connsiteX10" fmla="*/ 86586 w 133551"/>
              <a:gd name="connsiteY10" fmla="*/ 12699 h 101227"/>
              <a:gd name="connsiteX11" fmla="*/ 95051 w 133551"/>
              <a:gd name="connsiteY11" fmla="*/ 12699 h 1012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33551" h="101227">
                <a:moveTo>
                  <a:pt x="95051" y="12699"/>
                </a:moveTo>
                <a:lnTo>
                  <a:pt x="95051" y="27209"/>
                </a:lnTo>
                <a:lnTo>
                  <a:pt x="120848" y="27209"/>
                </a:lnTo>
                <a:lnTo>
                  <a:pt x="120848" y="37549"/>
                </a:lnTo>
                <a:lnTo>
                  <a:pt x="95051" y="37549"/>
                </a:lnTo>
                <a:lnTo>
                  <a:pt x="95051" y="88527"/>
                </a:lnTo>
                <a:lnTo>
                  <a:pt x="86999" y="88527"/>
                </a:lnTo>
                <a:lnTo>
                  <a:pt x="12700" y="38147"/>
                </a:lnTo>
                <a:lnTo>
                  <a:pt x="12700" y="27209"/>
                </a:lnTo>
                <a:lnTo>
                  <a:pt x="86586" y="27209"/>
                </a:lnTo>
                <a:lnTo>
                  <a:pt x="86586" y="12699"/>
                </a:lnTo>
                <a:lnTo>
                  <a:pt x="95051" y="1269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26912599" y="966062"/>
            <a:ext cx="86286" cy="66780"/>
          </a:xfrm>
          <a:custGeom>
            <a:avLst/>
            <a:gdLst>
              <a:gd name="connsiteX0" fmla="*/ 73583 w 86286"/>
              <a:gd name="connsiteY0" fmla="*/ 12699 h 66780"/>
              <a:gd name="connsiteX1" fmla="*/ 12700 w 86286"/>
              <a:gd name="connsiteY1" fmla="*/ 12699 h 66780"/>
              <a:gd name="connsiteX2" fmla="*/ 73583 w 86286"/>
              <a:gd name="connsiteY2" fmla="*/ 54080 h 66780"/>
              <a:gd name="connsiteX3" fmla="*/ 73583 w 86286"/>
              <a:gd name="connsiteY3" fmla="*/ 12699 h 667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86286" h="66780">
                <a:moveTo>
                  <a:pt x="73583" y="12699"/>
                </a:moveTo>
                <a:lnTo>
                  <a:pt x="12700" y="12699"/>
                </a:lnTo>
                <a:lnTo>
                  <a:pt x="73583" y="54080"/>
                </a:lnTo>
                <a:lnTo>
                  <a:pt x="73583" y="1269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27201338" y="2806968"/>
            <a:ext cx="136642" cy="95118"/>
          </a:xfrm>
          <a:custGeom>
            <a:avLst/>
            <a:gdLst>
              <a:gd name="connsiteX0" fmla="*/ 86999 w 136642"/>
              <a:gd name="connsiteY0" fmla="*/ 12700 h 95118"/>
              <a:gd name="connsiteX1" fmla="*/ 102065 w 136642"/>
              <a:gd name="connsiteY1" fmla="*/ 14929 h 95118"/>
              <a:gd name="connsiteX2" fmla="*/ 113624 w 136642"/>
              <a:gd name="connsiteY2" fmla="*/ 21471 h 95118"/>
              <a:gd name="connsiteX3" fmla="*/ 121260 w 136642"/>
              <a:gd name="connsiteY3" fmla="*/ 32080 h 95118"/>
              <a:gd name="connsiteX4" fmla="*/ 123942 w 136642"/>
              <a:gd name="connsiteY4" fmla="*/ 46630 h 95118"/>
              <a:gd name="connsiteX5" fmla="*/ 120228 w 136642"/>
              <a:gd name="connsiteY5" fmla="*/ 62481 h 95118"/>
              <a:gd name="connsiteX6" fmla="*/ 109701 w 136642"/>
              <a:gd name="connsiteY6" fmla="*/ 73667 h 95118"/>
              <a:gd name="connsiteX7" fmla="*/ 92983 w 136642"/>
              <a:gd name="connsiteY7" fmla="*/ 80271 h 95118"/>
              <a:gd name="connsiteX8" fmla="*/ 70901 w 136642"/>
              <a:gd name="connsiteY8" fmla="*/ 82418 h 95118"/>
              <a:gd name="connsiteX9" fmla="*/ 45513 w 136642"/>
              <a:gd name="connsiteY9" fmla="*/ 79859 h 95118"/>
              <a:gd name="connsiteX10" fmla="*/ 27353 w 136642"/>
              <a:gd name="connsiteY10" fmla="*/ 72449 h 95118"/>
              <a:gd name="connsiteX11" fmla="*/ 16414 w 136642"/>
              <a:gd name="connsiteY11" fmla="*/ 60767 h 95118"/>
              <a:gd name="connsiteX12" fmla="*/ 12700 w 136642"/>
              <a:gd name="connsiteY12" fmla="*/ 45288 h 95118"/>
              <a:gd name="connsiteX13" fmla="*/ 13729 w 136642"/>
              <a:gd name="connsiteY13" fmla="*/ 35691 h 95118"/>
              <a:gd name="connsiteX14" fmla="*/ 17239 w 136642"/>
              <a:gd name="connsiteY14" fmla="*/ 27353 h 95118"/>
              <a:gd name="connsiteX15" fmla="*/ 23635 w 136642"/>
              <a:gd name="connsiteY15" fmla="*/ 20687 h 95118"/>
              <a:gd name="connsiteX16" fmla="*/ 33545 w 136642"/>
              <a:gd name="connsiteY16" fmla="*/ 16043 h 95118"/>
              <a:gd name="connsiteX17" fmla="*/ 35607 w 136642"/>
              <a:gd name="connsiteY17" fmla="*/ 25950 h 95118"/>
              <a:gd name="connsiteX18" fmla="*/ 24668 w 136642"/>
              <a:gd name="connsiteY18" fmla="*/ 33545 h 95118"/>
              <a:gd name="connsiteX19" fmla="*/ 21161 w 136642"/>
              <a:gd name="connsiteY19" fmla="*/ 45288 h 95118"/>
              <a:gd name="connsiteX20" fmla="*/ 24255 w 136642"/>
              <a:gd name="connsiteY20" fmla="*/ 56268 h 95118"/>
              <a:gd name="connsiteX21" fmla="*/ 32925 w 136642"/>
              <a:gd name="connsiteY21" fmla="*/ 64710 h 95118"/>
              <a:gd name="connsiteX22" fmla="*/ 47578 w 136642"/>
              <a:gd name="connsiteY22" fmla="*/ 70096 h 95118"/>
              <a:gd name="connsiteX23" fmla="*/ 67803 w 136642"/>
              <a:gd name="connsiteY23" fmla="*/ 72016 h 95118"/>
              <a:gd name="connsiteX24" fmla="*/ 56247 w 136642"/>
              <a:gd name="connsiteY24" fmla="*/ 61263 h 95118"/>
              <a:gd name="connsiteX25" fmla="*/ 52325 w 136642"/>
              <a:gd name="connsiteY25" fmla="*/ 45144 h 95118"/>
              <a:gd name="connsiteX26" fmla="*/ 54802 w 136642"/>
              <a:gd name="connsiteY26" fmla="*/ 31894 h 95118"/>
              <a:gd name="connsiteX27" fmla="*/ 61611 w 136642"/>
              <a:gd name="connsiteY27" fmla="*/ 21657 h 95118"/>
              <a:gd name="connsiteX28" fmla="*/ 72550 w 136642"/>
              <a:gd name="connsiteY28" fmla="*/ 15032 h 95118"/>
              <a:gd name="connsiteX29" fmla="*/ 86999 w 136642"/>
              <a:gd name="connsiteY29" fmla="*/ 12700 h 95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</a:cxnLst>
            <a:rect l="l" t="t" r="r" b="b"/>
            <a:pathLst>
              <a:path w="136642" h="95118">
                <a:moveTo>
                  <a:pt x="86999" y="12700"/>
                </a:moveTo>
                <a:cubicBezTo>
                  <a:pt x="92571" y="12700"/>
                  <a:pt x="97525" y="13442"/>
                  <a:pt x="102065" y="14929"/>
                </a:cubicBezTo>
                <a:cubicBezTo>
                  <a:pt x="106604" y="16415"/>
                  <a:pt x="110526" y="18602"/>
                  <a:pt x="113624" y="21471"/>
                </a:cubicBezTo>
                <a:cubicBezTo>
                  <a:pt x="116926" y="24360"/>
                  <a:pt x="119400" y="27890"/>
                  <a:pt x="121260" y="32080"/>
                </a:cubicBezTo>
                <a:cubicBezTo>
                  <a:pt x="123118" y="36269"/>
                  <a:pt x="123942" y="41119"/>
                  <a:pt x="123942" y="46630"/>
                </a:cubicBezTo>
                <a:cubicBezTo>
                  <a:pt x="123942" y="52677"/>
                  <a:pt x="122702" y="57961"/>
                  <a:pt x="120228" y="62481"/>
                </a:cubicBezTo>
                <a:cubicBezTo>
                  <a:pt x="117750" y="67000"/>
                  <a:pt x="114241" y="70736"/>
                  <a:pt x="109701" y="73667"/>
                </a:cubicBezTo>
                <a:cubicBezTo>
                  <a:pt x="105159" y="76618"/>
                  <a:pt x="99587" y="78826"/>
                  <a:pt x="92983" y="80271"/>
                </a:cubicBezTo>
                <a:cubicBezTo>
                  <a:pt x="86379" y="81716"/>
                  <a:pt x="78950" y="82418"/>
                  <a:pt x="70901" y="82418"/>
                </a:cubicBezTo>
                <a:cubicBezTo>
                  <a:pt x="61199" y="82418"/>
                  <a:pt x="52737" y="81571"/>
                  <a:pt x="45513" y="79859"/>
                </a:cubicBezTo>
                <a:cubicBezTo>
                  <a:pt x="38292" y="78146"/>
                  <a:pt x="32305" y="75669"/>
                  <a:pt x="27353" y="72449"/>
                </a:cubicBezTo>
                <a:cubicBezTo>
                  <a:pt x="22398" y="69229"/>
                  <a:pt x="18891" y="65329"/>
                  <a:pt x="16414" y="60767"/>
                </a:cubicBezTo>
                <a:cubicBezTo>
                  <a:pt x="13937" y="56206"/>
                  <a:pt x="12700" y="51047"/>
                  <a:pt x="12700" y="45288"/>
                </a:cubicBezTo>
                <a:cubicBezTo>
                  <a:pt x="12700" y="41924"/>
                  <a:pt x="12904" y="38725"/>
                  <a:pt x="13729" y="35691"/>
                </a:cubicBezTo>
                <a:cubicBezTo>
                  <a:pt x="14349" y="32657"/>
                  <a:pt x="15586" y="29892"/>
                  <a:pt x="17239" y="27353"/>
                </a:cubicBezTo>
                <a:cubicBezTo>
                  <a:pt x="18891" y="24835"/>
                  <a:pt x="20953" y="22606"/>
                  <a:pt x="23635" y="20687"/>
                </a:cubicBezTo>
                <a:cubicBezTo>
                  <a:pt x="26320" y="18788"/>
                  <a:pt x="29622" y="17240"/>
                  <a:pt x="33545" y="16043"/>
                </a:cubicBezTo>
                <a:lnTo>
                  <a:pt x="35607" y="25950"/>
                </a:lnTo>
                <a:cubicBezTo>
                  <a:pt x="30655" y="27580"/>
                  <a:pt x="26940" y="30119"/>
                  <a:pt x="24668" y="33545"/>
                </a:cubicBezTo>
                <a:cubicBezTo>
                  <a:pt x="22398" y="36950"/>
                  <a:pt x="21161" y="40872"/>
                  <a:pt x="21161" y="45288"/>
                </a:cubicBezTo>
                <a:cubicBezTo>
                  <a:pt x="21161" y="49313"/>
                  <a:pt x="22193" y="52966"/>
                  <a:pt x="24255" y="56268"/>
                </a:cubicBezTo>
                <a:cubicBezTo>
                  <a:pt x="26113" y="59570"/>
                  <a:pt x="29002" y="62377"/>
                  <a:pt x="32925" y="64710"/>
                </a:cubicBezTo>
                <a:cubicBezTo>
                  <a:pt x="36847" y="67042"/>
                  <a:pt x="41594" y="68837"/>
                  <a:pt x="47578" y="70096"/>
                </a:cubicBezTo>
                <a:cubicBezTo>
                  <a:pt x="53357" y="71376"/>
                  <a:pt x="60166" y="72016"/>
                  <a:pt x="67803" y="72016"/>
                </a:cubicBezTo>
                <a:cubicBezTo>
                  <a:pt x="62644" y="69519"/>
                  <a:pt x="58929" y="65927"/>
                  <a:pt x="56247" y="61263"/>
                </a:cubicBezTo>
                <a:cubicBezTo>
                  <a:pt x="53562" y="56557"/>
                  <a:pt x="52325" y="51191"/>
                  <a:pt x="52325" y="45144"/>
                </a:cubicBezTo>
                <a:cubicBezTo>
                  <a:pt x="52325" y="40294"/>
                  <a:pt x="53150" y="35856"/>
                  <a:pt x="54802" y="31894"/>
                </a:cubicBezTo>
                <a:cubicBezTo>
                  <a:pt x="56452" y="27931"/>
                  <a:pt x="58721" y="24505"/>
                  <a:pt x="61611" y="21657"/>
                </a:cubicBezTo>
                <a:cubicBezTo>
                  <a:pt x="64709" y="18809"/>
                  <a:pt x="68423" y="16600"/>
                  <a:pt x="72550" y="15032"/>
                </a:cubicBezTo>
                <a:cubicBezTo>
                  <a:pt x="76885" y="13484"/>
                  <a:pt x="81632" y="12700"/>
                  <a:pt x="86999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27249220" y="2817597"/>
            <a:ext cx="80091" cy="72663"/>
          </a:xfrm>
          <a:custGeom>
            <a:avLst/>
            <a:gdLst>
              <a:gd name="connsiteX0" fmla="*/ 39734 w 80091"/>
              <a:gd name="connsiteY0" fmla="*/ 12700 h 72663"/>
              <a:gd name="connsiteX1" fmla="*/ 28590 w 80091"/>
              <a:gd name="connsiteY1" fmla="*/ 14268 h 72663"/>
              <a:gd name="connsiteX2" fmla="*/ 20129 w 80091"/>
              <a:gd name="connsiteY2" fmla="*/ 18850 h 72663"/>
              <a:gd name="connsiteX3" fmla="*/ 14761 w 80091"/>
              <a:gd name="connsiteY3" fmla="*/ 26321 h 72663"/>
              <a:gd name="connsiteX4" fmla="*/ 12700 w 80091"/>
              <a:gd name="connsiteY4" fmla="*/ 36517 h 72663"/>
              <a:gd name="connsiteX5" fmla="*/ 13937 w 80091"/>
              <a:gd name="connsiteY5" fmla="*/ 44772 h 72663"/>
              <a:gd name="connsiteX6" fmla="*/ 17859 w 80091"/>
              <a:gd name="connsiteY6" fmla="*/ 52326 h 72663"/>
              <a:gd name="connsiteX7" fmla="*/ 25080 w 80091"/>
              <a:gd name="connsiteY7" fmla="*/ 57837 h 72663"/>
              <a:gd name="connsiteX8" fmla="*/ 35814 w 80091"/>
              <a:gd name="connsiteY8" fmla="*/ 59963 h 72663"/>
              <a:gd name="connsiteX9" fmla="*/ 48198 w 80091"/>
              <a:gd name="connsiteY9" fmla="*/ 58332 h 72663"/>
              <a:gd name="connsiteX10" fmla="*/ 58309 w 80091"/>
              <a:gd name="connsiteY10" fmla="*/ 53565 h 72663"/>
              <a:gd name="connsiteX11" fmla="*/ 64913 w 80091"/>
              <a:gd name="connsiteY11" fmla="*/ 46052 h 72663"/>
              <a:gd name="connsiteX12" fmla="*/ 67391 w 80091"/>
              <a:gd name="connsiteY12" fmla="*/ 36145 h 72663"/>
              <a:gd name="connsiteX13" fmla="*/ 60166 w 80091"/>
              <a:gd name="connsiteY13" fmla="*/ 18932 h 72663"/>
              <a:gd name="connsiteX14" fmla="*/ 39734 w 80091"/>
              <a:gd name="connsiteY14" fmla="*/ 12700 h 7266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80091" h="72663">
                <a:moveTo>
                  <a:pt x="39734" y="12700"/>
                </a:moveTo>
                <a:cubicBezTo>
                  <a:pt x="35607" y="12700"/>
                  <a:pt x="31892" y="13236"/>
                  <a:pt x="28590" y="14268"/>
                </a:cubicBezTo>
                <a:cubicBezTo>
                  <a:pt x="25288" y="15321"/>
                  <a:pt x="22398" y="16827"/>
                  <a:pt x="20129" y="18850"/>
                </a:cubicBezTo>
                <a:cubicBezTo>
                  <a:pt x="17859" y="20852"/>
                  <a:pt x="16002" y="23349"/>
                  <a:pt x="14761" y="26321"/>
                </a:cubicBezTo>
                <a:cubicBezTo>
                  <a:pt x="13317" y="29293"/>
                  <a:pt x="12700" y="32699"/>
                  <a:pt x="12700" y="36517"/>
                </a:cubicBezTo>
                <a:cubicBezTo>
                  <a:pt x="12700" y="39241"/>
                  <a:pt x="13112" y="42007"/>
                  <a:pt x="13937" y="44772"/>
                </a:cubicBezTo>
                <a:cubicBezTo>
                  <a:pt x="14761" y="47559"/>
                  <a:pt x="16002" y="50077"/>
                  <a:pt x="17859" y="52326"/>
                </a:cubicBezTo>
                <a:cubicBezTo>
                  <a:pt x="19716" y="54597"/>
                  <a:pt x="22193" y="56433"/>
                  <a:pt x="25080" y="57837"/>
                </a:cubicBezTo>
                <a:cubicBezTo>
                  <a:pt x="27970" y="59261"/>
                  <a:pt x="31684" y="59963"/>
                  <a:pt x="35814" y="59963"/>
                </a:cubicBezTo>
                <a:cubicBezTo>
                  <a:pt x="40354" y="59963"/>
                  <a:pt x="44481" y="59426"/>
                  <a:pt x="48198" y="58332"/>
                </a:cubicBezTo>
                <a:cubicBezTo>
                  <a:pt x="52117" y="57238"/>
                  <a:pt x="55419" y="55649"/>
                  <a:pt x="58309" y="53565"/>
                </a:cubicBezTo>
                <a:cubicBezTo>
                  <a:pt x="60994" y="51480"/>
                  <a:pt x="63264" y="48962"/>
                  <a:pt x="64913" y="46052"/>
                </a:cubicBezTo>
                <a:cubicBezTo>
                  <a:pt x="66566" y="43121"/>
                  <a:pt x="67391" y="39819"/>
                  <a:pt x="67391" y="36145"/>
                </a:cubicBezTo>
                <a:cubicBezTo>
                  <a:pt x="67391" y="28798"/>
                  <a:pt x="64913" y="23060"/>
                  <a:pt x="60166" y="18932"/>
                </a:cubicBezTo>
                <a:cubicBezTo>
                  <a:pt x="55215" y="14784"/>
                  <a:pt x="48403" y="12700"/>
                  <a:pt x="39734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27094014" y="2984463"/>
            <a:ext cx="136642" cy="96376"/>
          </a:xfrm>
          <a:custGeom>
            <a:avLst/>
            <a:gdLst>
              <a:gd name="connsiteX0" fmla="*/ 92366 w 136642"/>
              <a:gd name="connsiteY0" fmla="*/ 12700 h 96376"/>
              <a:gd name="connsiteX1" fmla="*/ 105162 w 136642"/>
              <a:gd name="connsiteY1" fmla="*/ 14825 h 96376"/>
              <a:gd name="connsiteX2" fmla="*/ 115068 w 136642"/>
              <a:gd name="connsiteY2" fmla="*/ 21244 h 96376"/>
              <a:gd name="connsiteX3" fmla="*/ 121673 w 136642"/>
              <a:gd name="connsiteY3" fmla="*/ 32224 h 96376"/>
              <a:gd name="connsiteX4" fmla="*/ 123942 w 136642"/>
              <a:gd name="connsiteY4" fmla="*/ 48116 h 96376"/>
              <a:gd name="connsiteX5" fmla="*/ 121673 w 136642"/>
              <a:gd name="connsiteY5" fmla="*/ 63967 h 96376"/>
              <a:gd name="connsiteX6" fmla="*/ 115068 w 136642"/>
              <a:gd name="connsiteY6" fmla="*/ 75050 h 96376"/>
              <a:gd name="connsiteX7" fmla="*/ 105162 w 136642"/>
              <a:gd name="connsiteY7" fmla="*/ 81571 h 96376"/>
              <a:gd name="connsiteX8" fmla="*/ 92574 w 136642"/>
              <a:gd name="connsiteY8" fmla="*/ 83677 h 96376"/>
              <a:gd name="connsiteX9" fmla="*/ 82047 w 136642"/>
              <a:gd name="connsiteY9" fmla="*/ 81860 h 96376"/>
              <a:gd name="connsiteX10" fmla="*/ 73998 w 136642"/>
              <a:gd name="connsiteY10" fmla="*/ 77072 h 96376"/>
              <a:gd name="connsiteX11" fmla="*/ 68631 w 136642"/>
              <a:gd name="connsiteY11" fmla="*/ 70220 h 96376"/>
              <a:gd name="connsiteX12" fmla="*/ 65949 w 136642"/>
              <a:gd name="connsiteY12" fmla="*/ 62253 h 96376"/>
              <a:gd name="connsiteX13" fmla="*/ 65537 w 136642"/>
              <a:gd name="connsiteY13" fmla="*/ 62253 h 96376"/>
              <a:gd name="connsiteX14" fmla="*/ 62027 w 136642"/>
              <a:gd name="connsiteY14" fmla="*/ 70282 h 96376"/>
              <a:gd name="connsiteX15" fmla="*/ 56247 w 136642"/>
              <a:gd name="connsiteY15" fmla="*/ 76205 h 96376"/>
              <a:gd name="connsiteX16" fmla="*/ 48818 w 136642"/>
              <a:gd name="connsiteY16" fmla="*/ 79879 h 96376"/>
              <a:gd name="connsiteX17" fmla="*/ 40149 w 136642"/>
              <a:gd name="connsiteY17" fmla="*/ 81159 h 96376"/>
              <a:gd name="connsiteX18" fmla="*/ 29418 w 136642"/>
              <a:gd name="connsiteY18" fmla="*/ 79033 h 96376"/>
              <a:gd name="connsiteX19" fmla="*/ 20749 w 136642"/>
              <a:gd name="connsiteY19" fmla="*/ 72779 h 96376"/>
              <a:gd name="connsiteX20" fmla="*/ 14764 w 136642"/>
              <a:gd name="connsiteY20" fmla="*/ 62542 h 96376"/>
              <a:gd name="connsiteX21" fmla="*/ 12700 w 136642"/>
              <a:gd name="connsiteY21" fmla="*/ 48405 h 96376"/>
              <a:gd name="connsiteX22" fmla="*/ 14969 w 136642"/>
              <a:gd name="connsiteY22" fmla="*/ 33834 h 96376"/>
              <a:gd name="connsiteX23" fmla="*/ 20749 w 136642"/>
              <a:gd name="connsiteY23" fmla="*/ 23514 h 96376"/>
              <a:gd name="connsiteX24" fmla="*/ 29622 w 136642"/>
              <a:gd name="connsiteY24" fmla="*/ 17426 h 96376"/>
              <a:gd name="connsiteX25" fmla="*/ 40149 w 136642"/>
              <a:gd name="connsiteY25" fmla="*/ 15362 h 96376"/>
              <a:gd name="connsiteX26" fmla="*/ 48818 w 136642"/>
              <a:gd name="connsiteY26" fmla="*/ 16642 h 96376"/>
              <a:gd name="connsiteX27" fmla="*/ 56247 w 136642"/>
              <a:gd name="connsiteY27" fmla="*/ 20356 h 96376"/>
              <a:gd name="connsiteX28" fmla="*/ 62027 w 136642"/>
              <a:gd name="connsiteY28" fmla="*/ 26342 h 96376"/>
              <a:gd name="connsiteX29" fmla="*/ 65537 w 136642"/>
              <a:gd name="connsiteY29" fmla="*/ 34494 h 96376"/>
              <a:gd name="connsiteX30" fmla="*/ 65741 w 136642"/>
              <a:gd name="connsiteY30" fmla="*/ 34494 h 96376"/>
              <a:gd name="connsiteX31" fmla="*/ 68631 w 136642"/>
              <a:gd name="connsiteY31" fmla="*/ 25950 h 96376"/>
              <a:gd name="connsiteX32" fmla="*/ 73998 w 136642"/>
              <a:gd name="connsiteY32" fmla="*/ 19015 h 96376"/>
              <a:gd name="connsiteX33" fmla="*/ 82047 w 136642"/>
              <a:gd name="connsiteY33" fmla="*/ 14371 h 96376"/>
              <a:gd name="connsiteX34" fmla="*/ 92366 w 136642"/>
              <a:gd name="connsiteY34" fmla="*/ 12700 h 963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</a:cxnLst>
            <a:rect l="l" t="t" r="r" b="b"/>
            <a:pathLst>
              <a:path w="136642" h="96376">
                <a:moveTo>
                  <a:pt x="92366" y="12700"/>
                </a:moveTo>
                <a:cubicBezTo>
                  <a:pt x="96905" y="12700"/>
                  <a:pt x="101240" y="13401"/>
                  <a:pt x="105162" y="14825"/>
                </a:cubicBezTo>
                <a:cubicBezTo>
                  <a:pt x="108877" y="16229"/>
                  <a:pt x="112179" y="18375"/>
                  <a:pt x="115068" y="21244"/>
                </a:cubicBezTo>
                <a:cubicBezTo>
                  <a:pt x="117958" y="24133"/>
                  <a:pt x="120023" y="27787"/>
                  <a:pt x="121673" y="32224"/>
                </a:cubicBezTo>
                <a:cubicBezTo>
                  <a:pt x="123325" y="36661"/>
                  <a:pt x="123942" y="41965"/>
                  <a:pt x="123942" y="48116"/>
                </a:cubicBezTo>
                <a:cubicBezTo>
                  <a:pt x="123942" y="54225"/>
                  <a:pt x="123325" y="59488"/>
                  <a:pt x="121673" y="63967"/>
                </a:cubicBezTo>
                <a:cubicBezTo>
                  <a:pt x="120023" y="68424"/>
                  <a:pt x="117958" y="72119"/>
                  <a:pt x="115068" y="75050"/>
                </a:cubicBezTo>
                <a:cubicBezTo>
                  <a:pt x="112179" y="77980"/>
                  <a:pt x="108877" y="80147"/>
                  <a:pt x="105162" y="81571"/>
                </a:cubicBezTo>
                <a:cubicBezTo>
                  <a:pt x="101240" y="82975"/>
                  <a:pt x="97113" y="83677"/>
                  <a:pt x="92574" y="83677"/>
                </a:cubicBezTo>
                <a:cubicBezTo>
                  <a:pt x="88651" y="83677"/>
                  <a:pt x="85142" y="83078"/>
                  <a:pt x="82047" y="81860"/>
                </a:cubicBezTo>
                <a:cubicBezTo>
                  <a:pt x="78950" y="80643"/>
                  <a:pt x="76268" y="79054"/>
                  <a:pt x="73998" y="77072"/>
                </a:cubicBezTo>
                <a:cubicBezTo>
                  <a:pt x="71725" y="75070"/>
                  <a:pt x="69868" y="72800"/>
                  <a:pt x="68631" y="70220"/>
                </a:cubicBezTo>
                <a:cubicBezTo>
                  <a:pt x="67186" y="67640"/>
                  <a:pt x="66361" y="64978"/>
                  <a:pt x="65949" y="62253"/>
                </a:cubicBezTo>
                <a:lnTo>
                  <a:pt x="65537" y="62253"/>
                </a:lnTo>
                <a:cubicBezTo>
                  <a:pt x="64916" y="65267"/>
                  <a:pt x="63676" y="67970"/>
                  <a:pt x="62027" y="70282"/>
                </a:cubicBezTo>
                <a:cubicBezTo>
                  <a:pt x="60374" y="72614"/>
                  <a:pt x="58517" y="74596"/>
                  <a:pt x="56247" y="76205"/>
                </a:cubicBezTo>
                <a:cubicBezTo>
                  <a:pt x="54185" y="77815"/>
                  <a:pt x="51500" y="79054"/>
                  <a:pt x="48818" y="79879"/>
                </a:cubicBezTo>
                <a:cubicBezTo>
                  <a:pt x="45928" y="80725"/>
                  <a:pt x="43039" y="81159"/>
                  <a:pt x="40149" y="81159"/>
                </a:cubicBezTo>
                <a:cubicBezTo>
                  <a:pt x="36434" y="81159"/>
                  <a:pt x="32720" y="80457"/>
                  <a:pt x="29418" y="79033"/>
                </a:cubicBezTo>
                <a:cubicBezTo>
                  <a:pt x="26116" y="77609"/>
                  <a:pt x="23226" y="75524"/>
                  <a:pt x="20749" y="72779"/>
                </a:cubicBezTo>
                <a:cubicBezTo>
                  <a:pt x="18271" y="70034"/>
                  <a:pt x="16209" y="66608"/>
                  <a:pt x="14764" y="62542"/>
                </a:cubicBezTo>
                <a:cubicBezTo>
                  <a:pt x="13320" y="58477"/>
                  <a:pt x="12700" y="53771"/>
                  <a:pt x="12700" y="48405"/>
                </a:cubicBezTo>
                <a:cubicBezTo>
                  <a:pt x="12700" y="42853"/>
                  <a:pt x="13320" y="38003"/>
                  <a:pt x="14969" y="33834"/>
                </a:cubicBezTo>
                <a:cubicBezTo>
                  <a:pt x="16414" y="29665"/>
                  <a:pt x="18271" y="26218"/>
                  <a:pt x="20749" y="23514"/>
                </a:cubicBezTo>
                <a:cubicBezTo>
                  <a:pt x="23226" y="20811"/>
                  <a:pt x="26116" y="18788"/>
                  <a:pt x="29622" y="17426"/>
                </a:cubicBezTo>
                <a:cubicBezTo>
                  <a:pt x="32925" y="16064"/>
                  <a:pt x="36434" y="15362"/>
                  <a:pt x="40149" y="15362"/>
                </a:cubicBezTo>
                <a:cubicBezTo>
                  <a:pt x="43246" y="15362"/>
                  <a:pt x="46133" y="15795"/>
                  <a:pt x="48818" y="16642"/>
                </a:cubicBezTo>
                <a:cubicBezTo>
                  <a:pt x="51500" y="17488"/>
                  <a:pt x="54185" y="18726"/>
                  <a:pt x="56247" y="20356"/>
                </a:cubicBezTo>
                <a:cubicBezTo>
                  <a:pt x="58517" y="21987"/>
                  <a:pt x="60374" y="23989"/>
                  <a:pt x="62027" y="26342"/>
                </a:cubicBezTo>
                <a:cubicBezTo>
                  <a:pt x="63676" y="28715"/>
                  <a:pt x="64709" y="31419"/>
                  <a:pt x="65537" y="34494"/>
                </a:cubicBezTo>
                <a:lnTo>
                  <a:pt x="65741" y="34494"/>
                </a:lnTo>
                <a:cubicBezTo>
                  <a:pt x="66361" y="31419"/>
                  <a:pt x="67186" y="28571"/>
                  <a:pt x="68631" y="25950"/>
                </a:cubicBezTo>
                <a:cubicBezTo>
                  <a:pt x="69868" y="23308"/>
                  <a:pt x="71725" y="20996"/>
                  <a:pt x="73998" y="19015"/>
                </a:cubicBezTo>
                <a:cubicBezTo>
                  <a:pt x="76268" y="17034"/>
                  <a:pt x="78950" y="15486"/>
                  <a:pt x="82047" y="14371"/>
                </a:cubicBezTo>
                <a:cubicBezTo>
                  <a:pt x="85142" y="13257"/>
                  <a:pt x="88444" y="12700"/>
                  <a:pt x="92366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27102063" y="2998002"/>
            <a:ext cx="66057" cy="69443"/>
          </a:xfrm>
          <a:custGeom>
            <a:avLst/>
            <a:gdLst>
              <a:gd name="connsiteX0" fmla="*/ 32720 w 66057"/>
              <a:gd name="connsiteY0" fmla="*/ 12700 h 69443"/>
              <a:gd name="connsiteX1" fmla="*/ 24671 w 66057"/>
              <a:gd name="connsiteY1" fmla="*/ 13876 h 69443"/>
              <a:gd name="connsiteX2" fmla="*/ 18271 w 66057"/>
              <a:gd name="connsiteY2" fmla="*/ 17715 h 69443"/>
              <a:gd name="connsiteX3" fmla="*/ 14144 w 66057"/>
              <a:gd name="connsiteY3" fmla="*/ 24608 h 69443"/>
              <a:gd name="connsiteX4" fmla="*/ 12700 w 66057"/>
              <a:gd name="connsiteY4" fmla="*/ 34866 h 69443"/>
              <a:gd name="connsiteX5" fmla="*/ 14144 w 66057"/>
              <a:gd name="connsiteY5" fmla="*/ 44917 h 69443"/>
              <a:gd name="connsiteX6" fmla="*/ 18271 w 66057"/>
              <a:gd name="connsiteY6" fmla="*/ 51728 h 69443"/>
              <a:gd name="connsiteX7" fmla="*/ 24671 w 66057"/>
              <a:gd name="connsiteY7" fmla="*/ 55566 h 69443"/>
              <a:gd name="connsiteX8" fmla="*/ 32720 w 66057"/>
              <a:gd name="connsiteY8" fmla="*/ 56743 h 69443"/>
              <a:gd name="connsiteX9" fmla="*/ 39737 w 66057"/>
              <a:gd name="connsiteY9" fmla="*/ 55855 h 69443"/>
              <a:gd name="connsiteX10" fmla="*/ 46341 w 66057"/>
              <a:gd name="connsiteY10" fmla="*/ 52512 h 69443"/>
              <a:gd name="connsiteX11" fmla="*/ 51500 w 66057"/>
              <a:gd name="connsiteY11" fmla="*/ 45763 h 69443"/>
              <a:gd name="connsiteX12" fmla="*/ 53357 w 66057"/>
              <a:gd name="connsiteY12" fmla="*/ 34804 h 69443"/>
              <a:gd name="connsiteX13" fmla="*/ 51500 w 66057"/>
              <a:gd name="connsiteY13" fmla="*/ 23225 h 69443"/>
              <a:gd name="connsiteX14" fmla="*/ 46341 w 66057"/>
              <a:gd name="connsiteY14" fmla="*/ 16559 h 69443"/>
              <a:gd name="connsiteX15" fmla="*/ 39737 w 66057"/>
              <a:gd name="connsiteY15" fmla="*/ 13484 h 69443"/>
              <a:gd name="connsiteX16" fmla="*/ 32720 w 66057"/>
              <a:gd name="connsiteY16" fmla="*/ 12700 h 694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66057" h="69443">
                <a:moveTo>
                  <a:pt x="32720" y="12700"/>
                </a:moveTo>
                <a:cubicBezTo>
                  <a:pt x="29622" y="12700"/>
                  <a:pt x="26940" y="13092"/>
                  <a:pt x="24671" y="13876"/>
                </a:cubicBezTo>
                <a:cubicBezTo>
                  <a:pt x="22193" y="14681"/>
                  <a:pt x="20129" y="15960"/>
                  <a:pt x="18271" y="17715"/>
                </a:cubicBezTo>
                <a:cubicBezTo>
                  <a:pt x="16622" y="19490"/>
                  <a:pt x="15177" y="21781"/>
                  <a:pt x="14144" y="24608"/>
                </a:cubicBezTo>
                <a:cubicBezTo>
                  <a:pt x="13112" y="27436"/>
                  <a:pt x="12700" y="30862"/>
                  <a:pt x="12700" y="34866"/>
                </a:cubicBezTo>
                <a:cubicBezTo>
                  <a:pt x="12700" y="38787"/>
                  <a:pt x="13112" y="42151"/>
                  <a:pt x="14144" y="44917"/>
                </a:cubicBezTo>
                <a:cubicBezTo>
                  <a:pt x="15177" y="47703"/>
                  <a:pt x="16622" y="49973"/>
                  <a:pt x="18271" y="51728"/>
                </a:cubicBezTo>
                <a:cubicBezTo>
                  <a:pt x="20129" y="53482"/>
                  <a:pt x="22193" y="54761"/>
                  <a:pt x="24671" y="55566"/>
                </a:cubicBezTo>
                <a:cubicBezTo>
                  <a:pt x="26940" y="56351"/>
                  <a:pt x="29622" y="56743"/>
                  <a:pt x="32720" y="56743"/>
                </a:cubicBezTo>
                <a:cubicBezTo>
                  <a:pt x="34990" y="56743"/>
                  <a:pt x="37259" y="56454"/>
                  <a:pt x="39737" y="55855"/>
                </a:cubicBezTo>
                <a:cubicBezTo>
                  <a:pt x="42214" y="55257"/>
                  <a:pt x="44276" y="54142"/>
                  <a:pt x="46341" y="52512"/>
                </a:cubicBezTo>
                <a:cubicBezTo>
                  <a:pt x="48406" y="50881"/>
                  <a:pt x="50055" y="48632"/>
                  <a:pt x="51500" y="45763"/>
                </a:cubicBezTo>
                <a:cubicBezTo>
                  <a:pt x="52740" y="42915"/>
                  <a:pt x="53357" y="39262"/>
                  <a:pt x="53357" y="34804"/>
                </a:cubicBezTo>
                <a:cubicBezTo>
                  <a:pt x="53357" y="29995"/>
                  <a:pt x="52740" y="26135"/>
                  <a:pt x="51500" y="23225"/>
                </a:cubicBezTo>
                <a:cubicBezTo>
                  <a:pt x="50055" y="20336"/>
                  <a:pt x="48406" y="18107"/>
                  <a:pt x="46341" y="16559"/>
                </a:cubicBezTo>
                <a:cubicBezTo>
                  <a:pt x="44276" y="15032"/>
                  <a:pt x="42214" y="14000"/>
                  <a:pt x="39737" y="13484"/>
                </a:cubicBezTo>
                <a:cubicBezTo>
                  <a:pt x="37259" y="12968"/>
                  <a:pt x="34990" y="12700"/>
                  <a:pt x="32720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27150978" y="2995381"/>
            <a:ext cx="71629" cy="74685"/>
          </a:xfrm>
          <a:custGeom>
            <a:avLst/>
            <a:gdLst>
              <a:gd name="connsiteX0" fmla="*/ 34577 w 71629"/>
              <a:gd name="connsiteY0" fmla="*/ 12700 h 74685"/>
              <a:gd name="connsiteX1" fmla="*/ 26528 w 71629"/>
              <a:gd name="connsiteY1" fmla="*/ 13938 h 74685"/>
              <a:gd name="connsiteX2" fmla="*/ 19508 w 71629"/>
              <a:gd name="connsiteY2" fmla="*/ 18024 h 74685"/>
              <a:gd name="connsiteX3" fmla="*/ 14557 w 71629"/>
              <a:gd name="connsiteY3" fmla="*/ 25661 h 74685"/>
              <a:gd name="connsiteX4" fmla="*/ 12700 w 71629"/>
              <a:gd name="connsiteY4" fmla="*/ 37487 h 74685"/>
              <a:gd name="connsiteX5" fmla="*/ 14557 w 71629"/>
              <a:gd name="connsiteY5" fmla="*/ 48611 h 74685"/>
              <a:gd name="connsiteX6" fmla="*/ 19508 w 71629"/>
              <a:gd name="connsiteY6" fmla="*/ 56248 h 74685"/>
              <a:gd name="connsiteX7" fmla="*/ 26528 w 71629"/>
              <a:gd name="connsiteY7" fmla="*/ 60602 h 74685"/>
              <a:gd name="connsiteX8" fmla="*/ 34782 w 71629"/>
              <a:gd name="connsiteY8" fmla="*/ 61985 h 74685"/>
              <a:gd name="connsiteX9" fmla="*/ 44484 w 71629"/>
              <a:gd name="connsiteY9" fmla="*/ 60602 h 74685"/>
              <a:gd name="connsiteX10" fmla="*/ 52120 w 71629"/>
              <a:gd name="connsiteY10" fmla="*/ 56165 h 74685"/>
              <a:gd name="connsiteX11" fmla="*/ 57072 w 71629"/>
              <a:gd name="connsiteY11" fmla="*/ 48384 h 74685"/>
              <a:gd name="connsiteX12" fmla="*/ 58929 w 71629"/>
              <a:gd name="connsiteY12" fmla="*/ 37053 h 74685"/>
              <a:gd name="connsiteX13" fmla="*/ 57072 w 71629"/>
              <a:gd name="connsiteY13" fmla="*/ 25619 h 74685"/>
              <a:gd name="connsiteX14" fmla="*/ 52325 w 71629"/>
              <a:gd name="connsiteY14" fmla="*/ 18107 h 74685"/>
              <a:gd name="connsiteX15" fmla="*/ 44484 w 71629"/>
              <a:gd name="connsiteY15" fmla="*/ 13979 h 74685"/>
              <a:gd name="connsiteX16" fmla="*/ 34577 w 71629"/>
              <a:gd name="connsiteY16" fmla="*/ 12700 h 746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71629" h="74685">
                <a:moveTo>
                  <a:pt x="34577" y="12700"/>
                </a:moveTo>
                <a:cubicBezTo>
                  <a:pt x="31892" y="12700"/>
                  <a:pt x="29002" y="13112"/>
                  <a:pt x="26528" y="13938"/>
                </a:cubicBezTo>
                <a:cubicBezTo>
                  <a:pt x="23843" y="14763"/>
                  <a:pt x="21573" y="16126"/>
                  <a:pt x="19508" y="18024"/>
                </a:cubicBezTo>
                <a:cubicBezTo>
                  <a:pt x="17446" y="19944"/>
                  <a:pt x="15794" y="22482"/>
                  <a:pt x="14557" y="25661"/>
                </a:cubicBezTo>
                <a:cubicBezTo>
                  <a:pt x="13320" y="28839"/>
                  <a:pt x="12700" y="32781"/>
                  <a:pt x="12700" y="37487"/>
                </a:cubicBezTo>
                <a:cubicBezTo>
                  <a:pt x="12700" y="41800"/>
                  <a:pt x="13320" y="45515"/>
                  <a:pt x="14557" y="48611"/>
                </a:cubicBezTo>
                <a:cubicBezTo>
                  <a:pt x="15794" y="51728"/>
                  <a:pt x="17446" y="54266"/>
                  <a:pt x="19508" y="56248"/>
                </a:cubicBezTo>
                <a:cubicBezTo>
                  <a:pt x="21573" y="58229"/>
                  <a:pt x="23843" y="59674"/>
                  <a:pt x="26528" y="60602"/>
                </a:cubicBezTo>
                <a:cubicBezTo>
                  <a:pt x="29210" y="61510"/>
                  <a:pt x="31892" y="61985"/>
                  <a:pt x="34782" y="61985"/>
                </a:cubicBezTo>
                <a:cubicBezTo>
                  <a:pt x="38292" y="61985"/>
                  <a:pt x="41594" y="61510"/>
                  <a:pt x="44484" y="60602"/>
                </a:cubicBezTo>
                <a:cubicBezTo>
                  <a:pt x="47578" y="59674"/>
                  <a:pt x="50055" y="58208"/>
                  <a:pt x="52120" y="56165"/>
                </a:cubicBezTo>
                <a:cubicBezTo>
                  <a:pt x="54182" y="54142"/>
                  <a:pt x="55835" y="51542"/>
                  <a:pt x="57072" y="48384"/>
                </a:cubicBezTo>
                <a:cubicBezTo>
                  <a:pt x="58312" y="45247"/>
                  <a:pt x="58929" y="41449"/>
                  <a:pt x="58929" y="37053"/>
                </a:cubicBezTo>
                <a:cubicBezTo>
                  <a:pt x="58929" y="32534"/>
                  <a:pt x="58312" y="28736"/>
                  <a:pt x="57072" y="25619"/>
                </a:cubicBezTo>
                <a:cubicBezTo>
                  <a:pt x="56039" y="22524"/>
                  <a:pt x="54390" y="20026"/>
                  <a:pt x="52325" y="18107"/>
                </a:cubicBezTo>
                <a:cubicBezTo>
                  <a:pt x="50055" y="16208"/>
                  <a:pt x="47578" y="14825"/>
                  <a:pt x="44484" y="13979"/>
                </a:cubicBezTo>
                <a:cubicBezTo>
                  <a:pt x="41594" y="13133"/>
                  <a:pt x="38292" y="12700"/>
                  <a:pt x="34577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26900007" y="3160430"/>
            <a:ext cx="136645" cy="95262"/>
          </a:xfrm>
          <a:custGeom>
            <a:avLst/>
            <a:gdLst>
              <a:gd name="connsiteX0" fmla="*/ 65949 w 136645"/>
              <a:gd name="connsiteY0" fmla="*/ 12700 h 95262"/>
              <a:gd name="connsiteX1" fmla="*/ 91333 w 136645"/>
              <a:gd name="connsiteY1" fmla="*/ 15362 h 95262"/>
              <a:gd name="connsiteX2" fmla="*/ 109497 w 136645"/>
              <a:gd name="connsiteY2" fmla="*/ 23040 h 95262"/>
              <a:gd name="connsiteX3" fmla="*/ 120436 w 136645"/>
              <a:gd name="connsiteY3" fmla="*/ 34969 h 95262"/>
              <a:gd name="connsiteX4" fmla="*/ 123945 w 136645"/>
              <a:gd name="connsiteY4" fmla="*/ 50572 h 95262"/>
              <a:gd name="connsiteX5" fmla="*/ 119198 w 136645"/>
              <a:gd name="connsiteY5" fmla="*/ 69394 h 95262"/>
              <a:gd name="connsiteX6" fmla="*/ 102892 w 136645"/>
              <a:gd name="connsiteY6" fmla="*/ 80168 h 95262"/>
              <a:gd name="connsiteX7" fmla="*/ 100827 w 136645"/>
              <a:gd name="connsiteY7" fmla="*/ 70055 h 95262"/>
              <a:gd name="connsiteX8" fmla="*/ 111974 w 136645"/>
              <a:gd name="connsiteY8" fmla="*/ 62873 h 95262"/>
              <a:gd name="connsiteX9" fmla="*/ 115484 w 136645"/>
              <a:gd name="connsiteY9" fmla="*/ 50489 h 95262"/>
              <a:gd name="connsiteX10" fmla="*/ 112386 w 136645"/>
              <a:gd name="connsiteY10" fmla="*/ 39489 h 95262"/>
              <a:gd name="connsiteX11" fmla="*/ 103717 w 136645"/>
              <a:gd name="connsiteY11" fmla="*/ 30882 h 95262"/>
              <a:gd name="connsiteX12" fmla="*/ 89272 w 136645"/>
              <a:gd name="connsiteY12" fmla="*/ 25310 h 95262"/>
              <a:gd name="connsiteX13" fmla="*/ 69251 w 136645"/>
              <a:gd name="connsiteY13" fmla="*/ 23246 h 95262"/>
              <a:gd name="connsiteX14" fmla="*/ 76268 w 136645"/>
              <a:gd name="connsiteY14" fmla="*/ 27766 h 95262"/>
              <a:gd name="connsiteX15" fmla="*/ 81427 w 136645"/>
              <a:gd name="connsiteY15" fmla="*/ 34267 h 95262"/>
              <a:gd name="connsiteX16" fmla="*/ 84729 w 136645"/>
              <a:gd name="connsiteY16" fmla="*/ 42110 h 95262"/>
              <a:gd name="connsiteX17" fmla="*/ 85762 w 136645"/>
              <a:gd name="connsiteY17" fmla="*/ 50861 h 95262"/>
              <a:gd name="connsiteX18" fmla="*/ 83080 w 136645"/>
              <a:gd name="connsiteY18" fmla="*/ 64029 h 95262"/>
              <a:gd name="connsiteX19" fmla="*/ 75651 w 136645"/>
              <a:gd name="connsiteY19" fmla="*/ 73997 h 95262"/>
              <a:gd name="connsiteX20" fmla="*/ 63884 w 136645"/>
              <a:gd name="connsiteY20" fmla="*/ 80333 h 95262"/>
              <a:gd name="connsiteX21" fmla="*/ 49026 w 136645"/>
              <a:gd name="connsiteY21" fmla="*/ 82562 h 95262"/>
              <a:gd name="connsiteX22" fmla="*/ 33960 w 136645"/>
              <a:gd name="connsiteY22" fmla="*/ 80209 h 95262"/>
              <a:gd name="connsiteX23" fmla="*/ 22606 w 136645"/>
              <a:gd name="connsiteY23" fmla="*/ 73440 h 95262"/>
              <a:gd name="connsiteX24" fmla="*/ 15177 w 136645"/>
              <a:gd name="connsiteY24" fmla="*/ 62542 h 95262"/>
              <a:gd name="connsiteX25" fmla="*/ 12700 w 136645"/>
              <a:gd name="connsiteY25" fmla="*/ 47889 h 95262"/>
              <a:gd name="connsiteX26" fmla="*/ 26116 w 136645"/>
              <a:gd name="connsiteY26" fmla="*/ 21512 h 95262"/>
              <a:gd name="connsiteX27" fmla="*/ 65949 w 136645"/>
              <a:gd name="connsiteY27" fmla="*/ 12700 h 9526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</a:cxnLst>
            <a:rect l="l" t="t" r="r" b="b"/>
            <a:pathLst>
              <a:path w="136645" h="95262">
                <a:moveTo>
                  <a:pt x="65949" y="12700"/>
                </a:moveTo>
                <a:cubicBezTo>
                  <a:pt x="75651" y="12700"/>
                  <a:pt x="84112" y="13587"/>
                  <a:pt x="91333" y="15362"/>
                </a:cubicBezTo>
                <a:cubicBezTo>
                  <a:pt x="98558" y="17158"/>
                  <a:pt x="104545" y="19696"/>
                  <a:pt x="109497" y="23040"/>
                </a:cubicBezTo>
                <a:cubicBezTo>
                  <a:pt x="114244" y="26362"/>
                  <a:pt x="117958" y="30346"/>
                  <a:pt x="120436" y="34969"/>
                </a:cubicBezTo>
                <a:cubicBezTo>
                  <a:pt x="122705" y="39613"/>
                  <a:pt x="123945" y="44814"/>
                  <a:pt x="123945" y="50572"/>
                </a:cubicBezTo>
                <a:cubicBezTo>
                  <a:pt x="123945" y="58208"/>
                  <a:pt x="122293" y="64483"/>
                  <a:pt x="119198" y="69394"/>
                </a:cubicBezTo>
                <a:cubicBezTo>
                  <a:pt x="115896" y="74307"/>
                  <a:pt x="110321" y="77898"/>
                  <a:pt x="102892" y="80168"/>
                </a:cubicBezTo>
                <a:lnTo>
                  <a:pt x="100827" y="70055"/>
                </a:lnTo>
                <a:cubicBezTo>
                  <a:pt x="105990" y="68528"/>
                  <a:pt x="109704" y="66134"/>
                  <a:pt x="111974" y="62873"/>
                </a:cubicBezTo>
                <a:cubicBezTo>
                  <a:pt x="114244" y="59632"/>
                  <a:pt x="115484" y="55505"/>
                  <a:pt x="115484" y="50489"/>
                </a:cubicBezTo>
                <a:cubicBezTo>
                  <a:pt x="115484" y="46465"/>
                  <a:pt x="114451" y="42812"/>
                  <a:pt x="112386" y="39489"/>
                </a:cubicBezTo>
                <a:cubicBezTo>
                  <a:pt x="110529" y="36145"/>
                  <a:pt x="107639" y="33297"/>
                  <a:pt x="103717" y="30882"/>
                </a:cubicBezTo>
                <a:cubicBezTo>
                  <a:pt x="100003" y="28468"/>
                  <a:pt x="95256" y="26610"/>
                  <a:pt x="89272" y="25310"/>
                </a:cubicBezTo>
                <a:cubicBezTo>
                  <a:pt x="83492" y="23989"/>
                  <a:pt x="76888" y="23308"/>
                  <a:pt x="69251" y="23246"/>
                </a:cubicBezTo>
                <a:cubicBezTo>
                  <a:pt x="71728" y="24340"/>
                  <a:pt x="74206" y="25847"/>
                  <a:pt x="76268" y="27766"/>
                </a:cubicBezTo>
                <a:cubicBezTo>
                  <a:pt x="78333" y="29665"/>
                  <a:pt x="79982" y="31832"/>
                  <a:pt x="81427" y="34267"/>
                </a:cubicBezTo>
                <a:cubicBezTo>
                  <a:pt x="82872" y="36702"/>
                  <a:pt x="83904" y="39324"/>
                  <a:pt x="84729" y="42110"/>
                </a:cubicBezTo>
                <a:cubicBezTo>
                  <a:pt x="85349" y="44917"/>
                  <a:pt x="85762" y="47827"/>
                  <a:pt x="85762" y="50861"/>
                </a:cubicBezTo>
                <a:cubicBezTo>
                  <a:pt x="85762" y="55732"/>
                  <a:pt x="84937" y="60107"/>
                  <a:pt x="83080" y="64029"/>
                </a:cubicBezTo>
                <a:cubicBezTo>
                  <a:pt x="81222" y="67950"/>
                  <a:pt x="78745" y="71273"/>
                  <a:pt x="75651" y="73997"/>
                </a:cubicBezTo>
                <a:cubicBezTo>
                  <a:pt x="72349" y="76742"/>
                  <a:pt x="68426" y="78847"/>
                  <a:pt x="63884" y="80333"/>
                </a:cubicBezTo>
                <a:cubicBezTo>
                  <a:pt x="59345" y="81819"/>
                  <a:pt x="54390" y="82562"/>
                  <a:pt x="49026" y="82562"/>
                </a:cubicBezTo>
                <a:cubicBezTo>
                  <a:pt x="43454" y="82562"/>
                  <a:pt x="38499" y="81778"/>
                  <a:pt x="33960" y="80209"/>
                </a:cubicBezTo>
                <a:cubicBezTo>
                  <a:pt x="29626" y="78661"/>
                  <a:pt x="25703" y="76391"/>
                  <a:pt x="22606" y="73440"/>
                </a:cubicBezTo>
                <a:cubicBezTo>
                  <a:pt x="19511" y="70488"/>
                  <a:pt x="17034" y="66856"/>
                  <a:pt x="15177" y="62542"/>
                </a:cubicBezTo>
                <a:cubicBezTo>
                  <a:pt x="13527" y="58229"/>
                  <a:pt x="12700" y="53338"/>
                  <a:pt x="12700" y="47889"/>
                </a:cubicBezTo>
                <a:cubicBezTo>
                  <a:pt x="12700" y="36166"/>
                  <a:pt x="17034" y="27394"/>
                  <a:pt x="26116" y="21512"/>
                </a:cubicBezTo>
                <a:cubicBezTo>
                  <a:pt x="34990" y="15630"/>
                  <a:pt x="48406" y="12700"/>
                  <a:pt x="65949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26908676" y="3172174"/>
            <a:ext cx="81331" cy="72725"/>
          </a:xfrm>
          <a:custGeom>
            <a:avLst/>
            <a:gdLst>
              <a:gd name="connsiteX0" fmla="*/ 44691 w 81331"/>
              <a:gd name="connsiteY0" fmla="*/ 12700 h 72725"/>
              <a:gd name="connsiteX1" fmla="*/ 32308 w 81331"/>
              <a:gd name="connsiteY1" fmla="*/ 14268 h 72725"/>
              <a:gd name="connsiteX2" fmla="*/ 22193 w 81331"/>
              <a:gd name="connsiteY2" fmla="*/ 18850 h 72725"/>
              <a:gd name="connsiteX3" fmla="*/ 15382 w 81331"/>
              <a:gd name="connsiteY3" fmla="*/ 26321 h 72725"/>
              <a:gd name="connsiteX4" fmla="*/ 12700 w 81331"/>
              <a:gd name="connsiteY4" fmla="*/ 36661 h 72725"/>
              <a:gd name="connsiteX5" fmla="*/ 14764 w 81331"/>
              <a:gd name="connsiteY5" fmla="*/ 46403 h 72725"/>
              <a:gd name="connsiteX6" fmla="*/ 20129 w 81331"/>
              <a:gd name="connsiteY6" fmla="*/ 53730 h 72725"/>
              <a:gd name="connsiteX7" fmla="*/ 28798 w 81331"/>
              <a:gd name="connsiteY7" fmla="*/ 58394 h 72725"/>
              <a:gd name="connsiteX8" fmla="*/ 40357 w 81331"/>
              <a:gd name="connsiteY8" fmla="*/ 60025 h 72725"/>
              <a:gd name="connsiteX9" fmla="*/ 51500 w 81331"/>
              <a:gd name="connsiteY9" fmla="*/ 58621 h 72725"/>
              <a:gd name="connsiteX10" fmla="*/ 60582 w 81331"/>
              <a:gd name="connsiteY10" fmla="*/ 54308 h 72725"/>
              <a:gd name="connsiteX11" fmla="*/ 66566 w 81331"/>
              <a:gd name="connsiteY11" fmla="*/ 47043 h 72725"/>
              <a:gd name="connsiteX12" fmla="*/ 68631 w 81331"/>
              <a:gd name="connsiteY12" fmla="*/ 36806 h 72725"/>
              <a:gd name="connsiteX13" fmla="*/ 67186 w 81331"/>
              <a:gd name="connsiteY13" fmla="*/ 28509 h 72725"/>
              <a:gd name="connsiteX14" fmla="*/ 62851 w 81331"/>
              <a:gd name="connsiteY14" fmla="*/ 20749 h 72725"/>
              <a:gd name="connsiteX15" fmla="*/ 55422 w 81331"/>
              <a:gd name="connsiteY15" fmla="*/ 14970 h 72725"/>
              <a:gd name="connsiteX16" fmla="*/ 44691 w 81331"/>
              <a:gd name="connsiteY16" fmla="*/ 12700 h 727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81331" h="72725">
                <a:moveTo>
                  <a:pt x="44691" y="12700"/>
                </a:moveTo>
                <a:cubicBezTo>
                  <a:pt x="40357" y="12700"/>
                  <a:pt x="36227" y="13216"/>
                  <a:pt x="32308" y="14268"/>
                </a:cubicBezTo>
                <a:cubicBezTo>
                  <a:pt x="28385" y="15300"/>
                  <a:pt x="25083" y="16827"/>
                  <a:pt x="22193" y="18850"/>
                </a:cubicBezTo>
                <a:cubicBezTo>
                  <a:pt x="19304" y="20852"/>
                  <a:pt x="17034" y="23349"/>
                  <a:pt x="15382" y="26321"/>
                </a:cubicBezTo>
                <a:cubicBezTo>
                  <a:pt x="13732" y="29293"/>
                  <a:pt x="12700" y="32740"/>
                  <a:pt x="12700" y="36661"/>
                </a:cubicBezTo>
                <a:cubicBezTo>
                  <a:pt x="12700" y="40273"/>
                  <a:pt x="13524" y="43534"/>
                  <a:pt x="14764" y="46403"/>
                </a:cubicBezTo>
                <a:cubicBezTo>
                  <a:pt x="16002" y="49292"/>
                  <a:pt x="17859" y="51728"/>
                  <a:pt x="20129" y="53730"/>
                </a:cubicBezTo>
                <a:cubicBezTo>
                  <a:pt x="22606" y="55752"/>
                  <a:pt x="25496" y="57300"/>
                  <a:pt x="28798" y="58394"/>
                </a:cubicBezTo>
                <a:cubicBezTo>
                  <a:pt x="32308" y="59488"/>
                  <a:pt x="36022" y="60025"/>
                  <a:pt x="40357" y="60025"/>
                </a:cubicBezTo>
                <a:cubicBezTo>
                  <a:pt x="44276" y="60025"/>
                  <a:pt x="47993" y="59550"/>
                  <a:pt x="51500" y="58621"/>
                </a:cubicBezTo>
                <a:cubicBezTo>
                  <a:pt x="55010" y="57672"/>
                  <a:pt x="57900" y="56227"/>
                  <a:pt x="60582" y="54308"/>
                </a:cubicBezTo>
                <a:cubicBezTo>
                  <a:pt x="63059" y="52368"/>
                  <a:pt x="65121" y="49953"/>
                  <a:pt x="66566" y="47043"/>
                </a:cubicBezTo>
                <a:cubicBezTo>
                  <a:pt x="68011" y="44153"/>
                  <a:pt x="68631" y="40727"/>
                  <a:pt x="68631" y="36806"/>
                </a:cubicBezTo>
                <a:cubicBezTo>
                  <a:pt x="68631" y="34123"/>
                  <a:pt x="68219" y="31357"/>
                  <a:pt x="67186" y="28509"/>
                </a:cubicBezTo>
                <a:cubicBezTo>
                  <a:pt x="66361" y="25661"/>
                  <a:pt x="64709" y="23060"/>
                  <a:pt x="62851" y="20749"/>
                </a:cubicBezTo>
                <a:cubicBezTo>
                  <a:pt x="60790" y="18417"/>
                  <a:pt x="58312" y="16477"/>
                  <a:pt x="55422" y="14970"/>
                </a:cubicBezTo>
                <a:cubicBezTo>
                  <a:pt x="52325" y="13463"/>
                  <a:pt x="48818" y="12700"/>
                  <a:pt x="44691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26097154" y="1549296"/>
            <a:ext cx="135200" cy="94602"/>
          </a:xfrm>
          <a:custGeom>
            <a:avLst/>
            <a:gdLst>
              <a:gd name="connsiteX0" fmla="*/ 122501 w 135200"/>
              <a:gd name="connsiteY0" fmla="*/ 12699 h 94602"/>
              <a:gd name="connsiteX1" fmla="*/ 122501 w 135200"/>
              <a:gd name="connsiteY1" fmla="*/ 81902 h 94602"/>
              <a:gd name="connsiteX2" fmla="*/ 114864 w 135200"/>
              <a:gd name="connsiteY2" fmla="*/ 81902 h 94602"/>
              <a:gd name="connsiteX3" fmla="*/ 100623 w 135200"/>
              <a:gd name="connsiteY3" fmla="*/ 73151 h 94602"/>
              <a:gd name="connsiteX4" fmla="*/ 88034 w 135200"/>
              <a:gd name="connsiteY4" fmla="*/ 61283 h 94602"/>
              <a:gd name="connsiteX5" fmla="*/ 76680 w 135200"/>
              <a:gd name="connsiteY5" fmla="*/ 48487 h 94602"/>
              <a:gd name="connsiteX6" fmla="*/ 65537 w 135200"/>
              <a:gd name="connsiteY6" fmla="*/ 36909 h 94602"/>
              <a:gd name="connsiteX7" fmla="*/ 54393 w 135200"/>
              <a:gd name="connsiteY7" fmla="*/ 28426 h 94602"/>
              <a:gd name="connsiteX8" fmla="*/ 42214 w 135200"/>
              <a:gd name="connsiteY8" fmla="*/ 25124 h 94602"/>
              <a:gd name="connsiteX9" fmla="*/ 32928 w 135200"/>
              <a:gd name="connsiteY9" fmla="*/ 26755 h 94602"/>
              <a:gd name="connsiteX10" fmla="*/ 26323 w 135200"/>
              <a:gd name="connsiteY10" fmla="*/ 31357 h 94602"/>
              <a:gd name="connsiteX11" fmla="*/ 22609 w 135200"/>
              <a:gd name="connsiteY11" fmla="*/ 38436 h 94602"/>
              <a:gd name="connsiteX12" fmla="*/ 21164 w 135200"/>
              <a:gd name="connsiteY12" fmla="*/ 47600 h 94602"/>
              <a:gd name="connsiteX13" fmla="*/ 26323 w 135200"/>
              <a:gd name="connsiteY13" fmla="*/ 62687 h 94602"/>
              <a:gd name="connsiteX14" fmla="*/ 40977 w 135200"/>
              <a:gd name="connsiteY14" fmla="*/ 69910 h 94602"/>
              <a:gd name="connsiteX15" fmla="*/ 39944 w 135200"/>
              <a:gd name="connsiteY15" fmla="*/ 80560 h 94602"/>
              <a:gd name="connsiteX16" fmla="*/ 29213 w 135200"/>
              <a:gd name="connsiteY16" fmla="*/ 77547 h 94602"/>
              <a:gd name="connsiteX17" fmla="*/ 20544 w 135200"/>
              <a:gd name="connsiteY17" fmla="*/ 71107 h 94602"/>
              <a:gd name="connsiteX18" fmla="*/ 14764 w 135200"/>
              <a:gd name="connsiteY18" fmla="*/ 61056 h 94602"/>
              <a:gd name="connsiteX19" fmla="*/ 12700 w 135200"/>
              <a:gd name="connsiteY19" fmla="*/ 47373 h 94602"/>
              <a:gd name="connsiteX20" fmla="*/ 14560 w 135200"/>
              <a:gd name="connsiteY20" fmla="*/ 33648 h 94602"/>
              <a:gd name="connsiteX21" fmla="*/ 20132 w 135200"/>
              <a:gd name="connsiteY21" fmla="*/ 23184 h 94602"/>
              <a:gd name="connsiteX22" fmla="*/ 29213 w 135200"/>
              <a:gd name="connsiteY22" fmla="*/ 16559 h 94602"/>
              <a:gd name="connsiteX23" fmla="*/ 41802 w 135200"/>
              <a:gd name="connsiteY23" fmla="*/ 14247 h 94602"/>
              <a:gd name="connsiteX24" fmla="*/ 52740 w 135200"/>
              <a:gd name="connsiteY24" fmla="*/ 16187 h 94602"/>
              <a:gd name="connsiteX25" fmla="*/ 62442 w 135200"/>
              <a:gd name="connsiteY25" fmla="*/ 21368 h 94602"/>
              <a:gd name="connsiteX26" fmla="*/ 71521 w 135200"/>
              <a:gd name="connsiteY26" fmla="*/ 28880 h 94602"/>
              <a:gd name="connsiteX27" fmla="*/ 79985 w 135200"/>
              <a:gd name="connsiteY27" fmla="*/ 37796 h 94602"/>
              <a:gd name="connsiteX28" fmla="*/ 88034 w 135200"/>
              <a:gd name="connsiteY28" fmla="*/ 47146 h 94602"/>
              <a:gd name="connsiteX29" fmla="*/ 96084 w 135200"/>
              <a:gd name="connsiteY29" fmla="*/ 56103 h 94602"/>
              <a:gd name="connsiteX30" fmla="*/ 104337 w 135200"/>
              <a:gd name="connsiteY30" fmla="*/ 63657 h 94602"/>
              <a:gd name="connsiteX31" fmla="*/ 113211 w 135200"/>
              <a:gd name="connsiteY31" fmla="*/ 68940 h 94602"/>
              <a:gd name="connsiteX32" fmla="*/ 113211 w 135200"/>
              <a:gd name="connsiteY32" fmla="*/ 12699 h 94602"/>
              <a:gd name="connsiteX33" fmla="*/ 122501 w 135200"/>
              <a:gd name="connsiteY33" fmla="*/ 12699 h 946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</a:cxnLst>
            <a:rect l="l" t="t" r="r" b="b"/>
            <a:pathLst>
              <a:path w="135200" h="94602">
                <a:moveTo>
                  <a:pt x="122501" y="12699"/>
                </a:moveTo>
                <a:lnTo>
                  <a:pt x="122501" y="81902"/>
                </a:lnTo>
                <a:lnTo>
                  <a:pt x="114864" y="81902"/>
                </a:lnTo>
                <a:cubicBezTo>
                  <a:pt x="109909" y="79755"/>
                  <a:pt x="104957" y="76845"/>
                  <a:pt x="100623" y="73151"/>
                </a:cubicBezTo>
                <a:cubicBezTo>
                  <a:pt x="96288" y="69456"/>
                  <a:pt x="91954" y="65494"/>
                  <a:pt x="88034" y="61283"/>
                </a:cubicBezTo>
                <a:cubicBezTo>
                  <a:pt x="84112" y="57073"/>
                  <a:pt x="80190" y="52801"/>
                  <a:pt x="76680" y="48487"/>
                </a:cubicBezTo>
                <a:cubicBezTo>
                  <a:pt x="72966" y="44215"/>
                  <a:pt x="69251" y="40356"/>
                  <a:pt x="65537" y="36909"/>
                </a:cubicBezTo>
                <a:cubicBezTo>
                  <a:pt x="62027" y="33462"/>
                  <a:pt x="58312" y="30635"/>
                  <a:pt x="54393" y="28426"/>
                </a:cubicBezTo>
                <a:cubicBezTo>
                  <a:pt x="50471" y="26218"/>
                  <a:pt x="46549" y="25124"/>
                  <a:pt x="42214" y="25124"/>
                </a:cubicBezTo>
                <a:cubicBezTo>
                  <a:pt x="38707" y="25124"/>
                  <a:pt x="35610" y="25661"/>
                  <a:pt x="32928" y="26755"/>
                </a:cubicBezTo>
                <a:cubicBezTo>
                  <a:pt x="30243" y="27848"/>
                  <a:pt x="28181" y="29376"/>
                  <a:pt x="26323" y="31357"/>
                </a:cubicBezTo>
                <a:cubicBezTo>
                  <a:pt x="24671" y="33359"/>
                  <a:pt x="23434" y="35712"/>
                  <a:pt x="22609" y="38436"/>
                </a:cubicBezTo>
                <a:cubicBezTo>
                  <a:pt x="21576" y="41160"/>
                  <a:pt x="21164" y="44215"/>
                  <a:pt x="21164" y="47600"/>
                </a:cubicBezTo>
                <a:cubicBezTo>
                  <a:pt x="21164" y="53585"/>
                  <a:pt x="23021" y="58621"/>
                  <a:pt x="26323" y="62687"/>
                </a:cubicBezTo>
                <a:cubicBezTo>
                  <a:pt x="29626" y="66773"/>
                  <a:pt x="34577" y="69167"/>
                  <a:pt x="40977" y="69910"/>
                </a:cubicBezTo>
                <a:lnTo>
                  <a:pt x="39944" y="80560"/>
                </a:lnTo>
                <a:cubicBezTo>
                  <a:pt x="36022" y="80106"/>
                  <a:pt x="32515" y="79095"/>
                  <a:pt x="29213" y="77547"/>
                </a:cubicBezTo>
                <a:cubicBezTo>
                  <a:pt x="25911" y="75978"/>
                  <a:pt x="23226" y="73832"/>
                  <a:pt x="20544" y="71107"/>
                </a:cubicBezTo>
                <a:cubicBezTo>
                  <a:pt x="18067" y="68383"/>
                  <a:pt x="16209" y="65040"/>
                  <a:pt x="14764" y="61056"/>
                </a:cubicBezTo>
                <a:cubicBezTo>
                  <a:pt x="13320" y="57094"/>
                  <a:pt x="12700" y="52533"/>
                  <a:pt x="12700" y="47373"/>
                </a:cubicBezTo>
                <a:cubicBezTo>
                  <a:pt x="12700" y="42296"/>
                  <a:pt x="13320" y="37734"/>
                  <a:pt x="14560" y="33648"/>
                </a:cubicBezTo>
                <a:cubicBezTo>
                  <a:pt x="15797" y="29541"/>
                  <a:pt x="17654" y="26053"/>
                  <a:pt x="20132" y="23184"/>
                </a:cubicBezTo>
                <a:cubicBezTo>
                  <a:pt x="22609" y="20295"/>
                  <a:pt x="25496" y="18086"/>
                  <a:pt x="29213" y="16559"/>
                </a:cubicBezTo>
                <a:cubicBezTo>
                  <a:pt x="32928" y="15032"/>
                  <a:pt x="37055" y="14247"/>
                  <a:pt x="41802" y="14247"/>
                </a:cubicBezTo>
                <a:cubicBezTo>
                  <a:pt x="45516" y="14247"/>
                  <a:pt x="49231" y="14887"/>
                  <a:pt x="52740" y="16187"/>
                </a:cubicBezTo>
                <a:cubicBezTo>
                  <a:pt x="56043" y="17467"/>
                  <a:pt x="59345" y="19201"/>
                  <a:pt x="62442" y="21368"/>
                </a:cubicBezTo>
                <a:cubicBezTo>
                  <a:pt x="65537" y="23514"/>
                  <a:pt x="68631" y="26011"/>
                  <a:pt x="71521" y="28880"/>
                </a:cubicBezTo>
                <a:cubicBezTo>
                  <a:pt x="74410" y="31728"/>
                  <a:pt x="77096" y="34700"/>
                  <a:pt x="79985" y="37796"/>
                </a:cubicBezTo>
                <a:cubicBezTo>
                  <a:pt x="82667" y="40892"/>
                  <a:pt x="85349" y="44009"/>
                  <a:pt x="88034" y="47146"/>
                </a:cubicBezTo>
                <a:cubicBezTo>
                  <a:pt x="90716" y="50324"/>
                  <a:pt x="93398" y="53317"/>
                  <a:pt x="96084" y="56103"/>
                </a:cubicBezTo>
                <a:cubicBezTo>
                  <a:pt x="98970" y="58910"/>
                  <a:pt x="101655" y="61428"/>
                  <a:pt x="104337" y="63657"/>
                </a:cubicBezTo>
                <a:cubicBezTo>
                  <a:pt x="107227" y="65886"/>
                  <a:pt x="110117" y="67661"/>
                  <a:pt x="113211" y="68940"/>
                </a:cubicBezTo>
                <a:lnTo>
                  <a:pt x="113211" y="12699"/>
                </a:lnTo>
                <a:lnTo>
                  <a:pt x="122501" y="12699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27142929" y="1754323"/>
            <a:ext cx="135197" cy="96831"/>
          </a:xfrm>
          <a:custGeom>
            <a:avLst/>
            <a:gdLst>
              <a:gd name="connsiteX0" fmla="*/ 85966 w 135197"/>
              <a:gd name="connsiteY0" fmla="*/ 12700 h 96831"/>
              <a:gd name="connsiteX1" fmla="*/ 101032 w 135197"/>
              <a:gd name="connsiteY1" fmla="*/ 15032 h 96831"/>
              <a:gd name="connsiteX2" fmla="*/ 112383 w 135197"/>
              <a:gd name="connsiteY2" fmla="*/ 21987 h 96831"/>
              <a:gd name="connsiteX3" fmla="*/ 119815 w 135197"/>
              <a:gd name="connsiteY3" fmla="*/ 33421 h 96831"/>
              <a:gd name="connsiteX4" fmla="*/ 122497 w 135197"/>
              <a:gd name="connsiteY4" fmla="*/ 49230 h 96831"/>
              <a:gd name="connsiteX5" fmla="*/ 120640 w 135197"/>
              <a:gd name="connsiteY5" fmla="*/ 63554 h 96831"/>
              <a:gd name="connsiteX6" fmla="*/ 115481 w 135197"/>
              <a:gd name="connsiteY6" fmla="*/ 73791 h 96831"/>
              <a:gd name="connsiteX7" fmla="*/ 107636 w 135197"/>
              <a:gd name="connsiteY7" fmla="*/ 80457 h 96831"/>
              <a:gd name="connsiteX8" fmla="*/ 98145 w 135197"/>
              <a:gd name="connsiteY8" fmla="*/ 84131 h 96831"/>
              <a:gd name="connsiteX9" fmla="*/ 96493 w 135197"/>
              <a:gd name="connsiteY9" fmla="*/ 73564 h 96831"/>
              <a:gd name="connsiteX10" fmla="*/ 102892 w 135197"/>
              <a:gd name="connsiteY10" fmla="*/ 71004 h 96831"/>
              <a:gd name="connsiteX11" fmla="*/ 108464 w 135197"/>
              <a:gd name="connsiteY11" fmla="*/ 66464 h 96831"/>
              <a:gd name="connsiteX12" fmla="*/ 112383 w 135197"/>
              <a:gd name="connsiteY12" fmla="*/ 59323 h 96831"/>
              <a:gd name="connsiteX13" fmla="*/ 113828 w 135197"/>
              <a:gd name="connsiteY13" fmla="*/ 49003 h 96831"/>
              <a:gd name="connsiteX14" fmla="*/ 112179 w 135197"/>
              <a:gd name="connsiteY14" fmla="*/ 38560 h 96831"/>
              <a:gd name="connsiteX15" fmla="*/ 106812 w 135197"/>
              <a:gd name="connsiteY15" fmla="*/ 30449 h 96831"/>
              <a:gd name="connsiteX16" fmla="*/ 98145 w 135197"/>
              <a:gd name="connsiteY16" fmla="*/ 25207 h 96831"/>
              <a:gd name="connsiteX17" fmla="*/ 86379 w 135197"/>
              <a:gd name="connsiteY17" fmla="*/ 23329 h 96831"/>
              <a:gd name="connsiteX18" fmla="*/ 76472 w 135197"/>
              <a:gd name="connsiteY18" fmla="*/ 25083 h 96831"/>
              <a:gd name="connsiteX19" fmla="*/ 68631 w 135197"/>
              <a:gd name="connsiteY19" fmla="*/ 30139 h 96831"/>
              <a:gd name="connsiteX20" fmla="*/ 63676 w 135197"/>
              <a:gd name="connsiteY20" fmla="*/ 38106 h 96831"/>
              <a:gd name="connsiteX21" fmla="*/ 61819 w 135197"/>
              <a:gd name="connsiteY21" fmla="*/ 48714 h 96831"/>
              <a:gd name="connsiteX22" fmla="*/ 64296 w 135197"/>
              <a:gd name="connsiteY22" fmla="*/ 61510 h 96831"/>
              <a:gd name="connsiteX23" fmla="*/ 69868 w 135197"/>
              <a:gd name="connsiteY23" fmla="*/ 70674 h 96831"/>
              <a:gd name="connsiteX24" fmla="*/ 69868 w 135197"/>
              <a:gd name="connsiteY24" fmla="*/ 80932 h 96831"/>
              <a:gd name="connsiteX25" fmla="*/ 12700 w 135197"/>
              <a:gd name="connsiteY25" fmla="*/ 77506 h 96831"/>
              <a:gd name="connsiteX26" fmla="*/ 12700 w 135197"/>
              <a:gd name="connsiteY26" fmla="*/ 18953 h 96831"/>
              <a:gd name="connsiteX27" fmla="*/ 21573 w 135197"/>
              <a:gd name="connsiteY27" fmla="*/ 18953 h 96831"/>
              <a:gd name="connsiteX28" fmla="*/ 21573 w 135197"/>
              <a:gd name="connsiteY28" fmla="*/ 67702 h 96831"/>
              <a:gd name="connsiteX29" fmla="*/ 60169 w 135197"/>
              <a:gd name="connsiteY29" fmla="*/ 70076 h 96831"/>
              <a:gd name="connsiteX30" fmla="*/ 55010 w 135197"/>
              <a:gd name="connsiteY30" fmla="*/ 60644 h 96831"/>
              <a:gd name="connsiteX31" fmla="*/ 53150 w 135197"/>
              <a:gd name="connsiteY31" fmla="*/ 47146 h 96831"/>
              <a:gd name="connsiteX32" fmla="*/ 55422 w 135197"/>
              <a:gd name="connsiteY32" fmla="*/ 32905 h 96831"/>
              <a:gd name="connsiteX33" fmla="*/ 62231 w 135197"/>
              <a:gd name="connsiteY33" fmla="*/ 22069 h 96831"/>
              <a:gd name="connsiteX34" fmla="*/ 72758 w 135197"/>
              <a:gd name="connsiteY34" fmla="*/ 15156 h 96831"/>
              <a:gd name="connsiteX35" fmla="*/ 85966 w 135197"/>
              <a:gd name="connsiteY35" fmla="*/ 12700 h 96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</a:cxnLst>
            <a:rect l="l" t="t" r="r" b="b"/>
            <a:pathLst>
              <a:path w="135197" h="96831">
                <a:moveTo>
                  <a:pt x="85966" y="12700"/>
                </a:moveTo>
                <a:cubicBezTo>
                  <a:pt x="91538" y="12700"/>
                  <a:pt x="96493" y="13484"/>
                  <a:pt x="101032" y="15032"/>
                </a:cubicBezTo>
                <a:cubicBezTo>
                  <a:pt x="105367" y="16600"/>
                  <a:pt x="109289" y="18932"/>
                  <a:pt x="112383" y="21987"/>
                </a:cubicBezTo>
                <a:cubicBezTo>
                  <a:pt x="115689" y="25083"/>
                  <a:pt x="118163" y="28880"/>
                  <a:pt x="119815" y="33421"/>
                </a:cubicBezTo>
                <a:cubicBezTo>
                  <a:pt x="121673" y="37962"/>
                  <a:pt x="122497" y="43224"/>
                  <a:pt x="122497" y="49230"/>
                </a:cubicBezTo>
                <a:cubicBezTo>
                  <a:pt x="122497" y="54741"/>
                  <a:pt x="121877" y="59508"/>
                  <a:pt x="120640" y="63554"/>
                </a:cubicBezTo>
                <a:cubicBezTo>
                  <a:pt x="119403" y="67599"/>
                  <a:pt x="117546" y="71004"/>
                  <a:pt x="115481" y="73791"/>
                </a:cubicBezTo>
                <a:cubicBezTo>
                  <a:pt x="113211" y="76577"/>
                  <a:pt x="110526" y="78785"/>
                  <a:pt x="107636" y="80457"/>
                </a:cubicBezTo>
                <a:cubicBezTo>
                  <a:pt x="104542" y="82108"/>
                  <a:pt x="101448" y="83346"/>
                  <a:pt x="98145" y="84131"/>
                </a:cubicBezTo>
                <a:lnTo>
                  <a:pt x="96493" y="73564"/>
                </a:lnTo>
                <a:cubicBezTo>
                  <a:pt x="98762" y="72965"/>
                  <a:pt x="100827" y="72119"/>
                  <a:pt x="102892" y="71004"/>
                </a:cubicBezTo>
                <a:cubicBezTo>
                  <a:pt x="104954" y="69890"/>
                  <a:pt x="106812" y="68363"/>
                  <a:pt x="108464" y="66464"/>
                </a:cubicBezTo>
                <a:cubicBezTo>
                  <a:pt x="110114" y="64565"/>
                  <a:pt x="111354" y="62171"/>
                  <a:pt x="112383" y="59323"/>
                </a:cubicBezTo>
                <a:cubicBezTo>
                  <a:pt x="113416" y="56454"/>
                  <a:pt x="113828" y="53028"/>
                  <a:pt x="113828" y="49003"/>
                </a:cubicBezTo>
                <a:cubicBezTo>
                  <a:pt x="113828" y="45185"/>
                  <a:pt x="113416" y="41718"/>
                  <a:pt x="112179" y="38560"/>
                </a:cubicBezTo>
                <a:cubicBezTo>
                  <a:pt x="110942" y="35402"/>
                  <a:pt x="109081" y="32699"/>
                  <a:pt x="106812" y="30449"/>
                </a:cubicBezTo>
                <a:cubicBezTo>
                  <a:pt x="104334" y="28179"/>
                  <a:pt x="101448" y="26445"/>
                  <a:pt x="98145" y="25207"/>
                </a:cubicBezTo>
                <a:cubicBezTo>
                  <a:pt x="94636" y="23948"/>
                  <a:pt x="90713" y="23329"/>
                  <a:pt x="86379" y="23329"/>
                </a:cubicBezTo>
                <a:cubicBezTo>
                  <a:pt x="82664" y="23329"/>
                  <a:pt x="79362" y="23927"/>
                  <a:pt x="76472" y="25083"/>
                </a:cubicBezTo>
                <a:cubicBezTo>
                  <a:pt x="73378" y="26259"/>
                  <a:pt x="70901" y="27931"/>
                  <a:pt x="68631" y="30139"/>
                </a:cubicBezTo>
                <a:cubicBezTo>
                  <a:pt x="66566" y="32348"/>
                  <a:pt x="64916" y="35010"/>
                  <a:pt x="63676" y="38106"/>
                </a:cubicBezTo>
                <a:cubicBezTo>
                  <a:pt x="62439" y="41202"/>
                  <a:pt x="61819" y="44752"/>
                  <a:pt x="61819" y="48714"/>
                </a:cubicBezTo>
                <a:cubicBezTo>
                  <a:pt x="61819" y="53771"/>
                  <a:pt x="62644" y="58043"/>
                  <a:pt x="64296" y="61510"/>
                </a:cubicBezTo>
                <a:cubicBezTo>
                  <a:pt x="65741" y="64978"/>
                  <a:pt x="67598" y="68032"/>
                  <a:pt x="69868" y="70674"/>
                </a:cubicBezTo>
                <a:lnTo>
                  <a:pt x="69868" y="80932"/>
                </a:lnTo>
                <a:lnTo>
                  <a:pt x="12700" y="77506"/>
                </a:lnTo>
                <a:lnTo>
                  <a:pt x="12700" y="18953"/>
                </a:lnTo>
                <a:lnTo>
                  <a:pt x="21573" y="18953"/>
                </a:lnTo>
                <a:lnTo>
                  <a:pt x="21573" y="67702"/>
                </a:lnTo>
                <a:lnTo>
                  <a:pt x="60169" y="70076"/>
                </a:lnTo>
                <a:cubicBezTo>
                  <a:pt x="58104" y="67537"/>
                  <a:pt x="56452" y="64400"/>
                  <a:pt x="55010" y="60644"/>
                </a:cubicBezTo>
                <a:cubicBezTo>
                  <a:pt x="53770" y="56908"/>
                  <a:pt x="53150" y="52409"/>
                  <a:pt x="53150" y="47146"/>
                </a:cubicBezTo>
                <a:cubicBezTo>
                  <a:pt x="53150" y="41904"/>
                  <a:pt x="53770" y="37136"/>
                  <a:pt x="55422" y="32905"/>
                </a:cubicBezTo>
                <a:cubicBezTo>
                  <a:pt x="57072" y="28653"/>
                  <a:pt x="59342" y="25042"/>
                  <a:pt x="62231" y="22069"/>
                </a:cubicBezTo>
                <a:cubicBezTo>
                  <a:pt x="65121" y="19098"/>
                  <a:pt x="68631" y="16786"/>
                  <a:pt x="72758" y="15156"/>
                </a:cubicBezTo>
                <a:cubicBezTo>
                  <a:pt x="76680" y="13525"/>
                  <a:pt x="81219" y="12700"/>
                  <a:pt x="85966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26445334" y="3665629"/>
            <a:ext cx="133752" cy="89607"/>
          </a:xfrm>
          <a:custGeom>
            <a:avLst/>
            <a:gdLst>
              <a:gd name="connsiteX0" fmla="*/ 121053 w 133752"/>
              <a:gd name="connsiteY0" fmla="*/ 12700 h 89607"/>
              <a:gd name="connsiteX1" fmla="*/ 121053 w 133752"/>
              <a:gd name="connsiteY1" fmla="*/ 76907 h 89607"/>
              <a:gd name="connsiteX2" fmla="*/ 112383 w 133752"/>
              <a:gd name="connsiteY2" fmla="*/ 76907 h 89607"/>
              <a:gd name="connsiteX3" fmla="*/ 112383 w 133752"/>
              <a:gd name="connsiteY3" fmla="*/ 47909 h 89607"/>
              <a:gd name="connsiteX4" fmla="*/ 23018 w 133752"/>
              <a:gd name="connsiteY4" fmla="*/ 47909 h 89607"/>
              <a:gd name="connsiteX5" fmla="*/ 39529 w 133752"/>
              <a:gd name="connsiteY5" fmla="*/ 73791 h 89607"/>
              <a:gd name="connsiteX6" fmla="*/ 30447 w 133752"/>
              <a:gd name="connsiteY6" fmla="*/ 73791 h 89607"/>
              <a:gd name="connsiteX7" fmla="*/ 12700 w 133752"/>
              <a:gd name="connsiteY7" fmla="*/ 46774 h 89607"/>
              <a:gd name="connsiteX8" fmla="*/ 12700 w 133752"/>
              <a:gd name="connsiteY8" fmla="*/ 37404 h 89607"/>
              <a:gd name="connsiteX9" fmla="*/ 112383 w 133752"/>
              <a:gd name="connsiteY9" fmla="*/ 37404 h 89607"/>
              <a:gd name="connsiteX10" fmla="*/ 112383 w 133752"/>
              <a:gd name="connsiteY10" fmla="*/ 12700 h 89607"/>
              <a:gd name="connsiteX11" fmla="*/ 121053 w 133752"/>
              <a:gd name="connsiteY11" fmla="*/ 12700 h 89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33752" h="89607">
                <a:moveTo>
                  <a:pt x="121053" y="12700"/>
                </a:moveTo>
                <a:lnTo>
                  <a:pt x="121053" y="76907"/>
                </a:lnTo>
                <a:lnTo>
                  <a:pt x="112383" y="76907"/>
                </a:lnTo>
                <a:lnTo>
                  <a:pt x="112383" y="47909"/>
                </a:lnTo>
                <a:lnTo>
                  <a:pt x="23018" y="47909"/>
                </a:lnTo>
                <a:lnTo>
                  <a:pt x="39529" y="73791"/>
                </a:lnTo>
                <a:lnTo>
                  <a:pt x="30447" y="73791"/>
                </a:lnTo>
                <a:lnTo>
                  <a:pt x="12700" y="46774"/>
                </a:lnTo>
                <a:lnTo>
                  <a:pt x="12700" y="37404"/>
                </a:lnTo>
                <a:lnTo>
                  <a:pt x="112383" y="37404"/>
                </a:lnTo>
                <a:lnTo>
                  <a:pt x="112383" y="12700"/>
                </a:lnTo>
                <a:lnTo>
                  <a:pt x="121053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26445334" y="3581010"/>
            <a:ext cx="133752" cy="89607"/>
          </a:xfrm>
          <a:custGeom>
            <a:avLst/>
            <a:gdLst>
              <a:gd name="connsiteX0" fmla="*/ 121053 w 133752"/>
              <a:gd name="connsiteY0" fmla="*/ 12700 h 89607"/>
              <a:gd name="connsiteX1" fmla="*/ 121053 w 133752"/>
              <a:gd name="connsiteY1" fmla="*/ 76907 h 89607"/>
              <a:gd name="connsiteX2" fmla="*/ 112383 w 133752"/>
              <a:gd name="connsiteY2" fmla="*/ 76907 h 89607"/>
              <a:gd name="connsiteX3" fmla="*/ 112383 w 133752"/>
              <a:gd name="connsiteY3" fmla="*/ 47909 h 89607"/>
              <a:gd name="connsiteX4" fmla="*/ 23018 w 133752"/>
              <a:gd name="connsiteY4" fmla="*/ 47909 h 89607"/>
              <a:gd name="connsiteX5" fmla="*/ 39529 w 133752"/>
              <a:gd name="connsiteY5" fmla="*/ 73791 h 89607"/>
              <a:gd name="connsiteX6" fmla="*/ 30243 w 133752"/>
              <a:gd name="connsiteY6" fmla="*/ 73791 h 89607"/>
              <a:gd name="connsiteX7" fmla="*/ 12700 w 133752"/>
              <a:gd name="connsiteY7" fmla="*/ 46775 h 89607"/>
              <a:gd name="connsiteX8" fmla="*/ 12700 w 133752"/>
              <a:gd name="connsiteY8" fmla="*/ 37404 h 89607"/>
              <a:gd name="connsiteX9" fmla="*/ 112383 w 133752"/>
              <a:gd name="connsiteY9" fmla="*/ 37404 h 89607"/>
              <a:gd name="connsiteX10" fmla="*/ 112383 w 133752"/>
              <a:gd name="connsiteY10" fmla="*/ 12700 h 89607"/>
              <a:gd name="connsiteX11" fmla="*/ 121053 w 133752"/>
              <a:gd name="connsiteY11" fmla="*/ 12700 h 896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33752" h="89607">
                <a:moveTo>
                  <a:pt x="121053" y="12700"/>
                </a:moveTo>
                <a:lnTo>
                  <a:pt x="121053" y="76907"/>
                </a:lnTo>
                <a:lnTo>
                  <a:pt x="112383" y="76907"/>
                </a:lnTo>
                <a:lnTo>
                  <a:pt x="112383" y="47909"/>
                </a:lnTo>
                <a:lnTo>
                  <a:pt x="23018" y="47909"/>
                </a:lnTo>
                <a:lnTo>
                  <a:pt x="39529" y="73791"/>
                </a:lnTo>
                <a:lnTo>
                  <a:pt x="30243" y="73791"/>
                </a:lnTo>
                <a:lnTo>
                  <a:pt x="12700" y="46775"/>
                </a:lnTo>
                <a:lnTo>
                  <a:pt x="12700" y="37404"/>
                </a:lnTo>
                <a:lnTo>
                  <a:pt x="112383" y="37404"/>
                </a:lnTo>
                <a:lnTo>
                  <a:pt x="112383" y="12700"/>
                </a:lnTo>
                <a:lnTo>
                  <a:pt x="121053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26742535" y="3358068"/>
            <a:ext cx="133752" cy="89628"/>
          </a:xfrm>
          <a:custGeom>
            <a:avLst/>
            <a:gdLst>
              <a:gd name="connsiteX0" fmla="*/ 121053 w 133752"/>
              <a:gd name="connsiteY0" fmla="*/ 12700 h 89628"/>
              <a:gd name="connsiteX1" fmla="*/ 121053 w 133752"/>
              <a:gd name="connsiteY1" fmla="*/ 76928 h 89628"/>
              <a:gd name="connsiteX2" fmla="*/ 112383 w 133752"/>
              <a:gd name="connsiteY2" fmla="*/ 76928 h 89628"/>
              <a:gd name="connsiteX3" fmla="*/ 112383 w 133752"/>
              <a:gd name="connsiteY3" fmla="*/ 47910 h 89628"/>
              <a:gd name="connsiteX4" fmla="*/ 23018 w 133752"/>
              <a:gd name="connsiteY4" fmla="*/ 47910 h 89628"/>
              <a:gd name="connsiteX5" fmla="*/ 39529 w 133752"/>
              <a:gd name="connsiteY5" fmla="*/ 73791 h 89628"/>
              <a:gd name="connsiteX6" fmla="*/ 30447 w 133752"/>
              <a:gd name="connsiteY6" fmla="*/ 73791 h 89628"/>
              <a:gd name="connsiteX7" fmla="*/ 12700 w 133752"/>
              <a:gd name="connsiteY7" fmla="*/ 46795 h 89628"/>
              <a:gd name="connsiteX8" fmla="*/ 12700 w 133752"/>
              <a:gd name="connsiteY8" fmla="*/ 37405 h 89628"/>
              <a:gd name="connsiteX9" fmla="*/ 112383 w 133752"/>
              <a:gd name="connsiteY9" fmla="*/ 37405 h 89628"/>
              <a:gd name="connsiteX10" fmla="*/ 112383 w 133752"/>
              <a:gd name="connsiteY10" fmla="*/ 12700 h 89628"/>
              <a:gd name="connsiteX11" fmla="*/ 121053 w 133752"/>
              <a:gd name="connsiteY11" fmla="*/ 12700 h 896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33752" h="89628">
                <a:moveTo>
                  <a:pt x="121053" y="12700"/>
                </a:moveTo>
                <a:lnTo>
                  <a:pt x="121053" y="76928"/>
                </a:lnTo>
                <a:lnTo>
                  <a:pt x="112383" y="76928"/>
                </a:lnTo>
                <a:lnTo>
                  <a:pt x="112383" y="47910"/>
                </a:lnTo>
                <a:lnTo>
                  <a:pt x="23018" y="47910"/>
                </a:lnTo>
                <a:lnTo>
                  <a:pt x="39529" y="73791"/>
                </a:lnTo>
                <a:lnTo>
                  <a:pt x="30447" y="73791"/>
                </a:lnTo>
                <a:lnTo>
                  <a:pt x="12700" y="46795"/>
                </a:lnTo>
                <a:lnTo>
                  <a:pt x="12700" y="37405"/>
                </a:lnTo>
                <a:lnTo>
                  <a:pt x="112383" y="37405"/>
                </a:lnTo>
                <a:lnTo>
                  <a:pt x="112383" y="12700"/>
                </a:lnTo>
                <a:lnTo>
                  <a:pt x="121053" y="12700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26740882" y="3270560"/>
            <a:ext cx="136850" cy="98028"/>
          </a:xfrm>
          <a:custGeom>
            <a:avLst/>
            <a:gdLst>
              <a:gd name="connsiteX0" fmla="*/ 68426 w 136850"/>
              <a:gd name="connsiteY0" fmla="*/ 12700 h 98028"/>
              <a:gd name="connsiteX1" fmla="*/ 94843 w 136850"/>
              <a:gd name="connsiteY1" fmla="*/ 15568 h 98028"/>
              <a:gd name="connsiteX2" fmla="*/ 111974 w 136850"/>
              <a:gd name="connsiteY2" fmla="*/ 23370 h 98028"/>
              <a:gd name="connsiteX3" fmla="*/ 121468 w 136850"/>
              <a:gd name="connsiteY3" fmla="*/ 34989 h 98028"/>
              <a:gd name="connsiteX4" fmla="*/ 124150 w 136850"/>
              <a:gd name="connsiteY4" fmla="*/ 49148 h 98028"/>
              <a:gd name="connsiteX5" fmla="*/ 121468 w 136850"/>
              <a:gd name="connsiteY5" fmla="*/ 63430 h 98028"/>
              <a:gd name="connsiteX6" fmla="*/ 111974 w 136850"/>
              <a:gd name="connsiteY6" fmla="*/ 74946 h 98028"/>
              <a:gd name="connsiteX7" fmla="*/ 94843 w 136850"/>
              <a:gd name="connsiteY7" fmla="*/ 82562 h 98028"/>
              <a:gd name="connsiteX8" fmla="*/ 68426 w 136850"/>
              <a:gd name="connsiteY8" fmla="*/ 85328 h 98028"/>
              <a:gd name="connsiteX9" fmla="*/ 41389 w 136850"/>
              <a:gd name="connsiteY9" fmla="*/ 82562 h 98028"/>
              <a:gd name="connsiteX10" fmla="*/ 24258 w 136850"/>
              <a:gd name="connsiteY10" fmla="*/ 74905 h 98028"/>
              <a:gd name="connsiteX11" fmla="*/ 15385 w 136850"/>
              <a:gd name="connsiteY11" fmla="*/ 63265 h 98028"/>
              <a:gd name="connsiteX12" fmla="*/ 12700 w 136850"/>
              <a:gd name="connsiteY12" fmla="*/ 48714 h 98028"/>
              <a:gd name="connsiteX13" fmla="*/ 15385 w 136850"/>
              <a:gd name="connsiteY13" fmla="*/ 34618 h 98028"/>
              <a:gd name="connsiteX14" fmla="*/ 24258 w 136850"/>
              <a:gd name="connsiteY14" fmla="*/ 23184 h 98028"/>
              <a:gd name="connsiteX15" fmla="*/ 41389 w 136850"/>
              <a:gd name="connsiteY15" fmla="*/ 15527 h 98028"/>
              <a:gd name="connsiteX16" fmla="*/ 68426 w 136850"/>
              <a:gd name="connsiteY16" fmla="*/ 12700 h 980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136850" h="98028">
                <a:moveTo>
                  <a:pt x="68426" y="12700"/>
                </a:moveTo>
                <a:cubicBezTo>
                  <a:pt x="78950" y="12700"/>
                  <a:pt x="87619" y="13649"/>
                  <a:pt x="94843" y="15568"/>
                </a:cubicBezTo>
                <a:cubicBezTo>
                  <a:pt x="101860" y="17467"/>
                  <a:pt x="107639" y="20067"/>
                  <a:pt x="111974" y="23370"/>
                </a:cubicBezTo>
                <a:cubicBezTo>
                  <a:pt x="116309" y="26672"/>
                  <a:pt x="119403" y="30531"/>
                  <a:pt x="121468" y="34989"/>
                </a:cubicBezTo>
                <a:cubicBezTo>
                  <a:pt x="123325" y="39406"/>
                  <a:pt x="124150" y="44153"/>
                  <a:pt x="124150" y="49148"/>
                </a:cubicBezTo>
                <a:cubicBezTo>
                  <a:pt x="124150" y="54266"/>
                  <a:pt x="123325" y="59033"/>
                  <a:pt x="121468" y="63430"/>
                </a:cubicBezTo>
                <a:cubicBezTo>
                  <a:pt x="119403" y="67867"/>
                  <a:pt x="116309" y="71685"/>
                  <a:pt x="111974" y="74946"/>
                </a:cubicBezTo>
                <a:cubicBezTo>
                  <a:pt x="107639" y="78187"/>
                  <a:pt x="101860" y="80725"/>
                  <a:pt x="94843" y="82562"/>
                </a:cubicBezTo>
                <a:cubicBezTo>
                  <a:pt x="87619" y="84399"/>
                  <a:pt x="78950" y="85328"/>
                  <a:pt x="68426" y="85328"/>
                </a:cubicBezTo>
                <a:cubicBezTo>
                  <a:pt x="57692" y="85328"/>
                  <a:pt x="48610" y="84399"/>
                  <a:pt x="41389" y="82562"/>
                </a:cubicBezTo>
                <a:cubicBezTo>
                  <a:pt x="34165" y="80725"/>
                  <a:pt x="28593" y="78187"/>
                  <a:pt x="24258" y="74905"/>
                </a:cubicBezTo>
                <a:cubicBezTo>
                  <a:pt x="20129" y="71623"/>
                  <a:pt x="17242" y="67743"/>
                  <a:pt x="15385" y="63265"/>
                </a:cubicBezTo>
                <a:cubicBezTo>
                  <a:pt x="13732" y="58765"/>
                  <a:pt x="12700" y="53915"/>
                  <a:pt x="12700" y="48714"/>
                </a:cubicBezTo>
                <a:cubicBezTo>
                  <a:pt x="12700" y="43699"/>
                  <a:pt x="13732" y="38993"/>
                  <a:pt x="15385" y="34618"/>
                </a:cubicBezTo>
                <a:cubicBezTo>
                  <a:pt x="17242" y="30222"/>
                  <a:pt x="20129" y="26404"/>
                  <a:pt x="24258" y="23184"/>
                </a:cubicBezTo>
                <a:cubicBezTo>
                  <a:pt x="28593" y="19964"/>
                  <a:pt x="34165" y="17405"/>
                  <a:pt x="41389" y="15527"/>
                </a:cubicBezTo>
                <a:cubicBezTo>
                  <a:pt x="48610" y="13628"/>
                  <a:pt x="57692" y="12700"/>
                  <a:pt x="68426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26749551" y="3281188"/>
            <a:ext cx="119515" cy="76894"/>
          </a:xfrm>
          <a:custGeom>
            <a:avLst/>
            <a:gdLst>
              <a:gd name="connsiteX0" fmla="*/ 59757 w 119515"/>
              <a:gd name="connsiteY0" fmla="*/ 12700 h 76894"/>
              <a:gd name="connsiteX1" fmla="*/ 37259 w 119515"/>
              <a:gd name="connsiteY1" fmla="*/ 14454 h 76894"/>
              <a:gd name="connsiteX2" fmla="*/ 22814 w 119515"/>
              <a:gd name="connsiteY2" fmla="*/ 19510 h 76894"/>
              <a:gd name="connsiteX3" fmla="*/ 14969 w 119515"/>
              <a:gd name="connsiteY3" fmla="*/ 27518 h 76894"/>
              <a:gd name="connsiteX4" fmla="*/ 12700 w 119515"/>
              <a:gd name="connsiteY4" fmla="*/ 38230 h 76894"/>
              <a:gd name="connsiteX5" fmla="*/ 14969 w 119515"/>
              <a:gd name="connsiteY5" fmla="*/ 49210 h 76894"/>
              <a:gd name="connsiteX6" fmla="*/ 22814 w 119515"/>
              <a:gd name="connsiteY6" fmla="*/ 57321 h 76894"/>
              <a:gd name="connsiteX7" fmla="*/ 37259 w 119515"/>
              <a:gd name="connsiteY7" fmla="*/ 62419 h 76894"/>
              <a:gd name="connsiteX8" fmla="*/ 59757 w 119515"/>
              <a:gd name="connsiteY8" fmla="*/ 64194 h 76894"/>
              <a:gd name="connsiteX9" fmla="*/ 81839 w 119515"/>
              <a:gd name="connsiteY9" fmla="*/ 62419 h 76894"/>
              <a:gd name="connsiteX10" fmla="*/ 96493 w 119515"/>
              <a:gd name="connsiteY10" fmla="*/ 57321 h 76894"/>
              <a:gd name="connsiteX11" fmla="*/ 104337 w 119515"/>
              <a:gd name="connsiteY11" fmla="*/ 49231 h 76894"/>
              <a:gd name="connsiteX12" fmla="*/ 106812 w 119515"/>
              <a:gd name="connsiteY12" fmla="*/ 38457 h 76894"/>
              <a:gd name="connsiteX13" fmla="*/ 104337 w 119515"/>
              <a:gd name="connsiteY13" fmla="*/ 27931 h 76894"/>
              <a:gd name="connsiteX14" fmla="*/ 96288 w 119515"/>
              <a:gd name="connsiteY14" fmla="*/ 19779 h 76894"/>
              <a:gd name="connsiteX15" fmla="*/ 81839 w 119515"/>
              <a:gd name="connsiteY15" fmla="*/ 14516 h 76894"/>
              <a:gd name="connsiteX16" fmla="*/ 59757 w 119515"/>
              <a:gd name="connsiteY16" fmla="*/ 12700 h 7689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119515" h="76894">
                <a:moveTo>
                  <a:pt x="59757" y="12700"/>
                </a:moveTo>
                <a:cubicBezTo>
                  <a:pt x="50880" y="12700"/>
                  <a:pt x="43243" y="13298"/>
                  <a:pt x="37259" y="14454"/>
                </a:cubicBezTo>
                <a:cubicBezTo>
                  <a:pt x="31275" y="15630"/>
                  <a:pt x="26320" y="17302"/>
                  <a:pt x="22814" y="19510"/>
                </a:cubicBezTo>
                <a:cubicBezTo>
                  <a:pt x="19096" y="21719"/>
                  <a:pt x="16622" y="24381"/>
                  <a:pt x="14969" y="27518"/>
                </a:cubicBezTo>
                <a:cubicBezTo>
                  <a:pt x="13524" y="30635"/>
                  <a:pt x="12700" y="34205"/>
                  <a:pt x="12700" y="38230"/>
                </a:cubicBezTo>
                <a:cubicBezTo>
                  <a:pt x="12700" y="42337"/>
                  <a:pt x="13524" y="46011"/>
                  <a:pt x="14969" y="49210"/>
                </a:cubicBezTo>
                <a:cubicBezTo>
                  <a:pt x="16622" y="52409"/>
                  <a:pt x="19096" y="55112"/>
                  <a:pt x="22814" y="57321"/>
                </a:cubicBezTo>
                <a:cubicBezTo>
                  <a:pt x="26528" y="59529"/>
                  <a:pt x="31275" y="61222"/>
                  <a:pt x="37259" y="62419"/>
                </a:cubicBezTo>
                <a:cubicBezTo>
                  <a:pt x="43243" y="63616"/>
                  <a:pt x="50880" y="64194"/>
                  <a:pt x="59757" y="64194"/>
                </a:cubicBezTo>
                <a:cubicBezTo>
                  <a:pt x="68423" y="64194"/>
                  <a:pt x="75855" y="63616"/>
                  <a:pt x="81839" y="62419"/>
                </a:cubicBezTo>
                <a:cubicBezTo>
                  <a:pt x="87824" y="61222"/>
                  <a:pt x="92778" y="59529"/>
                  <a:pt x="96493" y="57321"/>
                </a:cubicBezTo>
                <a:cubicBezTo>
                  <a:pt x="100207" y="55112"/>
                  <a:pt x="102685" y="52409"/>
                  <a:pt x="104337" y="49231"/>
                </a:cubicBezTo>
                <a:cubicBezTo>
                  <a:pt x="105987" y="46073"/>
                  <a:pt x="106812" y="42461"/>
                  <a:pt x="106812" y="38457"/>
                </a:cubicBezTo>
                <a:cubicBezTo>
                  <a:pt x="106812" y="34577"/>
                  <a:pt x="105987" y="31068"/>
                  <a:pt x="104337" y="27931"/>
                </a:cubicBezTo>
                <a:cubicBezTo>
                  <a:pt x="102685" y="24773"/>
                  <a:pt x="100003" y="22049"/>
                  <a:pt x="96288" y="19779"/>
                </a:cubicBezTo>
                <a:cubicBezTo>
                  <a:pt x="92571" y="17488"/>
                  <a:pt x="87824" y="15733"/>
                  <a:pt x="81839" y="14516"/>
                </a:cubicBezTo>
                <a:cubicBezTo>
                  <a:pt x="75855" y="13319"/>
                  <a:pt x="68423" y="12700"/>
                  <a:pt x="59757" y="1270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9600" y="317500"/>
            <a:ext cx="8229600" cy="17627600"/>
          </a:xfrm>
          <a:prstGeom prst="rect">
            <a:avLst/>
          </a:prstGeom>
          <a:noFill/>
        </p:spPr>
      </p:pic>
      <p:pic>
        <p:nvPicPr>
          <p:cNvPr id="1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06200" y="139700"/>
            <a:ext cx="4241800" cy="8102600"/>
          </a:xfrm>
          <a:prstGeom prst="rect">
            <a:avLst/>
          </a:prstGeom>
          <a:noFill/>
        </p:spPr>
      </p:pic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06200" y="9207500"/>
            <a:ext cx="4241800" cy="2971800"/>
          </a:xfrm>
          <a:prstGeom prst="rect">
            <a:avLst/>
          </a:prstGeom>
          <a:noFill/>
        </p:spPr>
      </p:pic>
      <p:pic>
        <p:nvPicPr>
          <p:cNvPr id="103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46700" y="0"/>
            <a:ext cx="4165600" cy="4241800"/>
          </a:xfrm>
          <a:prstGeom prst="rect">
            <a:avLst/>
          </a:prstGeom>
          <a:noFill/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046700" y="8953500"/>
            <a:ext cx="4165600" cy="4267200"/>
          </a:xfrm>
          <a:prstGeom prst="rect">
            <a:avLst/>
          </a:prstGeom>
          <a:noFill/>
        </p:spPr>
      </p:pic>
      <p:pic>
        <p:nvPicPr>
          <p:cNvPr id="103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68000" y="15354300"/>
            <a:ext cx="1816100" cy="2514600"/>
          </a:xfrm>
          <a:prstGeom prst="rect">
            <a:avLst/>
          </a:prstGeom>
          <a:noFill/>
        </p:spPr>
      </p:pic>
      <p:pic>
        <p:nvPicPr>
          <p:cNvPr id="1040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577800" y="127000"/>
            <a:ext cx="2578100" cy="4419600"/>
          </a:xfrm>
          <a:prstGeom prst="rect">
            <a:avLst/>
          </a:prstGeom>
          <a:noFill/>
        </p:spPr>
      </p:pic>
      <p:pic>
        <p:nvPicPr>
          <p:cNvPr id="1041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613100" y="0"/>
            <a:ext cx="1662937" cy="8509000"/>
          </a:xfrm>
          <a:prstGeom prst="rect">
            <a:avLst/>
          </a:prstGeom>
          <a:noFill/>
        </p:spPr>
      </p:pic>
      <p:pic>
        <p:nvPicPr>
          <p:cNvPr id="1042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377900" y="9347200"/>
            <a:ext cx="2235200" cy="5080000"/>
          </a:xfrm>
          <a:prstGeom prst="rect">
            <a:avLst/>
          </a:prstGeom>
          <a:noFill/>
        </p:spPr>
      </p:pic>
      <p:pic>
        <p:nvPicPr>
          <p:cNvPr id="1043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829000" y="9347200"/>
            <a:ext cx="1346200" cy="1435100"/>
          </a:xfrm>
          <a:prstGeom prst="rect">
            <a:avLst/>
          </a:prstGeom>
          <a:noFill/>
        </p:spPr>
      </p:pic>
      <p:pic>
        <p:nvPicPr>
          <p:cNvPr id="1044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829000" y="11328400"/>
            <a:ext cx="1333500" cy="1447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16200000">
            <a:off x="-5626100" y="6680200"/>
            <a:ext cx="13042900" cy="71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600"/>
              </a:lnSpc>
              <a:tabLst/>
            </a:pPr>
            <a:r>
              <a:rPr lang="en-US" altLang="zh-CN" sz="5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BALCONAJES</a:t>
            </a:r>
            <a:r>
              <a:rPr lang="en-US" altLang="zh-CN" sz="59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5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SANTIAGUEROS</a:t>
            </a:r>
          </a:p>
        </p:txBody>
      </p:sp>
      <p:sp>
        <p:nvSpPr>
          <p:cNvPr id="1045" name="TextBox 1"/>
          <p:cNvSpPr txBox="1"/>
          <p:nvPr/>
        </p:nvSpPr>
        <p:spPr>
          <a:xfrm rot="16200000">
            <a:off x="-5016500" y="6819900"/>
            <a:ext cx="129667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800"/>
              </a:lnSpc>
              <a:tabLst/>
            </a:pP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Máximos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exponentes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de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la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arquitectura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colonial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en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la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ciudad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mirador</a:t>
            </a:r>
          </a:p>
        </p:txBody>
      </p:sp>
      <p:sp>
        <p:nvSpPr>
          <p:cNvPr id="1046" name="TextBox 1"/>
          <p:cNvSpPr txBox="1"/>
          <p:nvPr/>
        </p:nvSpPr>
        <p:spPr>
          <a:xfrm rot="16200000">
            <a:off x="-5308600" y="9220200"/>
            <a:ext cx="163957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800"/>
              </a:lnSpc>
              <a:tabLst/>
            </a:pP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CONSTRUCTIVO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COLONIAL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ESTRUCTURA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COLUMNAR-ARQUITRABADA</a:t>
            </a:r>
          </a:p>
        </p:txBody>
      </p:sp>
      <p:sp>
        <p:nvSpPr>
          <p:cNvPr id="1047" name="TextBox 1"/>
          <p:cNvSpPr txBox="1"/>
          <p:nvPr/>
        </p:nvSpPr>
        <p:spPr>
          <a:xfrm rot="16200000">
            <a:off x="-965200" y="12877800"/>
            <a:ext cx="91821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constructivo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trilítico,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arriostrado,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hace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sea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indeformable:</a:t>
            </a:r>
          </a:p>
        </p:txBody>
      </p:sp>
      <p:sp>
        <p:nvSpPr>
          <p:cNvPr id="1048" name="TextBox 1"/>
          <p:cNvSpPr txBox="1"/>
          <p:nvPr/>
        </p:nvSpPr>
        <p:spPr>
          <a:xfrm rot="16200000">
            <a:off x="-571500" y="12738100"/>
            <a:ext cx="94996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uso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madera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capacidad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intrínseca,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posee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optimas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cualidades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ﬂexibilidad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1049" name="TextBox 1"/>
          <p:cNvSpPr txBox="1"/>
          <p:nvPr/>
        </p:nvSpPr>
        <p:spPr>
          <a:xfrm rot="16200000">
            <a:off x="1778000" y="14833600"/>
            <a:ext cx="53213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resistencia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buen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funcionamiento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sistema.</a:t>
            </a:r>
          </a:p>
        </p:txBody>
      </p:sp>
      <p:sp>
        <p:nvSpPr>
          <p:cNvPr id="1050" name="TextBox 1"/>
          <p:cNvSpPr txBox="1"/>
          <p:nvPr/>
        </p:nvSpPr>
        <p:spPr>
          <a:xfrm rot="16200000">
            <a:off x="241300" y="12738100"/>
            <a:ext cx="94996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estructura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rígida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muros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portantes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inserta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esqueleto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leñoso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cons-</a:t>
            </a:r>
          </a:p>
        </p:txBody>
      </p:sp>
      <p:sp>
        <p:nvSpPr>
          <p:cNvPr id="1051" name="TextBox 1"/>
          <p:cNvSpPr txBox="1"/>
          <p:nvPr/>
        </p:nvSpPr>
        <p:spPr>
          <a:xfrm rot="16200000">
            <a:off x="1155700" y="13385800"/>
            <a:ext cx="82169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tituye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estructura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elástica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portante,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capaz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resistir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sacudidas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telúricas.</a:t>
            </a:r>
          </a:p>
        </p:txBody>
      </p:sp>
      <p:sp>
        <p:nvSpPr>
          <p:cNvPr id="1052" name="TextBox 1"/>
          <p:cNvSpPr txBox="1"/>
          <p:nvPr/>
        </p:nvSpPr>
        <p:spPr>
          <a:xfrm rot="16200000">
            <a:off x="6705600" y="4076700"/>
            <a:ext cx="3378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elementos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portantes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verti-</a:t>
            </a:r>
          </a:p>
        </p:txBody>
      </p:sp>
      <p:sp>
        <p:nvSpPr>
          <p:cNvPr id="1053" name="TextBox 1"/>
          <p:cNvSpPr txBox="1"/>
          <p:nvPr/>
        </p:nvSpPr>
        <p:spPr>
          <a:xfrm rot="16200000">
            <a:off x="6985000" y="4076700"/>
            <a:ext cx="3378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cales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(horcones)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están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empotra-</a:t>
            </a:r>
          </a:p>
        </p:txBody>
      </p:sp>
      <p:sp>
        <p:nvSpPr>
          <p:cNvPr id="1054" name="TextBox 1"/>
          <p:cNvSpPr txBox="1"/>
          <p:nvPr/>
        </p:nvSpPr>
        <p:spPr>
          <a:xfrm rot="16200000">
            <a:off x="7251700" y="4076700"/>
            <a:ext cx="3378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terreno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7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cimen-</a:t>
            </a:r>
          </a:p>
        </p:txBody>
      </p:sp>
      <p:sp>
        <p:nvSpPr>
          <p:cNvPr id="1055" name="TextBox 1"/>
          <p:cNvSpPr txBox="1"/>
          <p:nvPr/>
        </p:nvSpPr>
        <p:spPr>
          <a:xfrm rot="16200000">
            <a:off x="7531100" y="4076700"/>
            <a:ext cx="3378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tación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1799" b="1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aislada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Transmiten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al</a:t>
            </a:r>
          </a:p>
        </p:txBody>
      </p:sp>
      <p:sp>
        <p:nvSpPr>
          <p:cNvPr id="1056" name="TextBox 1"/>
          <p:cNvSpPr txBox="1"/>
          <p:nvPr/>
        </p:nvSpPr>
        <p:spPr>
          <a:xfrm rot="16200000">
            <a:off x="7810500" y="4076700"/>
            <a:ext cx="3378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terreno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cargas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reciben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</p:txBody>
      </p:sp>
      <p:sp>
        <p:nvSpPr>
          <p:cNvPr id="1057" name="TextBox 1"/>
          <p:cNvSpPr txBox="1"/>
          <p:nvPr/>
        </p:nvSpPr>
        <p:spPr>
          <a:xfrm rot="16200000">
            <a:off x="8077200" y="4076700"/>
            <a:ext cx="3378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estructura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com-</a:t>
            </a:r>
          </a:p>
        </p:txBody>
      </p:sp>
      <p:sp>
        <p:nvSpPr>
          <p:cNvPr id="1058" name="TextBox 1"/>
          <p:cNvSpPr txBox="1"/>
          <p:nvPr/>
        </p:nvSpPr>
        <p:spPr>
          <a:xfrm rot="16200000">
            <a:off x="8356600" y="4076700"/>
            <a:ext cx="3378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binación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rozamiento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lateral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1059" name="TextBox 1"/>
          <p:cNvSpPr txBox="1"/>
          <p:nvPr/>
        </p:nvSpPr>
        <p:spPr>
          <a:xfrm rot="16200000">
            <a:off x="9232900" y="4673600"/>
            <a:ext cx="21844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resistencia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punta.</a:t>
            </a:r>
          </a:p>
        </p:txBody>
      </p:sp>
      <p:sp>
        <p:nvSpPr>
          <p:cNvPr id="1060" name="TextBox 1"/>
          <p:cNvSpPr txBox="1"/>
          <p:nvPr/>
        </p:nvSpPr>
        <p:spPr>
          <a:xfrm rot="16200000">
            <a:off x="8102600" y="14528800"/>
            <a:ext cx="57658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800"/>
              </a:lnSpc>
              <a:tabLst/>
            </a:pP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FORMACIÓN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BALCONAJE</a:t>
            </a:r>
          </a:p>
        </p:txBody>
      </p:sp>
      <p:sp>
        <p:nvSpPr>
          <p:cNvPr id="1061" name="TextBox 1"/>
          <p:cNvSpPr txBox="1"/>
          <p:nvPr/>
        </p:nvSpPr>
        <p:spPr>
          <a:xfrm rot="16200000">
            <a:off x="9550400" y="15049500"/>
            <a:ext cx="4140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formados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por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continuación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</a:p>
        </p:txBody>
      </p:sp>
      <p:sp>
        <p:nvSpPr>
          <p:cNvPr id="1062" name="TextBox 1"/>
          <p:cNvSpPr txBox="1"/>
          <p:nvPr/>
        </p:nvSpPr>
        <p:spPr>
          <a:xfrm rot="16200000">
            <a:off x="9639300" y="15227300"/>
            <a:ext cx="4508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vigas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primera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crujía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que,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apoyán-</a:t>
            </a:r>
          </a:p>
        </p:txBody>
      </p:sp>
      <p:sp>
        <p:nvSpPr>
          <p:cNvPr id="1063" name="TextBox 1"/>
          <p:cNvSpPr txBox="1"/>
          <p:nvPr/>
        </p:nvSpPr>
        <p:spPr>
          <a:xfrm rot="16200000">
            <a:off x="9918700" y="15227300"/>
            <a:ext cx="4508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dose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uniéndose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soleras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sobresa-</a:t>
            </a:r>
          </a:p>
        </p:txBody>
      </p:sp>
      <p:sp>
        <p:nvSpPr>
          <p:cNvPr id="1064" name="TextBox 1"/>
          <p:cNvSpPr txBox="1"/>
          <p:nvPr/>
        </p:nvSpPr>
        <p:spPr>
          <a:xfrm rot="16200000">
            <a:off x="10185400" y="15227300"/>
            <a:ext cx="4508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formando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cuerpo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voladizo.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Existen</a:t>
            </a:r>
          </a:p>
        </p:txBody>
      </p:sp>
      <p:sp>
        <p:nvSpPr>
          <p:cNvPr id="1065" name="TextBox 1"/>
          <p:cNvSpPr txBox="1"/>
          <p:nvPr/>
        </p:nvSpPr>
        <p:spPr>
          <a:xfrm rot="16200000">
            <a:off x="10464800" y="15227300"/>
            <a:ext cx="4508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otros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ejemplos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vigas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balconaje</a:t>
            </a:r>
          </a:p>
        </p:txBody>
      </p:sp>
      <p:sp>
        <p:nvSpPr>
          <p:cNvPr id="1066" name="TextBox 1"/>
          <p:cNvSpPr txBox="1"/>
          <p:nvPr/>
        </p:nvSpPr>
        <p:spPr>
          <a:xfrm rot="16200000">
            <a:off x="10731500" y="15227300"/>
            <a:ext cx="4508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anclan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soleras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voladas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</a:t>
            </a:r>
          </a:p>
        </p:txBody>
      </p:sp>
      <p:sp>
        <p:nvSpPr>
          <p:cNvPr id="1067" name="TextBox 1"/>
          <p:cNvSpPr txBox="1"/>
          <p:nvPr/>
        </p:nvSpPr>
        <p:spPr>
          <a:xfrm rot="16200000">
            <a:off x="12598400" y="16814800"/>
            <a:ext cx="1346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otro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extremo.</a:t>
            </a:r>
          </a:p>
        </p:txBody>
      </p:sp>
      <p:sp>
        <p:nvSpPr>
          <p:cNvPr id="1068" name="TextBox 1"/>
          <p:cNvSpPr txBox="1"/>
          <p:nvPr/>
        </p:nvSpPr>
        <p:spPr>
          <a:xfrm rot="16200000">
            <a:off x="11798300" y="15049500"/>
            <a:ext cx="41402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algunos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casos,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utilizan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canes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en-</a:t>
            </a:r>
          </a:p>
        </p:txBody>
      </p:sp>
      <p:sp>
        <p:nvSpPr>
          <p:cNvPr id="1069" name="TextBox 1"/>
          <p:cNvSpPr txBox="1"/>
          <p:nvPr/>
        </p:nvSpPr>
        <p:spPr>
          <a:xfrm rot="16200000">
            <a:off x="11887200" y="15227300"/>
            <a:ext cx="4508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cajados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claveteados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soleras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</a:t>
            </a:r>
          </a:p>
        </p:txBody>
      </p:sp>
      <p:sp>
        <p:nvSpPr>
          <p:cNvPr id="1070" name="TextBox 1"/>
          <p:cNvSpPr txBox="1"/>
          <p:nvPr/>
        </p:nvSpPr>
        <p:spPr>
          <a:xfrm rot="16200000">
            <a:off x="12153900" y="15227300"/>
            <a:ext cx="4508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mayor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inercia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servir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apoyo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</a:p>
        </p:txBody>
      </p:sp>
      <p:sp>
        <p:nvSpPr>
          <p:cNvPr id="1071" name="TextBox 1"/>
          <p:cNvSpPr txBox="1"/>
          <p:nvPr/>
        </p:nvSpPr>
        <p:spPr>
          <a:xfrm rot="16200000">
            <a:off x="14211300" y="17018000"/>
            <a:ext cx="9525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vigas.</a:t>
            </a:r>
          </a:p>
        </p:txBody>
      </p:sp>
      <p:sp>
        <p:nvSpPr>
          <p:cNvPr id="1072" name="TextBox 1"/>
          <p:cNvSpPr txBox="1"/>
          <p:nvPr/>
        </p:nvSpPr>
        <p:spPr>
          <a:xfrm rot="10800000">
            <a:off x="698500" y="20154900"/>
            <a:ext cx="130048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200"/>
              </a:lnSpc>
              <a:tabLst/>
            </a:pP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modalidad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de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intercambio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académico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curso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20</a:t>
            </a:r>
            <a:r>
              <a:rPr lang="en-US" altLang="zh-CN" sz="5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12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-20</a:t>
            </a:r>
            <a:r>
              <a:rPr lang="en-US" altLang="zh-CN" sz="5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13</a:t>
            </a:r>
          </a:p>
        </p:txBody>
      </p:sp>
      <p:sp>
        <p:nvSpPr>
          <p:cNvPr id="1073" name="TextBox 1"/>
          <p:cNvSpPr txBox="1"/>
          <p:nvPr/>
        </p:nvSpPr>
        <p:spPr>
          <a:xfrm rot="16200000">
            <a:off x="10198100" y="11150600"/>
            <a:ext cx="127000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800"/>
              </a:lnSpc>
              <a:tabLst/>
            </a:pP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CUADROS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PATOLÓGICOS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COMUNES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SOLUCIONES</a:t>
            </a:r>
            <a:r>
              <a:rPr lang="en-US" altLang="zh-CN" sz="2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99" b="1" dirty="0" smtClean="0">
                <a:solidFill>
                  <a:srgbClr val="7A1C6A"/>
                </a:solidFill>
                <a:latin typeface="Times New Roman" pitchFamily="18" charset="0"/>
                <a:cs typeface="Times New Roman" pitchFamily="18" charset="0"/>
              </a:rPr>
              <a:t>PROPUESTAS</a:t>
            </a:r>
          </a:p>
        </p:txBody>
      </p:sp>
      <p:sp>
        <p:nvSpPr>
          <p:cNvPr id="1074" name="TextBox 1"/>
          <p:cNvSpPr txBox="1"/>
          <p:nvPr/>
        </p:nvSpPr>
        <p:spPr>
          <a:xfrm rot="16200000">
            <a:off x="15671800" y="15760700"/>
            <a:ext cx="32893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HUMEDADES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MUROS</a:t>
            </a:r>
          </a:p>
        </p:txBody>
      </p:sp>
      <p:sp>
        <p:nvSpPr>
          <p:cNvPr id="1075" name="TextBox 1"/>
          <p:cNvSpPr txBox="1"/>
          <p:nvPr/>
        </p:nvSpPr>
        <p:spPr>
          <a:xfrm rot="16200000">
            <a:off x="14439900" y="13944600"/>
            <a:ext cx="69469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Impedimento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ascenso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humedad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cuña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drenaje:</a:t>
            </a:r>
          </a:p>
        </p:txBody>
      </p:sp>
      <p:sp>
        <p:nvSpPr>
          <p:cNvPr id="1076" name="TextBox 1"/>
          <p:cNvSpPr txBox="1"/>
          <p:nvPr/>
        </p:nvSpPr>
        <p:spPr>
          <a:xfrm rot="16200000">
            <a:off x="15341600" y="6477000"/>
            <a:ext cx="40386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HUMEDADES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PAVIMENTOS</a:t>
            </a:r>
          </a:p>
        </p:txBody>
      </p:sp>
      <p:sp>
        <p:nvSpPr>
          <p:cNvPr id="1077" name="TextBox 1"/>
          <p:cNvSpPr txBox="1"/>
          <p:nvPr/>
        </p:nvSpPr>
        <p:spPr>
          <a:xfrm rot="16200000">
            <a:off x="13957300" y="4610100"/>
            <a:ext cx="77851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Impedimento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ascenso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humedad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drenaje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ventila-</a:t>
            </a:r>
          </a:p>
        </p:txBody>
      </p:sp>
      <p:sp>
        <p:nvSpPr>
          <p:cNvPr id="1078" name="TextBox 1"/>
          <p:cNvSpPr txBox="1"/>
          <p:nvPr/>
        </p:nvSpPr>
        <p:spPr>
          <a:xfrm rot="16200000">
            <a:off x="16624300" y="6997700"/>
            <a:ext cx="30099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ción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trasdosado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muro:</a:t>
            </a:r>
          </a:p>
        </p:txBody>
      </p:sp>
      <p:sp>
        <p:nvSpPr>
          <p:cNvPr id="1079" name="TextBox 1"/>
          <p:cNvSpPr txBox="1"/>
          <p:nvPr/>
        </p:nvSpPr>
        <p:spPr>
          <a:xfrm rot="16200000">
            <a:off x="18389600" y="23749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7</a:t>
            </a:r>
          </a:p>
        </p:txBody>
      </p:sp>
      <p:sp>
        <p:nvSpPr>
          <p:cNvPr id="1080" name="TextBox 1"/>
          <p:cNvSpPr txBox="1"/>
          <p:nvPr/>
        </p:nvSpPr>
        <p:spPr>
          <a:xfrm rot="16200000">
            <a:off x="18897600" y="24257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9</a:t>
            </a:r>
          </a:p>
        </p:txBody>
      </p:sp>
      <p:sp>
        <p:nvSpPr>
          <p:cNvPr id="1081" name="TextBox 1"/>
          <p:cNvSpPr txBox="1"/>
          <p:nvPr/>
        </p:nvSpPr>
        <p:spPr>
          <a:xfrm rot="16200000">
            <a:off x="19558000" y="11798300"/>
            <a:ext cx="889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7</a:t>
            </a:r>
          </a:p>
        </p:txBody>
      </p:sp>
      <p:sp>
        <p:nvSpPr>
          <p:cNvPr id="1082" name="TextBox 1"/>
          <p:cNvSpPr txBox="1"/>
          <p:nvPr/>
        </p:nvSpPr>
        <p:spPr>
          <a:xfrm rot="16200000">
            <a:off x="20104100" y="109855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</a:t>
            </a:r>
          </a:p>
        </p:txBody>
      </p:sp>
      <p:sp>
        <p:nvSpPr>
          <p:cNvPr id="1083" name="TextBox 1"/>
          <p:cNvSpPr txBox="1"/>
          <p:nvPr/>
        </p:nvSpPr>
        <p:spPr>
          <a:xfrm rot="16200000">
            <a:off x="20231100" y="113665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6</a:t>
            </a:r>
          </a:p>
        </p:txBody>
      </p:sp>
      <p:sp>
        <p:nvSpPr>
          <p:cNvPr id="1084" name="TextBox 1"/>
          <p:cNvSpPr txBox="1"/>
          <p:nvPr/>
        </p:nvSpPr>
        <p:spPr>
          <a:xfrm rot="16200000">
            <a:off x="19964400" y="37211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6</a:t>
            </a:r>
          </a:p>
        </p:txBody>
      </p:sp>
      <p:sp>
        <p:nvSpPr>
          <p:cNvPr id="1085" name="TextBox 1"/>
          <p:cNvSpPr txBox="1"/>
          <p:nvPr/>
        </p:nvSpPr>
        <p:spPr>
          <a:xfrm rot="16200000">
            <a:off x="20231100" y="108712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</a:t>
            </a:r>
          </a:p>
        </p:txBody>
      </p:sp>
      <p:sp>
        <p:nvSpPr>
          <p:cNvPr id="1086" name="TextBox 1"/>
          <p:cNvSpPr txBox="1"/>
          <p:nvPr/>
        </p:nvSpPr>
        <p:spPr>
          <a:xfrm rot="16200000">
            <a:off x="20345400" y="107696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</a:t>
            </a:r>
          </a:p>
        </p:txBody>
      </p:sp>
      <p:sp>
        <p:nvSpPr>
          <p:cNvPr id="1087" name="TextBox 1"/>
          <p:cNvSpPr txBox="1"/>
          <p:nvPr/>
        </p:nvSpPr>
        <p:spPr>
          <a:xfrm rot="16200000">
            <a:off x="20053300" y="14859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8</a:t>
            </a:r>
          </a:p>
        </p:txBody>
      </p:sp>
      <p:sp>
        <p:nvSpPr>
          <p:cNvPr id="1088" name="TextBox 1"/>
          <p:cNvSpPr txBox="1"/>
          <p:nvPr/>
        </p:nvSpPr>
        <p:spPr>
          <a:xfrm rot="16200000">
            <a:off x="20434300" y="15113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</a:t>
            </a:r>
          </a:p>
        </p:txBody>
      </p:sp>
      <p:sp>
        <p:nvSpPr>
          <p:cNvPr id="1089" name="TextBox 1"/>
          <p:cNvSpPr txBox="1"/>
          <p:nvPr/>
        </p:nvSpPr>
        <p:spPr>
          <a:xfrm rot="16200000">
            <a:off x="20916900" y="16637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</a:t>
            </a:r>
          </a:p>
        </p:txBody>
      </p:sp>
      <p:sp>
        <p:nvSpPr>
          <p:cNvPr id="1090" name="TextBox 1"/>
          <p:cNvSpPr txBox="1"/>
          <p:nvPr/>
        </p:nvSpPr>
        <p:spPr>
          <a:xfrm rot="16200000">
            <a:off x="21018500" y="112903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</a:t>
            </a:r>
          </a:p>
        </p:txBody>
      </p:sp>
      <p:sp>
        <p:nvSpPr>
          <p:cNvPr id="1091" name="TextBox 1"/>
          <p:cNvSpPr txBox="1"/>
          <p:nvPr/>
        </p:nvSpPr>
        <p:spPr>
          <a:xfrm rot="16200000">
            <a:off x="16344900" y="15151100"/>
            <a:ext cx="3873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Levantamiento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pavimento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apertura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zanja</a:t>
            </a:r>
          </a:p>
        </p:txBody>
      </p:sp>
      <p:sp>
        <p:nvSpPr>
          <p:cNvPr id="1092" name="TextBox 1"/>
          <p:cNvSpPr txBox="1"/>
          <p:nvPr/>
        </p:nvSpPr>
        <p:spPr>
          <a:xfrm rot="16200000">
            <a:off x="16624300" y="15062200"/>
            <a:ext cx="3683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forma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cuña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hasta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base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muro,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realizada</a:t>
            </a:r>
          </a:p>
        </p:txBody>
      </p:sp>
      <p:sp>
        <p:nvSpPr>
          <p:cNvPr id="1093" name="TextBox 1"/>
          <p:cNvSpPr txBox="1"/>
          <p:nvPr/>
        </p:nvSpPr>
        <p:spPr>
          <a:xfrm rot="16200000">
            <a:off x="16802100" y="15062200"/>
            <a:ext cx="3683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bataches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alternos,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objeto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no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provocar</a:t>
            </a:r>
          </a:p>
        </p:txBody>
      </p:sp>
      <p:sp>
        <p:nvSpPr>
          <p:cNvPr id="1094" name="TextBox 1"/>
          <p:cNvSpPr txBox="1"/>
          <p:nvPr/>
        </p:nvSpPr>
        <p:spPr>
          <a:xfrm rot="16200000">
            <a:off x="18503900" y="16586200"/>
            <a:ext cx="635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asientos.</a:t>
            </a:r>
          </a:p>
        </p:txBody>
      </p:sp>
      <p:sp>
        <p:nvSpPr>
          <p:cNvPr id="1095" name="TextBox 1"/>
          <p:cNvSpPr txBox="1"/>
          <p:nvPr/>
        </p:nvSpPr>
        <p:spPr>
          <a:xfrm rot="16200000">
            <a:off x="17068800" y="15151100"/>
            <a:ext cx="3873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Tratamiento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impermeabilizante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revestimiento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</a:p>
        </p:txBody>
      </p:sp>
      <p:sp>
        <p:nvSpPr>
          <p:cNvPr id="1096" name="TextBox 1"/>
          <p:cNvSpPr txBox="1"/>
          <p:nvPr/>
        </p:nvSpPr>
        <p:spPr>
          <a:xfrm rot="16200000">
            <a:off x="17716500" y="15430500"/>
            <a:ext cx="2933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oxialfalto,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parte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enterrada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muro.</a:t>
            </a:r>
          </a:p>
        </p:txBody>
      </p:sp>
      <p:sp>
        <p:nvSpPr>
          <p:cNvPr id="1097" name="TextBox 1"/>
          <p:cNvSpPr txBox="1"/>
          <p:nvPr/>
        </p:nvSpPr>
        <p:spPr>
          <a:xfrm rot="16200000">
            <a:off x="17437100" y="15151100"/>
            <a:ext cx="3873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Colocación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lámina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drenaje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parte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ente-</a:t>
            </a:r>
          </a:p>
        </p:txBody>
      </p:sp>
      <p:sp>
        <p:nvSpPr>
          <p:cNvPr id="1098" name="TextBox 1"/>
          <p:cNvSpPr txBox="1"/>
          <p:nvPr/>
        </p:nvSpPr>
        <p:spPr>
          <a:xfrm rot="16200000">
            <a:off x="19011900" y="16395700"/>
            <a:ext cx="1092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rrada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muro.</a:t>
            </a:r>
          </a:p>
        </p:txBody>
      </p:sp>
      <p:sp>
        <p:nvSpPr>
          <p:cNvPr id="1099" name="TextBox 1"/>
          <p:cNvSpPr txBox="1"/>
          <p:nvPr/>
        </p:nvSpPr>
        <p:spPr>
          <a:xfrm rot="16200000">
            <a:off x="17805400" y="15151100"/>
            <a:ext cx="3873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Puesta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membrana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geotextil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antipunzonante.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Po-</a:t>
            </a:r>
          </a:p>
        </p:txBody>
      </p:sp>
      <p:sp>
        <p:nvSpPr>
          <p:cNvPr id="1100" name="TextBox 1"/>
          <p:cNvSpPr txBox="1"/>
          <p:nvPr/>
        </p:nvSpPr>
        <p:spPr>
          <a:xfrm rot="16200000">
            <a:off x="18059400" y="15074900"/>
            <a:ext cx="3721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sibilidad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usar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malla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polietileno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trenzada</a:t>
            </a:r>
          </a:p>
        </p:txBody>
      </p:sp>
      <p:sp>
        <p:nvSpPr>
          <p:cNvPr id="1101" name="TextBox 1"/>
          <p:cNvSpPr txBox="1"/>
          <p:nvPr/>
        </p:nvSpPr>
        <p:spPr>
          <a:xfrm rot="16200000">
            <a:off x="19481800" y="16319500"/>
            <a:ext cx="1231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como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alternativa.</a:t>
            </a:r>
          </a:p>
        </p:txBody>
      </p:sp>
      <p:sp>
        <p:nvSpPr>
          <p:cNvPr id="1102" name="TextBox 1"/>
          <p:cNvSpPr txBox="1"/>
          <p:nvPr/>
        </p:nvSpPr>
        <p:spPr>
          <a:xfrm rot="16200000">
            <a:off x="18351500" y="15151100"/>
            <a:ext cx="3873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Colocar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tubería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porosa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que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canalice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aguas</a:t>
            </a:r>
          </a:p>
        </p:txBody>
      </p:sp>
      <p:sp>
        <p:nvSpPr>
          <p:cNvPr id="1103" name="TextBox 1"/>
          <p:cNvSpPr txBox="1"/>
          <p:nvPr/>
        </p:nvSpPr>
        <p:spPr>
          <a:xfrm rot="16200000">
            <a:off x="19075400" y="15544800"/>
            <a:ext cx="2794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gravedad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red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saneamiento.</a:t>
            </a:r>
          </a:p>
        </p:txBody>
      </p:sp>
      <p:sp>
        <p:nvSpPr>
          <p:cNvPr id="1104" name="TextBox 1"/>
          <p:cNvSpPr txBox="1"/>
          <p:nvPr/>
        </p:nvSpPr>
        <p:spPr>
          <a:xfrm rot="16200000">
            <a:off x="18719800" y="15151100"/>
            <a:ext cx="3873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6)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Rellenado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zanja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grava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seca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función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</a:p>
        </p:txBody>
      </p:sp>
      <p:sp>
        <p:nvSpPr>
          <p:cNvPr id="1105" name="TextBox 1"/>
          <p:cNvSpPr txBox="1"/>
          <p:nvPr/>
        </p:nvSpPr>
        <p:spPr>
          <a:xfrm rot="16200000">
            <a:off x="18973800" y="15074900"/>
            <a:ext cx="3721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drenaje,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colocarla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mayor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menor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granulometría.</a:t>
            </a:r>
          </a:p>
        </p:txBody>
      </p:sp>
      <p:sp>
        <p:nvSpPr>
          <p:cNvPr id="1106" name="TextBox 1"/>
          <p:cNvSpPr txBox="1"/>
          <p:nvPr/>
        </p:nvSpPr>
        <p:spPr>
          <a:xfrm rot="16200000">
            <a:off x="20015200" y="16078200"/>
            <a:ext cx="20066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7)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Pavimentado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acera.</a:t>
            </a:r>
          </a:p>
        </p:txBody>
      </p:sp>
      <p:sp>
        <p:nvSpPr>
          <p:cNvPr id="1107" name="TextBox 1"/>
          <p:cNvSpPr txBox="1"/>
          <p:nvPr/>
        </p:nvSpPr>
        <p:spPr>
          <a:xfrm rot="16200000">
            <a:off x="17145000" y="6769100"/>
            <a:ext cx="2882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retiran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baldosas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rodapiés.</a:t>
            </a:r>
          </a:p>
        </p:txBody>
      </p:sp>
      <p:sp>
        <p:nvSpPr>
          <p:cNvPr id="1108" name="TextBox 1"/>
          <p:cNvSpPr txBox="1"/>
          <p:nvPr/>
        </p:nvSpPr>
        <p:spPr>
          <a:xfrm rot="16200000">
            <a:off x="16827500" y="6261100"/>
            <a:ext cx="3898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Picado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enlucido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interior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todas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partes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afec-</a:t>
            </a:r>
          </a:p>
        </p:txBody>
      </p:sp>
      <p:sp>
        <p:nvSpPr>
          <p:cNvPr id="1109" name="TextBox 1"/>
          <p:cNvSpPr txBox="1"/>
          <p:nvPr/>
        </p:nvSpPr>
        <p:spPr>
          <a:xfrm rot="16200000">
            <a:off x="17094200" y="6184900"/>
            <a:ext cx="3733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tadas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alrededores,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mínimo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hasta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1,5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metros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al-</a:t>
            </a:r>
          </a:p>
        </p:txBody>
      </p:sp>
      <p:sp>
        <p:nvSpPr>
          <p:cNvPr id="1110" name="TextBox 1"/>
          <p:cNvSpPr txBox="1"/>
          <p:nvPr/>
        </p:nvSpPr>
        <p:spPr>
          <a:xfrm rot="16200000">
            <a:off x="18986500" y="7886700"/>
            <a:ext cx="304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tura.</a:t>
            </a:r>
          </a:p>
        </p:txBody>
      </p:sp>
      <p:sp>
        <p:nvSpPr>
          <p:cNvPr id="1111" name="TextBox 1"/>
          <p:cNvSpPr txBox="1"/>
          <p:nvPr/>
        </p:nvSpPr>
        <p:spPr>
          <a:xfrm rot="16200000">
            <a:off x="17653000" y="6540500"/>
            <a:ext cx="3340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Vaciado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terreno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hasta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cota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-0,80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metros.</a:t>
            </a:r>
          </a:p>
        </p:txBody>
      </p:sp>
      <p:sp>
        <p:nvSpPr>
          <p:cNvPr id="1112" name="TextBox 1"/>
          <p:cNvSpPr txBox="1"/>
          <p:nvPr/>
        </p:nvSpPr>
        <p:spPr>
          <a:xfrm rot="16200000">
            <a:off x="17551400" y="6261100"/>
            <a:ext cx="3898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Relleno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0.60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metros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gravas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mayor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me-</a:t>
            </a:r>
          </a:p>
        </p:txBody>
      </p:sp>
      <p:sp>
        <p:nvSpPr>
          <p:cNvPr id="1113" name="TextBox 1"/>
          <p:cNvSpPr txBox="1"/>
          <p:nvPr/>
        </p:nvSpPr>
        <p:spPr>
          <a:xfrm rot="16200000">
            <a:off x="17818100" y="6184900"/>
            <a:ext cx="3733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nor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granulometría.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Aplicación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grava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seca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fun-</a:t>
            </a:r>
          </a:p>
        </p:txBody>
      </p:sp>
      <p:sp>
        <p:nvSpPr>
          <p:cNvPr id="1114" name="TextBox 1"/>
          <p:cNvSpPr txBox="1"/>
          <p:nvPr/>
        </p:nvSpPr>
        <p:spPr>
          <a:xfrm rot="16200000">
            <a:off x="18008600" y="6184900"/>
            <a:ext cx="3733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drenaje.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(Posibilidad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añadir/cambiar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</a:p>
        </p:txBody>
      </p:sp>
      <p:sp>
        <p:nvSpPr>
          <p:cNvPr id="1115" name="TextBox 1"/>
          <p:cNvSpPr txBox="1"/>
          <p:nvPr/>
        </p:nvSpPr>
        <p:spPr>
          <a:xfrm rot="16200000">
            <a:off x="19405600" y="7391400"/>
            <a:ext cx="1295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red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desagües).</a:t>
            </a:r>
          </a:p>
        </p:txBody>
      </p:sp>
      <p:sp>
        <p:nvSpPr>
          <p:cNvPr id="1116" name="TextBox 1"/>
          <p:cNvSpPr txBox="1"/>
          <p:nvPr/>
        </p:nvSpPr>
        <p:spPr>
          <a:xfrm rot="16200000">
            <a:off x="18288000" y="6261100"/>
            <a:ext cx="3898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Realización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solera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20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(10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hormi-</a:t>
            </a:r>
          </a:p>
        </p:txBody>
      </p:sp>
      <p:sp>
        <p:nvSpPr>
          <p:cNvPr id="1117" name="TextBox 1"/>
          <p:cNvSpPr txBox="1"/>
          <p:nvPr/>
        </p:nvSpPr>
        <p:spPr>
          <a:xfrm rot="16200000">
            <a:off x="18643600" y="6273800"/>
            <a:ext cx="3543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gón,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lamina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impermeabilizante,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10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hormigón)</a:t>
            </a:r>
          </a:p>
        </p:txBody>
      </p:sp>
      <p:sp>
        <p:nvSpPr>
          <p:cNvPr id="1118" name="TextBox 1"/>
          <p:cNvSpPr txBox="1"/>
          <p:nvPr/>
        </p:nvSpPr>
        <p:spPr>
          <a:xfrm rot="16200000">
            <a:off x="18656300" y="6261100"/>
            <a:ext cx="3898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6)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Perforaciones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muro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ventilación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50</a:t>
            </a:r>
          </a:p>
        </p:txBody>
      </p:sp>
      <p:sp>
        <p:nvSpPr>
          <p:cNvPr id="1119" name="TextBox 1"/>
          <p:cNvSpPr txBox="1"/>
          <p:nvPr/>
        </p:nvSpPr>
        <p:spPr>
          <a:xfrm rot="16200000">
            <a:off x="20650200" y="7912100"/>
            <a:ext cx="254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cm,</a:t>
            </a:r>
          </a:p>
        </p:txBody>
      </p:sp>
      <p:sp>
        <p:nvSpPr>
          <p:cNvPr id="1120" name="TextBox 1"/>
          <p:cNvSpPr txBox="1"/>
          <p:nvPr/>
        </p:nvSpPr>
        <p:spPr>
          <a:xfrm rot="16200000">
            <a:off x="19024600" y="6261100"/>
            <a:ext cx="3898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7)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Trasdosado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muro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tabique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ladrillo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hueco</a:t>
            </a:r>
          </a:p>
        </p:txBody>
      </p:sp>
      <p:sp>
        <p:nvSpPr>
          <p:cNvPr id="1121" name="TextBox 1"/>
          <p:cNvSpPr txBox="1"/>
          <p:nvPr/>
        </p:nvSpPr>
        <p:spPr>
          <a:xfrm rot="16200000">
            <a:off x="19291300" y="6184900"/>
            <a:ext cx="3733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24x11x7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formando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cámara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ventilada.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Evitar</a:t>
            </a:r>
          </a:p>
        </p:txBody>
      </p:sp>
      <p:sp>
        <p:nvSpPr>
          <p:cNvPr id="1122" name="TextBox 1"/>
          <p:cNvSpPr txBox="1"/>
          <p:nvPr/>
        </p:nvSpPr>
        <p:spPr>
          <a:xfrm rot="16200000">
            <a:off x="20116800" y="6832600"/>
            <a:ext cx="2425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caída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mortero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cámara.</a:t>
            </a:r>
          </a:p>
        </p:txBody>
      </p:sp>
      <p:sp>
        <p:nvSpPr>
          <p:cNvPr id="1123" name="TextBox 1"/>
          <p:cNvSpPr txBox="1"/>
          <p:nvPr/>
        </p:nvSpPr>
        <p:spPr>
          <a:xfrm rot="16200000">
            <a:off x="19570700" y="6261100"/>
            <a:ext cx="3898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8)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Colocación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baldosas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rodapiés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retirados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an-</a:t>
            </a:r>
          </a:p>
        </p:txBody>
      </p:sp>
      <p:sp>
        <p:nvSpPr>
          <p:cNvPr id="1124" name="TextBox 1"/>
          <p:cNvSpPr txBox="1"/>
          <p:nvPr/>
        </p:nvSpPr>
        <p:spPr>
          <a:xfrm rot="16200000">
            <a:off x="21272500" y="7620000"/>
            <a:ext cx="8636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teriormente.</a:t>
            </a:r>
          </a:p>
        </p:txBody>
      </p:sp>
      <p:sp>
        <p:nvSpPr>
          <p:cNvPr id="1125" name="TextBox 1"/>
          <p:cNvSpPr txBox="1"/>
          <p:nvPr/>
        </p:nvSpPr>
        <p:spPr>
          <a:xfrm rot="16200000">
            <a:off x="19939000" y="6261100"/>
            <a:ext cx="3898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9)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Enlucido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mediante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mortero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yeso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trasdosado</a:t>
            </a:r>
          </a:p>
        </p:txBody>
      </p:sp>
      <p:sp>
        <p:nvSpPr>
          <p:cNvPr id="1126" name="TextBox 1"/>
          <p:cNvSpPr txBox="1"/>
          <p:nvPr/>
        </p:nvSpPr>
        <p:spPr>
          <a:xfrm rot="16200000">
            <a:off x="21717000" y="7696200"/>
            <a:ext cx="698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pintado.</a:t>
            </a:r>
          </a:p>
        </p:txBody>
      </p:sp>
      <p:sp>
        <p:nvSpPr>
          <p:cNvPr id="1127" name="TextBox 1"/>
          <p:cNvSpPr txBox="1"/>
          <p:nvPr/>
        </p:nvSpPr>
        <p:spPr>
          <a:xfrm rot="16200000">
            <a:off x="18592800" y="13360400"/>
            <a:ext cx="80899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REPARACIÓN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REFUERZO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ELEMENTOS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HORIZONTALES</a:t>
            </a:r>
          </a:p>
        </p:txBody>
      </p:sp>
      <p:sp>
        <p:nvSpPr>
          <p:cNvPr id="1128" name="TextBox 1"/>
          <p:cNvSpPr txBox="1"/>
          <p:nvPr/>
        </p:nvSpPr>
        <p:spPr>
          <a:xfrm rot="16200000">
            <a:off x="21183600" y="13233400"/>
            <a:ext cx="39116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Reparación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puntual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mediante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prótesis.</a:t>
            </a:r>
          </a:p>
        </p:txBody>
      </p:sp>
      <p:sp>
        <p:nvSpPr>
          <p:cNvPr id="1129" name="TextBox 1"/>
          <p:cNvSpPr txBox="1"/>
          <p:nvPr/>
        </p:nvSpPr>
        <p:spPr>
          <a:xfrm rot="16200000">
            <a:off x="22148800" y="13487400"/>
            <a:ext cx="2755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1)Apeo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viga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solera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intervenir.</a:t>
            </a:r>
          </a:p>
        </p:txBody>
      </p:sp>
      <p:sp>
        <p:nvSpPr>
          <p:cNvPr id="1130" name="TextBox 1"/>
          <p:cNvSpPr txBox="1"/>
          <p:nvPr/>
        </p:nvSpPr>
        <p:spPr>
          <a:xfrm rot="16200000">
            <a:off x="21094700" y="12255500"/>
            <a:ext cx="5219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2)Se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elimina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zona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afectada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cortando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madera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45°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incli-</a:t>
            </a:r>
          </a:p>
        </p:txBody>
      </p:sp>
      <p:sp>
        <p:nvSpPr>
          <p:cNvPr id="1131" name="TextBox 1"/>
          <p:cNvSpPr txBox="1"/>
          <p:nvPr/>
        </p:nvSpPr>
        <p:spPr>
          <a:xfrm rot="16200000">
            <a:off x="22288500" y="13119100"/>
            <a:ext cx="3187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nación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15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20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afectación.</a:t>
            </a:r>
          </a:p>
        </p:txBody>
      </p:sp>
      <p:sp>
        <p:nvSpPr>
          <p:cNvPr id="1132" name="TextBox 1"/>
          <p:cNvSpPr txBox="1"/>
          <p:nvPr/>
        </p:nvSpPr>
        <p:spPr>
          <a:xfrm rot="16200000">
            <a:off x="21450300" y="12255500"/>
            <a:ext cx="5219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3)Preparación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prótesis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mismo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material,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igual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forma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tra-</a:t>
            </a:r>
          </a:p>
        </p:txBody>
      </p:sp>
      <p:sp>
        <p:nvSpPr>
          <p:cNvPr id="1133" name="TextBox 1"/>
          <p:cNvSpPr txBox="1"/>
          <p:nvPr/>
        </p:nvSpPr>
        <p:spPr>
          <a:xfrm rot="16200000">
            <a:off x="23736300" y="14198600"/>
            <a:ext cx="1016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eliminado.</a:t>
            </a:r>
          </a:p>
        </p:txBody>
      </p:sp>
      <p:sp>
        <p:nvSpPr>
          <p:cNvPr id="1134" name="TextBox 1"/>
          <p:cNvSpPr txBox="1"/>
          <p:nvPr/>
        </p:nvSpPr>
        <p:spPr>
          <a:xfrm rot="16200000">
            <a:off x="21818600" y="12255500"/>
            <a:ext cx="5219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4)Unión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ambas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piezas.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Taladrándolas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diagonal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opuesta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cor-</a:t>
            </a:r>
          </a:p>
        </p:txBody>
      </p:sp>
      <p:sp>
        <p:nvSpPr>
          <p:cNvPr id="1135" name="TextBox 1"/>
          <p:cNvSpPr txBox="1"/>
          <p:nvPr/>
        </p:nvSpPr>
        <p:spPr>
          <a:xfrm rot="16200000">
            <a:off x="22085300" y="12179300"/>
            <a:ext cx="5067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introduciendo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varillas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fibra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vidrio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fijadas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mediante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resinas</a:t>
            </a:r>
          </a:p>
        </p:txBody>
      </p:sp>
      <p:sp>
        <p:nvSpPr>
          <p:cNvPr id="1136" name="TextBox 1"/>
          <p:cNvSpPr txBox="1"/>
          <p:nvPr/>
        </p:nvSpPr>
        <p:spPr>
          <a:xfrm rot="16200000">
            <a:off x="24396700" y="14312900"/>
            <a:ext cx="800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epoxídicas.</a:t>
            </a:r>
          </a:p>
        </p:txBody>
      </p:sp>
      <p:sp>
        <p:nvSpPr>
          <p:cNvPr id="1137" name="TextBox 1"/>
          <p:cNvSpPr txBox="1"/>
          <p:nvPr/>
        </p:nvSpPr>
        <p:spPr>
          <a:xfrm rot="16200000">
            <a:off x="22999700" y="12877800"/>
            <a:ext cx="3962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5)Después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secado,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volver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apoyar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viga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solera.</a:t>
            </a:r>
          </a:p>
        </p:txBody>
      </p:sp>
      <p:sp>
        <p:nvSpPr>
          <p:cNvPr id="1138" name="TextBox 1"/>
          <p:cNvSpPr txBox="1"/>
          <p:nvPr/>
        </p:nvSpPr>
        <p:spPr>
          <a:xfrm rot="16200000">
            <a:off x="19900900" y="5753100"/>
            <a:ext cx="54864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REFUERZO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FORJADO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9" b="1" dirty="0" smtClean="0">
                <a:solidFill>
                  <a:srgbClr val="7C161A"/>
                </a:solidFill>
                <a:latin typeface="Times New Roman" pitchFamily="18" charset="0"/>
                <a:cs typeface="Times New Roman" pitchFamily="18" charset="0"/>
              </a:rPr>
              <a:t>ENTREPISO</a:t>
            </a:r>
          </a:p>
        </p:txBody>
      </p:sp>
      <p:sp>
        <p:nvSpPr>
          <p:cNvPr id="1139" name="TextBox 1"/>
          <p:cNvSpPr txBox="1"/>
          <p:nvPr/>
        </p:nvSpPr>
        <p:spPr>
          <a:xfrm rot="16200000">
            <a:off x="20154900" y="5524500"/>
            <a:ext cx="59563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Refuerzo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forjado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compresión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hormigón:</a:t>
            </a:r>
          </a:p>
        </p:txBody>
      </p:sp>
      <p:sp>
        <p:nvSpPr>
          <p:cNvPr id="1140" name="TextBox 1"/>
          <p:cNvSpPr txBox="1"/>
          <p:nvPr/>
        </p:nvSpPr>
        <p:spPr>
          <a:xfrm rot="16200000">
            <a:off x="21767800" y="13601700"/>
            <a:ext cx="7632700" cy="203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00"/>
              </a:lnSpc>
              <a:tabLst/>
            </a:pP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Refuerzo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soleras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perﬁles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metálicos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L,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zona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tracción:</a:t>
            </a:r>
          </a:p>
        </p:txBody>
      </p:sp>
      <p:sp>
        <p:nvSpPr>
          <p:cNvPr id="1141" name="TextBox 1"/>
          <p:cNvSpPr txBox="1"/>
          <p:nvPr/>
        </p:nvSpPr>
        <p:spPr>
          <a:xfrm rot="16200000">
            <a:off x="19799300" y="4470400"/>
            <a:ext cx="7429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1)En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este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punto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todos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elementos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madera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han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sido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apuntalados,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limpiados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lijados.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colo-</a:t>
            </a:r>
          </a:p>
        </p:txBody>
      </p:sp>
      <p:sp>
        <p:nvSpPr>
          <p:cNvPr id="1142" name="TextBox 1"/>
          <p:cNvSpPr txBox="1"/>
          <p:nvPr/>
        </p:nvSpPr>
        <p:spPr>
          <a:xfrm rot="16200000">
            <a:off x="22847300" y="7175500"/>
            <a:ext cx="1701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nueva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tablazón.</a:t>
            </a:r>
          </a:p>
        </p:txBody>
      </p:sp>
      <p:sp>
        <p:nvSpPr>
          <p:cNvPr id="1143" name="TextBox 1"/>
          <p:cNvSpPr txBox="1"/>
          <p:nvPr/>
        </p:nvSpPr>
        <p:spPr>
          <a:xfrm rot="16200000">
            <a:off x="20167600" y="4470400"/>
            <a:ext cx="7429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2)En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muros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mampostería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función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estructural,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embeberán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barras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acero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corrugado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</a:p>
        </p:txBody>
      </p:sp>
      <p:sp>
        <p:nvSpPr>
          <p:cNvPr id="1144" name="TextBox 1"/>
          <p:cNvSpPr txBox="1"/>
          <p:nvPr/>
        </p:nvSpPr>
        <p:spPr>
          <a:xfrm rot="16200000">
            <a:off x="22555200" y="6527800"/>
            <a:ext cx="3009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función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conectores,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viga.</a:t>
            </a:r>
          </a:p>
        </p:txBody>
      </p:sp>
      <p:sp>
        <p:nvSpPr>
          <p:cNvPr id="1145" name="TextBox 1"/>
          <p:cNvSpPr txBox="1"/>
          <p:nvPr/>
        </p:nvSpPr>
        <p:spPr>
          <a:xfrm rot="16200000">
            <a:off x="20535900" y="4470400"/>
            <a:ext cx="7429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3)Repartir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barras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acero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corrugado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función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negativo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uniendo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vigas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que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encuentren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en-</a:t>
            </a:r>
          </a:p>
        </p:txBody>
      </p:sp>
      <p:sp>
        <p:nvSpPr>
          <p:cNvPr id="1146" name="TextBox 1"/>
          <p:cNvSpPr txBox="1"/>
          <p:nvPr/>
        </p:nvSpPr>
        <p:spPr>
          <a:xfrm rot="16200000">
            <a:off x="23050500" y="6654800"/>
            <a:ext cx="2755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frentadas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su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apoyo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soleras.</a:t>
            </a:r>
          </a:p>
        </p:txBody>
      </p:sp>
      <p:sp>
        <p:nvSpPr>
          <p:cNvPr id="1147" name="TextBox 1"/>
          <p:cNvSpPr txBox="1"/>
          <p:nvPr/>
        </p:nvSpPr>
        <p:spPr>
          <a:xfrm rot="16200000">
            <a:off x="22301200" y="5867400"/>
            <a:ext cx="4622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4)Clavar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conectores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acero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largo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vigas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20cm.</a:t>
            </a:r>
          </a:p>
        </p:txBody>
      </p:sp>
      <p:sp>
        <p:nvSpPr>
          <p:cNvPr id="1148" name="TextBox 1"/>
          <p:cNvSpPr txBox="1"/>
          <p:nvPr/>
        </p:nvSpPr>
        <p:spPr>
          <a:xfrm rot="16200000">
            <a:off x="21374100" y="4762500"/>
            <a:ext cx="6858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5)Extensión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mallazo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electrosoldado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toda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superficie,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utilizando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separadores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2cm.</a:t>
            </a:r>
          </a:p>
        </p:txBody>
      </p:sp>
      <p:sp>
        <p:nvSpPr>
          <p:cNvPr id="1149" name="TextBox 1"/>
          <p:cNvSpPr txBox="1"/>
          <p:nvPr/>
        </p:nvSpPr>
        <p:spPr>
          <a:xfrm rot="16200000">
            <a:off x="22085300" y="5283200"/>
            <a:ext cx="5791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6)Vertido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capa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hormigón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función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capa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compresión.</a:t>
            </a:r>
          </a:p>
        </p:txBody>
      </p:sp>
      <p:sp>
        <p:nvSpPr>
          <p:cNvPr id="1150" name="TextBox 1"/>
          <p:cNvSpPr txBox="1"/>
          <p:nvPr/>
        </p:nvSpPr>
        <p:spPr>
          <a:xfrm rot="16200000">
            <a:off x="21767800" y="4787900"/>
            <a:ext cx="6781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7)Dejar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fraguar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hasta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resistencia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adecuada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desapuntalar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centro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vano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extremos.</a:t>
            </a:r>
          </a:p>
        </p:txBody>
      </p:sp>
      <p:sp>
        <p:nvSpPr>
          <p:cNvPr id="1151" name="TextBox 1"/>
          <p:cNvSpPr txBox="1"/>
          <p:nvPr/>
        </p:nvSpPr>
        <p:spPr>
          <a:xfrm rot="16200000">
            <a:off x="21628100" y="4470400"/>
            <a:ext cx="7429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8)Extensión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lámina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asfáltica.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Evitará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cualquier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tipo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filtración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separará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capa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compresión</a:t>
            </a:r>
          </a:p>
        </p:txBody>
      </p:sp>
      <p:sp>
        <p:nvSpPr>
          <p:cNvPr id="1152" name="TextBox 1"/>
          <p:cNvSpPr txBox="1"/>
          <p:nvPr/>
        </p:nvSpPr>
        <p:spPr>
          <a:xfrm rot="16200000">
            <a:off x="24333200" y="6832600"/>
            <a:ext cx="2400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hormigón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nivelamiento.</a:t>
            </a:r>
          </a:p>
        </p:txBody>
      </p:sp>
      <p:sp>
        <p:nvSpPr>
          <p:cNvPr id="1153" name="TextBox 1"/>
          <p:cNvSpPr txBox="1"/>
          <p:nvPr/>
        </p:nvSpPr>
        <p:spPr>
          <a:xfrm rot="16200000">
            <a:off x="23939500" y="6413500"/>
            <a:ext cx="3543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9)Capa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autonivelante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hormigón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aligerado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</a:p>
        </p:txBody>
      </p:sp>
      <p:sp>
        <p:nvSpPr>
          <p:cNvPr id="1154" name="TextBox 1"/>
          <p:cNvSpPr txBox="1"/>
          <p:nvPr/>
        </p:nvSpPr>
        <p:spPr>
          <a:xfrm rot="16200000">
            <a:off x="24828500" y="6959600"/>
            <a:ext cx="2146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arlita,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espesor.</a:t>
            </a:r>
          </a:p>
        </p:txBody>
      </p:sp>
      <p:sp>
        <p:nvSpPr>
          <p:cNvPr id="1155" name="TextBox 1"/>
          <p:cNvSpPr txBox="1"/>
          <p:nvPr/>
        </p:nvSpPr>
        <p:spPr>
          <a:xfrm rot="16200000">
            <a:off x="24688800" y="6819900"/>
            <a:ext cx="2781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10)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Capa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asiento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arena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cm.</a:t>
            </a:r>
          </a:p>
        </p:txBody>
      </p:sp>
      <p:sp>
        <p:nvSpPr>
          <p:cNvPr id="1156" name="TextBox 1"/>
          <p:cNvSpPr txBox="1"/>
          <p:nvPr/>
        </p:nvSpPr>
        <p:spPr>
          <a:xfrm rot="16200000">
            <a:off x="26136600" y="15113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</a:t>
            </a:r>
          </a:p>
        </p:txBody>
      </p:sp>
      <p:sp>
        <p:nvSpPr>
          <p:cNvPr id="1157" name="TextBox 1"/>
          <p:cNvSpPr txBox="1"/>
          <p:nvPr/>
        </p:nvSpPr>
        <p:spPr>
          <a:xfrm rot="16200000">
            <a:off x="24472900" y="6426200"/>
            <a:ext cx="3568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11)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Colocación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baldosas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rejuntado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</a:p>
        </p:txBody>
      </p:sp>
      <p:sp>
        <p:nvSpPr>
          <p:cNvPr id="1158" name="TextBox 1"/>
          <p:cNvSpPr txBox="1"/>
          <p:nvPr/>
        </p:nvSpPr>
        <p:spPr>
          <a:xfrm rot="16200000">
            <a:off x="25527000" y="7124700"/>
            <a:ext cx="1841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lechada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hidráulica.</a:t>
            </a:r>
          </a:p>
        </p:txBody>
      </p:sp>
      <p:sp>
        <p:nvSpPr>
          <p:cNvPr id="1159" name="TextBox 1"/>
          <p:cNvSpPr txBox="1"/>
          <p:nvPr/>
        </p:nvSpPr>
        <p:spPr>
          <a:xfrm rot="16200000">
            <a:off x="26441400" y="3594100"/>
            <a:ext cx="165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11</a:t>
            </a:r>
          </a:p>
        </p:txBody>
      </p:sp>
      <p:sp>
        <p:nvSpPr>
          <p:cNvPr id="1160" name="TextBox 1"/>
          <p:cNvSpPr txBox="1"/>
          <p:nvPr/>
        </p:nvSpPr>
        <p:spPr>
          <a:xfrm rot="16200000">
            <a:off x="26733500" y="3276600"/>
            <a:ext cx="165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10</a:t>
            </a:r>
          </a:p>
        </p:txBody>
      </p:sp>
      <p:sp>
        <p:nvSpPr>
          <p:cNvPr id="1161" name="TextBox 1"/>
          <p:cNvSpPr txBox="1"/>
          <p:nvPr/>
        </p:nvSpPr>
        <p:spPr>
          <a:xfrm rot="16200000">
            <a:off x="26936700" y="31242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9</a:t>
            </a:r>
          </a:p>
        </p:txBody>
      </p:sp>
      <p:sp>
        <p:nvSpPr>
          <p:cNvPr id="1162" name="TextBox 1"/>
          <p:cNvSpPr txBox="1"/>
          <p:nvPr/>
        </p:nvSpPr>
        <p:spPr>
          <a:xfrm rot="16200000">
            <a:off x="27127200" y="29464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8</a:t>
            </a:r>
          </a:p>
        </p:txBody>
      </p:sp>
      <p:sp>
        <p:nvSpPr>
          <p:cNvPr id="1163" name="TextBox 1"/>
          <p:cNvSpPr txBox="1"/>
          <p:nvPr/>
        </p:nvSpPr>
        <p:spPr>
          <a:xfrm rot="16200000">
            <a:off x="27241500" y="27686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6</a:t>
            </a:r>
          </a:p>
        </p:txBody>
      </p:sp>
      <p:sp>
        <p:nvSpPr>
          <p:cNvPr id="1164" name="TextBox 1"/>
          <p:cNvSpPr txBox="1"/>
          <p:nvPr/>
        </p:nvSpPr>
        <p:spPr>
          <a:xfrm rot="16200000">
            <a:off x="27178000" y="17272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</a:t>
            </a:r>
          </a:p>
        </p:txBody>
      </p:sp>
      <p:sp>
        <p:nvSpPr>
          <p:cNvPr id="1165" name="TextBox 1"/>
          <p:cNvSpPr txBox="1"/>
          <p:nvPr/>
        </p:nvSpPr>
        <p:spPr>
          <a:xfrm rot="16200000">
            <a:off x="26936700" y="914400"/>
            <a:ext cx="76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</a:t>
            </a:r>
          </a:p>
        </p:txBody>
      </p:sp>
      <p:sp>
        <p:nvSpPr>
          <p:cNvPr id="1166" name="TextBox 1"/>
          <p:cNvSpPr txBox="1"/>
          <p:nvPr/>
        </p:nvSpPr>
        <p:spPr>
          <a:xfrm rot="16200000">
            <a:off x="23863300" y="14973300"/>
            <a:ext cx="4203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este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punto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han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sido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apuntaladas,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limpiadas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lijadas.</a:t>
            </a:r>
          </a:p>
        </p:txBody>
      </p:sp>
      <p:sp>
        <p:nvSpPr>
          <p:cNvPr id="1167" name="TextBox 1"/>
          <p:cNvSpPr txBox="1"/>
          <p:nvPr/>
        </p:nvSpPr>
        <p:spPr>
          <a:xfrm rot="16200000">
            <a:off x="22733000" y="13665200"/>
            <a:ext cx="68326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Medir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cortar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perfiles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metálicos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70.8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misma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longitud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que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solera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reforzar.</a:t>
            </a:r>
          </a:p>
        </p:txBody>
      </p:sp>
      <p:sp>
        <p:nvSpPr>
          <p:cNvPr id="1168" name="TextBox 1"/>
          <p:cNvSpPr txBox="1"/>
          <p:nvPr/>
        </p:nvSpPr>
        <p:spPr>
          <a:xfrm rot="16200000">
            <a:off x="23304500" y="14046200"/>
            <a:ext cx="6057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Taladrar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orificios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1,5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20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alas,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3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cm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esquina.</a:t>
            </a:r>
          </a:p>
        </p:txBody>
      </p:sp>
      <p:sp>
        <p:nvSpPr>
          <p:cNvPr id="1169" name="TextBox 1"/>
          <p:cNvSpPr txBox="1"/>
          <p:nvPr/>
        </p:nvSpPr>
        <p:spPr>
          <a:xfrm rot="16200000">
            <a:off x="23850600" y="14401800"/>
            <a:ext cx="5334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4)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Situar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perfil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cada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esquina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inferior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solera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atornillar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torni-</a:t>
            </a:r>
          </a:p>
        </p:txBody>
      </p:sp>
      <p:sp>
        <p:nvSpPr>
          <p:cNvPr id="1170" name="TextBox 1"/>
          <p:cNvSpPr txBox="1"/>
          <p:nvPr/>
        </p:nvSpPr>
        <p:spPr>
          <a:xfrm rot="16200000">
            <a:off x="25552400" y="15786100"/>
            <a:ext cx="2311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llos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autotaladrantes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inoxidables.</a:t>
            </a:r>
          </a:p>
        </p:txBody>
      </p:sp>
      <p:sp>
        <p:nvSpPr>
          <p:cNvPr id="1171" name="TextBox 1"/>
          <p:cNvSpPr txBox="1"/>
          <p:nvPr/>
        </p:nvSpPr>
        <p:spPr>
          <a:xfrm rot="16200000">
            <a:off x="24726900" y="14909800"/>
            <a:ext cx="4318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5)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colocarán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unos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embellecedores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madera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par-</a:t>
            </a:r>
          </a:p>
        </p:txBody>
      </p:sp>
      <p:sp>
        <p:nvSpPr>
          <p:cNvPr id="1172" name="TextBox 1"/>
          <p:cNvSpPr txBox="1"/>
          <p:nvPr/>
        </p:nvSpPr>
        <p:spPr>
          <a:xfrm rot="16200000">
            <a:off x="25222200" y="15087600"/>
            <a:ext cx="3683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te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inferior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vigas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para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falsear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los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refuerzo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</a:p>
        </p:txBody>
      </p:sp>
      <p:sp>
        <p:nvSpPr>
          <p:cNvPr id="1173" name="TextBox 1"/>
          <p:cNvSpPr txBox="1"/>
          <p:nvPr/>
        </p:nvSpPr>
        <p:spPr>
          <a:xfrm rot="16200000">
            <a:off x="25654000" y="15341600"/>
            <a:ext cx="3187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carbono.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(Esto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utilizaba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su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origen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para</a:t>
            </a:r>
          </a:p>
        </p:txBody>
      </p:sp>
      <p:sp>
        <p:nvSpPr>
          <p:cNvPr id="1174" name="TextBox 1"/>
          <p:cNvSpPr txBox="1"/>
          <p:nvPr/>
        </p:nvSpPr>
        <p:spPr>
          <a:xfrm rot="16200000">
            <a:off x="26885900" y="16383000"/>
            <a:ext cx="1104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falsear</a:t>
            </a:r>
            <a:r>
              <a:rPr lang="en-US" altLang="zh-CN" sz="1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99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rollizos).</a:t>
            </a:r>
          </a:p>
        </p:txBody>
      </p:sp>
      <p:sp>
        <p:nvSpPr>
          <p:cNvPr id="1175" name="TextBox 1"/>
          <p:cNvSpPr txBox="1"/>
          <p:nvPr/>
        </p:nvSpPr>
        <p:spPr>
          <a:xfrm rot="10800000">
            <a:off x="21996400" y="20167600"/>
            <a:ext cx="58928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200"/>
              </a:lnSpc>
              <a:tabLst/>
            </a:pPr>
            <a:r>
              <a:rPr lang="en-US" altLang="zh-CN" sz="5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P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royecto</a:t>
            </a:r>
            <a:r>
              <a:rPr lang="en-US" altLang="zh-CN" sz="5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F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inal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de</a:t>
            </a:r>
            <a:r>
              <a:rPr lang="en-US" altLang="zh-CN" sz="5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G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rado</a:t>
            </a:r>
          </a:p>
        </p:txBody>
      </p:sp>
      <p:sp>
        <p:nvSpPr>
          <p:cNvPr id="1176" name="TextBox 1"/>
          <p:cNvSpPr txBox="1"/>
          <p:nvPr/>
        </p:nvSpPr>
        <p:spPr>
          <a:xfrm rot="10800000">
            <a:off x="20942300" y="19570700"/>
            <a:ext cx="6946900" cy="431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400"/>
              </a:lnSpc>
              <a:tabLst/>
            </a:pPr>
            <a:r>
              <a:rPr lang="en-US" altLang="zh-CN" sz="3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G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rado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en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A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rquitectura</a:t>
            </a:r>
            <a:r>
              <a:rPr lang="en-US" altLang="zh-CN" sz="3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T</a:t>
            </a:r>
            <a:r>
              <a:rPr lang="en-US" altLang="zh-CN" sz="3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écnica</a:t>
            </a:r>
          </a:p>
        </p:txBody>
      </p:sp>
      <p:sp>
        <p:nvSpPr>
          <p:cNvPr id="1177" name="TextBox 1"/>
          <p:cNvSpPr txBox="1"/>
          <p:nvPr/>
        </p:nvSpPr>
        <p:spPr>
          <a:xfrm rot="10800000">
            <a:off x="1511300" y="18084800"/>
            <a:ext cx="25590500" cy="1155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100"/>
              </a:lnSpc>
              <a:tabLst/>
            </a:pPr>
            <a:r>
              <a:rPr lang="en-US" altLang="zh-CN" sz="95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C</a:t>
            </a:r>
            <a:r>
              <a:rPr lang="en-US" altLang="zh-CN" sz="95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uba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-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S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antiago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de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b="1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C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uba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-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Universidad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de</a:t>
            </a:r>
            <a:r>
              <a:rPr lang="en-US" altLang="zh-CN" sz="79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7999" dirty="0" smtClean="0">
                <a:solidFill>
                  <a:srgbClr val="FFFFFF"/>
                </a:solidFill>
                <a:latin typeface="Century Gothic" pitchFamily="18" charset="0"/>
                <a:cs typeface="Century Gothic" pitchFamily="18" charset="0"/>
              </a:rPr>
              <a:t>Oriente</a:t>
            </a:r>
          </a:p>
        </p:txBody>
      </p:sp>
      <p:sp>
        <p:nvSpPr>
          <p:cNvPr id="1178" name="TextBox 1"/>
          <p:cNvSpPr txBox="1"/>
          <p:nvPr/>
        </p:nvSpPr>
        <p:spPr>
          <a:xfrm rot="16200000">
            <a:off x="26327100" y="15786100"/>
            <a:ext cx="2578100" cy="152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/>
            </a:pP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*Las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dimensiones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los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perfiles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</a:p>
        </p:txBody>
      </p:sp>
      <p:sp>
        <p:nvSpPr>
          <p:cNvPr id="1179" name="TextBox 1"/>
          <p:cNvSpPr txBox="1"/>
          <p:nvPr/>
        </p:nvSpPr>
        <p:spPr>
          <a:xfrm rot="16200000">
            <a:off x="26543000" y="15748000"/>
            <a:ext cx="2489200" cy="152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/>
            </a:pP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su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anclaje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se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deben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calcular,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en</a:t>
            </a:r>
          </a:p>
        </p:txBody>
      </p:sp>
      <p:sp>
        <p:nvSpPr>
          <p:cNvPr id="1180" name="TextBox 1"/>
          <p:cNvSpPr txBox="1"/>
          <p:nvPr/>
        </p:nvSpPr>
        <p:spPr>
          <a:xfrm rot="16200000">
            <a:off x="26733500" y="15748000"/>
            <a:ext cx="2489200" cy="152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/>
            </a:pP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relación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al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estado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del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forjado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y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el</a:t>
            </a:r>
          </a:p>
        </p:txBody>
      </p:sp>
      <p:sp>
        <p:nvSpPr>
          <p:cNvPr id="1181" name="TextBox 1"/>
          <p:cNvSpPr txBox="1"/>
          <p:nvPr/>
        </p:nvSpPr>
        <p:spPr>
          <a:xfrm rot="16200000">
            <a:off x="27647900" y="16484600"/>
            <a:ext cx="1028700" cy="152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/>
            </a:pP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peso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a</a:t>
            </a:r>
            <a:r>
              <a:rPr lang="en-US" altLang="zh-CN" sz="127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7" dirty="0" smtClean="0">
                <a:solidFill>
                  <a:srgbClr val="000000"/>
                </a:solidFill>
                <a:latin typeface="Kalinga" pitchFamily="18" charset="0"/>
                <a:cs typeface="Kalinga" pitchFamily="18" charset="0"/>
              </a:rPr>
              <a:t>resistir.</a:t>
            </a:r>
          </a:p>
        </p:txBody>
      </p:sp>
      <p:sp>
        <p:nvSpPr>
          <p:cNvPr id="1182" name="TextBox 1"/>
          <p:cNvSpPr txBox="1"/>
          <p:nvPr/>
        </p:nvSpPr>
        <p:spPr>
          <a:xfrm rot="16200000">
            <a:off x="28448000" y="20624800"/>
            <a:ext cx="8890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Alumnos:</a:t>
            </a:r>
          </a:p>
        </p:txBody>
      </p:sp>
      <p:sp>
        <p:nvSpPr>
          <p:cNvPr id="1183" name="TextBox 1"/>
          <p:cNvSpPr txBox="1"/>
          <p:nvPr/>
        </p:nvSpPr>
        <p:spPr>
          <a:xfrm rot="16200000">
            <a:off x="28968700" y="20434300"/>
            <a:ext cx="12827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tutor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destino:</a:t>
            </a:r>
          </a:p>
        </p:txBody>
      </p:sp>
      <p:sp>
        <p:nvSpPr>
          <p:cNvPr id="1184" name="TextBox 1"/>
          <p:cNvSpPr txBox="1"/>
          <p:nvPr/>
        </p:nvSpPr>
        <p:spPr>
          <a:xfrm rot="16200000">
            <a:off x="29349700" y="20561300"/>
            <a:ext cx="10160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tutor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ETSIE:</a:t>
            </a:r>
          </a:p>
        </p:txBody>
      </p:sp>
      <p:sp>
        <p:nvSpPr>
          <p:cNvPr id="1185" name="TextBox 1"/>
          <p:cNvSpPr txBox="1"/>
          <p:nvPr/>
        </p:nvSpPr>
        <p:spPr>
          <a:xfrm rot="16200000">
            <a:off x="27508200" y="17868900"/>
            <a:ext cx="27432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L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aura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E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SPINOSA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RAGONÉS</a:t>
            </a:r>
          </a:p>
        </p:txBody>
      </p:sp>
      <p:sp>
        <p:nvSpPr>
          <p:cNvPr id="1186" name="TextBox 1"/>
          <p:cNvSpPr txBox="1"/>
          <p:nvPr/>
        </p:nvSpPr>
        <p:spPr>
          <a:xfrm rot="16200000">
            <a:off x="28219400" y="18338800"/>
            <a:ext cx="18161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J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osu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M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ILLET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V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ERDÚ</a:t>
            </a:r>
          </a:p>
        </p:txBody>
      </p:sp>
      <p:sp>
        <p:nvSpPr>
          <p:cNvPr id="1187" name="TextBox 1"/>
          <p:cNvSpPr txBox="1"/>
          <p:nvPr/>
        </p:nvSpPr>
        <p:spPr>
          <a:xfrm rot="16200000">
            <a:off x="28079700" y="17945100"/>
            <a:ext cx="25908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I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sabel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S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ELLENS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F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ERNÁNDEZ</a:t>
            </a:r>
          </a:p>
        </p:txBody>
      </p:sp>
      <p:sp>
        <p:nvSpPr>
          <p:cNvPr id="1188" name="TextBox 1"/>
          <p:cNvSpPr txBox="1"/>
          <p:nvPr/>
        </p:nvSpPr>
        <p:spPr>
          <a:xfrm rot="16200000">
            <a:off x="27076400" y="16700500"/>
            <a:ext cx="50800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DraC.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Arq.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F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lora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de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los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Á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ngeles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M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ORCATE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L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ABRADA</a:t>
            </a:r>
          </a:p>
        </p:txBody>
      </p:sp>
      <p:sp>
        <p:nvSpPr>
          <p:cNvPr id="1189" name="TextBox 1"/>
          <p:cNvSpPr txBox="1"/>
          <p:nvPr/>
        </p:nvSpPr>
        <p:spPr>
          <a:xfrm rot="16200000">
            <a:off x="27927300" y="17322800"/>
            <a:ext cx="38354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Prof.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Ing.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D.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J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osé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R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amón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LBIOL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I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BÁÑEZ</a:t>
            </a:r>
          </a:p>
        </p:txBody>
      </p:sp>
      <p:sp>
        <p:nvSpPr>
          <p:cNvPr id="1190" name="TextBox 1"/>
          <p:cNvSpPr txBox="1"/>
          <p:nvPr/>
        </p:nvSpPr>
        <p:spPr>
          <a:xfrm rot="16200000">
            <a:off x="28155900" y="17272000"/>
            <a:ext cx="39497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Arq.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Tec.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J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uan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J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osé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M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ARTÍNEZ</a:t>
            </a:r>
            <a:r>
              <a:rPr lang="en-US" altLang="zh-CN" sz="1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99" b="1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B</a:t>
            </a:r>
            <a:r>
              <a:rPr lang="en-US" altLang="zh-CN" sz="1599" dirty="0" smtClean="0">
                <a:solidFill>
                  <a:srgbClr val="7A1C6A"/>
                </a:solidFill>
                <a:latin typeface="Century Gothic" pitchFamily="18" charset="0"/>
                <a:cs typeface="Century Gothic" pitchFamily="18" charset="0"/>
              </a:rPr>
              <a:t>OQUERA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1092</Words>
  <Application>Microsoft Office PowerPoint</Application>
  <PresentationFormat>Personalització</PresentationFormat>
  <Paragraphs>147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2" baseType="lpstr">
      <vt:lpstr>Office Theme</vt:lpstr>
      <vt:lpstr>Presentació del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Mapandaprezomosk</dc:creator>
  <cp:lastModifiedBy>Mapandaprezomosk</cp:lastModifiedBy>
  <cp:revision>4</cp:revision>
  <dcterms:created xsi:type="dcterms:W3CDTF">2006-08-16T00:00:00Z</dcterms:created>
  <dcterms:modified xsi:type="dcterms:W3CDTF">2013-07-05T11:30:23Z</dcterms:modified>
</cp:coreProperties>
</file>