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theme/themeOverride1.xml" ContentType="application/vnd.openxmlformats-officedocument.themeOverr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41"/>
  </p:notesMasterIdLst>
  <p:handoutMasterIdLst>
    <p:handoutMasterId r:id="rId42"/>
  </p:handoutMasterIdLst>
  <p:sldIdLst>
    <p:sldId id="256" r:id="rId2"/>
    <p:sldId id="257" r:id="rId3"/>
    <p:sldId id="258" r:id="rId4"/>
    <p:sldId id="265" r:id="rId5"/>
    <p:sldId id="266" r:id="rId6"/>
    <p:sldId id="260" r:id="rId7"/>
    <p:sldId id="262" r:id="rId8"/>
    <p:sldId id="267" r:id="rId9"/>
    <p:sldId id="269" r:id="rId10"/>
    <p:sldId id="268" r:id="rId11"/>
    <p:sldId id="274" r:id="rId12"/>
    <p:sldId id="264" r:id="rId13"/>
    <p:sldId id="273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4" r:id="rId23"/>
    <p:sldId id="285" r:id="rId24"/>
    <p:sldId id="288" r:id="rId25"/>
    <p:sldId id="289" r:id="rId26"/>
    <p:sldId id="290" r:id="rId27"/>
    <p:sldId id="292" r:id="rId28"/>
    <p:sldId id="293" r:id="rId29"/>
    <p:sldId id="294" r:id="rId30"/>
    <p:sldId id="295" r:id="rId31"/>
    <p:sldId id="296" r:id="rId32"/>
    <p:sldId id="297" r:id="rId33"/>
    <p:sldId id="298" r:id="rId34"/>
    <p:sldId id="299" r:id="rId35"/>
    <p:sldId id="300" r:id="rId36"/>
    <p:sldId id="301" r:id="rId37"/>
    <p:sldId id="302" r:id="rId38"/>
    <p:sldId id="303" r:id="rId39"/>
    <p:sldId id="304" r:id="rId40"/>
  </p:sldIdLst>
  <p:sldSz cx="9144000" cy="6858000" type="screen4x3"/>
  <p:notesSz cx="6761163" cy="9942513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3" autoAdjust="0"/>
    <p:restoredTop sz="94622" autoAdjust="0"/>
  </p:normalViewPr>
  <p:slideViewPr>
    <p:cSldViewPr>
      <p:cViewPr varScale="1">
        <p:scale>
          <a:sx n="107" d="100"/>
          <a:sy n="107" d="100"/>
        </p:scale>
        <p:origin x="-1638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48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Dropbox\MASTER%20EDIFICACION%20UPV\TFM\PFM%20prueba%20absorcion%20agua%203-1-14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E:\Dropbox\MASTER%20EDIFICACION%20UPV\TFM\PFM%20PESADAS%20PROBETAS%20Alberto%202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E:\Dropbox\MASTER%20EDIFICACION%20UPV\TFM\TRATAMIENTO%20DE%20DATOS\SECO\PROBETA%201%20-%20SECO.xlsm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E:\Dropbox\MASTER%20EDIFICACION%20UPV\TFM\TRATAMIENTO%20DE%20DATOS\SECO\PROBETA%201%20-%20SECO.xlsm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E:\Dropbox\MASTER%20EDIFICACION%20UPV\TFM\TRATAMIENTO%20DE%20DATOS\PROBETAS%20%20-%20HUMEDO%20-PTO%205.xlsx" TargetMode="External"/><Relationship Id="rId1" Type="http://schemas.openxmlformats.org/officeDocument/2006/relationships/themeOverride" Target="../theme/themeOverride1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E:\Dropbox\MASTER%20EDIFICACION%20UPV\TFM\TRATAMIENTO%20DE%20DATOS\ANALISIS%20VELOCIDADES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E:\Dropbox\MASTER%20EDIFICACION%20UPV\TFM\TRATAMIENTO%20DE%20DATOS\ANALISIS%20ATENUACIONES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E:\Dropbox\MASTER%20EDIFICACION%20UPV\TFM\TRATAMIENTO%20DE%20DATOS\ANALISIS%20ATENUACIONES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E:\Dropbox\MASTER%20EDIFICACION%20UPV\TFM\TRATAMIENTO%20DE%20DATOS\ANALISIS%20ATENUACIONE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Hoja1!$D$3</c:f>
              <c:strCache>
                <c:ptCount val="1"/>
                <c:pt idx="0">
                  <c:v>PROBETA 1</c:v>
                </c:pt>
              </c:strCache>
            </c:strRef>
          </c:tx>
          <c:marker>
            <c:symbol val="none"/>
          </c:marker>
          <c:cat>
            <c:numRef>
              <c:f>Hoja1!$C$4:$C$28</c:f>
              <c:numCache>
                <c:formatCode>General</c:formatCode>
                <c:ptCount val="25"/>
                <c:pt idx="0">
                  <c:v>0</c:v>
                </c:pt>
                <c:pt idx="1">
                  <c:v>20</c:v>
                </c:pt>
                <c:pt idx="2">
                  <c:v>40</c:v>
                </c:pt>
                <c:pt idx="3">
                  <c:v>60</c:v>
                </c:pt>
                <c:pt idx="4">
                  <c:v>80</c:v>
                </c:pt>
                <c:pt idx="5">
                  <c:v>100</c:v>
                </c:pt>
                <c:pt idx="6">
                  <c:v>120</c:v>
                </c:pt>
                <c:pt idx="7">
                  <c:v>140</c:v>
                </c:pt>
                <c:pt idx="8">
                  <c:v>160</c:v>
                </c:pt>
                <c:pt idx="9">
                  <c:v>180</c:v>
                </c:pt>
                <c:pt idx="10">
                  <c:v>200</c:v>
                </c:pt>
                <c:pt idx="11">
                  <c:v>220</c:v>
                </c:pt>
                <c:pt idx="12">
                  <c:v>240</c:v>
                </c:pt>
                <c:pt idx="13">
                  <c:v>260</c:v>
                </c:pt>
                <c:pt idx="14">
                  <c:v>280</c:v>
                </c:pt>
                <c:pt idx="15">
                  <c:v>300</c:v>
                </c:pt>
                <c:pt idx="16">
                  <c:v>320</c:v>
                </c:pt>
                <c:pt idx="17">
                  <c:v>340</c:v>
                </c:pt>
                <c:pt idx="18">
                  <c:v>360</c:v>
                </c:pt>
                <c:pt idx="19">
                  <c:v>380</c:v>
                </c:pt>
                <c:pt idx="20">
                  <c:v>400</c:v>
                </c:pt>
                <c:pt idx="21">
                  <c:v>420</c:v>
                </c:pt>
                <c:pt idx="22">
                  <c:v>440</c:v>
                </c:pt>
                <c:pt idx="23">
                  <c:v>460</c:v>
                </c:pt>
                <c:pt idx="24">
                  <c:v>480</c:v>
                </c:pt>
              </c:numCache>
            </c:numRef>
          </c:cat>
          <c:val>
            <c:numRef>
              <c:f>Hoja1!$G$4:$G$28</c:f>
              <c:numCache>
                <c:formatCode>General</c:formatCode>
                <c:ptCount val="25"/>
                <c:pt idx="0">
                  <c:v>0</c:v>
                </c:pt>
                <c:pt idx="1">
                  <c:v>6.2000000000000464</c:v>
                </c:pt>
                <c:pt idx="2">
                  <c:v>8.9000000000000927</c:v>
                </c:pt>
                <c:pt idx="3">
                  <c:v>10.900000000000096</c:v>
                </c:pt>
                <c:pt idx="4">
                  <c:v>12.299999999999956</c:v>
                </c:pt>
                <c:pt idx="5">
                  <c:v>13.900000000000096</c:v>
                </c:pt>
                <c:pt idx="6">
                  <c:v>15</c:v>
                </c:pt>
                <c:pt idx="7">
                  <c:v>16.200000000000042</c:v>
                </c:pt>
                <c:pt idx="8">
                  <c:v>17.299999999999944</c:v>
                </c:pt>
                <c:pt idx="9">
                  <c:v>18.400000000000087</c:v>
                </c:pt>
                <c:pt idx="10">
                  <c:v>19.099999999999909</c:v>
                </c:pt>
                <c:pt idx="11">
                  <c:v>20</c:v>
                </c:pt>
                <c:pt idx="12">
                  <c:v>20.700000000000042</c:v>
                </c:pt>
                <c:pt idx="13">
                  <c:v>21.599999999999909</c:v>
                </c:pt>
                <c:pt idx="14">
                  <c:v>22.299999999999944</c:v>
                </c:pt>
                <c:pt idx="15">
                  <c:v>22.900000000000087</c:v>
                </c:pt>
                <c:pt idx="16">
                  <c:v>23.5</c:v>
                </c:pt>
                <c:pt idx="17">
                  <c:v>24.200000000000042</c:v>
                </c:pt>
                <c:pt idx="18">
                  <c:v>24.799999999999944</c:v>
                </c:pt>
                <c:pt idx="19">
                  <c:v>25.400000000000087</c:v>
                </c:pt>
                <c:pt idx="20">
                  <c:v>25.799999999999944</c:v>
                </c:pt>
                <c:pt idx="21">
                  <c:v>26.400000000000087</c:v>
                </c:pt>
                <c:pt idx="22">
                  <c:v>27</c:v>
                </c:pt>
                <c:pt idx="23">
                  <c:v>27.299999999999944</c:v>
                </c:pt>
                <c:pt idx="24">
                  <c:v>27.799999999999944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Hoja1!$E$3</c:f>
              <c:strCache>
                <c:ptCount val="1"/>
                <c:pt idx="0">
                  <c:v>PROBETA 2</c:v>
                </c:pt>
              </c:strCache>
            </c:strRef>
          </c:tx>
          <c:marker>
            <c:symbol val="none"/>
          </c:marker>
          <c:cat>
            <c:numRef>
              <c:f>Hoja1!$C$4:$C$28</c:f>
              <c:numCache>
                <c:formatCode>General</c:formatCode>
                <c:ptCount val="25"/>
                <c:pt idx="0">
                  <c:v>0</c:v>
                </c:pt>
                <c:pt idx="1">
                  <c:v>20</c:v>
                </c:pt>
                <c:pt idx="2">
                  <c:v>40</c:v>
                </c:pt>
                <c:pt idx="3">
                  <c:v>60</c:v>
                </c:pt>
                <c:pt idx="4">
                  <c:v>80</c:v>
                </c:pt>
                <c:pt idx="5">
                  <c:v>100</c:v>
                </c:pt>
                <c:pt idx="6">
                  <c:v>120</c:v>
                </c:pt>
                <c:pt idx="7">
                  <c:v>140</c:v>
                </c:pt>
                <c:pt idx="8">
                  <c:v>160</c:v>
                </c:pt>
                <c:pt idx="9">
                  <c:v>180</c:v>
                </c:pt>
                <c:pt idx="10">
                  <c:v>200</c:v>
                </c:pt>
                <c:pt idx="11">
                  <c:v>220</c:v>
                </c:pt>
                <c:pt idx="12">
                  <c:v>240</c:v>
                </c:pt>
                <c:pt idx="13">
                  <c:v>260</c:v>
                </c:pt>
                <c:pt idx="14">
                  <c:v>280</c:v>
                </c:pt>
                <c:pt idx="15">
                  <c:v>300</c:v>
                </c:pt>
                <c:pt idx="16">
                  <c:v>320</c:v>
                </c:pt>
                <c:pt idx="17">
                  <c:v>340</c:v>
                </c:pt>
                <c:pt idx="18">
                  <c:v>360</c:v>
                </c:pt>
                <c:pt idx="19">
                  <c:v>380</c:v>
                </c:pt>
                <c:pt idx="20">
                  <c:v>400</c:v>
                </c:pt>
                <c:pt idx="21">
                  <c:v>420</c:v>
                </c:pt>
                <c:pt idx="22">
                  <c:v>440</c:v>
                </c:pt>
                <c:pt idx="23">
                  <c:v>460</c:v>
                </c:pt>
                <c:pt idx="24">
                  <c:v>480</c:v>
                </c:pt>
              </c:numCache>
            </c:numRef>
          </c:cat>
          <c:val>
            <c:numRef>
              <c:f>Hoja1!$I$4:$I$28</c:f>
              <c:numCache>
                <c:formatCode>General</c:formatCode>
                <c:ptCount val="25"/>
                <c:pt idx="0">
                  <c:v>0</c:v>
                </c:pt>
                <c:pt idx="1">
                  <c:v>5.5</c:v>
                </c:pt>
                <c:pt idx="2">
                  <c:v>8</c:v>
                </c:pt>
                <c:pt idx="3">
                  <c:v>9.7999999999999545</c:v>
                </c:pt>
                <c:pt idx="4">
                  <c:v>11.099999999999916</c:v>
                </c:pt>
                <c:pt idx="5">
                  <c:v>12.5</c:v>
                </c:pt>
                <c:pt idx="6">
                  <c:v>13.5</c:v>
                </c:pt>
                <c:pt idx="7">
                  <c:v>14.599999999999916</c:v>
                </c:pt>
                <c:pt idx="8">
                  <c:v>15.599999999999916</c:v>
                </c:pt>
                <c:pt idx="9">
                  <c:v>16.399999999999864</c:v>
                </c:pt>
                <c:pt idx="10">
                  <c:v>17.299999999999944</c:v>
                </c:pt>
                <c:pt idx="11">
                  <c:v>17.799999999999944</c:v>
                </c:pt>
                <c:pt idx="12">
                  <c:v>18.599999999999909</c:v>
                </c:pt>
                <c:pt idx="13">
                  <c:v>19.299999999999944</c:v>
                </c:pt>
                <c:pt idx="14">
                  <c:v>19.699999999999818</c:v>
                </c:pt>
                <c:pt idx="15">
                  <c:v>20.299999999999944</c:v>
                </c:pt>
                <c:pt idx="16">
                  <c:v>20.899999999999864</c:v>
                </c:pt>
                <c:pt idx="17">
                  <c:v>21.199999999999818</c:v>
                </c:pt>
                <c:pt idx="18">
                  <c:v>21.699999999999818</c:v>
                </c:pt>
                <c:pt idx="19">
                  <c:v>22.199999999999818</c:v>
                </c:pt>
                <c:pt idx="20">
                  <c:v>22.699999999999818</c:v>
                </c:pt>
                <c:pt idx="21">
                  <c:v>23</c:v>
                </c:pt>
                <c:pt idx="22">
                  <c:v>23.399999999999864</c:v>
                </c:pt>
                <c:pt idx="23">
                  <c:v>23.799999999999944</c:v>
                </c:pt>
                <c:pt idx="24">
                  <c:v>24.199999999999818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8347648"/>
        <c:axId val="89412672"/>
      </c:lineChart>
      <c:catAx>
        <c:axId val="4834764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s-ES"/>
                  <a:t>Tiempo transcurrido en minutos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89412672"/>
        <c:crosses val="autoZero"/>
        <c:auto val="1"/>
        <c:lblAlgn val="ctr"/>
        <c:lblOffset val="100"/>
        <c:noMultiLvlLbl val="0"/>
      </c:catAx>
      <c:valAx>
        <c:axId val="8941267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s-ES"/>
                  <a:t>Aumento de</a:t>
                </a:r>
                <a:r>
                  <a:rPr lang="es-ES" baseline="0"/>
                  <a:t> masa en gramos</a:t>
                </a:r>
                <a:endParaRPr lang="es-ES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4834764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2"/>
          <c:order val="0"/>
          <c:tx>
            <c:strRef>
              <c:f>GPR!$C$38</c:f>
              <c:strCache>
                <c:ptCount val="1"/>
                <c:pt idx="0">
                  <c:v>PENETRACIÓN DEL AGUA (MM)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none"/>
          </c:marker>
          <c:cat>
            <c:numRef>
              <c:f>GPR!$B$39:$B$62</c:f>
              <c:numCache>
                <c:formatCode>General</c:formatCode>
                <c:ptCount val="24"/>
                <c:pt idx="0">
                  <c:v>20</c:v>
                </c:pt>
                <c:pt idx="1">
                  <c:v>40</c:v>
                </c:pt>
                <c:pt idx="2">
                  <c:v>60</c:v>
                </c:pt>
                <c:pt idx="3">
                  <c:v>80</c:v>
                </c:pt>
                <c:pt idx="4">
                  <c:v>100</c:v>
                </c:pt>
                <c:pt idx="5">
                  <c:v>120</c:v>
                </c:pt>
                <c:pt idx="6">
                  <c:v>140</c:v>
                </c:pt>
                <c:pt idx="7">
                  <c:v>160</c:v>
                </c:pt>
                <c:pt idx="8">
                  <c:v>180</c:v>
                </c:pt>
                <c:pt idx="9">
                  <c:v>200</c:v>
                </c:pt>
                <c:pt idx="10">
                  <c:v>220</c:v>
                </c:pt>
                <c:pt idx="11">
                  <c:v>240</c:v>
                </c:pt>
                <c:pt idx="12">
                  <c:v>260</c:v>
                </c:pt>
                <c:pt idx="13">
                  <c:v>305</c:v>
                </c:pt>
                <c:pt idx="14">
                  <c:v>325</c:v>
                </c:pt>
                <c:pt idx="15">
                  <c:v>345</c:v>
                </c:pt>
                <c:pt idx="16">
                  <c:v>365</c:v>
                </c:pt>
                <c:pt idx="17">
                  <c:v>385</c:v>
                </c:pt>
                <c:pt idx="18">
                  <c:v>405</c:v>
                </c:pt>
                <c:pt idx="19">
                  <c:v>425</c:v>
                </c:pt>
                <c:pt idx="20">
                  <c:v>445</c:v>
                </c:pt>
                <c:pt idx="21">
                  <c:v>465</c:v>
                </c:pt>
                <c:pt idx="22">
                  <c:v>485</c:v>
                </c:pt>
                <c:pt idx="23">
                  <c:v>505</c:v>
                </c:pt>
              </c:numCache>
            </c:numRef>
          </c:cat>
          <c:val>
            <c:numRef>
              <c:f>GPR!$C$39:$C$62</c:f>
              <c:numCache>
                <c:formatCode>General</c:formatCode>
                <c:ptCount val="24"/>
                <c:pt idx="0">
                  <c:v>4.8</c:v>
                </c:pt>
                <c:pt idx="1">
                  <c:v>12.8</c:v>
                </c:pt>
                <c:pt idx="2">
                  <c:v>12.6</c:v>
                </c:pt>
                <c:pt idx="3">
                  <c:v>19.100000000000001</c:v>
                </c:pt>
                <c:pt idx="4">
                  <c:v>20.399999999999999</c:v>
                </c:pt>
                <c:pt idx="5">
                  <c:v>22.1</c:v>
                </c:pt>
                <c:pt idx="6">
                  <c:v>24.3</c:v>
                </c:pt>
                <c:pt idx="7">
                  <c:v>25.9</c:v>
                </c:pt>
                <c:pt idx="8">
                  <c:v>27.4</c:v>
                </c:pt>
                <c:pt idx="9">
                  <c:v>27.9</c:v>
                </c:pt>
                <c:pt idx="10">
                  <c:v>28.5</c:v>
                </c:pt>
                <c:pt idx="11">
                  <c:v>31.7</c:v>
                </c:pt>
                <c:pt idx="12">
                  <c:v>35.800000000000004</c:v>
                </c:pt>
                <c:pt idx="13">
                  <c:v>36.300000000000004</c:v>
                </c:pt>
                <c:pt idx="14">
                  <c:v>36.300000000000004</c:v>
                </c:pt>
                <c:pt idx="15">
                  <c:v>40.4</c:v>
                </c:pt>
                <c:pt idx="16">
                  <c:v>41.7</c:v>
                </c:pt>
                <c:pt idx="17">
                  <c:v>47.9</c:v>
                </c:pt>
                <c:pt idx="18">
                  <c:v>42.2</c:v>
                </c:pt>
                <c:pt idx="19">
                  <c:v>42.8</c:v>
                </c:pt>
                <c:pt idx="20">
                  <c:v>45.2</c:v>
                </c:pt>
                <c:pt idx="21">
                  <c:v>47.3</c:v>
                </c:pt>
                <c:pt idx="22">
                  <c:v>45.6</c:v>
                </c:pt>
                <c:pt idx="23">
                  <c:v>46.7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9431040"/>
        <c:axId val="49497216"/>
      </c:lineChart>
      <c:lineChart>
        <c:grouping val="standard"/>
        <c:varyColors val="0"/>
        <c:ser>
          <c:idx val="3"/>
          <c:order val="1"/>
          <c:tx>
            <c:strRef>
              <c:f>GPR!$D$38</c:f>
              <c:strCache>
                <c:ptCount val="1"/>
                <c:pt idx="0">
                  <c:v>COEFICIENTE ABSORCIÓN</c:v>
                </c:pt>
              </c:strCache>
            </c:strRef>
          </c:tx>
          <c:marker>
            <c:symbol val="none"/>
          </c:marker>
          <c:val>
            <c:numRef>
              <c:f>GPR!$D$39:$D$62</c:f>
              <c:numCache>
                <c:formatCode>0.00%</c:formatCode>
                <c:ptCount val="24"/>
                <c:pt idx="0">
                  <c:v>3.1000000000000016E-3</c:v>
                </c:pt>
                <c:pt idx="1">
                  <c:v>4.6000000000000025E-3</c:v>
                </c:pt>
                <c:pt idx="2">
                  <c:v>5.0000000000000027E-3</c:v>
                </c:pt>
                <c:pt idx="3">
                  <c:v>6.3000000000000026E-3</c:v>
                </c:pt>
                <c:pt idx="4">
                  <c:v>6.8000000000000031E-3</c:v>
                </c:pt>
                <c:pt idx="5">
                  <c:v>7.4000000000000038E-3</c:v>
                </c:pt>
                <c:pt idx="6">
                  <c:v>8.2000000000000007E-3</c:v>
                </c:pt>
                <c:pt idx="7">
                  <c:v>8.8000000000000057E-3</c:v>
                </c:pt>
                <c:pt idx="8">
                  <c:v>9.1000000000000004E-3</c:v>
                </c:pt>
                <c:pt idx="9">
                  <c:v>9.900000000000006E-3</c:v>
                </c:pt>
                <c:pt idx="10">
                  <c:v>9.8000000000000084E-3</c:v>
                </c:pt>
                <c:pt idx="11">
                  <c:v>1.1200000000000007E-2</c:v>
                </c:pt>
                <c:pt idx="12">
                  <c:v>1.3299999999999998E-2</c:v>
                </c:pt>
                <c:pt idx="13">
                  <c:v>1.4200000000000001E-2</c:v>
                </c:pt>
                <c:pt idx="14">
                  <c:v>1.5100000000000006E-2</c:v>
                </c:pt>
                <c:pt idx="15">
                  <c:v>1.6400000000000001E-2</c:v>
                </c:pt>
                <c:pt idx="16">
                  <c:v>1.6400000000000001E-2</c:v>
                </c:pt>
                <c:pt idx="17">
                  <c:v>1.7899999999999999E-2</c:v>
                </c:pt>
                <c:pt idx="18">
                  <c:v>1.77E-2</c:v>
                </c:pt>
                <c:pt idx="19">
                  <c:v>1.7999999999999999E-2</c:v>
                </c:pt>
                <c:pt idx="20">
                  <c:v>1.7999999999999999E-2</c:v>
                </c:pt>
                <c:pt idx="21">
                  <c:v>1.9800000000000012E-2</c:v>
                </c:pt>
                <c:pt idx="22">
                  <c:v>2.01E-2</c:v>
                </c:pt>
                <c:pt idx="23">
                  <c:v>1.9300000000000012E-2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9432064"/>
        <c:axId val="49497792"/>
      </c:lineChart>
      <c:catAx>
        <c:axId val="4943104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Tiempo de inmersión (minutos)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low"/>
        <c:crossAx val="49497216"/>
        <c:crosses val="autoZero"/>
        <c:auto val="1"/>
        <c:lblAlgn val="ctr"/>
        <c:lblOffset val="100"/>
        <c:noMultiLvlLbl val="0"/>
      </c:catAx>
      <c:valAx>
        <c:axId val="4949721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s-ES"/>
                  <a:t>Penetración del agua en milimetros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49431040"/>
        <c:crosses val="autoZero"/>
        <c:crossBetween val="between"/>
      </c:valAx>
      <c:valAx>
        <c:axId val="49497792"/>
        <c:scaling>
          <c:orientation val="minMax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Coeficiente de</a:t>
                </a:r>
                <a:r>
                  <a:rPr lang="en-US" baseline="0"/>
                  <a:t> Absorición</a:t>
                </a:r>
                <a:endParaRPr lang="en-US"/>
              </a:p>
            </c:rich>
          </c:tx>
          <c:layout/>
          <c:overlay val="0"/>
        </c:title>
        <c:numFmt formatCode="0.00%" sourceLinked="1"/>
        <c:majorTickMark val="out"/>
        <c:minorTickMark val="none"/>
        <c:tickLblPos val="nextTo"/>
        <c:crossAx val="49432064"/>
        <c:crosses val="max"/>
        <c:crossBetween val="between"/>
      </c:valAx>
      <c:catAx>
        <c:axId val="49432064"/>
        <c:scaling>
          <c:orientation val="minMax"/>
        </c:scaling>
        <c:delete val="0"/>
        <c:axPos val="t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Número de probeta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crossAx val="49497792"/>
        <c:crosses val="max"/>
        <c:auto val="1"/>
        <c:lblAlgn val="ctr"/>
        <c:lblOffset val="100"/>
        <c:noMultiLvlLbl val="0"/>
      </c:catAx>
    </c:plotArea>
    <c:legend>
      <c:legendPos val="b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'PUNTO 5'!$A$1</c:f>
              <c:strCache>
                <c:ptCount val="1"/>
                <c:pt idx="0">
                  <c:v>PUNTO 5</c:v>
                </c:pt>
              </c:strCache>
            </c:strRef>
          </c:tx>
          <c:marker>
            <c:symbol val="none"/>
          </c:marker>
          <c:val>
            <c:numRef>
              <c:f>'PUNTO 5'!$A$2:$A$513</c:f>
              <c:numCache>
                <c:formatCode>General</c:formatCode>
                <c:ptCount val="512"/>
                <c:pt idx="0">
                  <c:v>32768</c:v>
                </c:pt>
                <c:pt idx="1">
                  <c:v>32768</c:v>
                </c:pt>
                <c:pt idx="2">
                  <c:v>32768</c:v>
                </c:pt>
                <c:pt idx="3">
                  <c:v>32767</c:v>
                </c:pt>
                <c:pt idx="4">
                  <c:v>32767</c:v>
                </c:pt>
                <c:pt idx="5">
                  <c:v>32767</c:v>
                </c:pt>
                <c:pt idx="6">
                  <c:v>32767</c:v>
                </c:pt>
                <c:pt idx="7">
                  <c:v>32766</c:v>
                </c:pt>
                <c:pt idx="8">
                  <c:v>32766</c:v>
                </c:pt>
                <c:pt idx="9">
                  <c:v>32766</c:v>
                </c:pt>
                <c:pt idx="10">
                  <c:v>32766</c:v>
                </c:pt>
                <c:pt idx="11">
                  <c:v>32766</c:v>
                </c:pt>
                <c:pt idx="12">
                  <c:v>32766</c:v>
                </c:pt>
                <c:pt idx="13">
                  <c:v>32766</c:v>
                </c:pt>
                <c:pt idx="14">
                  <c:v>32767</c:v>
                </c:pt>
                <c:pt idx="15">
                  <c:v>32766</c:v>
                </c:pt>
                <c:pt idx="16">
                  <c:v>32767</c:v>
                </c:pt>
                <c:pt idx="17">
                  <c:v>32766</c:v>
                </c:pt>
                <c:pt idx="18">
                  <c:v>32766</c:v>
                </c:pt>
                <c:pt idx="19">
                  <c:v>32766</c:v>
                </c:pt>
                <c:pt idx="20">
                  <c:v>32766</c:v>
                </c:pt>
                <c:pt idx="21">
                  <c:v>32766</c:v>
                </c:pt>
                <c:pt idx="22">
                  <c:v>32766</c:v>
                </c:pt>
                <c:pt idx="23">
                  <c:v>32767</c:v>
                </c:pt>
                <c:pt idx="24">
                  <c:v>32767</c:v>
                </c:pt>
                <c:pt idx="25">
                  <c:v>32767</c:v>
                </c:pt>
                <c:pt idx="26">
                  <c:v>32767</c:v>
                </c:pt>
                <c:pt idx="27">
                  <c:v>32767</c:v>
                </c:pt>
                <c:pt idx="28">
                  <c:v>32766</c:v>
                </c:pt>
                <c:pt idx="29">
                  <c:v>32766</c:v>
                </c:pt>
                <c:pt idx="30">
                  <c:v>32766</c:v>
                </c:pt>
                <c:pt idx="31">
                  <c:v>32766</c:v>
                </c:pt>
                <c:pt idx="32">
                  <c:v>32766</c:v>
                </c:pt>
                <c:pt idx="33">
                  <c:v>32766</c:v>
                </c:pt>
                <c:pt idx="34">
                  <c:v>32766</c:v>
                </c:pt>
                <c:pt idx="35">
                  <c:v>32767</c:v>
                </c:pt>
                <c:pt idx="36">
                  <c:v>32767</c:v>
                </c:pt>
                <c:pt idx="37">
                  <c:v>32767</c:v>
                </c:pt>
                <c:pt idx="38">
                  <c:v>32766</c:v>
                </c:pt>
                <c:pt idx="39">
                  <c:v>32766</c:v>
                </c:pt>
                <c:pt idx="40">
                  <c:v>32765</c:v>
                </c:pt>
                <c:pt idx="41">
                  <c:v>32764</c:v>
                </c:pt>
                <c:pt idx="42">
                  <c:v>32763</c:v>
                </c:pt>
                <c:pt idx="43">
                  <c:v>32763</c:v>
                </c:pt>
                <c:pt idx="44">
                  <c:v>32763</c:v>
                </c:pt>
                <c:pt idx="45">
                  <c:v>32762</c:v>
                </c:pt>
                <c:pt idx="46">
                  <c:v>32763</c:v>
                </c:pt>
                <c:pt idx="47">
                  <c:v>32765</c:v>
                </c:pt>
                <c:pt idx="48">
                  <c:v>32767</c:v>
                </c:pt>
                <c:pt idx="49">
                  <c:v>32770</c:v>
                </c:pt>
                <c:pt idx="50">
                  <c:v>32773</c:v>
                </c:pt>
                <c:pt idx="51">
                  <c:v>32776</c:v>
                </c:pt>
                <c:pt idx="52">
                  <c:v>32782</c:v>
                </c:pt>
                <c:pt idx="53">
                  <c:v>32787</c:v>
                </c:pt>
                <c:pt idx="54">
                  <c:v>32792</c:v>
                </c:pt>
                <c:pt idx="55">
                  <c:v>32796</c:v>
                </c:pt>
                <c:pt idx="56">
                  <c:v>32798</c:v>
                </c:pt>
                <c:pt idx="57">
                  <c:v>32802</c:v>
                </c:pt>
                <c:pt idx="58">
                  <c:v>32804</c:v>
                </c:pt>
                <c:pt idx="59">
                  <c:v>32806</c:v>
                </c:pt>
                <c:pt idx="60">
                  <c:v>32807</c:v>
                </c:pt>
                <c:pt idx="61">
                  <c:v>32808</c:v>
                </c:pt>
                <c:pt idx="62">
                  <c:v>32808</c:v>
                </c:pt>
                <c:pt idx="63">
                  <c:v>32806</c:v>
                </c:pt>
                <c:pt idx="64">
                  <c:v>32805</c:v>
                </c:pt>
                <c:pt idx="65">
                  <c:v>32803</c:v>
                </c:pt>
                <c:pt idx="66">
                  <c:v>32801</c:v>
                </c:pt>
                <c:pt idx="67">
                  <c:v>32799</c:v>
                </c:pt>
                <c:pt idx="68">
                  <c:v>32797</c:v>
                </c:pt>
                <c:pt idx="69">
                  <c:v>32796</c:v>
                </c:pt>
                <c:pt idx="70">
                  <c:v>32795</c:v>
                </c:pt>
                <c:pt idx="71">
                  <c:v>32795</c:v>
                </c:pt>
                <c:pt idx="72">
                  <c:v>32795</c:v>
                </c:pt>
                <c:pt idx="73">
                  <c:v>32796</c:v>
                </c:pt>
                <c:pt idx="74">
                  <c:v>32797</c:v>
                </c:pt>
                <c:pt idx="75">
                  <c:v>32798</c:v>
                </c:pt>
                <c:pt idx="76">
                  <c:v>32800</c:v>
                </c:pt>
                <c:pt idx="77">
                  <c:v>32800</c:v>
                </c:pt>
                <c:pt idx="78">
                  <c:v>32799</c:v>
                </c:pt>
                <c:pt idx="79">
                  <c:v>32798</c:v>
                </c:pt>
                <c:pt idx="80">
                  <c:v>32796</c:v>
                </c:pt>
                <c:pt idx="81">
                  <c:v>32793</c:v>
                </c:pt>
                <c:pt idx="82">
                  <c:v>32788</c:v>
                </c:pt>
                <c:pt idx="83">
                  <c:v>32783</c:v>
                </c:pt>
                <c:pt idx="84">
                  <c:v>32776</c:v>
                </c:pt>
                <c:pt idx="85">
                  <c:v>32768</c:v>
                </c:pt>
                <c:pt idx="86">
                  <c:v>32759</c:v>
                </c:pt>
                <c:pt idx="87">
                  <c:v>32750</c:v>
                </c:pt>
                <c:pt idx="88">
                  <c:v>32744</c:v>
                </c:pt>
                <c:pt idx="89">
                  <c:v>32740</c:v>
                </c:pt>
                <c:pt idx="90">
                  <c:v>32736</c:v>
                </c:pt>
                <c:pt idx="91">
                  <c:v>32731</c:v>
                </c:pt>
                <c:pt idx="92">
                  <c:v>32728</c:v>
                </c:pt>
                <c:pt idx="93">
                  <c:v>32725</c:v>
                </c:pt>
                <c:pt idx="94">
                  <c:v>32723</c:v>
                </c:pt>
                <c:pt idx="95">
                  <c:v>32722</c:v>
                </c:pt>
                <c:pt idx="96">
                  <c:v>32723</c:v>
                </c:pt>
                <c:pt idx="97">
                  <c:v>32723</c:v>
                </c:pt>
                <c:pt idx="98">
                  <c:v>32724</c:v>
                </c:pt>
                <c:pt idx="99">
                  <c:v>32725</c:v>
                </c:pt>
                <c:pt idx="100">
                  <c:v>32726</c:v>
                </c:pt>
                <c:pt idx="101">
                  <c:v>32726</c:v>
                </c:pt>
                <c:pt idx="102">
                  <c:v>32728</c:v>
                </c:pt>
                <c:pt idx="103">
                  <c:v>32729</c:v>
                </c:pt>
                <c:pt idx="104">
                  <c:v>32730</c:v>
                </c:pt>
                <c:pt idx="105">
                  <c:v>32731</c:v>
                </c:pt>
                <c:pt idx="106">
                  <c:v>32732</c:v>
                </c:pt>
                <c:pt idx="107">
                  <c:v>32731</c:v>
                </c:pt>
                <c:pt idx="108">
                  <c:v>32731</c:v>
                </c:pt>
                <c:pt idx="109">
                  <c:v>32731</c:v>
                </c:pt>
                <c:pt idx="110">
                  <c:v>32730</c:v>
                </c:pt>
                <c:pt idx="111">
                  <c:v>32730</c:v>
                </c:pt>
                <c:pt idx="112">
                  <c:v>32730</c:v>
                </c:pt>
                <c:pt idx="113">
                  <c:v>32730</c:v>
                </c:pt>
                <c:pt idx="114">
                  <c:v>32729</c:v>
                </c:pt>
                <c:pt idx="115">
                  <c:v>32728</c:v>
                </c:pt>
                <c:pt idx="116">
                  <c:v>32727</c:v>
                </c:pt>
                <c:pt idx="117">
                  <c:v>32725</c:v>
                </c:pt>
                <c:pt idx="118">
                  <c:v>32724</c:v>
                </c:pt>
                <c:pt idx="119">
                  <c:v>32721</c:v>
                </c:pt>
                <c:pt idx="120">
                  <c:v>32718</c:v>
                </c:pt>
                <c:pt idx="121">
                  <c:v>32715</c:v>
                </c:pt>
                <c:pt idx="122">
                  <c:v>32712</c:v>
                </c:pt>
                <c:pt idx="123">
                  <c:v>32710</c:v>
                </c:pt>
                <c:pt idx="124">
                  <c:v>32709</c:v>
                </c:pt>
                <c:pt idx="125">
                  <c:v>32709</c:v>
                </c:pt>
                <c:pt idx="126">
                  <c:v>32711</c:v>
                </c:pt>
                <c:pt idx="127">
                  <c:v>32714</c:v>
                </c:pt>
                <c:pt idx="128">
                  <c:v>32720</c:v>
                </c:pt>
                <c:pt idx="129">
                  <c:v>32726</c:v>
                </c:pt>
                <c:pt idx="130">
                  <c:v>32739</c:v>
                </c:pt>
                <c:pt idx="131">
                  <c:v>32757</c:v>
                </c:pt>
                <c:pt idx="132">
                  <c:v>32784</c:v>
                </c:pt>
                <c:pt idx="133">
                  <c:v>32820</c:v>
                </c:pt>
                <c:pt idx="134">
                  <c:v>32872</c:v>
                </c:pt>
                <c:pt idx="135">
                  <c:v>32923</c:v>
                </c:pt>
                <c:pt idx="136">
                  <c:v>32976</c:v>
                </c:pt>
                <c:pt idx="137">
                  <c:v>33040</c:v>
                </c:pt>
                <c:pt idx="138">
                  <c:v>33109</c:v>
                </c:pt>
                <c:pt idx="139">
                  <c:v>33183</c:v>
                </c:pt>
                <c:pt idx="140">
                  <c:v>33265</c:v>
                </c:pt>
                <c:pt idx="141">
                  <c:v>33354</c:v>
                </c:pt>
                <c:pt idx="142">
                  <c:v>33446</c:v>
                </c:pt>
                <c:pt idx="143">
                  <c:v>33538</c:v>
                </c:pt>
                <c:pt idx="144">
                  <c:v>33632</c:v>
                </c:pt>
                <c:pt idx="145">
                  <c:v>33728</c:v>
                </c:pt>
                <c:pt idx="146">
                  <c:v>33815</c:v>
                </c:pt>
                <c:pt idx="147">
                  <c:v>33891</c:v>
                </c:pt>
                <c:pt idx="148">
                  <c:v>33940</c:v>
                </c:pt>
                <c:pt idx="149">
                  <c:v>33968</c:v>
                </c:pt>
                <c:pt idx="150">
                  <c:v>33979</c:v>
                </c:pt>
                <c:pt idx="151">
                  <c:v>33965</c:v>
                </c:pt>
                <c:pt idx="152">
                  <c:v>33922</c:v>
                </c:pt>
                <c:pt idx="153">
                  <c:v>33850</c:v>
                </c:pt>
                <c:pt idx="154">
                  <c:v>33741</c:v>
                </c:pt>
                <c:pt idx="155">
                  <c:v>33591</c:v>
                </c:pt>
                <c:pt idx="156">
                  <c:v>33393</c:v>
                </c:pt>
                <c:pt idx="157">
                  <c:v>33162</c:v>
                </c:pt>
                <c:pt idx="158">
                  <c:v>32896</c:v>
                </c:pt>
                <c:pt idx="159">
                  <c:v>32653</c:v>
                </c:pt>
                <c:pt idx="160">
                  <c:v>32414</c:v>
                </c:pt>
                <c:pt idx="161">
                  <c:v>32141</c:v>
                </c:pt>
                <c:pt idx="162">
                  <c:v>31834</c:v>
                </c:pt>
                <c:pt idx="163">
                  <c:v>31497</c:v>
                </c:pt>
                <c:pt idx="164">
                  <c:v>31164</c:v>
                </c:pt>
                <c:pt idx="165">
                  <c:v>30830</c:v>
                </c:pt>
                <c:pt idx="166">
                  <c:v>30522</c:v>
                </c:pt>
                <c:pt idx="167">
                  <c:v>30254</c:v>
                </c:pt>
                <c:pt idx="168">
                  <c:v>30011</c:v>
                </c:pt>
                <c:pt idx="169">
                  <c:v>29819</c:v>
                </c:pt>
                <c:pt idx="170">
                  <c:v>29692</c:v>
                </c:pt>
                <c:pt idx="171">
                  <c:v>29635</c:v>
                </c:pt>
                <c:pt idx="172">
                  <c:v>29646</c:v>
                </c:pt>
                <c:pt idx="173">
                  <c:v>29717</c:v>
                </c:pt>
                <c:pt idx="174">
                  <c:v>29853</c:v>
                </c:pt>
                <c:pt idx="175">
                  <c:v>30048</c:v>
                </c:pt>
                <c:pt idx="176">
                  <c:v>30286</c:v>
                </c:pt>
                <c:pt idx="177">
                  <c:v>30562</c:v>
                </c:pt>
                <c:pt idx="178">
                  <c:v>30878</c:v>
                </c:pt>
                <c:pt idx="179">
                  <c:v>31227</c:v>
                </c:pt>
                <c:pt idx="180">
                  <c:v>31584</c:v>
                </c:pt>
                <c:pt idx="181">
                  <c:v>31956</c:v>
                </c:pt>
                <c:pt idx="182">
                  <c:v>32288</c:v>
                </c:pt>
                <c:pt idx="183">
                  <c:v>32598</c:v>
                </c:pt>
                <c:pt idx="184">
                  <c:v>32919</c:v>
                </c:pt>
                <c:pt idx="185">
                  <c:v>33231</c:v>
                </c:pt>
                <c:pt idx="186">
                  <c:v>33529</c:v>
                </c:pt>
                <c:pt idx="187">
                  <c:v>33801</c:v>
                </c:pt>
                <c:pt idx="188">
                  <c:v>34048</c:v>
                </c:pt>
                <c:pt idx="189">
                  <c:v>34272</c:v>
                </c:pt>
                <c:pt idx="190">
                  <c:v>34466</c:v>
                </c:pt>
                <c:pt idx="191">
                  <c:v>34621</c:v>
                </c:pt>
                <c:pt idx="192">
                  <c:v>34730</c:v>
                </c:pt>
                <c:pt idx="193">
                  <c:v>34797</c:v>
                </c:pt>
                <c:pt idx="194">
                  <c:v>34830</c:v>
                </c:pt>
                <c:pt idx="195">
                  <c:v>34825</c:v>
                </c:pt>
                <c:pt idx="196">
                  <c:v>34785</c:v>
                </c:pt>
                <c:pt idx="197">
                  <c:v>34710</c:v>
                </c:pt>
                <c:pt idx="198">
                  <c:v>34607</c:v>
                </c:pt>
                <c:pt idx="199">
                  <c:v>34482</c:v>
                </c:pt>
                <c:pt idx="200">
                  <c:v>34332</c:v>
                </c:pt>
                <c:pt idx="201">
                  <c:v>34168</c:v>
                </c:pt>
                <c:pt idx="202">
                  <c:v>33986</c:v>
                </c:pt>
                <c:pt idx="203">
                  <c:v>33815</c:v>
                </c:pt>
                <c:pt idx="204">
                  <c:v>33651</c:v>
                </c:pt>
                <c:pt idx="205">
                  <c:v>33479</c:v>
                </c:pt>
                <c:pt idx="206">
                  <c:v>33310</c:v>
                </c:pt>
                <c:pt idx="207">
                  <c:v>33145</c:v>
                </c:pt>
                <c:pt idx="208">
                  <c:v>32993</c:v>
                </c:pt>
                <c:pt idx="209">
                  <c:v>32854</c:v>
                </c:pt>
                <c:pt idx="210">
                  <c:v>32735</c:v>
                </c:pt>
                <c:pt idx="211">
                  <c:v>32634</c:v>
                </c:pt>
                <c:pt idx="212">
                  <c:v>32550</c:v>
                </c:pt>
                <c:pt idx="213">
                  <c:v>32486</c:v>
                </c:pt>
                <c:pt idx="214">
                  <c:v>32442</c:v>
                </c:pt>
                <c:pt idx="215">
                  <c:v>32416</c:v>
                </c:pt>
                <c:pt idx="216">
                  <c:v>32409</c:v>
                </c:pt>
                <c:pt idx="217">
                  <c:v>32418</c:v>
                </c:pt>
                <c:pt idx="218">
                  <c:v>32449</c:v>
                </c:pt>
                <c:pt idx="219">
                  <c:v>32496</c:v>
                </c:pt>
                <c:pt idx="220">
                  <c:v>32561</c:v>
                </c:pt>
                <c:pt idx="221">
                  <c:v>32637</c:v>
                </c:pt>
                <c:pt idx="222">
                  <c:v>32719</c:v>
                </c:pt>
                <c:pt idx="223">
                  <c:v>32810</c:v>
                </c:pt>
                <c:pt idx="224">
                  <c:v>32903</c:v>
                </c:pt>
                <c:pt idx="225">
                  <c:v>32995</c:v>
                </c:pt>
                <c:pt idx="226">
                  <c:v>33072</c:v>
                </c:pt>
                <c:pt idx="227">
                  <c:v>33136</c:v>
                </c:pt>
                <c:pt idx="228">
                  <c:v>33195</c:v>
                </c:pt>
                <c:pt idx="229">
                  <c:v>33241</c:v>
                </c:pt>
                <c:pt idx="230">
                  <c:v>33275</c:v>
                </c:pt>
                <c:pt idx="231">
                  <c:v>33296</c:v>
                </c:pt>
                <c:pt idx="232">
                  <c:v>33304</c:v>
                </c:pt>
                <c:pt idx="233">
                  <c:v>33299</c:v>
                </c:pt>
                <c:pt idx="234">
                  <c:v>33282</c:v>
                </c:pt>
                <c:pt idx="235">
                  <c:v>33254</c:v>
                </c:pt>
                <c:pt idx="236">
                  <c:v>33214</c:v>
                </c:pt>
                <c:pt idx="237">
                  <c:v>33166</c:v>
                </c:pt>
                <c:pt idx="238">
                  <c:v>33112</c:v>
                </c:pt>
                <c:pt idx="239">
                  <c:v>33056</c:v>
                </c:pt>
                <c:pt idx="240">
                  <c:v>33000</c:v>
                </c:pt>
                <c:pt idx="241">
                  <c:v>32940</c:v>
                </c:pt>
                <c:pt idx="242">
                  <c:v>32881</c:v>
                </c:pt>
                <c:pt idx="243">
                  <c:v>32825</c:v>
                </c:pt>
                <c:pt idx="244">
                  <c:v>32771</c:v>
                </c:pt>
                <c:pt idx="245">
                  <c:v>32723</c:v>
                </c:pt>
                <c:pt idx="246">
                  <c:v>32679</c:v>
                </c:pt>
                <c:pt idx="247">
                  <c:v>32640</c:v>
                </c:pt>
                <c:pt idx="248">
                  <c:v>32604</c:v>
                </c:pt>
                <c:pt idx="249">
                  <c:v>32573</c:v>
                </c:pt>
                <c:pt idx="250">
                  <c:v>32547</c:v>
                </c:pt>
                <c:pt idx="251">
                  <c:v>32527</c:v>
                </c:pt>
                <c:pt idx="252">
                  <c:v>32509</c:v>
                </c:pt>
                <c:pt idx="253">
                  <c:v>32493</c:v>
                </c:pt>
                <c:pt idx="254">
                  <c:v>32481</c:v>
                </c:pt>
                <c:pt idx="255">
                  <c:v>32475</c:v>
                </c:pt>
                <c:pt idx="256">
                  <c:v>32474</c:v>
                </c:pt>
                <c:pt idx="257">
                  <c:v>32478</c:v>
                </c:pt>
                <c:pt idx="258">
                  <c:v>32486</c:v>
                </c:pt>
                <c:pt idx="259">
                  <c:v>32497</c:v>
                </c:pt>
                <c:pt idx="260">
                  <c:v>32511</c:v>
                </c:pt>
                <c:pt idx="261">
                  <c:v>32525</c:v>
                </c:pt>
                <c:pt idx="262">
                  <c:v>32538</c:v>
                </c:pt>
                <c:pt idx="263">
                  <c:v>32550</c:v>
                </c:pt>
                <c:pt idx="264">
                  <c:v>32561</c:v>
                </c:pt>
                <c:pt idx="265">
                  <c:v>32571</c:v>
                </c:pt>
                <c:pt idx="266">
                  <c:v>32580</c:v>
                </c:pt>
                <c:pt idx="267">
                  <c:v>32589</c:v>
                </c:pt>
                <c:pt idx="268">
                  <c:v>32598</c:v>
                </c:pt>
                <c:pt idx="269">
                  <c:v>32607</c:v>
                </c:pt>
                <c:pt idx="270">
                  <c:v>32617</c:v>
                </c:pt>
                <c:pt idx="271">
                  <c:v>32627</c:v>
                </c:pt>
                <c:pt idx="272">
                  <c:v>32635</c:v>
                </c:pt>
                <c:pt idx="273">
                  <c:v>32643</c:v>
                </c:pt>
                <c:pt idx="274">
                  <c:v>32650</c:v>
                </c:pt>
                <c:pt idx="275">
                  <c:v>32655</c:v>
                </c:pt>
                <c:pt idx="276">
                  <c:v>32657</c:v>
                </c:pt>
                <c:pt idx="277">
                  <c:v>32658</c:v>
                </c:pt>
                <c:pt idx="278">
                  <c:v>32656</c:v>
                </c:pt>
                <c:pt idx="279">
                  <c:v>32652</c:v>
                </c:pt>
                <c:pt idx="280">
                  <c:v>32643</c:v>
                </c:pt>
                <c:pt idx="281">
                  <c:v>32627</c:v>
                </c:pt>
                <c:pt idx="282">
                  <c:v>32600</c:v>
                </c:pt>
                <c:pt idx="283">
                  <c:v>32556</c:v>
                </c:pt>
                <c:pt idx="284">
                  <c:v>32504</c:v>
                </c:pt>
                <c:pt idx="285">
                  <c:v>32428</c:v>
                </c:pt>
                <c:pt idx="286">
                  <c:v>32309</c:v>
                </c:pt>
                <c:pt idx="287">
                  <c:v>32170</c:v>
                </c:pt>
                <c:pt idx="288">
                  <c:v>32009</c:v>
                </c:pt>
                <c:pt idx="289">
                  <c:v>31840</c:v>
                </c:pt>
                <c:pt idx="290">
                  <c:v>31665</c:v>
                </c:pt>
                <c:pt idx="291">
                  <c:v>31515</c:v>
                </c:pt>
                <c:pt idx="292">
                  <c:v>31418</c:v>
                </c:pt>
                <c:pt idx="293">
                  <c:v>31413</c:v>
                </c:pt>
                <c:pt idx="294">
                  <c:v>31456</c:v>
                </c:pt>
                <c:pt idx="295">
                  <c:v>31591</c:v>
                </c:pt>
                <c:pt idx="296">
                  <c:v>31835</c:v>
                </c:pt>
                <c:pt idx="297">
                  <c:v>32182</c:v>
                </c:pt>
                <c:pt idx="298">
                  <c:v>32676</c:v>
                </c:pt>
                <c:pt idx="299">
                  <c:v>33277</c:v>
                </c:pt>
                <c:pt idx="300">
                  <c:v>33906</c:v>
                </c:pt>
                <c:pt idx="301">
                  <c:v>34547</c:v>
                </c:pt>
                <c:pt idx="302">
                  <c:v>35139</c:v>
                </c:pt>
                <c:pt idx="303">
                  <c:v>35660</c:v>
                </c:pt>
                <c:pt idx="304">
                  <c:v>36091</c:v>
                </c:pt>
                <c:pt idx="305">
                  <c:v>36386</c:v>
                </c:pt>
                <c:pt idx="306">
                  <c:v>36526</c:v>
                </c:pt>
                <c:pt idx="307">
                  <c:v>36526</c:v>
                </c:pt>
                <c:pt idx="308">
                  <c:v>36380</c:v>
                </c:pt>
                <c:pt idx="309">
                  <c:v>36050</c:v>
                </c:pt>
                <c:pt idx="310">
                  <c:v>35596</c:v>
                </c:pt>
                <c:pt idx="311">
                  <c:v>35039</c:v>
                </c:pt>
                <c:pt idx="312">
                  <c:v>34397</c:v>
                </c:pt>
                <c:pt idx="313">
                  <c:v>33686</c:v>
                </c:pt>
                <c:pt idx="314">
                  <c:v>32911</c:v>
                </c:pt>
                <c:pt idx="315">
                  <c:v>32136</c:v>
                </c:pt>
                <c:pt idx="316">
                  <c:v>31378</c:v>
                </c:pt>
                <c:pt idx="317">
                  <c:v>30740</c:v>
                </c:pt>
                <c:pt idx="318">
                  <c:v>30192</c:v>
                </c:pt>
                <c:pt idx="319">
                  <c:v>29696</c:v>
                </c:pt>
                <c:pt idx="320">
                  <c:v>29301</c:v>
                </c:pt>
                <c:pt idx="321">
                  <c:v>29028</c:v>
                </c:pt>
                <c:pt idx="322">
                  <c:v>28898</c:v>
                </c:pt>
                <c:pt idx="323">
                  <c:v>28927</c:v>
                </c:pt>
                <c:pt idx="324">
                  <c:v>29101</c:v>
                </c:pt>
                <c:pt idx="325">
                  <c:v>29422</c:v>
                </c:pt>
                <c:pt idx="326">
                  <c:v>29842</c:v>
                </c:pt>
                <c:pt idx="327">
                  <c:v>30366</c:v>
                </c:pt>
                <c:pt idx="328">
                  <c:v>30977</c:v>
                </c:pt>
                <c:pt idx="329">
                  <c:v>31612</c:v>
                </c:pt>
                <c:pt idx="330">
                  <c:v>32262</c:v>
                </c:pt>
                <c:pt idx="331">
                  <c:v>32840</c:v>
                </c:pt>
                <c:pt idx="332">
                  <c:v>33367</c:v>
                </c:pt>
                <c:pt idx="333">
                  <c:v>33871</c:v>
                </c:pt>
                <c:pt idx="334">
                  <c:v>34315</c:v>
                </c:pt>
                <c:pt idx="335">
                  <c:v>34697</c:v>
                </c:pt>
                <c:pt idx="336">
                  <c:v>35006</c:v>
                </c:pt>
                <c:pt idx="337">
                  <c:v>35243</c:v>
                </c:pt>
                <c:pt idx="338">
                  <c:v>35389</c:v>
                </c:pt>
                <c:pt idx="339">
                  <c:v>35434</c:v>
                </c:pt>
                <c:pt idx="340">
                  <c:v>35360</c:v>
                </c:pt>
                <c:pt idx="341">
                  <c:v>35229</c:v>
                </c:pt>
                <c:pt idx="342">
                  <c:v>35005</c:v>
                </c:pt>
                <c:pt idx="343">
                  <c:v>34655</c:v>
                </c:pt>
                <c:pt idx="344">
                  <c:v>34197</c:v>
                </c:pt>
                <c:pt idx="345">
                  <c:v>33640</c:v>
                </c:pt>
                <c:pt idx="346">
                  <c:v>33013</c:v>
                </c:pt>
                <c:pt idx="347">
                  <c:v>32356</c:v>
                </c:pt>
                <c:pt idx="348">
                  <c:v>31707</c:v>
                </c:pt>
                <c:pt idx="349">
                  <c:v>31126</c:v>
                </c:pt>
                <c:pt idx="350">
                  <c:v>30624</c:v>
                </c:pt>
                <c:pt idx="351">
                  <c:v>30206</c:v>
                </c:pt>
                <c:pt idx="352">
                  <c:v>29900</c:v>
                </c:pt>
                <c:pt idx="353">
                  <c:v>29697</c:v>
                </c:pt>
                <c:pt idx="354">
                  <c:v>29597</c:v>
                </c:pt>
                <c:pt idx="355">
                  <c:v>29586</c:v>
                </c:pt>
                <c:pt idx="356">
                  <c:v>29656</c:v>
                </c:pt>
                <c:pt idx="357">
                  <c:v>29798</c:v>
                </c:pt>
                <c:pt idx="358">
                  <c:v>30003</c:v>
                </c:pt>
                <c:pt idx="359">
                  <c:v>30258</c:v>
                </c:pt>
                <c:pt idx="360">
                  <c:v>30563</c:v>
                </c:pt>
                <c:pt idx="361">
                  <c:v>30916</c:v>
                </c:pt>
                <c:pt idx="362">
                  <c:v>31294</c:v>
                </c:pt>
                <c:pt idx="363">
                  <c:v>31699</c:v>
                </c:pt>
                <c:pt idx="364">
                  <c:v>32060</c:v>
                </c:pt>
                <c:pt idx="365">
                  <c:v>32398</c:v>
                </c:pt>
                <c:pt idx="366">
                  <c:v>32750</c:v>
                </c:pt>
                <c:pt idx="367">
                  <c:v>33105</c:v>
                </c:pt>
                <c:pt idx="368">
                  <c:v>33439</c:v>
                </c:pt>
                <c:pt idx="369">
                  <c:v>33749</c:v>
                </c:pt>
                <c:pt idx="370">
                  <c:v>34028</c:v>
                </c:pt>
                <c:pt idx="371">
                  <c:v>34276</c:v>
                </c:pt>
                <c:pt idx="372">
                  <c:v>34524</c:v>
                </c:pt>
                <c:pt idx="373">
                  <c:v>34751</c:v>
                </c:pt>
                <c:pt idx="374">
                  <c:v>34957</c:v>
                </c:pt>
                <c:pt idx="375">
                  <c:v>35125</c:v>
                </c:pt>
                <c:pt idx="376">
                  <c:v>35266</c:v>
                </c:pt>
                <c:pt idx="377">
                  <c:v>35400</c:v>
                </c:pt>
                <c:pt idx="378">
                  <c:v>35514</c:v>
                </c:pt>
                <c:pt idx="379">
                  <c:v>35598</c:v>
                </c:pt>
                <c:pt idx="380">
                  <c:v>35650</c:v>
                </c:pt>
                <c:pt idx="381">
                  <c:v>35658</c:v>
                </c:pt>
                <c:pt idx="382">
                  <c:v>35626</c:v>
                </c:pt>
                <c:pt idx="383">
                  <c:v>35552</c:v>
                </c:pt>
                <c:pt idx="384">
                  <c:v>35438</c:v>
                </c:pt>
                <c:pt idx="385">
                  <c:v>35279</c:v>
                </c:pt>
                <c:pt idx="386">
                  <c:v>35102</c:v>
                </c:pt>
                <c:pt idx="387">
                  <c:v>34904</c:v>
                </c:pt>
                <c:pt idx="388">
                  <c:v>34672</c:v>
                </c:pt>
                <c:pt idx="389">
                  <c:v>34410</c:v>
                </c:pt>
                <c:pt idx="390">
                  <c:v>34103</c:v>
                </c:pt>
                <c:pt idx="391">
                  <c:v>33779</c:v>
                </c:pt>
                <c:pt idx="392">
                  <c:v>33449</c:v>
                </c:pt>
                <c:pt idx="393">
                  <c:v>33118</c:v>
                </c:pt>
                <c:pt idx="394">
                  <c:v>32785</c:v>
                </c:pt>
                <c:pt idx="395">
                  <c:v>32443</c:v>
                </c:pt>
                <c:pt idx="396">
                  <c:v>32119</c:v>
                </c:pt>
                <c:pt idx="397">
                  <c:v>31821</c:v>
                </c:pt>
                <c:pt idx="398">
                  <c:v>31571</c:v>
                </c:pt>
                <c:pt idx="399">
                  <c:v>31355</c:v>
                </c:pt>
                <c:pt idx="400">
                  <c:v>31162</c:v>
                </c:pt>
                <c:pt idx="401">
                  <c:v>31002</c:v>
                </c:pt>
                <c:pt idx="402">
                  <c:v>30881</c:v>
                </c:pt>
                <c:pt idx="403">
                  <c:v>30801</c:v>
                </c:pt>
                <c:pt idx="404">
                  <c:v>30761</c:v>
                </c:pt>
                <c:pt idx="405">
                  <c:v>30761</c:v>
                </c:pt>
                <c:pt idx="406">
                  <c:v>30802</c:v>
                </c:pt>
                <c:pt idx="407">
                  <c:v>30879</c:v>
                </c:pt>
                <c:pt idx="408">
                  <c:v>30994</c:v>
                </c:pt>
                <c:pt idx="409">
                  <c:v>31124</c:v>
                </c:pt>
                <c:pt idx="410">
                  <c:v>31273</c:v>
                </c:pt>
                <c:pt idx="411">
                  <c:v>31444</c:v>
                </c:pt>
                <c:pt idx="412">
                  <c:v>31624</c:v>
                </c:pt>
                <c:pt idx="413">
                  <c:v>31812</c:v>
                </c:pt>
                <c:pt idx="414">
                  <c:v>32001</c:v>
                </c:pt>
                <c:pt idx="415">
                  <c:v>32181</c:v>
                </c:pt>
                <c:pt idx="416">
                  <c:v>32340</c:v>
                </c:pt>
                <c:pt idx="417">
                  <c:v>32479</c:v>
                </c:pt>
                <c:pt idx="418">
                  <c:v>32595</c:v>
                </c:pt>
                <c:pt idx="419">
                  <c:v>32690</c:v>
                </c:pt>
                <c:pt idx="420">
                  <c:v>32761</c:v>
                </c:pt>
                <c:pt idx="421">
                  <c:v>32810</c:v>
                </c:pt>
                <c:pt idx="422">
                  <c:v>32841</c:v>
                </c:pt>
                <c:pt idx="423">
                  <c:v>32856</c:v>
                </c:pt>
                <c:pt idx="424">
                  <c:v>32853</c:v>
                </c:pt>
                <c:pt idx="425">
                  <c:v>32834</c:v>
                </c:pt>
                <c:pt idx="426">
                  <c:v>32805</c:v>
                </c:pt>
                <c:pt idx="427">
                  <c:v>32768</c:v>
                </c:pt>
                <c:pt idx="428">
                  <c:v>32726</c:v>
                </c:pt>
                <c:pt idx="429">
                  <c:v>32683</c:v>
                </c:pt>
                <c:pt idx="430">
                  <c:v>32637</c:v>
                </c:pt>
                <c:pt idx="431">
                  <c:v>32596</c:v>
                </c:pt>
                <c:pt idx="432">
                  <c:v>32560</c:v>
                </c:pt>
                <c:pt idx="433">
                  <c:v>32536</c:v>
                </c:pt>
                <c:pt idx="434">
                  <c:v>32521</c:v>
                </c:pt>
                <c:pt idx="435">
                  <c:v>32515</c:v>
                </c:pt>
                <c:pt idx="436">
                  <c:v>32521</c:v>
                </c:pt>
                <c:pt idx="437">
                  <c:v>32542</c:v>
                </c:pt>
                <c:pt idx="438">
                  <c:v>32581</c:v>
                </c:pt>
                <c:pt idx="439">
                  <c:v>32636</c:v>
                </c:pt>
                <c:pt idx="440">
                  <c:v>32702</c:v>
                </c:pt>
                <c:pt idx="441">
                  <c:v>32782</c:v>
                </c:pt>
                <c:pt idx="442">
                  <c:v>32875</c:v>
                </c:pt>
                <c:pt idx="443">
                  <c:v>32973</c:v>
                </c:pt>
                <c:pt idx="444">
                  <c:v>33071</c:v>
                </c:pt>
                <c:pt idx="445">
                  <c:v>33157</c:v>
                </c:pt>
                <c:pt idx="446">
                  <c:v>33232</c:v>
                </c:pt>
                <c:pt idx="447">
                  <c:v>33300</c:v>
                </c:pt>
                <c:pt idx="448">
                  <c:v>33357</c:v>
                </c:pt>
                <c:pt idx="449">
                  <c:v>33400</c:v>
                </c:pt>
                <c:pt idx="450">
                  <c:v>33430</c:v>
                </c:pt>
                <c:pt idx="451">
                  <c:v>33446</c:v>
                </c:pt>
                <c:pt idx="452">
                  <c:v>33452</c:v>
                </c:pt>
                <c:pt idx="453">
                  <c:v>33448</c:v>
                </c:pt>
                <c:pt idx="454">
                  <c:v>33434</c:v>
                </c:pt>
                <c:pt idx="455">
                  <c:v>33408</c:v>
                </c:pt>
                <c:pt idx="456">
                  <c:v>33379</c:v>
                </c:pt>
                <c:pt idx="457">
                  <c:v>33347</c:v>
                </c:pt>
                <c:pt idx="458">
                  <c:v>33306</c:v>
                </c:pt>
                <c:pt idx="459">
                  <c:v>33253</c:v>
                </c:pt>
                <c:pt idx="460">
                  <c:v>33183</c:v>
                </c:pt>
                <c:pt idx="461">
                  <c:v>33094</c:v>
                </c:pt>
                <c:pt idx="462">
                  <c:v>32988</c:v>
                </c:pt>
                <c:pt idx="463">
                  <c:v>32857</c:v>
                </c:pt>
                <c:pt idx="464">
                  <c:v>32704</c:v>
                </c:pt>
                <c:pt idx="465">
                  <c:v>32542</c:v>
                </c:pt>
                <c:pt idx="466">
                  <c:v>32397</c:v>
                </c:pt>
                <c:pt idx="467">
                  <c:v>32270</c:v>
                </c:pt>
                <c:pt idx="468">
                  <c:v>32154</c:v>
                </c:pt>
                <c:pt idx="469">
                  <c:v>32058</c:v>
                </c:pt>
                <c:pt idx="470">
                  <c:v>31991</c:v>
                </c:pt>
                <c:pt idx="471">
                  <c:v>31966</c:v>
                </c:pt>
                <c:pt idx="472">
                  <c:v>31987</c:v>
                </c:pt>
                <c:pt idx="473">
                  <c:v>32057</c:v>
                </c:pt>
                <c:pt idx="474">
                  <c:v>32172</c:v>
                </c:pt>
                <c:pt idx="475">
                  <c:v>32323</c:v>
                </c:pt>
                <c:pt idx="476">
                  <c:v>32532</c:v>
                </c:pt>
                <c:pt idx="477">
                  <c:v>32759</c:v>
                </c:pt>
                <c:pt idx="478">
                  <c:v>33019</c:v>
                </c:pt>
                <c:pt idx="479">
                  <c:v>33259</c:v>
                </c:pt>
                <c:pt idx="480">
                  <c:v>33487</c:v>
                </c:pt>
                <c:pt idx="481">
                  <c:v>33722</c:v>
                </c:pt>
                <c:pt idx="482">
                  <c:v>33940</c:v>
                </c:pt>
                <c:pt idx="483">
                  <c:v>34127</c:v>
                </c:pt>
                <c:pt idx="484">
                  <c:v>34270</c:v>
                </c:pt>
                <c:pt idx="485">
                  <c:v>34361</c:v>
                </c:pt>
                <c:pt idx="486">
                  <c:v>34393</c:v>
                </c:pt>
                <c:pt idx="487">
                  <c:v>34363</c:v>
                </c:pt>
                <c:pt idx="488">
                  <c:v>34273</c:v>
                </c:pt>
                <c:pt idx="489">
                  <c:v>34110</c:v>
                </c:pt>
                <c:pt idx="490">
                  <c:v>33973</c:v>
                </c:pt>
                <c:pt idx="491">
                  <c:v>33831</c:v>
                </c:pt>
                <c:pt idx="492">
                  <c:v>33618</c:v>
                </c:pt>
                <c:pt idx="493">
                  <c:v>33364</c:v>
                </c:pt>
                <c:pt idx="494">
                  <c:v>33066</c:v>
                </c:pt>
                <c:pt idx="495">
                  <c:v>32744</c:v>
                </c:pt>
                <c:pt idx="496">
                  <c:v>32410</c:v>
                </c:pt>
                <c:pt idx="497">
                  <c:v>32050</c:v>
                </c:pt>
                <c:pt idx="498">
                  <c:v>31694</c:v>
                </c:pt>
                <c:pt idx="499">
                  <c:v>31343</c:v>
                </c:pt>
                <c:pt idx="500">
                  <c:v>31043</c:v>
                </c:pt>
                <c:pt idx="501">
                  <c:v>30793</c:v>
                </c:pt>
                <c:pt idx="502">
                  <c:v>30556</c:v>
                </c:pt>
                <c:pt idx="503">
                  <c:v>30357</c:v>
                </c:pt>
                <c:pt idx="504">
                  <c:v>30207</c:v>
                </c:pt>
                <c:pt idx="505">
                  <c:v>30113</c:v>
                </c:pt>
                <c:pt idx="506">
                  <c:v>30077</c:v>
                </c:pt>
                <c:pt idx="507">
                  <c:v>30102</c:v>
                </c:pt>
                <c:pt idx="508">
                  <c:v>30194</c:v>
                </c:pt>
                <c:pt idx="509">
                  <c:v>30342</c:v>
                </c:pt>
                <c:pt idx="510">
                  <c:v>30553</c:v>
                </c:pt>
                <c:pt idx="511">
                  <c:v>30783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9434112"/>
        <c:axId val="89413248"/>
      </c:lineChart>
      <c:catAx>
        <c:axId val="49434112"/>
        <c:scaling>
          <c:orientation val="minMax"/>
        </c:scaling>
        <c:delete val="1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s-ES"/>
                  <a:t>Tiempos dobles de propagación en ns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crossAx val="89413248"/>
        <c:crosses val="autoZero"/>
        <c:auto val="1"/>
        <c:lblAlgn val="ctr"/>
        <c:lblOffset val="100"/>
        <c:noMultiLvlLbl val="0"/>
      </c:catAx>
      <c:valAx>
        <c:axId val="89413248"/>
        <c:scaling>
          <c:orientation val="minMax"/>
          <c:min val="2500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s-ES"/>
                  <a:t>Unidades de amplitud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4943411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'PUNTO 5'!$A$1</c:f>
              <c:strCache>
                <c:ptCount val="1"/>
                <c:pt idx="0">
                  <c:v>PUNTO 5</c:v>
                </c:pt>
              </c:strCache>
            </c:strRef>
          </c:tx>
          <c:marker>
            <c:symbol val="none"/>
          </c:marker>
          <c:val>
            <c:numRef>
              <c:f>'PUNTO 5'!$A$2:$A$513</c:f>
              <c:numCache>
                <c:formatCode>General</c:formatCode>
                <c:ptCount val="512"/>
                <c:pt idx="0">
                  <c:v>32768</c:v>
                </c:pt>
                <c:pt idx="1">
                  <c:v>32768</c:v>
                </c:pt>
                <c:pt idx="2">
                  <c:v>32768</c:v>
                </c:pt>
                <c:pt idx="3">
                  <c:v>32767</c:v>
                </c:pt>
                <c:pt idx="4">
                  <c:v>32767</c:v>
                </c:pt>
                <c:pt idx="5">
                  <c:v>32767</c:v>
                </c:pt>
                <c:pt idx="6">
                  <c:v>32767</c:v>
                </c:pt>
                <c:pt idx="7">
                  <c:v>32766</c:v>
                </c:pt>
                <c:pt idx="8">
                  <c:v>32766</c:v>
                </c:pt>
                <c:pt idx="9">
                  <c:v>32766</c:v>
                </c:pt>
                <c:pt idx="10">
                  <c:v>32766</c:v>
                </c:pt>
                <c:pt idx="11">
                  <c:v>32766</c:v>
                </c:pt>
                <c:pt idx="12">
                  <c:v>32766</c:v>
                </c:pt>
                <c:pt idx="13">
                  <c:v>32766</c:v>
                </c:pt>
                <c:pt idx="14">
                  <c:v>32767</c:v>
                </c:pt>
                <c:pt idx="15">
                  <c:v>32766</c:v>
                </c:pt>
                <c:pt idx="16">
                  <c:v>32767</c:v>
                </c:pt>
                <c:pt idx="17">
                  <c:v>32766</c:v>
                </c:pt>
                <c:pt idx="18">
                  <c:v>32766</c:v>
                </c:pt>
                <c:pt idx="19">
                  <c:v>32766</c:v>
                </c:pt>
                <c:pt idx="20">
                  <c:v>32766</c:v>
                </c:pt>
                <c:pt idx="21">
                  <c:v>32766</c:v>
                </c:pt>
                <c:pt idx="22">
                  <c:v>32766</c:v>
                </c:pt>
                <c:pt idx="23">
                  <c:v>32767</c:v>
                </c:pt>
                <c:pt idx="24">
                  <c:v>32767</c:v>
                </c:pt>
                <c:pt idx="25">
                  <c:v>32767</c:v>
                </c:pt>
                <c:pt idx="26">
                  <c:v>32767</c:v>
                </c:pt>
                <c:pt idx="27">
                  <c:v>32767</c:v>
                </c:pt>
                <c:pt idx="28">
                  <c:v>32766</c:v>
                </c:pt>
                <c:pt idx="29">
                  <c:v>32766</c:v>
                </c:pt>
                <c:pt idx="30">
                  <c:v>32766</c:v>
                </c:pt>
                <c:pt idx="31">
                  <c:v>32766</c:v>
                </c:pt>
                <c:pt idx="32">
                  <c:v>32766</c:v>
                </c:pt>
                <c:pt idx="33">
                  <c:v>32766</c:v>
                </c:pt>
                <c:pt idx="34">
                  <c:v>32766</c:v>
                </c:pt>
                <c:pt idx="35">
                  <c:v>32767</c:v>
                </c:pt>
                <c:pt idx="36">
                  <c:v>32767</c:v>
                </c:pt>
                <c:pt idx="37">
                  <c:v>32767</c:v>
                </c:pt>
                <c:pt idx="38">
                  <c:v>32766</c:v>
                </c:pt>
                <c:pt idx="39">
                  <c:v>32766</c:v>
                </c:pt>
                <c:pt idx="40">
                  <c:v>32765</c:v>
                </c:pt>
                <c:pt idx="41">
                  <c:v>32764</c:v>
                </c:pt>
                <c:pt idx="42">
                  <c:v>32763</c:v>
                </c:pt>
                <c:pt idx="43">
                  <c:v>32763</c:v>
                </c:pt>
                <c:pt idx="44">
                  <c:v>32763</c:v>
                </c:pt>
                <c:pt idx="45">
                  <c:v>32762</c:v>
                </c:pt>
                <c:pt idx="46">
                  <c:v>32763</c:v>
                </c:pt>
                <c:pt idx="47">
                  <c:v>32765</c:v>
                </c:pt>
                <c:pt idx="48">
                  <c:v>32767</c:v>
                </c:pt>
                <c:pt idx="49">
                  <c:v>32770</c:v>
                </c:pt>
                <c:pt idx="50">
                  <c:v>32773</c:v>
                </c:pt>
                <c:pt idx="51">
                  <c:v>32776</c:v>
                </c:pt>
                <c:pt idx="52">
                  <c:v>32782</c:v>
                </c:pt>
                <c:pt idx="53">
                  <c:v>32787</c:v>
                </c:pt>
                <c:pt idx="54">
                  <c:v>32792</c:v>
                </c:pt>
                <c:pt idx="55">
                  <c:v>32796</c:v>
                </c:pt>
                <c:pt idx="56">
                  <c:v>32798</c:v>
                </c:pt>
                <c:pt idx="57">
                  <c:v>32802</c:v>
                </c:pt>
                <c:pt idx="58">
                  <c:v>32804</c:v>
                </c:pt>
                <c:pt idx="59">
                  <c:v>32806</c:v>
                </c:pt>
                <c:pt idx="60">
                  <c:v>32807</c:v>
                </c:pt>
                <c:pt idx="61">
                  <c:v>32808</c:v>
                </c:pt>
                <c:pt idx="62">
                  <c:v>32808</c:v>
                </c:pt>
                <c:pt idx="63">
                  <c:v>32806</c:v>
                </c:pt>
                <c:pt idx="64">
                  <c:v>32805</c:v>
                </c:pt>
                <c:pt idx="65">
                  <c:v>32803</c:v>
                </c:pt>
                <c:pt idx="66">
                  <c:v>32801</c:v>
                </c:pt>
                <c:pt idx="67">
                  <c:v>32799</c:v>
                </c:pt>
                <c:pt idx="68">
                  <c:v>32797</c:v>
                </c:pt>
                <c:pt idx="69">
                  <c:v>32796</c:v>
                </c:pt>
                <c:pt idx="70">
                  <c:v>32795</c:v>
                </c:pt>
                <c:pt idx="71">
                  <c:v>32795</c:v>
                </c:pt>
                <c:pt idx="72">
                  <c:v>32795</c:v>
                </c:pt>
                <c:pt idx="73">
                  <c:v>32796</c:v>
                </c:pt>
                <c:pt idx="74">
                  <c:v>32797</c:v>
                </c:pt>
                <c:pt idx="75">
                  <c:v>32798</c:v>
                </c:pt>
                <c:pt idx="76">
                  <c:v>32800</c:v>
                </c:pt>
                <c:pt idx="77">
                  <c:v>32800</c:v>
                </c:pt>
                <c:pt idx="78">
                  <c:v>32799</c:v>
                </c:pt>
                <c:pt idx="79">
                  <c:v>32798</c:v>
                </c:pt>
                <c:pt idx="80">
                  <c:v>32796</c:v>
                </c:pt>
                <c:pt idx="81">
                  <c:v>32793</c:v>
                </c:pt>
                <c:pt idx="82">
                  <c:v>32788</c:v>
                </c:pt>
                <c:pt idx="83">
                  <c:v>32783</c:v>
                </c:pt>
                <c:pt idx="84">
                  <c:v>32776</c:v>
                </c:pt>
                <c:pt idx="85">
                  <c:v>32768</c:v>
                </c:pt>
                <c:pt idx="86">
                  <c:v>32759</c:v>
                </c:pt>
                <c:pt idx="87">
                  <c:v>32750</c:v>
                </c:pt>
                <c:pt idx="88">
                  <c:v>32744</c:v>
                </c:pt>
                <c:pt idx="89">
                  <c:v>32740</c:v>
                </c:pt>
                <c:pt idx="90">
                  <c:v>32736</c:v>
                </c:pt>
                <c:pt idx="91">
                  <c:v>32731</c:v>
                </c:pt>
                <c:pt idx="92">
                  <c:v>32728</c:v>
                </c:pt>
                <c:pt idx="93">
                  <c:v>32725</c:v>
                </c:pt>
                <c:pt idx="94">
                  <c:v>32723</c:v>
                </c:pt>
                <c:pt idx="95">
                  <c:v>32722</c:v>
                </c:pt>
                <c:pt idx="96">
                  <c:v>32723</c:v>
                </c:pt>
                <c:pt idx="97">
                  <c:v>32723</c:v>
                </c:pt>
                <c:pt idx="98">
                  <c:v>32724</c:v>
                </c:pt>
                <c:pt idx="99">
                  <c:v>32725</c:v>
                </c:pt>
                <c:pt idx="100">
                  <c:v>32726</c:v>
                </c:pt>
                <c:pt idx="101">
                  <c:v>32726</c:v>
                </c:pt>
                <c:pt idx="102">
                  <c:v>32728</c:v>
                </c:pt>
                <c:pt idx="103">
                  <c:v>32729</c:v>
                </c:pt>
                <c:pt idx="104">
                  <c:v>32730</c:v>
                </c:pt>
                <c:pt idx="105">
                  <c:v>32731</c:v>
                </c:pt>
                <c:pt idx="106">
                  <c:v>32732</c:v>
                </c:pt>
                <c:pt idx="107">
                  <c:v>32731</c:v>
                </c:pt>
                <c:pt idx="108">
                  <c:v>32731</c:v>
                </c:pt>
                <c:pt idx="109">
                  <c:v>32731</c:v>
                </c:pt>
                <c:pt idx="110">
                  <c:v>32730</c:v>
                </c:pt>
                <c:pt idx="111">
                  <c:v>32730</c:v>
                </c:pt>
                <c:pt idx="112">
                  <c:v>32730</c:v>
                </c:pt>
                <c:pt idx="113">
                  <c:v>32730</c:v>
                </c:pt>
                <c:pt idx="114">
                  <c:v>32729</c:v>
                </c:pt>
                <c:pt idx="115">
                  <c:v>32728</c:v>
                </c:pt>
                <c:pt idx="116">
                  <c:v>32727</c:v>
                </c:pt>
                <c:pt idx="117">
                  <c:v>32725</c:v>
                </c:pt>
                <c:pt idx="118">
                  <c:v>32724</c:v>
                </c:pt>
                <c:pt idx="119">
                  <c:v>32721</c:v>
                </c:pt>
                <c:pt idx="120">
                  <c:v>32718</c:v>
                </c:pt>
                <c:pt idx="121">
                  <c:v>32715</c:v>
                </c:pt>
                <c:pt idx="122">
                  <c:v>32712</c:v>
                </c:pt>
                <c:pt idx="123">
                  <c:v>32710</c:v>
                </c:pt>
                <c:pt idx="124">
                  <c:v>32709</c:v>
                </c:pt>
                <c:pt idx="125">
                  <c:v>32709</c:v>
                </c:pt>
                <c:pt idx="126">
                  <c:v>32711</c:v>
                </c:pt>
                <c:pt idx="127">
                  <c:v>32714</c:v>
                </c:pt>
                <c:pt idx="128">
                  <c:v>32720</c:v>
                </c:pt>
                <c:pt idx="129">
                  <c:v>32726</c:v>
                </c:pt>
                <c:pt idx="130">
                  <c:v>32739</c:v>
                </c:pt>
                <c:pt idx="131">
                  <c:v>32757</c:v>
                </c:pt>
                <c:pt idx="132">
                  <c:v>32784</c:v>
                </c:pt>
                <c:pt idx="133">
                  <c:v>32820</c:v>
                </c:pt>
                <c:pt idx="134">
                  <c:v>32872</c:v>
                </c:pt>
                <c:pt idx="135">
                  <c:v>32923</c:v>
                </c:pt>
                <c:pt idx="136">
                  <c:v>32976</c:v>
                </c:pt>
                <c:pt idx="137">
                  <c:v>33040</c:v>
                </c:pt>
                <c:pt idx="138">
                  <c:v>33109</c:v>
                </c:pt>
                <c:pt idx="139">
                  <c:v>33183</c:v>
                </c:pt>
                <c:pt idx="140">
                  <c:v>33265</c:v>
                </c:pt>
                <c:pt idx="141">
                  <c:v>33354</c:v>
                </c:pt>
                <c:pt idx="142">
                  <c:v>33446</c:v>
                </c:pt>
                <c:pt idx="143">
                  <c:v>33538</c:v>
                </c:pt>
                <c:pt idx="144">
                  <c:v>33632</c:v>
                </c:pt>
                <c:pt idx="145">
                  <c:v>33728</c:v>
                </c:pt>
                <c:pt idx="146">
                  <c:v>33815</c:v>
                </c:pt>
                <c:pt idx="147">
                  <c:v>33891</c:v>
                </c:pt>
                <c:pt idx="148">
                  <c:v>33940</c:v>
                </c:pt>
                <c:pt idx="149">
                  <c:v>33968</c:v>
                </c:pt>
                <c:pt idx="150">
                  <c:v>33979</c:v>
                </c:pt>
                <c:pt idx="151">
                  <c:v>33965</c:v>
                </c:pt>
                <c:pt idx="152">
                  <c:v>33922</c:v>
                </c:pt>
                <c:pt idx="153">
                  <c:v>33850</c:v>
                </c:pt>
                <c:pt idx="154">
                  <c:v>33741</c:v>
                </c:pt>
                <c:pt idx="155">
                  <c:v>33591</c:v>
                </c:pt>
                <c:pt idx="156">
                  <c:v>33393</c:v>
                </c:pt>
                <c:pt idx="157">
                  <c:v>33162</c:v>
                </c:pt>
                <c:pt idx="158">
                  <c:v>32896</c:v>
                </c:pt>
                <c:pt idx="159">
                  <c:v>32653</c:v>
                </c:pt>
                <c:pt idx="160">
                  <c:v>32414</c:v>
                </c:pt>
                <c:pt idx="161">
                  <c:v>32141</c:v>
                </c:pt>
                <c:pt idx="162">
                  <c:v>31834</c:v>
                </c:pt>
                <c:pt idx="163">
                  <c:v>31497</c:v>
                </c:pt>
                <c:pt idx="164">
                  <c:v>31164</c:v>
                </c:pt>
                <c:pt idx="165">
                  <c:v>30830</c:v>
                </c:pt>
                <c:pt idx="166">
                  <c:v>30522</c:v>
                </c:pt>
                <c:pt idx="167">
                  <c:v>30254</c:v>
                </c:pt>
                <c:pt idx="168">
                  <c:v>30011</c:v>
                </c:pt>
                <c:pt idx="169">
                  <c:v>29819</c:v>
                </c:pt>
                <c:pt idx="170">
                  <c:v>29692</c:v>
                </c:pt>
                <c:pt idx="171">
                  <c:v>29635</c:v>
                </c:pt>
                <c:pt idx="172">
                  <c:v>29646</c:v>
                </c:pt>
                <c:pt idx="173">
                  <c:v>29717</c:v>
                </c:pt>
                <c:pt idx="174">
                  <c:v>29853</c:v>
                </c:pt>
                <c:pt idx="175">
                  <c:v>30048</c:v>
                </c:pt>
                <c:pt idx="176">
                  <c:v>30286</c:v>
                </c:pt>
                <c:pt idx="177">
                  <c:v>30562</c:v>
                </c:pt>
                <c:pt idx="178">
                  <c:v>30878</c:v>
                </c:pt>
                <c:pt idx="179">
                  <c:v>31227</c:v>
                </c:pt>
                <c:pt idx="180">
                  <c:v>31584</c:v>
                </c:pt>
                <c:pt idx="181">
                  <c:v>31956</c:v>
                </c:pt>
                <c:pt idx="182">
                  <c:v>32288</c:v>
                </c:pt>
                <c:pt idx="183">
                  <c:v>32598</c:v>
                </c:pt>
                <c:pt idx="184">
                  <c:v>32919</c:v>
                </c:pt>
                <c:pt idx="185">
                  <c:v>33231</c:v>
                </c:pt>
                <c:pt idx="186">
                  <c:v>33529</c:v>
                </c:pt>
                <c:pt idx="187">
                  <c:v>33801</c:v>
                </c:pt>
                <c:pt idx="188">
                  <c:v>34048</c:v>
                </c:pt>
                <c:pt idx="189">
                  <c:v>34272</c:v>
                </c:pt>
                <c:pt idx="190">
                  <c:v>34466</c:v>
                </c:pt>
                <c:pt idx="191">
                  <c:v>34621</c:v>
                </c:pt>
                <c:pt idx="192">
                  <c:v>34730</c:v>
                </c:pt>
                <c:pt idx="193">
                  <c:v>34797</c:v>
                </c:pt>
                <c:pt idx="194">
                  <c:v>34830</c:v>
                </c:pt>
                <c:pt idx="195">
                  <c:v>34825</c:v>
                </c:pt>
                <c:pt idx="196">
                  <c:v>34785</c:v>
                </c:pt>
                <c:pt idx="197">
                  <c:v>34710</c:v>
                </c:pt>
                <c:pt idx="198">
                  <c:v>34607</c:v>
                </c:pt>
                <c:pt idx="199">
                  <c:v>34482</c:v>
                </c:pt>
                <c:pt idx="200">
                  <c:v>34332</c:v>
                </c:pt>
                <c:pt idx="201">
                  <c:v>34168</c:v>
                </c:pt>
                <c:pt idx="202">
                  <c:v>33986</c:v>
                </c:pt>
                <c:pt idx="203">
                  <c:v>33815</c:v>
                </c:pt>
                <c:pt idx="204">
                  <c:v>33651</c:v>
                </c:pt>
                <c:pt idx="205">
                  <c:v>33479</c:v>
                </c:pt>
                <c:pt idx="206">
                  <c:v>33310</c:v>
                </c:pt>
                <c:pt idx="207">
                  <c:v>33145</c:v>
                </c:pt>
                <c:pt idx="208">
                  <c:v>32993</c:v>
                </c:pt>
                <c:pt idx="209">
                  <c:v>32854</c:v>
                </c:pt>
                <c:pt idx="210">
                  <c:v>32735</c:v>
                </c:pt>
                <c:pt idx="211">
                  <c:v>32634</c:v>
                </c:pt>
                <c:pt idx="212">
                  <c:v>32550</c:v>
                </c:pt>
                <c:pt idx="213">
                  <c:v>32486</c:v>
                </c:pt>
                <c:pt idx="214">
                  <c:v>32442</c:v>
                </c:pt>
                <c:pt idx="215">
                  <c:v>32416</c:v>
                </c:pt>
                <c:pt idx="216">
                  <c:v>32409</c:v>
                </c:pt>
                <c:pt idx="217">
                  <c:v>32418</c:v>
                </c:pt>
                <c:pt idx="218">
                  <c:v>32449</c:v>
                </c:pt>
                <c:pt idx="219">
                  <c:v>32496</c:v>
                </c:pt>
                <c:pt idx="220">
                  <c:v>32561</c:v>
                </c:pt>
                <c:pt idx="221">
                  <c:v>32637</c:v>
                </c:pt>
                <c:pt idx="222">
                  <c:v>32719</c:v>
                </c:pt>
                <c:pt idx="223">
                  <c:v>32810</c:v>
                </c:pt>
                <c:pt idx="224">
                  <c:v>32903</c:v>
                </c:pt>
                <c:pt idx="225">
                  <c:v>32995</c:v>
                </c:pt>
                <c:pt idx="226">
                  <c:v>33072</c:v>
                </c:pt>
                <c:pt idx="227">
                  <c:v>33136</c:v>
                </c:pt>
                <c:pt idx="228">
                  <c:v>33195</c:v>
                </c:pt>
                <c:pt idx="229">
                  <c:v>33241</c:v>
                </c:pt>
                <c:pt idx="230">
                  <c:v>33275</c:v>
                </c:pt>
                <c:pt idx="231">
                  <c:v>33296</c:v>
                </c:pt>
                <c:pt idx="232">
                  <c:v>33304</c:v>
                </c:pt>
                <c:pt idx="233">
                  <c:v>33299</c:v>
                </c:pt>
                <c:pt idx="234">
                  <c:v>33282</c:v>
                </c:pt>
                <c:pt idx="235">
                  <c:v>33254</c:v>
                </c:pt>
                <c:pt idx="236">
                  <c:v>33214</c:v>
                </c:pt>
                <c:pt idx="237">
                  <c:v>33166</c:v>
                </c:pt>
                <c:pt idx="238">
                  <c:v>33112</c:v>
                </c:pt>
                <c:pt idx="239">
                  <c:v>33056</c:v>
                </c:pt>
                <c:pt idx="240">
                  <c:v>33000</c:v>
                </c:pt>
                <c:pt idx="241">
                  <c:v>32940</c:v>
                </c:pt>
                <c:pt idx="242">
                  <c:v>32881</c:v>
                </c:pt>
                <c:pt idx="243">
                  <c:v>32825</c:v>
                </c:pt>
                <c:pt idx="244">
                  <c:v>32771</c:v>
                </c:pt>
                <c:pt idx="245">
                  <c:v>32723</c:v>
                </c:pt>
                <c:pt idx="246">
                  <c:v>32679</c:v>
                </c:pt>
                <c:pt idx="247">
                  <c:v>32640</c:v>
                </c:pt>
                <c:pt idx="248">
                  <c:v>32604</c:v>
                </c:pt>
                <c:pt idx="249">
                  <c:v>32573</c:v>
                </c:pt>
                <c:pt idx="250">
                  <c:v>32547</c:v>
                </c:pt>
                <c:pt idx="251">
                  <c:v>32527</c:v>
                </c:pt>
                <c:pt idx="252">
                  <c:v>32509</c:v>
                </c:pt>
                <c:pt idx="253">
                  <c:v>32493</c:v>
                </c:pt>
                <c:pt idx="254">
                  <c:v>32481</c:v>
                </c:pt>
                <c:pt idx="255">
                  <c:v>32475</c:v>
                </c:pt>
                <c:pt idx="256">
                  <c:v>32474</c:v>
                </c:pt>
                <c:pt idx="257">
                  <c:v>32478</c:v>
                </c:pt>
                <c:pt idx="258">
                  <c:v>32486</c:v>
                </c:pt>
                <c:pt idx="259">
                  <c:v>32497</c:v>
                </c:pt>
                <c:pt idx="260">
                  <c:v>32511</c:v>
                </c:pt>
                <c:pt idx="261">
                  <c:v>32525</c:v>
                </c:pt>
                <c:pt idx="262">
                  <c:v>32538</c:v>
                </c:pt>
                <c:pt idx="263">
                  <c:v>32550</c:v>
                </c:pt>
                <c:pt idx="264">
                  <c:v>32561</c:v>
                </c:pt>
                <c:pt idx="265">
                  <c:v>32571</c:v>
                </c:pt>
                <c:pt idx="266">
                  <c:v>32580</c:v>
                </c:pt>
                <c:pt idx="267">
                  <c:v>32589</c:v>
                </c:pt>
                <c:pt idx="268">
                  <c:v>32598</c:v>
                </c:pt>
                <c:pt idx="269">
                  <c:v>32607</c:v>
                </c:pt>
                <c:pt idx="270">
                  <c:v>32617</c:v>
                </c:pt>
                <c:pt idx="271">
                  <c:v>32627</c:v>
                </c:pt>
                <c:pt idx="272">
                  <c:v>32635</c:v>
                </c:pt>
                <c:pt idx="273">
                  <c:v>32643</c:v>
                </c:pt>
                <c:pt idx="274">
                  <c:v>32650</c:v>
                </c:pt>
                <c:pt idx="275">
                  <c:v>32655</c:v>
                </c:pt>
                <c:pt idx="276">
                  <c:v>32657</c:v>
                </c:pt>
                <c:pt idx="277">
                  <c:v>32658</c:v>
                </c:pt>
                <c:pt idx="278">
                  <c:v>32656</c:v>
                </c:pt>
                <c:pt idx="279">
                  <c:v>32652</c:v>
                </c:pt>
                <c:pt idx="280">
                  <c:v>32643</c:v>
                </c:pt>
                <c:pt idx="281">
                  <c:v>32627</c:v>
                </c:pt>
                <c:pt idx="282">
                  <c:v>32600</c:v>
                </c:pt>
                <c:pt idx="283">
                  <c:v>32556</c:v>
                </c:pt>
                <c:pt idx="284">
                  <c:v>32504</c:v>
                </c:pt>
                <c:pt idx="285">
                  <c:v>32428</c:v>
                </c:pt>
                <c:pt idx="286">
                  <c:v>32309</c:v>
                </c:pt>
                <c:pt idx="287">
                  <c:v>32170</c:v>
                </c:pt>
                <c:pt idx="288">
                  <c:v>32009</c:v>
                </c:pt>
                <c:pt idx="289">
                  <c:v>31840</c:v>
                </c:pt>
                <c:pt idx="290">
                  <c:v>31665</c:v>
                </c:pt>
                <c:pt idx="291">
                  <c:v>31515</c:v>
                </c:pt>
                <c:pt idx="292">
                  <c:v>31418</c:v>
                </c:pt>
                <c:pt idx="293">
                  <c:v>31413</c:v>
                </c:pt>
                <c:pt idx="294">
                  <c:v>31456</c:v>
                </c:pt>
                <c:pt idx="295">
                  <c:v>31591</c:v>
                </c:pt>
                <c:pt idx="296">
                  <c:v>31835</c:v>
                </c:pt>
                <c:pt idx="297">
                  <c:v>32182</c:v>
                </c:pt>
                <c:pt idx="298">
                  <c:v>32676</c:v>
                </c:pt>
                <c:pt idx="299">
                  <c:v>33277</c:v>
                </c:pt>
                <c:pt idx="300">
                  <c:v>33906</c:v>
                </c:pt>
                <c:pt idx="301">
                  <c:v>34547</c:v>
                </c:pt>
                <c:pt idx="302">
                  <c:v>35139</c:v>
                </c:pt>
                <c:pt idx="303">
                  <c:v>35660</c:v>
                </c:pt>
                <c:pt idx="304">
                  <c:v>36091</c:v>
                </c:pt>
                <c:pt idx="305">
                  <c:v>36386</c:v>
                </c:pt>
                <c:pt idx="306">
                  <c:v>36526</c:v>
                </c:pt>
                <c:pt idx="307">
                  <c:v>36526</c:v>
                </c:pt>
                <c:pt idx="308">
                  <c:v>36380</c:v>
                </c:pt>
                <c:pt idx="309">
                  <c:v>36050</c:v>
                </c:pt>
                <c:pt idx="310">
                  <c:v>35596</c:v>
                </c:pt>
                <c:pt idx="311">
                  <c:v>35039</c:v>
                </c:pt>
                <c:pt idx="312">
                  <c:v>34397</c:v>
                </c:pt>
                <c:pt idx="313">
                  <c:v>33686</c:v>
                </c:pt>
                <c:pt idx="314">
                  <c:v>32911</c:v>
                </c:pt>
                <c:pt idx="315">
                  <c:v>32136</c:v>
                </c:pt>
                <c:pt idx="316">
                  <c:v>31378</c:v>
                </c:pt>
                <c:pt idx="317">
                  <c:v>30740</c:v>
                </c:pt>
                <c:pt idx="318">
                  <c:v>30192</c:v>
                </c:pt>
                <c:pt idx="319">
                  <c:v>29696</c:v>
                </c:pt>
                <c:pt idx="320">
                  <c:v>29301</c:v>
                </c:pt>
                <c:pt idx="321">
                  <c:v>29028</c:v>
                </c:pt>
                <c:pt idx="322">
                  <c:v>28898</c:v>
                </c:pt>
                <c:pt idx="323">
                  <c:v>28927</c:v>
                </c:pt>
                <c:pt idx="324">
                  <c:v>29101</c:v>
                </c:pt>
                <c:pt idx="325">
                  <c:v>29422</c:v>
                </c:pt>
                <c:pt idx="326">
                  <c:v>29842</c:v>
                </c:pt>
                <c:pt idx="327">
                  <c:v>30366</c:v>
                </c:pt>
                <c:pt idx="328">
                  <c:v>30977</c:v>
                </c:pt>
                <c:pt idx="329">
                  <c:v>31612</c:v>
                </c:pt>
                <c:pt idx="330">
                  <c:v>32262</c:v>
                </c:pt>
                <c:pt idx="331">
                  <c:v>32840</c:v>
                </c:pt>
                <c:pt idx="332">
                  <c:v>33367</c:v>
                </c:pt>
                <c:pt idx="333">
                  <c:v>33871</c:v>
                </c:pt>
                <c:pt idx="334">
                  <c:v>34315</c:v>
                </c:pt>
                <c:pt idx="335">
                  <c:v>34697</c:v>
                </c:pt>
                <c:pt idx="336">
                  <c:v>35006</c:v>
                </c:pt>
                <c:pt idx="337">
                  <c:v>35243</c:v>
                </c:pt>
                <c:pt idx="338">
                  <c:v>35389</c:v>
                </c:pt>
                <c:pt idx="339">
                  <c:v>35434</c:v>
                </c:pt>
                <c:pt idx="340">
                  <c:v>35360</c:v>
                </c:pt>
                <c:pt idx="341">
                  <c:v>35229</c:v>
                </c:pt>
                <c:pt idx="342">
                  <c:v>35005</c:v>
                </c:pt>
                <c:pt idx="343">
                  <c:v>34655</c:v>
                </c:pt>
                <c:pt idx="344">
                  <c:v>34197</c:v>
                </c:pt>
                <c:pt idx="345">
                  <c:v>33640</c:v>
                </c:pt>
                <c:pt idx="346">
                  <c:v>33013</c:v>
                </c:pt>
                <c:pt idx="347">
                  <c:v>32356</c:v>
                </c:pt>
                <c:pt idx="348">
                  <c:v>31707</c:v>
                </c:pt>
                <c:pt idx="349">
                  <c:v>31126</c:v>
                </c:pt>
                <c:pt idx="350">
                  <c:v>30624</c:v>
                </c:pt>
                <c:pt idx="351">
                  <c:v>30206</c:v>
                </c:pt>
                <c:pt idx="352">
                  <c:v>29900</c:v>
                </c:pt>
                <c:pt idx="353">
                  <c:v>29697</c:v>
                </c:pt>
                <c:pt idx="354">
                  <c:v>29597</c:v>
                </c:pt>
                <c:pt idx="355">
                  <c:v>29586</c:v>
                </c:pt>
                <c:pt idx="356">
                  <c:v>29656</c:v>
                </c:pt>
                <c:pt idx="357">
                  <c:v>29798</c:v>
                </c:pt>
                <c:pt idx="358">
                  <c:v>30003</c:v>
                </c:pt>
                <c:pt idx="359">
                  <c:v>30258</c:v>
                </c:pt>
                <c:pt idx="360">
                  <c:v>30563</c:v>
                </c:pt>
                <c:pt idx="361">
                  <c:v>30916</c:v>
                </c:pt>
                <c:pt idx="362">
                  <c:v>31294</c:v>
                </c:pt>
                <c:pt idx="363">
                  <c:v>31699</c:v>
                </c:pt>
                <c:pt idx="364">
                  <c:v>32060</c:v>
                </c:pt>
                <c:pt idx="365">
                  <c:v>32398</c:v>
                </c:pt>
                <c:pt idx="366">
                  <c:v>32750</c:v>
                </c:pt>
                <c:pt idx="367">
                  <c:v>33105</c:v>
                </c:pt>
                <c:pt idx="368">
                  <c:v>33439</c:v>
                </c:pt>
                <c:pt idx="369">
                  <c:v>33749</c:v>
                </c:pt>
                <c:pt idx="370">
                  <c:v>34028</c:v>
                </c:pt>
                <c:pt idx="371">
                  <c:v>34276</c:v>
                </c:pt>
                <c:pt idx="372">
                  <c:v>34524</c:v>
                </c:pt>
                <c:pt idx="373">
                  <c:v>34751</c:v>
                </c:pt>
                <c:pt idx="374">
                  <c:v>34957</c:v>
                </c:pt>
                <c:pt idx="375">
                  <c:v>35125</c:v>
                </c:pt>
                <c:pt idx="376">
                  <c:v>35266</c:v>
                </c:pt>
                <c:pt idx="377">
                  <c:v>35400</c:v>
                </c:pt>
                <c:pt idx="378">
                  <c:v>35514</c:v>
                </c:pt>
                <c:pt idx="379">
                  <c:v>35598</c:v>
                </c:pt>
                <c:pt idx="380">
                  <c:v>35650</c:v>
                </c:pt>
                <c:pt idx="381">
                  <c:v>35658</c:v>
                </c:pt>
                <c:pt idx="382">
                  <c:v>35626</c:v>
                </c:pt>
                <c:pt idx="383">
                  <c:v>35552</c:v>
                </c:pt>
                <c:pt idx="384">
                  <c:v>35438</c:v>
                </c:pt>
                <c:pt idx="385">
                  <c:v>35279</c:v>
                </c:pt>
                <c:pt idx="386">
                  <c:v>35102</c:v>
                </c:pt>
                <c:pt idx="387">
                  <c:v>34904</c:v>
                </c:pt>
                <c:pt idx="388">
                  <c:v>34672</c:v>
                </c:pt>
                <c:pt idx="389">
                  <c:v>34410</c:v>
                </c:pt>
                <c:pt idx="390">
                  <c:v>34103</c:v>
                </c:pt>
                <c:pt idx="391">
                  <c:v>33779</c:v>
                </c:pt>
                <c:pt idx="392">
                  <c:v>33449</c:v>
                </c:pt>
                <c:pt idx="393">
                  <c:v>33118</c:v>
                </c:pt>
                <c:pt idx="394">
                  <c:v>32785</c:v>
                </c:pt>
                <c:pt idx="395">
                  <c:v>32443</c:v>
                </c:pt>
                <c:pt idx="396">
                  <c:v>32119</c:v>
                </c:pt>
                <c:pt idx="397">
                  <c:v>31821</c:v>
                </c:pt>
                <c:pt idx="398">
                  <c:v>31571</c:v>
                </c:pt>
                <c:pt idx="399">
                  <c:v>31355</c:v>
                </c:pt>
                <c:pt idx="400">
                  <c:v>31162</c:v>
                </c:pt>
                <c:pt idx="401">
                  <c:v>31002</c:v>
                </c:pt>
                <c:pt idx="402">
                  <c:v>30881</c:v>
                </c:pt>
                <c:pt idx="403">
                  <c:v>30801</c:v>
                </c:pt>
                <c:pt idx="404">
                  <c:v>30761</c:v>
                </c:pt>
                <c:pt idx="405">
                  <c:v>30761</c:v>
                </c:pt>
                <c:pt idx="406">
                  <c:v>30802</c:v>
                </c:pt>
                <c:pt idx="407">
                  <c:v>30879</c:v>
                </c:pt>
                <c:pt idx="408">
                  <c:v>30994</c:v>
                </c:pt>
                <c:pt idx="409">
                  <c:v>31124</c:v>
                </c:pt>
                <c:pt idx="410">
                  <c:v>31273</c:v>
                </c:pt>
                <c:pt idx="411">
                  <c:v>31444</c:v>
                </c:pt>
                <c:pt idx="412">
                  <c:v>31624</c:v>
                </c:pt>
                <c:pt idx="413">
                  <c:v>31812</c:v>
                </c:pt>
                <c:pt idx="414">
                  <c:v>32001</c:v>
                </c:pt>
                <c:pt idx="415">
                  <c:v>32181</c:v>
                </c:pt>
                <c:pt idx="416">
                  <c:v>32340</c:v>
                </c:pt>
                <c:pt idx="417">
                  <c:v>32479</c:v>
                </c:pt>
                <c:pt idx="418">
                  <c:v>32595</c:v>
                </c:pt>
                <c:pt idx="419">
                  <c:v>32690</c:v>
                </c:pt>
                <c:pt idx="420">
                  <c:v>32761</c:v>
                </c:pt>
                <c:pt idx="421">
                  <c:v>32810</c:v>
                </c:pt>
                <c:pt idx="422">
                  <c:v>32841</c:v>
                </c:pt>
                <c:pt idx="423">
                  <c:v>32856</c:v>
                </c:pt>
                <c:pt idx="424">
                  <c:v>32853</c:v>
                </c:pt>
                <c:pt idx="425">
                  <c:v>32834</c:v>
                </c:pt>
                <c:pt idx="426">
                  <c:v>32805</c:v>
                </c:pt>
                <c:pt idx="427">
                  <c:v>32768</c:v>
                </c:pt>
                <c:pt idx="428">
                  <c:v>32726</c:v>
                </c:pt>
                <c:pt idx="429">
                  <c:v>32683</c:v>
                </c:pt>
                <c:pt idx="430">
                  <c:v>32637</c:v>
                </c:pt>
                <c:pt idx="431">
                  <c:v>32596</c:v>
                </c:pt>
                <c:pt idx="432">
                  <c:v>32560</c:v>
                </c:pt>
                <c:pt idx="433">
                  <c:v>32536</c:v>
                </c:pt>
                <c:pt idx="434">
                  <c:v>32521</c:v>
                </c:pt>
                <c:pt idx="435">
                  <c:v>32515</c:v>
                </c:pt>
                <c:pt idx="436">
                  <c:v>32521</c:v>
                </c:pt>
                <c:pt idx="437">
                  <c:v>32542</c:v>
                </c:pt>
                <c:pt idx="438">
                  <c:v>32581</c:v>
                </c:pt>
                <c:pt idx="439">
                  <c:v>32636</c:v>
                </c:pt>
                <c:pt idx="440">
                  <c:v>32702</c:v>
                </c:pt>
                <c:pt idx="441">
                  <c:v>32782</c:v>
                </c:pt>
                <c:pt idx="442">
                  <c:v>32875</c:v>
                </c:pt>
                <c:pt idx="443">
                  <c:v>32973</c:v>
                </c:pt>
                <c:pt idx="444">
                  <c:v>33071</c:v>
                </c:pt>
                <c:pt idx="445">
                  <c:v>33157</c:v>
                </c:pt>
                <c:pt idx="446">
                  <c:v>33232</c:v>
                </c:pt>
                <c:pt idx="447">
                  <c:v>33300</c:v>
                </c:pt>
                <c:pt idx="448">
                  <c:v>33357</c:v>
                </c:pt>
                <c:pt idx="449">
                  <c:v>33400</c:v>
                </c:pt>
                <c:pt idx="450">
                  <c:v>33430</c:v>
                </c:pt>
                <c:pt idx="451">
                  <c:v>33446</c:v>
                </c:pt>
                <c:pt idx="452">
                  <c:v>33452</c:v>
                </c:pt>
                <c:pt idx="453">
                  <c:v>33448</c:v>
                </c:pt>
                <c:pt idx="454">
                  <c:v>33434</c:v>
                </c:pt>
                <c:pt idx="455">
                  <c:v>33408</c:v>
                </c:pt>
                <c:pt idx="456">
                  <c:v>33379</c:v>
                </c:pt>
                <c:pt idx="457">
                  <c:v>33347</c:v>
                </c:pt>
                <c:pt idx="458">
                  <c:v>33306</c:v>
                </c:pt>
                <c:pt idx="459">
                  <c:v>33253</c:v>
                </c:pt>
                <c:pt idx="460">
                  <c:v>33183</c:v>
                </c:pt>
                <c:pt idx="461">
                  <c:v>33094</c:v>
                </c:pt>
                <c:pt idx="462">
                  <c:v>32988</c:v>
                </c:pt>
                <c:pt idx="463">
                  <c:v>32857</c:v>
                </c:pt>
                <c:pt idx="464">
                  <c:v>32704</c:v>
                </c:pt>
                <c:pt idx="465">
                  <c:v>32542</c:v>
                </c:pt>
                <c:pt idx="466">
                  <c:v>32397</c:v>
                </c:pt>
                <c:pt idx="467">
                  <c:v>32270</c:v>
                </c:pt>
                <c:pt idx="468">
                  <c:v>32154</c:v>
                </c:pt>
                <c:pt idx="469">
                  <c:v>32058</c:v>
                </c:pt>
                <c:pt idx="470">
                  <c:v>31991</c:v>
                </c:pt>
                <c:pt idx="471">
                  <c:v>31966</c:v>
                </c:pt>
                <c:pt idx="472">
                  <c:v>31987</c:v>
                </c:pt>
                <c:pt idx="473">
                  <c:v>32057</c:v>
                </c:pt>
                <c:pt idx="474">
                  <c:v>32172</c:v>
                </c:pt>
                <c:pt idx="475">
                  <c:v>32323</c:v>
                </c:pt>
                <c:pt idx="476">
                  <c:v>32532</c:v>
                </c:pt>
                <c:pt idx="477">
                  <c:v>32759</c:v>
                </c:pt>
                <c:pt idx="478">
                  <c:v>33019</c:v>
                </c:pt>
                <c:pt idx="479">
                  <c:v>33259</c:v>
                </c:pt>
                <c:pt idx="480">
                  <c:v>33487</c:v>
                </c:pt>
                <c:pt idx="481">
                  <c:v>33722</c:v>
                </c:pt>
                <c:pt idx="482">
                  <c:v>33940</c:v>
                </c:pt>
                <c:pt idx="483">
                  <c:v>34127</c:v>
                </c:pt>
                <c:pt idx="484">
                  <c:v>34270</c:v>
                </c:pt>
                <c:pt idx="485">
                  <c:v>34361</c:v>
                </c:pt>
                <c:pt idx="486">
                  <c:v>34393</c:v>
                </c:pt>
                <c:pt idx="487">
                  <c:v>34363</c:v>
                </c:pt>
                <c:pt idx="488">
                  <c:v>34273</c:v>
                </c:pt>
                <c:pt idx="489">
                  <c:v>34110</c:v>
                </c:pt>
                <c:pt idx="490">
                  <c:v>33973</c:v>
                </c:pt>
                <c:pt idx="491">
                  <c:v>33831</c:v>
                </c:pt>
                <c:pt idx="492">
                  <c:v>33618</c:v>
                </c:pt>
                <c:pt idx="493">
                  <c:v>33364</c:v>
                </c:pt>
                <c:pt idx="494">
                  <c:v>33066</c:v>
                </c:pt>
                <c:pt idx="495">
                  <c:v>32744</c:v>
                </c:pt>
                <c:pt idx="496">
                  <c:v>32410</c:v>
                </c:pt>
                <c:pt idx="497">
                  <c:v>32050</c:v>
                </c:pt>
                <c:pt idx="498">
                  <c:v>31694</c:v>
                </c:pt>
                <c:pt idx="499">
                  <c:v>31343</c:v>
                </c:pt>
                <c:pt idx="500">
                  <c:v>31043</c:v>
                </c:pt>
                <c:pt idx="501">
                  <c:v>30793</c:v>
                </c:pt>
                <c:pt idx="502">
                  <c:v>30556</c:v>
                </c:pt>
                <c:pt idx="503">
                  <c:v>30357</c:v>
                </c:pt>
                <c:pt idx="504">
                  <c:v>30207</c:v>
                </c:pt>
                <c:pt idx="505">
                  <c:v>30113</c:v>
                </c:pt>
                <c:pt idx="506">
                  <c:v>30077</c:v>
                </c:pt>
                <c:pt idx="507">
                  <c:v>30102</c:v>
                </c:pt>
                <c:pt idx="508">
                  <c:v>30194</c:v>
                </c:pt>
                <c:pt idx="509">
                  <c:v>30342</c:v>
                </c:pt>
                <c:pt idx="510">
                  <c:v>30553</c:v>
                </c:pt>
                <c:pt idx="511">
                  <c:v>30783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013696"/>
        <c:axId val="43600704"/>
      </c:lineChart>
      <c:catAx>
        <c:axId val="50013696"/>
        <c:scaling>
          <c:orientation val="minMax"/>
        </c:scaling>
        <c:delete val="1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s-ES"/>
                  <a:t>Tiempos dobles de propagación en ns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crossAx val="43600704"/>
        <c:crosses val="autoZero"/>
        <c:auto val="1"/>
        <c:lblAlgn val="ctr"/>
        <c:lblOffset val="100"/>
        <c:noMultiLvlLbl val="0"/>
      </c:catAx>
      <c:valAx>
        <c:axId val="43600704"/>
        <c:scaling>
          <c:orientation val="minMax"/>
          <c:min val="2500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s-ES" dirty="0"/>
                  <a:t>Unidades de amplitud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5001369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'[PROBETAS  - HUMEDO -PTO 5.xlsx]PUNTO 5'!$A$1</c:f>
              <c:strCache>
                <c:ptCount val="1"/>
                <c:pt idx="0">
                  <c:v>SECA</c:v>
                </c:pt>
              </c:strCache>
            </c:strRef>
          </c:tx>
          <c:marker>
            <c:symbol val="none"/>
          </c:marker>
          <c:val>
            <c:numRef>
              <c:f>'[PROBETAS  - HUMEDO -PTO 5.xlsx]PUNTO 5'!$A$2:$A$513</c:f>
              <c:numCache>
                <c:formatCode>General</c:formatCode>
                <c:ptCount val="512"/>
                <c:pt idx="0">
                  <c:v>32767</c:v>
                </c:pt>
                <c:pt idx="1">
                  <c:v>32767</c:v>
                </c:pt>
                <c:pt idx="2">
                  <c:v>32767</c:v>
                </c:pt>
                <c:pt idx="3">
                  <c:v>32767</c:v>
                </c:pt>
                <c:pt idx="4">
                  <c:v>32766</c:v>
                </c:pt>
                <c:pt idx="5">
                  <c:v>32766</c:v>
                </c:pt>
                <c:pt idx="6">
                  <c:v>32766</c:v>
                </c:pt>
                <c:pt idx="7">
                  <c:v>32766</c:v>
                </c:pt>
                <c:pt idx="8">
                  <c:v>32767</c:v>
                </c:pt>
                <c:pt idx="9">
                  <c:v>32767</c:v>
                </c:pt>
                <c:pt idx="10">
                  <c:v>32766</c:v>
                </c:pt>
                <c:pt idx="11">
                  <c:v>32766</c:v>
                </c:pt>
                <c:pt idx="12">
                  <c:v>32766</c:v>
                </c:pt>
                <c:pt idx="13">
                  <c:v>32767</c:v>
                </c:pt>
                <c:pt idx="14">
                  <c:v>32766</c:v>
                </c:pt>
                <c:pt idx="15">
                  <c:v>32765</c:v>
                </c:pt>
                <c:pt idx="16">
                  <c:v>32766</c:v>
                </c:pt>
                <c:pt idx="17">
                  <c:v>32766</c:v>
                </c:pt>
                <c:pt idx="18">
                  <c:v>32767</c:v>
                </c:pt>
                <c:pt idx="19">
                  <c:v>32767</c:v>
                </c:pt>
                <c:pt idx="20">
                  <c:v>32766</c:v>
                </c:pt>
                <c:pt idx="21">
                  <c:v>32766</c:v>
                </c:pt>
                <c:pt idx="22">
                  <c:v>32766</c:v>
                </c:pt>
                <c:pt idx="23">
                  <c:v>32766</c:v>
                </c:pt>
                <c:pt idx="24">
                  <c:v>32766</c:v>
                </c:pt>
                <c:pt idx="25">
                  <c:v>32766</c:v>
                </c:pt>
                <c:pt idx="26">
                  <c:v>32766</c:v>
                </c:pt>
                <c:pt idx="27">
                  <c:v>32766</c:v>
                </c:pt>
                <c:pt idx="28">
                  <c:v>32766</c:v>
                </c:pt>
                <c:pt idx="29">
                  <c:v>32766</c:v>
                </c:pt>
                <c:pt idx="30">
                  <c:v>32766</c:v>
                </c:pt>
                <c:pt idx="31">
                  <c:v>32766</c:v>
                </c:pt>
                <c:pt idx="32">
                  <c:v>32765</c:v>
                </c:pt>
                <c:pt idx="33">
                  <c:v>32765</c:v>
                </c:pt>
                <c:pt idx="34">
                  <c:v>32765</c:v>
                </c:pt>
                <c:pt idx="35">
                  <c:v>32765</c:v>
                </c:pt>
                <c:pt idx="36">
                  <c:v>32764</c:v>
                </c:pt>
                <c:pt idx="37">
                  <c:v>32763</c:v>
                </c:pt>
                <c:pt idx="38">
                  <c:v>32763</c:v>
                </c:pt>
                <c:pt idx="39">
                  <c:v>32762</c:v>
                </c:pt>
                <c:pt idx="40">
                  <c:v>32762</c:v>
                </c:pt>
                <c:pt idx="41">
                  <c:v>32763</c:v>
                </c:pt>
                <c:pt idx="42">
                  <c:v>32764</c:v>
                </c:pt>
                <c:pt idx="43">
                  <c:v>32765</c:v>
                </c:pt>
                <c:pt idx="44">
                  <c:v>32767</c:v>
                </c:pt>
                <c:pt idx="45">
                  <c:v>32770</c:v>
                </c:pt>
                <c:pt idx="46">
                  <c:v>32774</c:v>
                </c:pt>
                <c:pt idx="47">
                  <c:v>32778</c:v>
                </c:pt>
                <c:pt idx="48">
                  <c:v>32784</c:v>
                </c:pt>
                <c:pt idx="49">
                  <c:v>32789</c:v>
                </c:pt>
                <c:pt idx="50">
                  <c:v>32792</c:v>
                </c:pt>
                <c:pt idx="51">
                  <c:v>32797</c:v>
                </c:pt>
                <c:pt idx="52">
                  <c:v>32801</c:v>
                </c:pt>
                <c:pt idx="53">
                  <c:v>32804</c:v>
                </c:pt>
                <c:pt idx="54">
                  <c:v>32805</c:v>
                </c:pt>
                <c:pt idx="55">
                  <c:v>32806</c:v>
                </c:pt>
                <c:pt idx="56">
                  <c:v>32808</c:v>
                </c:pt>
                <c:pt idx="57">
                  <c:v>32808</c:v>
                </c:pt>
                <c:pt idx="58">
                  <c:v>32807</c:v>
                </c:pt>
                <c:pt idx="59">
                  <c:v>32807</c:v>
                </c:pt>
                <c:pt idx="60">
                  <c:v>32806</c:v>
                </c:pt>
                <c:pt idx="61">
                  <c:v>32805</c:v>
                </c:pt>
                <c:pt idx="62">
                  <c:v>32805</c:v>
                </c:pt>
                <c:pt idx="63">
                  <c:v>32803</c:v>
                </c:pt>
                <c:pt idx="64">
                  <c:v>32802</c:v>
                </c:pt>
                <c:pt idx="65">
                  <c:v>32800</c:v>
                </c:pt>
                <c:pt idx="66">
                  <c:v>32800</c:v>
                </c:pt>
                <c:pt idx="67">
                  <c:v>32799</c:v>
                </c:pt>
                <c:pt idx="68">
                  <c:v>32801</c:v>
                </c:pt>
                <c:pt idx="69">
                  <c:v>32802</c:v>
                </c:pt>
                <c:pt idx="70">
                  <c:v>32803</c:v>
                </c:pt>
                <c:pt idx="71">
                  <c:v>32805</c:v>
                </c:pt>
                <c:pt idx="72">
                  <c:v>32806</c:v>
                </c:pt>
                <c:pt idx="73">
                  <c:v>32805</c:v>
                </c:pt>
                <c:pt idx="74">
                  <c:v>32805</c:v>
                </c:pt>
                <c:pt idx="75">
                  <c:v>32804</c:v>
                </c:pt>
                <c:pt idx="76">
                  <c:v>32801</c:v>
                </c:pt>
                <c:pt idx="77">
                  <c:v>32796</c:v>
                </c:pt>
                <c:pt idx="78">
                  <c:v>32791</c:v>
                </c:pt>
                <c:pt idx="79">
                  <c:v>32784</c:v>
                </c:pt>
                <c:pt idx="80">
                  <c:v>32776</c:v>
                </c:pt>
                <c:pt idx="81">
                  <c:v>32768</c:v>
                </c:pt>
                <c:pt idx="82">
                  <c:v>32760</c:v>
                </c:pt>
                <c:pt idx="83">
                  <c:v>32751</c:v>
                </c:pt>
                <c:pt idx="84">
                  <c:v>32744</c:v>
                </c:pt>
                <c:pt idx="85">
                  <c:v>32737</c:v>
                </c:pt>
                <c:pt idx="86">
                  <c:v>32732</c:v>
                </c:pt>
                <c:pt idx="87">
                  <c:v>32729</c:v>
                </c:pt>
                <c:pt idx="88">
                  <c:v>32726</c:v>
                </c:pt>
                <c:pt idx="89">
                  <c:v>32724</c:v>
                </c:pt>
                <c:pt idx="90">
                  <c:v>32722</c:v>
                </c:pt>
                <c:pt idx="91">
                  <c:v>32722</c:v>
                </c:pt>
                <c:pt idx="92">
                  <c:v>32720</c:v>
                </c:pt>
                <c:pt idx="93">
                  <c:v>32720</c:v>
                </c:pt>
                <c:pt idx="94">
                  <c:v>32720</c:v>
                </c:pt>
                <c:pt idx="95">
                  <c:v>32721</c:v>
                </c:pt>
                <c:pt idx="96">
                  <c:v>32721</c:v>
                </c:pt>
                <c:pt idx="97">
                  <c:v>32722</c:v>
                </c:pt>
                <c:pt idx="98">
                  <c:v>32723</c:v>
                </c:pt>
                <c:pt idx="99">
                  <c:v>32724</c:v>
                </c:pt>
                <c:pt idx="100">
                  <c:v>32725</c:v>
                </c:pt>
                <c:pt idx="101">
                  <c:v>32725</c:v>
                </c:pt>
                <c:pt idx="102">
                  <c:v>32724</c:v>
                </c:pt>
                <c:pt idx="103">
                  <c:v>32724</c:v>
                </c:pt>
                <c:pt idx="104">
                  <c:v>32725</c:v>
                </c:pt>
                <c:pt idx="105">
                  <c:v>32725</c:v>
                </c:pt>
                <c:pt idx="106">
                  <c:v>32726</c:v>
                </c:pt>
                <c:pt idx="107">
                  <c:v>32726</c:v>
                </c:pt>
                <c:pt idx="108">
                  <c:v>32725</c:v>
                </c:pt>
                <c:pt idx="109">
                  <c:v>32724</c:v>
                </c:pt>
                <c:pt idx="110">
                  <c:v>32724</c:v>
                </c:pt>
                <c:pt idx="111">
                  <c:v>32725</c:v>
                </c:pt>
                <c:pt idx="112">
                  <c:v>32724</c:v>
                </c:pt>
                <c:pt idx="113">
                  <c:v>32724</c:v>
                </c:pt>
                <c:pt idx="114">
                  <c:v>32722</c:v>
                </c:pt>
                <c:pt idx="115">
                  <c:v>32719</c:v>
                </c:pt>
                <c:pt idx="116">
                  <c:v>32717</c:v>
                </c:pt>
                <c:pt idx="117">
                  <c:v>32714</c:v>
                </c:pt>
                <c:pt idx="118">
                  <c:v>32710</c:v>
                </c:pt>
                <c:pt idx="119">
                  <c:v>32708</c:v>
                </c:pt>
                <c:pt idx="120">
                  <c:v>32706</c:v>
                </c:pt>
                <c:pt idx="121">
                  <c:v>32706</c:v>
                </c:pt>
                <c:pt idx="122">
                  <c:v>32707</c:v>
                </c:pt>
                <c:pt idx="123">
                  <c:v>32709</c:v>
                </c:pt>
                <c:pt idx="124">
                  <c:v>32713</c:v>
                </c:pt>
                <c:pt idx="125">
                  <c:v>32720</c:v>
                </c:pt>
                <c:pt idx="126">
                  <c:v>32731</c:v>
                </c:pt>
                <c:pt idx="127">
                  <c:v>32747</c:v>
                </c:pt>
                <c:pt idx="128">
                  <c:v>32772</c:v>
                </c:pt>
                <c:pt idx="129">
                  <c:v>32804</c:v>
                </c:pt>
                <c:pt idx="130">
                  <c:v>32850</c:v>
                </c:pt>
                <c:pt idx="131">
                  <c:v>32904</c:v>
                </c:pt>
                <c:pt idx="132">
                  <c:v>32968</c:v>
                </c:pt>
                <c:pt idx="133">
                  <c:v>33026</c:v>
                </c:pt>
                <c:pt idx="134">
                  <c:v>33084</c:v>
                </c:pt>
                <c:pt idx="135">
                  <c:v>33151</c:v>
                </c:pt>
                <c:pt idx="136">
                  <c:v>33224</c:v>
                </c:pt>
                <c:pt idx="137">
                  <c:v>33304</c:v>
                </c:pt>
                <c:pt idx="138">
                  <c:v>33396</c:v>
                </c:pt>
                <c:pt idx="139">
                  <c:v>33493</c:v>
                </c:pt>
                <c:pt idx="140">
                  <c:v>33590</c:v>
                </c:pt>
                <c:pt idx="141">
                  <c:v>33682</c:v>
                </c:pt>
                <c:pt idx="142">
                  <c:v>33772</c:v>
                </c:pt>
                <c:pt idx="143">
                  <c:v>33862</c:v>
                </c:pt>
                <c:pt idx="144">
                  <c:v>33934</c:v>
                </c:pt>
                <c:pt idx="145">
                  <c:v>33984</c:v>
                </c:pt>
                <c:pt idx="146">
                  <c:v>34009</c:v>
                </c:pt>
                <c:pt idx="147">
                  <c:v>34011</c:v>
                </c:pt>
                <c:pt idx="148">
                  <c:v>33986</c:v>
                </c:pt>
                <c:pt idx="149">
                  <c:v>33930</c:v>
                </c:pt>
                <c:pt idx="150">
                  <c:v>33838</c:v>
                </c:pt>
                <c:pt idx="151">
                  <c:v>33705</c:v>
                </c:pt>
                <c:pt idx="152">
                  <c:v>33537</c:v>
                </c:pt>
                <c:pt idx="153">
                  <c:v>33334</c:v>
                </c:pt>
                <c:pt idx="154">
                  <c:v>33079</c:v>
                </c:pt>
                <c:pt idx="155">
                  <c:v>32803</c:v>
                </c:pt>
                <c:pt idx="156">
                  <c:v>32490</c:v>
                </c:pt>
                <c:pt idx="157">
                  <c:v>32223</c:v>
                </c:pt>
                <c:pt idx="158">
                  <c:v>31968</c:v>
                </c:pt>
                <c:pt idx="159">
                  <c:v>31682</c:v>
                </c:pt>
                <c:pt idx="160">
                  <c:v>31382</c:v>
                </c:pt>
                <c:pt idx="161">
                  <c:v>31053</c:v>
                </c:pt>
                <c:pt idx="162">
                  <c:v>30734</c:v>
                </c:pt>
                <c:pt idx="163">
                  <c:v>30435</c:v>
                </c:pt>
                <c:pt idx="164">
                  <c:v>30185</c:v>
                </c:pt>
                <c:pt idx="165">
                  <c:v>29977</c:v>
                </c:pt>
                <c:pt idx="166">
                  <c:v>29813</c:v>
                </c:pt>
                <c:pt idx="167">
                  <c:v>29704</c:v>
                </c:pt>
                <c:pt idx="168">
                  <c:v>29657</c:v>
                </c:pt>
                <c:pt idx="169">
                  <c:v>29675</c:v>
                </c:pt>
                <c:pt idx="170">
                  <c:v>29750</c:v>
                </c:pt>
                <c:pt idx="171">
                  <c:v>29883</c:v>
                </c:pt>
                <c:pt idx="172">
                  <c:v>30075</c:v>
                </c:pt>
                <c:pt idx="173">
                  <c:v>30323</c:v>
                </c:pt>
                <c:pt idx="174">
                  <c:v>30612</c:v>
                </c:pt>
                <c:pt idx="175">
                  <c:v>30929</c:v>
                </c:pt>
                <c:pt idx="176">
                  <c:v>31266</c:v>
                </c:pt>
                <c:pt idx="177">
                  <c:v>31643</c:v>
                </c:pt>
                <c:pt idx="178">
                  <c:v>32024</c:v>
                </c:pt>
                <c:pt idx="179">
                  <c:v>32407</c:v>
                </c:pt>
                <c:pt idx="180">
                  <c:v>32737</c:v>
                </c:pt>
                <c:pt idx="181">
                  <c:v>33032</c:v>
                </c:pt>
                <c:pt idx="182">
                  <c:v>33333</c:v>
                </c:pt>
                <c:pt idx="183">
                  <c:v>33626</c:v>
                </c:pt>
                <c:pt idx="184">
                  <c:v>33902</c:v>
                </c:pt>
                <c:pt idx="185">
                  <c:v>34150</c:v>
                </c:pt>
                <c:pt idx="186">
                  <c:v>34358</c:v>
                </c:pt>
                <c:pt idx="187">
                  <c:v>34526</c:v>
                </c:pt>
                <c:pt idx="188">
                  <c:v>34670</c:v>
                </c:pt>
                <c:pt idx="189">
                  <c:v>34771</c:v>
                </c:pt>
                <c:pt idx="190">
                  <c:v>34835</c:v>
                </c:pt>
                <c:pt idx="191">
                  <c:v>34856</c:v>
                </c:pt>
                <c:pt idx="192">
                  <c:v>34842</c:v>
                </c:pt>
                <c:pt idx="193">
                  <c:v>34794</c:v>
                </c:pt>
                <c:pt idx="194">
                  <c:v>34714</c:v>
                </c:pt>
                <c:pt idx="195">
                  <c:v>34606</c:v>
                </c:pt>
                <c:pt idx="196">
                  <c:v>34473</c:v>
                </c:pt>
                <c:pt idx="197">
                  <c:v>34322</c:v>
                </c:pt>
                <c:pt idx="198">
                  <c:v>34154</c:v>
                </c:pt>
                <c:pt idx="199">
                  <c:v>33966</c:v>
                </c:pt>
                <c:pt idx="200">
                  <c:v>33773</c:v>
                </c:pt>
                <c:pt idx="201">
                  <c:v>33571</c:v>
                </c:pt>
                <c:pt idx="202">
                  <c:v>33394</c:v>
                </c:pt>
                <c:pt idx="203">
                  <c:v>33233</c:v>
                </c:pt>
                <c:pt idx="204">
                  <c:v>33076</c:v>
                </c:pt>
                <c:pt idx="205">
                  <c:v>32930</c:v>
                </c:pt>
                <c:pt idx="206">
                  <c:v>32794</c:v>
                </c:pt>
                <c:pt idx="207">
                  <c:v>32678</c:v>
                </c:pt>
                <c:pt idx="208">
                  <c:v>32581</c:v>
                </c:pt>
                <c:pt idx="209">
                  <c:v>32506</c:v>
                </c:pt>
                <c:pt idx="210">
                  <c:v>32451</c:v>
                </c:pt>
                <c:pt idx="211">
                  <c:v>32417</c:v>
                </c:pt>
                <c:pt idx="212">
                  <c:v>32403</c:v>
                </c:pt>
                <c:pt idx="213">
                  <c:v>32408</c:v>
                </c:pt>
                <c:pt idx="214">
                  <c:v>32426</c:v>
                </c:pt>
                <c:pt idx="215">
                  <c:v>32457</c:v>
                </c:pt>
                <c:pt idx="216">
                  <c:v>32503</c:v>
                </c:pt>
                <c:pt idx="217">
                  <c:v>32566</c:v>
                </c:pt>
                <c:pt idx="218">
                  <c:v>32637</c:v>
                </c:pt>
                <c:pt idx="219">
                  <c:v>32716</c:v>
                </c:pt>
                <c:pt idx="220">
                  <c:v>32795</c:v>
                </c:pt>
                <c:pt idx="221">
                  <c:v>32873</c:v>
                </c:pt>
                <c:pt idx="222">
                  <c:v>32954</c:v>
                </c:pt>
                <c:pt idx="223">
                  <c:v>33028</c:v>
                </c:pt>
                <c:pt idx="224">
                  <c:v>33096</c:v>
                </c:pt>
                <c:pt idx="225">
                  <c:v>33147</c:v>
                </c:pt>
                <c:pt idx="226">
                  <c:v>33184</c:v>
                </c:pt>
                <c:pt idx="227">
                  <c:v>33212</c:v>
                </c:pt>
                <c:pt idx="228">
                  <c:v>33229</c:v>
                </c:pt>
                <c:pt idx="229">
                  <c:v>33237</c:v>
                </c:pt>
                <c:pt idx="230">
                  <c:v>33234</c:v>
                </c:pt>
                <c:pt idx="231">
                  <c:v>33222</c:v>
                </c:pt>
                <c:pt idx="232">
                  <c:v>33203</c:v>
                </c:pt>
                <c:pt idx="233">
                  <c:v>33175</c:v>
                </c:pt>
                <c:pt idx="234">
                  <c:v>33142</c:v>
                </c:pt>
                <c:pt idx="235">
                  <c:v>33103</c:v>
                </c:pt>
                <c:pt idx="236">
                  <c:v>33058</c:v>
                </c:pt>
                <c:pt idx="237">
                  <c:v>33010</c:v>
                </c:pt>
                <c:pt idx="238">
                  <c:v>32960</c:v>
                </c:pt>
                <c:pt idx="239">
                  <c:v>32910</c:v>
                </c:pt>
                <c:pt idx="240">
                  <c:v>32856</c:v>
                </c:pt>
                <c:pt idx="241">
                  <c:v>32801</c:v>
                </c:pt>
                <c:pt idx="242">
                  <c:v>32747</c:v>
                </c:pt>
                <c:pt idx="243">
                  <c:v>32699</c:v>
                </c:pt>
                <c:pt idx="244">
                  <c:v>32656</c:v>
                </c:pt>
                <c:pt idx="245">
                  <c:v>32618</c:v>
                </c:pt>
                <c:pt idx="246">
                  <c:v>32585</c:v>
                </c:pt>
                <c:pt idx="247">
                  <c:v>32559</c:v>
                </c:pt>
                <c:pt idx="248">
                  <c:v>32538</c:v>
                </c:pt>
                <c:pt idx="249">
                  <c:v>32524</c:v>
                </c:pt>
                <c:pt idx="250">
                  <c:v>32515</c:v>
                </c:pt>
                <c:pt idx="251">
                  <c:v>32511</c:v>
                </c:pt>
                <c:pt idx="252">
                  <c:v>32510</c:v>
                </c:pt>
                <c:pt idx="253">
                  <c:v>32510</c:v>
                </c:pt>
                <c:pt idx="254">
                  <c:v>32510</c:v>
                </c:pt>
                <c:pt idx="255">
                  <c:v>32509</c:v>
                </c:pt>
                <c:pt idx="256">
                  <c:v>32509</c:v>
                </c:pt>
                <c:pt idx="257">
                  <c:v>32508</c:v>
                </c:pt>
                <c:pt idx="258">
                  <c:v>32505</c:v>
                </c:pt>
                <c:pt idx="259">
                  <c:v>32500</c:v>
                </c:pt>
                <c:pt idx="260">
                  <c:v>32496</c:v>
                </c:pt>
                <c:pt idx="261">
                  <c:v>32494</c:v>
                </c:pt>
                <c:pt idx="262">
                  <c:v>32497</c:v>
                </c:pt>
                <c:pt idx="263">
                  <c:v>32501</c:v>
                </c:pt>
                <c:pt idx="264">
                  <c:v>32512</c:v>
                </c:pt>
                <c:pt idx="265">
                  <c:v>32528</c:v>
                </c:pt>
                <c:pt idx="266">
                  <c:v>32548</c:v>
                </c:pt>
                <c:pt idx="267">
                  <c:v>32570</c:v>
                </c:pt>
                <c:pt idx="268">
                  <c:v>32594</c:v>
                </c:pt>
                <c:pt idx="269">
                  <c:v>32618</c:v>
                </c:pt>
                <c:pt idx="270">
                  <c:v>32640</c:v>
                </c:pt>
                <c:pt idx="271">
                  <c:v>32656</c:v>
                </c:pt>
                <c:pt idx="272">
                  <c:v>32671</c:v>
                </c:pt>
                <c:pt idx="273">
                  <c:v>32683</c:v>
                </c:pt>
                <c:pt idx="274">
                  <c:v>32690</c:v>
                </c:pt>
                <c:pt idx="275">
                  <c:v>32689</c:v>
                </c:pt>
                <c:pt idx="276">
                  <c:v>32682</c:v>
                </c:pt>
                <c:pt idx="277">
                  <c:v>32664</c:v>
                </c:pt>
                <c:pt idx="278">
                  <c:v>32637</c:v>
                </c:pt>
                <c:pt idx="279">
                  <c:v>32594</c:v>
                </c:pt>
                <c:pt idx="280">
                  <c:v>32523</c:v>
                </c:pt>
                <c:pt idx="281">
                  <c:v>32429</c:v>
                </c:pt>
                <c:pt idx="282">
                  <c:v>32302</c:v>
                </c:pt>
                <c:pt idx="283">
                  <c:v>32173</c:v>
                </c:pt>
                <c:pt idx="284">
                  <c:v>32036</c:v>
                </c:pt>
                <c:pt idx="285">
                  <c:v>31869</c:v>
                </c:pt>
                <c:pt idx="286">
                  <c:v>31710</c:v>
                </c:pt>
                <c:pt idx="287">
                  <c:v>31576</c:v>
                </c:pt>
                <c:pt idx="288">
                  <c:v>31498</c:v>
                </c:pt>
                <c:pt idx="289">
                  <c:v>31496</c:v>
                </c:pt>
                <c:pt idx="290">
                  <c:v>31609</c:v>
                </c:pt>
                <c:pt idx="291">
                  <c:v>31827</c:v>
                </c:pt>
                <c:pt idx="292">
                  <c:v>32168</c:v>
                </c:pt>
                <c:pt idx="293">
                  <c:v>32504</c:v>
                </c:pt>
                <c:pt idx="294">
                  <c:v>32870</c:v>
                </c:pt>
                <c:pt idx="295">
                  <c:v>33353</c:v>
                </c:pt>
                <c:pt idx="296">
                  <c:v>33896</c:v>
                </c:pt>
                <c:pt idx="297">
                  <c:v>34473</c:v>
                </c:pt>
                <c:pt idx="298">
                  <c:v>35031</c:v>
                </c:pt>
                <c:pt idx="299">
                  <c:v>35522</c:v>
                </c:pt>
                <c:pt idx="300">
                  <c:v>35921</c:v>
                </c:pt>
                <c:pt idx="301">
                  <c:v>36192</c:v>
                </c:pt>
                <c:pt idx="302">
                  <c:v>36330</c:v>
                </c:pt>
                <c:pt idx="303">
                  <c:v>36307</c:v>
                </c:pt>
                <c:pt idx="304">
                  <c:v>36139</c:v>
                </c:pt>
                <c:pt idx="305">
                  <c:v>35824</c:v>
                </c:pt>
                <c:pt idx="306">
                  <c:v>35428</c:v>
                </c:pt>
                <c:pt idx="307">
                  <c:v>34958</c:v>
                </c:pt>
                <c:pt idx="308">
                  <c:v>34355</c:v>
                </c:pt>
                <c:pt idx="309">
                  <c:v>33657</c:v>
                </c:pt>
                <c:pt idx="310">
                  <c:v>32901</c:v>
                </c:pt>
                <c:pt idx="311">
                  <c:v>32157</c:v>
                </c:pt>
                <c:pt idx="312">
                  <c:v>31448</c:v>
                </c:pt>
                <c:pt idx="313">
                  <c:v>30763</c:v>
                </c:pt>
                <c:pt idx="314">
                  <c:v>30137</c:v>
                </c:pt>
                <c:pt idx="315">
                  <c:v>29619</c:v>
                </c:pt>
                <c:pt idx="316">
                  <c:v>29228</c:v>
                </c:pt>
                <c:pt idx="317">
                  <c:v>28978</c:v>
                </c:pt>
                <c:pt idx="318">
                  <c:v>28867</c:v>
                </c:pt>
                <c:pt idx="319">
                  <c:v>28887</c:v>
                </c:pt>
                <c:pt idx="320">
                  <c:v>29046</c:v>
                </c:pt>
                <c:pt idx="321">
                  <c:v>29338</c:v>
                </c:pt>
                <c:pt idx="322">
                  <c:v>29778</c:v>
                </c:pt>
                <c:pt idx="323">
                  <c:v>30303</c:v>
                </c:pt>
                <c:pt idx="324">
                  <c:v>30903</c:v>
                </c:pt>
                <c:pt idx="325">
                  <c:v>31520</c:v>
                </c:pt>
                <c:pt idx="326">
                  <c:v>32136</c:v>
                </c:pt>
                <c:pt idx="327">
                  <c:v>32794</c:v>
                </c:pt>
                <c:pt idx="328">
                  <c:v>33411</c:v>
                </c:pt>
                <c:pt idx="329">
                  <c:v>33998</c:v>
                </c:pt>
                <c:pt idx="330">
                  <c:v>34487</c:v>
                </c:pt>
                <c:pt idx="331">
                  <c:v>34893</c:v>
                </c:pt>
                <c:pt idx="332">
                  <c:v>35264</c:v>
                </c:pt>
                <c:pt idx="333">
                  <c:v>35575</c:v>
                </c:pt>
                <c:pt idx="334">
                  <c:v>35798</c:v>
                </c:pt>
                <c:pt idx="335">
                  <c:v>35917</c:v>
                </c:pt>
                <c:pt idx="336">
                  <c:v>35926</c:v>
                </c:pt>
                <c:pt idx="337">
                  <c:v>35803</c:v>
                </c:pt>
                <c:pt idx="338">
                  <c:v>35532</c:v>
                </c:pt>
                <c:pt idx="339">
                  <c:v>35135</c:v>
                </c:pt>
                <c:pt idx="340">
                  <c:v>34597</c:v>
                </c:pt>
                <c:pt idx="341">
                  <c:v>34082</c:v>
                </c:pt>
                <c:pt idx="342">
                  <c:v>33540</c:v>
                </c:pt>
                <c:pt idx="343">
                  <c:v>32918</c:v>
                </c:pt>
                <c:pt idx="344">
                  <c:v>32262</c:v>
                </c:pt>
                <c:pt idx="345">
                  <c:v>31567</c:v>
                </c:pt>
                <c:pt idx="346">
                  <c:v>30936</c:v>
                </c:pt>
                <c:pt idx="347">
                  <c:v>30377</c:v>
                </c:pt>
                <c:pt idx="348">
                  <c:v>29933</c:v>
                </c:pt>
                <c:pt idx="349">
                  <c:v>29600</c:v>
                </c:pt>
                <c:pt idx="350">
                  <c:v>29371</c:v>
                </c:pt>
                <c:pt idx="351">
                  <c:v>29252</c:v>
                </c:pt>
                <c:pt idx="352">
                  <c:v>29238</c:v>
                </c:pt>
                <c:pt idx="353">
                  <c:v>29306</c:v>
                </c:pt>
                <c:pt idx="354">
                  <c:v>29453</c:v>
                </c:pt>
                <c:pt idx="355">
                  <c:v>29679</c:v>
                </c:pt>
                <c:pt idx="356">
                  <c:v>29982</c:v>
                </c:pt>
                <c:pt idx="357">
                  <c:v>30339</c:v>
                </c:pt>
                <c:pt idx="358">
                  <c:v>30743</c:v>
                </c:pt>
                <c:pt idx="359">
                  <c:v>31169</c:v>
                </c:pt>
                <c:pt idx="360">
                  <c:v>31604</c:v>
                </c:pt>
                <c:pt idx="361">
                  <c:v>32056</c:v>
                </c:pt>
                <c:pt idx="362">
                  <c:v>32476</c:v>
                </c:pt>
                <c:pt idx="363">
                  <c:v>32879</c:v>
                </c:pt>
                <c:pt idx="364">
                  <c:v>33210</c:v>
                </c:pt>
                <c:pt idx="365">
                  <c:v>33487</c:v>
                </c:pt>
                <c:pt idx="366">
                  <c:v>33752</c:v>
                </c:pt>
                <c:pt idx="367">
                  <c:v>33997</c:v>
                </c:pt>
                <c:pt idx="368">
                  <c:v>34222</c:v>
                </c:pt>
                <c:pt idx="369">
                  <c:v>34426</c:v>
                </c:pt>
                <c:pt idx="370">
                  <c:v>34603</c:v>
                </c:pt>
                <c:pt idx="371">
                  <c:v>34761</c:v>
                </c:pt>
                <c:pt idx="372">
                  <c:v>34911</c:v>
                </c:pt>
                <c:pt idx="373">
                  <c:v>35032</c:v>
                </c:pt>
                <c:pt idx="374">
                  <c:v>35139</c:v>
                </c:pt>
                <c:pt idx="375">
                  <c:v>35205</c:v>
                </c:pt>
                <c:pt idx="376">
                  <c:v>35241</c:v>
                </c:pt>
                <c:pt idx="377">
                  <c:v>35261</c:v>
                </c:pt>
                <c:pt idx="378">
                  <c:v>35255</c:v>
                </c:pt>
                <c:pt idx="379">
                  <c:v>35225</c:v>
                </c:pt>
                <c:pt idx="380">
                  <c:v>35167</c:v>
                </c:pt>
                <c:pt idx="381">
                  <c:v>35085</c:v>
                </c:pt>
                <c:pt idx="382">
                  <c:v>34973</c:v>
                </c:pt>
                <c:pt idx="383">
                  <c:v>34836</c:v>
                </c:pt>
                <c:pt idx="384">
                  <c:v>34667</c:v>
                </c:pt>
                <c:pt idx="385">
                  <c:v>34495</c:v>
                </c:pt>
                <c:pt idx="386">
                  <c:v>34312</c:v>
                </c:pt>
                <c:pt idx="387">
                  <c:v>34102</c:v>
                </c:pt>
                <c:pt idx="388">
                  <c:v>33870</c:v>
                </c:pt>
                <c:pt idx="389">
                  <c:v>33618</c:v>
                </c:pt>
                <c:pt idx="390">
                  <c:v>33346</c:v>
                </c:pt>
                <c:pt idx="391">
                  <c:v>33069</c:v>
                </c:pt>
                <c:pt idx="392">
                  <c:v>32792</c:v>
                </c:pt>
                <c:pt idx="393">
                  <c:v>32528</c:v>
                </c:pt>
                <c:pt idx="394">
                  <c:v>32281</c:v>
                </c:pt>
                <c:pt idx="395">
                  <c:v>32037</c:v>
                </c:pt>
                <c:pt idx="396">
                  <c:v>31816</c:v>
                </c:pt>
                <c:pt idx="397">
                  <c:v>31617</c:v>
                </c:pt>
                <c:pt idx="398">
                  <c:v>31463</c:v>
                </c:pt>
                <c:pt idx="399">
                  <c:v>31341</c:v>
                </c:pt>
                <c:pt idx="400">
                  <c:v>31241</c:v>
                </c:pt>
                <c:pt idx="401">
                  <c:v>31173</c:v>
                </c:pt>
                <c:pt idx="402">
                  <c:v>31138</c:v>
                </c:pt>
                <c:pt idx="403">
                  <c:v>31141</c:v>
                </c:pt>
                <c:pt idx="404">
                  <c:v>31176</c:v>
                </c:pt>
                <c:pt idx="405">
                  <c:v>31244</c:v>
                </c:pt>
                <c:pt idx="406">
                  <c:v>31343</c:v>
                </c:pt>
                <c:pt idx="407">
                  <c:v>31463</c:v>
                </c:pt>
                <c:pt idx="408">
                  <c:v>31602</c:v>
                </c:pt>
                <c:pt idx="409">
                  <c:v>31741</c:v>
                </c:pt>
                <c:pt idx="410">
                  <c:v>31879</c:v>
                </c:pt>
                <c:pt idx="411">
                  <c:v>32021</c:v>
                </c:pt>
                <c:pt idx="412">
                  <c:v>32161</c:v>
                </c:pt>
                <c:pt idx="413">
                  <c:v>32296</c:v>
                </c:pt>
                <c:pt idx="414">
                  <c:v>32420</c:v>
                </c:pt>
                <c:pt idx="415">
                  <c:v>32532</c:v>
                </c:pt>
                <c:pt idx="416">
                  <c:v>32628</c:v>
                </c:pt>
                <c:pt idx="417">
                  <c:v>32707</c:v>
                </c:pt>
                <c:pt idx="418">
                  <c:v>32769</c:v>
                </c:pt>
                <c:pt idx="419">
                  <c:v>32815</c:v>
                </c:pt>
                <c:pt idx="420">
                  <c:v>32845</c:v>
                </c:pt>
                <c:pt idx="421">
                  <c:v>32859</c:v>
                </c:pt>
                <c:pt idx="422">
                  <c:v>32863</c:v>
                </c:pt>
                <c:pt idx="423">
                  <c:v>32856</c:v>
                </c:pt>
                <c:pt idx="424">
                  <c:v>32836</c:v>
                </c:pt>
                <c:pt idx="425">
                  <c:v>32804</c:v>
                </c:pt>
                <c:pt idx="426">
                  <c:v>32761</c:v>
                </c:pt>
                <c:pt idx="427">
                  <c:v>32712</c:v>
                </c:pt>
                <c:pt idx="428">
                  <c:v>32662</c:v>
                </c:pt>
                <c:pt idx="429">
                  <c:v>32611</c:v>
                </c:pt>
                <c:pt idx="430">
                  <c:v>32561</c:v>
                </c:pt>
                <c:pt idx="431">
                  <c:v>32518</c:v>
                </c:pt>
                <c:pt idx="432">
                  <c:v>32483</c:v>
                </c:pt>
                <c:pt idx="433">
                  <c:v>32462</c:v>
                </c:pt>
                <c:pt idx="434">
                  <c:v>32451</c:v>
                </c:pt>
                <c:pt idx="435">
                  <c:v>32454</c:v>
                </c:pt>
                <c:pt idx="436">
                  <c:v>32470</c:v>
                </c:pt>
                <c:pt idx="437">
                  <c:v>32502</c:v>
                </c:pt>
                <c:pt idx="438">
                  <c:v>32546</c:v>
                </c:pt>
                <c:pt idx="439">
                  <c:v>32600</c:v>
                </c:pt>
                <c:pt idx="440">
                  <c:v>32658</c:v>
                </c:pt>
                <c:pt idx="441">
                  <c:v>32721</c:v>
                </c:pt>
                <c:pt idx="442">
                  <c:v>32788</c:v>
                </c:pt>
                <c:pt idx="443">
                  <c:v>32852</c:v>
                </c:pt>
                <c:pt idx="444">
                  <c:v>32914</c:v>
                </c:pt>
                <c:pt idx="445">
                  <c:v>32967</c:v>
                </c:pt>
                <c:pt idx="446">
                  <c:v>33016</c:v>
                </c:pt>
                <c:pt idx="447">
                  <c:v>33063</c:v>
                </c:pt>
                <c:pt idx="448">
                  <c:v>33109</c:v>
                </c:pt>
                <c:pt idx="449">
                  <c:v>33155</c:v>
                </c:pt>
                <c:pt idx="450">
                  <c:v>33201</c:v>
                </c:pt>
                <c:pt idx="451">
                  <c:v>33244</c:v>
                </c:pt>
                <c:pt idx="452">
                  <c:v>33282</c:v>
                </c:pt>
                <c:pt idx="453">
                  <c:v>33315</c:v>
                </c:pt>
                <c:pt idx="454">
                  <c:v>33335</c:v>
                </c:pt>
                <c:pt idx="455">
                  <c:v>33335</c:v>
                </c:pt>
                <c:pt idx="456">
                  <c:v>33327</c:v>
                </c:pt>
                <c:pt idx="457">
                  <c:v>33313</c:v>
                </c:pt>
                <c:pt idx="458">
                  <c:v>33282</c:v>
                </c:pt>
                <c:pt idx="459">
                  <c:v>33234</c:v>
                </c:pt>
                <c:pt idx="460">
                  <c:v>33160</c:v>
                </c:pt>
                <c:pt idx="461">
                  <c:v>33071</c:v>
                </c:pt>
                <c:pt idx="462">
                  <c:v>32970</c:v>
                </c:pt>
                <c:pt idx="463">
                  <c:v>32879</c:v>
                </c:pt>
                <c:pt idx="464">
                  <c:v>32792</c:v>
                </c:pt>
                <c:pt idx="465">
                  <c:v>32706</c:v>
                </c:pt>
                <c:pt idx="466">
                  <c:v>32638</c:v>
                </c:pt>
                <c:pt idx="467">
                  <c:v>32597</c:v>
                </c:pt>
                <c:pt idx="468">
                  <c:v>32597</c:v>
                </c:pt>
                <c:pt idx="469">
                  <c:v>32632</c:v>
                </c:pt>
                <c:pt idx="470">
                  <c:v>32711</c:v>
                </c:pt>
                <c:pt idx="471">
                  <c:v>32805</c:v>
                </c:pt>
                <c:pt idx="472">
                  <c:v>32924</c:v>
                </c:pt>
                <c:pt idx="473">
                  <c:v>33059</c:v>
                </c:pt>
                <c:pt idx="474">
                  <c:v>33187</c:v>
                </c:pt>
                <c:pt idx="475">
                  <c:v>33304</c:v>
                </c:pt>
                <c:pt idx="476">
                  <c:v>33394</c:v>
                </c:pt>
                <c:pt idx="477">
                  <c:v>33457</c:v>
                </c:pt>
                <c:pt idx="478">
                  <c:v>33497</c:v>
                </c:pt>
                <c:pt idx="479">
                  <c:v>33506</c:v>
                </c:pt>
                <c:pt idx="480">
                  <c:v>33486</c:v>
                </c:pt>
                <c:pt idx="481">
                  <c:v>33432</c:v>
                </c:pt>
                <c:pt idx="482">
                  <c:v>33351</c:v>
                </c:pt>
                <c:pt idx="483">
                  <c:v>33223</c:v>
                </c:pt>
                <c:pt idx="484">
                  <c:v>33057</c:v>
                </c:pt>
                <c:pt idx="485">
                  <c:v>32845</c:v>
                </c:pt>
                <c:pt idx="486">
                  <c:v>32687</c:v>
                </c:pt>
                <c:pt idx="487">
                  <c:v>32563</c:v>
                </c:pt>
                <c:pt idx="488">
                  <c:v>32391</c:v>
                </c:pt>
                <c:pt idx="489">
                  <c:v>32165</c:v>
                </c:pt>
                <c:pt idx="490">
                  <c:v>31907</c:v>
                </c:pt>
                <c:pt idx="491">
                  <c:v>31643</c:v>
                </c:pt>
                <c:pt idx="492">
                  <c:v>31392</c:v>
                </c:pt>
                <c:pt idx="493">
                  <c:v>31176</c:v>
                </c:pt>
                <c:pt idx="494">
                  <c:v>30979</c:v>
                </c:pt>
                <c:pt idx="495">
                  <c:v>30827</c:v>
                </c:pt>
                <c:pt idx="496">
                  <c:v>30728</c:v>
                </c:pt>
                <c:pt idx="497">
                  <c:v>30688</c:v>
                </c:pt>
                <c:pt idx="498">
                  <c:v>30700</c:v>
                </c:pt>
                <c:pt idx="499">
                  <c:v>30768</c:v>
                </c:pt>
                <c:pt idx="500">
                  <c:v>30892</c:v>
                </c:pt>
                <c:pt idx="501">
                  <c:v>31063</c:v>
                </c:pt>
                <c:pt idx="502">
                  <c:v>31281</c:v>
                </c:pt>
                <c:pt idx="503">
                  <c:v>31536</c:v>
                </c:pt>
                <c:pt idx="504">
                  <c:v>31826</c:v>
                </c:pt>
                <c:pt idx="505">
                  <c:v>32157</c:v>
                </c:pt>
                <c:pt idx="506">
                  <c:v>32495</c:v>
                </c:pt>
                <c:pt idx="507">
                  <c:v>32865</c:v>
                </c:pt>
                <c:pt idx="508">
                  <c:v>33172</c:v>
                </c:pt>
                <c:pt idx="509">
                  <c:v>33460</c:v>
                </c:pt>
                <c:pt idx="510">
                  <c:v>33757</c:v>
                </c:pt>
                <c:pt idx="511">
                  <c:v>34034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'[PROBETAS  - HUMEDO -PTO 5.xlsx]PUNTO 5'!$M$1</c:f>
              <c:strCache>
                <c:ptCount val="1"/>
                <c:pt idx="0">
                  <c:v>PROB 12</c:v>
                </c:pt>
              </c:strCache>
            </c:strRef>
          </c:tx>
          <c:marker>
            <c:symbol val="none"/>
          </c:marker>
          <c:val>
            <c:numRef>
              <c:f>'[PROBETAS  - HUMEDO -PTO 5.xlsx]PUNTO 5'!$M$2:$M$513</c:f>
              <c:numCache>
                <c:formatCode>General</c:formatCode>
                <c:ptCount val="512"/>
                <c:pt idx="0">
                  <c:v>32768</c:v>
                </c:pt>
                <c:pt idx="1">
                  <c:v>32768</c:v>
                </c:pt>
                <c:pt idx="2">
                  <c:v>32768</c:v>
                </c:pt>
                <c:pt idx="3">
                  <c:v>32768</c:v>
                </c:pt>
                <c:pt idx="4">
                  <c:v>32767</c:v>
                </c:pt>
                <c:pt idx="5">
                  <c:v>32768</c:v>
                </c:pt>
                <c:pt idx="6">
                  <c:v>32768</c:v>
                </c:pt>
                <c:pt idx="7">
                  <c:v>32768</c:v>
                </c:pt>
                <c:pt idx="8">
                  <c:v>32768</c:v>
                </c:pt>
                <c:pt idx="9">
                  <c:v>32768</c:v>
                </c:pt>
                <c:pt idx="10">
                  <c:v>32768</c:v>
                </c:pt>
                <c:pt idx="11">
                  <c:v>32768</c:v>
                </c:pt>
                <c:pt idx="12">
                  <c:v>32768</c:v>
                </c:pt>
                <c:pt idx="13">
                  <c:v>32768</c:v>
                </c:pt>
                <c:pt idx="14">
                  <c:v>32769</c:v>
                </c:pt>
                <c:pt idx="15">
                  <c:v>32769</c:v>
                </c:pt>
                <c:pt idx="16">
                  <c:v>32769</c:v>
                </c:pt>
                <c:pt idx="17">
                  <c:v>32768</c:v>
                </c:pt>
                <c:pt idx="18">
                  <c:v>32768</c:v>
                </c:pt>
                <c:pt idx="19">
                  <c:v>32768</c:v>
                </c:pt>
                <c:pt idx="20">
                  <c:v>32768</c:v>
                </c:pt>
                <c:pt idx="21">
                  <c:v>32767</c:v>
                </c:pt>
                <c:pt idx="22">
                  <c:v>32767</c:v>
                </c:pt>
                <c:pt idx="23">
                  <c:v>32767</c:v>
                </c:pt>
                <c:pt idx="24">
                  <c:v>32768</c:v>
                </c:pt>
                <c:pt idx="25">
                  <c:v>32768</c:v>
                </c:pt>
                <c:pt idx="26">
                  <c:v>32767</c:v>
                </c:pt>
                <c:pt idx="27">
                  <c:v>32767</c:v>
                </c:pt>
                <c:pt idx="28">
                  <c:v>32767</c:v>
                </c:pt>
                <c:pt idx="29">
                  <c:v>32766</c:v>
                </c:pt>
                <c:pt idx="30">
                  <c:v>32765</c:v>
                </c:pt>
                <c:pt idx="31">
                  <c:v>32764</c:v>
                </c:pt>
                <c:pt idx="32">
                  <c:v>32764</c:v>
                </c:pt>
                <c:pt idx="33">
                  <c:v>32764</c:v>
                </c:pt>
                <c:pt idx="34">
                  <c:v>32763</c:v>
                </c:pt>
                <c:pt idx="35">
                  <c:v>32762</c:v>
                </c:pt>
                <c:pt idx="36">
                  <c:v>32762</c:v>
                </c:pt>
                <c:pt idx="37">
                  <c:v>32762</c:v>
                </c:pt>
                <c:pt idx="38">
                  <c:v>32762</c:v>
                </c:pt>
                <c:pt idx="39">
                  <c:v>32762</c:v>
                </c:pt>
                <c:pt idx="40">
                  <c:v>32762</c:v>
                </c:pt>
                <c:pt idx="41">
                  <c:v>32763</c:v>
                </c:pt>
                <c:pt idx="42">
                  <c:v>32765</c:v>
                </c:pt>
                <c:pt idx="43">
                  <c:v>32768</c:v>
                </c:pt>
                <c:pt idx="44">
                  <c:v>32771</c:v>
                </c:pt>
                <c:pt idx="45">
                  <c:v>32775</c:v>
                </c:pt>
                <c:pt idx="46">
                  <c:v>32781</c:v>
                </c:pt>
                <c:pt idx="47">
                  <c:v>32785</c:v>
                </c:pt>
                <c:pt idx="48">
                  <c:v>32789</c:v>
                </c:pt>
                <c:pt idx="49">
                  <c:v>32792</c:v>
                </c:pt>
                <c:pt idx="50">
                  <c:v>32795</c:v>
                </c:pt>
                <c:pt idx="51">
                  <c:v>32798</c:v>
                </c:pt>
                <c:pt idx="52">
                  <c:v>32800</c:v>
                </c:pt>
                <c:pt idx="53">
                  <c:v>32802</c:v>
                </c:pt>
                <c:pt idx="54">
                  <c:v>32803</c:v>
                </c:pt>
                <c:pt idx="55">
                  <c:v>32804</c:v>
                </c:pt>
                <c:pt idx="56">
                  <c:v>32803</c:v>
                </c:pt>
                <c:pt idx="57">
                  <c:v>32803</c:v>
                </c:pt>
                <c:pt idx="58">
                  <c:v>32802</c:v>
                </c:pt>
                <c:pt idx="59">
                  <c:v>32800</c:v>
                </c:pt>
                <c:pt idx="60">
                  <c:v>32799</c:v>
                </c:pt>
                <c:pt idx="61">
                  <c:v>32797</c:v>
                </c:pt>
                <c:pt idx="62">
                  <c:v>32795</c:v>
                </c:pt>
                <c:pt idx="63">
                  <c:v>32795</c:v>
                </c:pt>
                <c:pt idx="64">
                  <c:v>32795</c:v>
                </c:pt>
                <c:pt idx="65">
                  <c:v>32796</c:v>
                </c:pt>
                <c:pt idx="66">
                  <c:v>32796</c:v>
                </c:pt>
                <c:pt idx="67">
                  <c:v>32796</c:v>
                </c:pt>
                <c:pt idx="68">
                  <c:v>32797</c:v>
                </c:pt>
                <c:pt idx="69">
                  <c:v>32798</c:v>
                </c:pt>
                <c:pt idx="70">
                  <c:v>32799</c:v>
                </c:pt>
                <c:pt idx="71">
                  <c:v>32799</c:v>
                </c:pt>
                <c:pt idx="72">
                  <c:v>32800</c:v>
                </c:pt>
                <c:pt idx="73">
                  <c:v>32798</c:v>
                </c:pt>
                <c:pt idx="74">
                  <c:v>32796</c:v>
                </c:pt>
                <c:pt idx="75">
                  <c:v>32792</c:v>
                </c:pt>
                <c:pt idx="76">
                  <c:v>32786</c:v>
                </c:pt>
                <c:pt idx="77">
                  <c:v>32781</c:v>
                </c:pt>
                <c:pt idx="78">
                  <c:v>32774</c:v>
                </c:pt>
                <c:pt idx="79">
                  <c:v>32766</c:v>
                </c:pt>
                <c:pt idx="80">
                  <c:v>32758</c:v>
                </c:pt>
                <c:pt idx="81">
                  <c:v>32750</c:v>
                </c:pt>
                <c:pt idx="82">
                  <c:v>32745</c:v>
                </c:pt>
                <c:pt idx="83">
                  <c:v>32743</c:v>
                </c:pt>
                <c:pt idx="84">
                  <c:v>32739</c:v>
                </c:pt>
                <c:pt idx="85">
                  <c:v>32734</c:v>
                </c:pt>
                <c:pt idx="86">
                  <c:v>32731</c:v>
                </c:pt>
                <c:pt idx="87">
                  <c:v>32728</c:v>
                </c:pt>
                <c:pt idx="88">
                  <c:v>32726</c:v>
                </c:pt>
                <c:pt idx="89">
                  <c:v>32725</c:v>
                </c:pt>
                <c:pt idx="90">
                  <c:v>32724</c:v>
                </c:pt>
                <c:pt idx="91">
                  <c:v>32724</c:v>
                </c:pt>
                <c:pt idx="92">
                  <c:v>32725</c:v>
                </c:pt>
                <c:pt idx="93">
                  <c:v>32725</c:v>
                </c:pt>
                <c:pt idx="94">
                  <c:v>32726</c:v>
                </c:pt>
                <c:pt idx="95">
                  <c:v>32727</c:v>
                </c:pt>
                <c:pt idx="96">
                  <c:v>32728</c:v>
                </c:pt>
                <c:pt idx="97">
                  <c:v>32730</c:v>
                </c:pt>
                <c:pt idx="98">
                  <c:v>32731</c:v>
                </c:pt>
                <c:pt idx="99">
                  <c:v>32732</c:v>
                </c:pt>
                <c:pt idx="100">
                  <c:v>32732</c:v>
                </c:pt>
                <c:pt idx="101">
                  <c:v>32733</c:v>
                </c:pt>
                <c:pt idx="102">
                  <c:v>32733</c:v>
                </c:pt>
                <c:pt idx="103">
                  <c:v>32733</c:v>
                </c:pt>
                <c:pt idx="104">
                  <c:v>32732</c:v>
                </c:pt>
                <c:pt idx="105">
                  <c:v>32731</c:v>
                </c:pt>
                <c:pt idx="106">
                  <c:v>32731</c:v>
                </c:pt>
                <c:pt idx="107">
                  <c:v>32731</c:v>
                </c:pt>
                <c:pt idx="108">
                  <c:v>32730</c:v>
                </c:pt>
                <c:pt idx="109">
                  <c:v>32729</c:v>
                </c:pt>
                <c:pt idx="110">
                  <c:v>32728</c:v>
                </c:pt>
                <c:pt idx="111">
                  <c:v>32727</c:v>
                </c:pt>
                <c:pt idx="112">
                  <c:v>32725</c:v>
                </c:pt>
                <c:pt idx="113">
                  <c:v>32723</c:v>
                </c:pt>
                <c:pt idx="114">
                  <c:v>32720</c:v>
                </c:pt>
                <c:pt idx="115">
                  <c:v>32717</c:v>
                </c:pt>
                <c:pt idx="116">
                  <c:v>32713</c:v>
                </c:pt>
                <c:pt idx="117">
                  <c:v>32709</c:v>
                </c:pt>
                <c:pt idx="118">
                  <c:v>32705</c:v>
                </c:pt>
                <c:pt idx="119">
                  <c:v>32703</c:v>
                </c:pt>
                <c:pt idx="120">
                  <c:v>32703</c:v>
                </c:pt>
                <c:pt idx="121">
                  <c:v>32705</c:v>
                </c:pt>
                <c:pt idx="122">
                  <c:v>32707</c:v>
                </c:pt>
                <c:pt idx="123">
                  <c:v>32711</c:v>
                </c:pt>
                <c:pt idx="124">
                  <c:v>32718</c:v>
                </c:pt>
                <c:pt idx="125">
                  <c:v>32727</c:v>
                </c:pt>
                <c:pt idx="126">
                  <c:v>32742</c:v>
                </c:pt>
                <c:pt idx="127">
                  <c:v>32765</c:v>
                </c:pt>
                <c:pt idx="128">
                  <c:v>32798</c:v>
                </c:pt>
                <c:pt idx="129">
                  <c:v>32825</c:v>
                </c:pt>
                <c:pt idx="130">
                  <c:v>32851</c:v>
                </c:pt>
                <c:pt idx="131">
                  <c:v>32890</c:v>
                </c:pt>
                <c:pt idx="132">
                  <c:v>32946</c:v>
                </c:pt>
                <c:pt idx="133">
                  <c:v>33013</c:v>
                </c:pt>
                <c:pt idx="134">
                  <c:v>33089</c:v>
                </c:pt>
                <c:pt idx="135">
                  <c:v>33172</c:v>
                </c:pt>
                <c:pt idx="136">
                  <c:v>33259</c:v>
                </c:pt>
                <c:pt idx="137">
                  <c:v>33354</c:v>
                </c:pt>
                <c:pt idx="138">
                  <c:v>33446</c:v>
                </c:pt>
                <c:pt idx="139">
                  <c:v>33546</c:v>
                </c:pt>
                <c:pt idx="140">
                  <c:v>33657</c:v>
                </c:pt>
                <c:pt idx="141">
                  <c:v>33762</c:v>
                </c:pt>
                <c:pt idx="142">
                  <c:v>33859</c:v>
                </c:pt>
                <c:pt idx="143">
                  <c:v>33924</c:v>
                </c:pt>
                <c:pt idx="144">
                  <c:v>33970</c:v>
                </c:pt>
                <c:pt idx="145">
                  <c:v>34002</c:v>
                </c:pt>
                <c:pt idx="146">
                  <c:v>34019</c:v>
                </c:pt>
                <c:pt idx="147">
                  <c:v>34009</c:v>
                </c:pt>
                <c:pt idx="148">
                  <c:v>33967</c:v>
                </c:pt>
                <c:pt idx="149">
                  <c:v>33891</c:v>
                </c:pt>
                <c:pt idx="150">
                  <c:v>33779</c:v>
                </c:pt>
                <c:pt idx="151">
                  <c:v>33606</c:v>
                </c:pt>
                <c:pt idx="152">
                  <c:v>33405</c:v>
                </c:pt>
                <c:pt idx="153">
                  <c:v>33134</c:v>
                </c:pt>
                <c:pt idx="154">
                  <c:v>32924</c:v>
                </c:pt>
                <c:pt idx="155">
                  <c:v>32742</c:v>
                </c:pt>
                <c:pt idx="156">
                  <c:v>32487</c:v>
                </c:pt>
                <c:pt idx="157">
                  <c:v>32206</c:v>
                </c:pt>
                <c:pt idx="158">
                  <c:v>31883</c:v>
                </c:pt>
                <c:pt idx="159">
                  <c:v>31532</c:v>
                </c:pt>
                <c:pt idx="160">
                  <c:v>31167</c:v>
                </c:pt>
                <c:pt idx="161">
                  <c:v>30828</c:v>
                </c:pt>
                <c:pt idx="162">
                  <c:v>30524</c:v>
                </c:pt>
                <c:pt idx="163">
                  <c:v>30242</c:v>
                </c:pt>
                <c:pt idx="164">
                  <c:v>29992</c:v>
                </c:pt>
                <c:pt idx="165">
                  <c:v>29795</c:v>
                </c:pt>
                <c:pt idx="166">
                  <c:v>29674</c:v>
                </c:pt>
                <c:pt idx="167">
                  <c:v>29623</c:v>
                </c:pt>
                <c:pt idx="168">
                  <c:v>29628</c:v>
                </c:pt>
                <c:pt idx="169">
                  <c:v>29700</c:v>
                </c:pt>
                <c:pt idx="170">
                  <c:v>29838</c:v>
                </c:pt>
                <c:pt idx="171">
                  <c:v>30035</c:v>
                </c:pt>
                <c:pt idx="172">
                  <c:v>30279</c:v>
                </c:pt>
                <c:pt idx="173">
                  <c:v>30576</c:v>
                </c:pt>
                <c:pt idx="174">
                  <c:v>30921</c:v>
                </c:pt>
                <c:pt idx="175">
                  <c:v>31283</c:v>
                </c:pt>
                <c:pt idx="176">
                  <c:v>31679</c:v>
                </c:pt>
                <c:pt idx="177">
                  <c:v>31982</c:v>
                </c:pt>
                <c:pt idx="178">
                  <c:v>32258</c:v>
                </c:pt>
                <c:pt idx="179">
                  <c:v>32570</c:v>
                </c:pt>
                <c:pt idx="180">
                  <c:v>32882</c:v>
                </c:pt>
                <c:pt idx="181">
                  <c:v>33206</c:v>
                </c:pt>
                <c:pt idx="182">
                  <c:v>33510</c:v>
                </c:pt>
                <c:pt idx="183">
                  <c:v>33786</c:v>
                </c:pt>
                <c:pt idx="184">
                  <c:v>34023</c:v>
                </c:pt>
                <c:pt idx="185">
                  <c:v>34236</c:v>
                </c:pt>
                <c:pt idx="186">
                  <c:v>34418</c:v>
                </c:pt>
                <c:pt idx="187">
                  <c:v>34564</c:v>
                </c:pt>
                <c:pt idx="188">
                  <c:v>34660</c:v>
                </c:pt>
                <c:pt idx="189">
                  <c:v>34713</c:v>
                </c:pt>
                <c:pt idx="190">
                  <c:v>34735</c:v>
                </c:pt>
                <c:pt idx="191">
                  <c:v>34726</c:v>
                </c:pt>
                <c:pt idx="192">
                  <c:v>34681</c:v>
                </c:pt>
                <c:pt idx="193">
                  <c:v>34605</c:v>
                </c:pt>
                <c:pt idx="194">
                  <c:v>34506</c:v>
                </c:pt>
                <c:pt idx="195">
                  <c:v>34384</c:v>
                </c:pt>
                <c:pt idx="196">
                  <c:v>34234</c:v>
                </c:pt>
                <c:pt idx="197">
                  <c:v>34072</c:v>
                </c:pt>
                <c:pt idx="198">
                  <c:v>33895</c:v>
                </c:pt>
                <c:pt idx="199">
                  <c:v>33743</c:v>
                </c:pt>
                <c:pt idx="200">
                  <c:v>33605</c:v>
                </c:pt>
                <c:pt idx="201">
                  <c:v>33452</c:v>
                </c:pt>
                <c:pt idx="202">
                  <c:v>33300</c:v>
                </c:pt>
                <c:pt idx="203">
                  <c:v>33153</c:v>
                </c:pt>
                <c:pt idx="204">
                  <c:v>33016</c:v>
                </c:pt>
                <c:pt idx="205">
                  <c:v>32895</c:v>
                </c:pt>
                <c:pt idx="206">
                  <c:v>32788</c:v>
                </c:pt>
                <c:pt idx="207">
                  <c:v>32702</c:v>
                </c:pt>
                <c:pt idx="208">
                  <c:v>32633</c:v>
                </c:pt>
                <c:pt idx="209">
                  <c:v>32580</c:v>
                </c:pt>
                <c:pt idx="210">
                  <c:v>32543</c:v>
                </c:pt>
                <c:pt idx="211">
                  <c:v>32522</c:v>
                </c:pt>
                <c:pt idx="212">
                  <c:v>32513</c:v>
                </c:pt>
                <c:pt idx="213">
                  <c:v>32516</c:v>
                </c:pt>
                <c:pt idx="214">
                  <c:v>32535</c:v>
                </c:pt>
                <c:pt idx="215">
                  <c:v>32570</c:v>
                </c:pt>
                <c:pt idx="216">
                  <c:v>32619</c:v>
                </c:pt>
                <c:pt idx="217">
                  <c:v>32677</c:v>
                </c:pt>
                <c:pt idx="218">
                  <c:v>32743</c:v>
                </c:pt>
                <c:pt idx="219">
                  <c:v>32817</c:v>
                </c:pt>
                <c:pt idx="220">
                  <c:v>32898</c:v>
                </c:pt>
                <c:pt idx="221">
                  <c:v>32981</c:v>
                </c:pt>
                <c:pt idx="222">
                  <c:v>33042</c:v>
                </c:pt>
                <c:pt idx="223">
                  <c:v>33091</c:v>
                </c:pt>
                <c:pt idx="224">
                  <c:v>33142</c:v>
                </c:pt>
                <c:pt idx="225">
                  <c:v>33189</c:v>
                </c:pt>
                <c:pt idx="226">
                  <c:v>33232</c:v>
                </c:pt>
                <c:pt idx="227">
                  <c:v>33263</c:v>
                </c:pt>
                <c:pt idx="228">
                  <c:v>33285</c:v>
                </c:pt>
                <c:pt idx="229">
                  <c:v>33293</c:v>
                </c:pt>
                <c:pt idx="230">
                  <c:v>33290</c:v>
                </c:pt>
                <c:pt idx="231">
                  <c:v>33274</c:v>
                </c:pt>
                <c:pt idx="232">
                  <c:v>33245</c:v>
                </c:pt>
                <c:pt idx="233">
                  <c:v>33202</c:v>
                </c:pt>
                <c:pt idx="234">
                  <c:v>33147</c:v>
                </c:pt>
                <c:pt idx="235">
                  <c:v>33078</c:v>
                </c:pt>
                <c:pt idx="236">
                  <c:v>33008</c:v>
                </c:pt>
                <c:pt idx="237">
                  <c:v>32931</c:v>
                </c:pt>
                <c:pt idx="238">
                  <c:v>32841</c:v>
                </c:pt>
                <c:pt idx="239">
                  <c:v>32739</c:v>
                </c:pt>
                <c:pt idx="240">
                  <c:v>32635</c:v>
                </c:pt>
                <c:pt idx="241">
                  <c:v>32530</c:v>
                </c:pt>
                <c:pt idx="242">
                  <c:v>32439</c:v>
                </c:pt>
                <c:pt idx="243">
                  <c:v>32365</c:v>
                </c:pt>
                <c:pt idx="244">
                  <c:v>32311</c:v>
                </c:pt>
                <c:pt idx="245">
                  <c:v>32280</c:v>
                </c:pt>
                <c:pt idx="246">
                  <c:v>32282</c:v>
                </c:pt>
                <c:pt idx="247">
                  <c:v>32291</c:v>
                </c:pt>
                <c:pt idx="248">
                  <c:v>32311</c:v>
                </c:pt>
                <c:pt idx="249">
                  <c:v>32365</c:v>
                </c:pt>
                <c:pt idx="250">
                  <c:v>32441</c:v>
                </c:pt>
                <c:pt idx="251">
                  <c:v>32540</c:v>
                </c:pt>
                <c:pt idx="252">
                  <c:v>32654</c:v>
                </c:pt>
                <c:pt idx="253">
                  <c:v>32779</c:v>
                </c:pt>
                <c:pt idx="254">
                  <c:v>32897</c:v>
                </c:pt>
                <c:pt idx="255">
                  <c:v>33003</c:v>
                </c:pt>
                <c:pt idx="256">
                  <c:v>33098</c:v>
                </c:pt>
                <c:pt idx="257">
                  <c:v>33175</c:v>
                </c:pt>
                <c:pt idx="258">
                  <c:v>33226</c:v>
                </c:pt>
                <c:pt idx="259">
                  <c:v>33253</c:v>
                </c:pt>
                <c:pt idx="260">
                  <c:v>33256</c:v>
                </c:pt>
                <c:pt idx="261">
                  <c:v>33229</c:v>
                </c:pt>
                <c:pt idx="262">
                  <c:v>33170</c:v>
                </c:pt>
                <c:pt idx="263">
                  <c:v>33085</c:v>
                </c:pt>
                <c:pt idx="264">
                  <c:v>32980</c:v>
                </c:pt>
                <c:pt idx="265">
                  <c:v>32858</c:v>
                </c:pt>
                <c:pt idx="266">
                  <c:v>32726</c:v>
                </c:pt>
                <c:pt idx="267">
                  <c:v>32583</c:v>
                </c:pt>
                <c:pt idx="268">
                  <c:v>32446</c:v>
                </c:pt>
                <c:pt idx="269">
                  <c:v>32311</c:v>
                </c:pt>
                <c:pt idx="270">
                  <c:v>32239</c:v>
                </c:pt>
                <c:pt idx="271">
                  <c:v>32197</c:v>
                </c:pt>
                <c:pt idx="272">
                  <c:v>32140</c:v>
                </c:pt>
                <c:pt idx="273">
                  <c:v>32088</c:v>
                </c:pt>
                <c:pt idx="274">
                  <c:v>32038</c:v>
                </c:pt>
                <c:pt idx="275">
                  <c:v>32004</c:v>
                </c:pt>
                <c:pt idx="276">
                  <c:v>31985</c:v>
                </c:pt>
                <c:pt idx="277">
                  <c:v>31984</c:v>
                </c:pt>
                <c:pt idx="278">
                  <c:v>31999</c:v>
                </c:pt>
                <c:pt idx="279">
                  <c:v>32033</c:v>
                </c:pt>
                <c:pt idx="280">
                  <c:v>32085</c:v>
                </c:pt>
                <c:pt idx="281">
                  <c:v>32143</c:v>
                </c:pt>
                <c:pt idx="282">
                  <c:v>32208</c:v>
                </c:pt>
                <c:pt idx="283">
                  <c:v>32283</c:v>
                </c:pt>
                <c:pt idx="284">
                  <c:v>32368</c:v>
                </c:pt>
                <c:pt idx="285">
                  <c:v>32453</c:v>
                </c:pt>
                <c:pt idx="286">
                  <c:v>32534</c:v>
                </c:pt>
                <c:pt idx="287">
                  <c:v>32607</c:v>
                </c:pt>
                <c:pt idx="288">
                  <c:v>32665</c:v>
                </c:pt>
                <c:pt idx="289">
                  <c:v>32703</c:v>
                </c:pt>
                <c:pt idx="290">
                  <c:v>32721</c:v>
                </c:pt>
                <c:pt idx="291">
                  <c:v>32706</c:v>
                </c:pt>
                <c:pt idx="292">
                  <c:v>32697</c:v>
                </c:pt>
                <c:pt idx="293">
                  <c:v>32687</c:v>
                </c:pt>
                <c:pt idx="294">
                  <c:v>32642</c:v>
                </c:pt>
                <c:pt idx="295">
                  <c:v>32571</c:v>
                </c:pt>
                <c:pt idx="296">
                  <c:v>32478</c:v>
                </c:pt>
                <c:pt idx="297">
                  <c:v>32372</c:v>
                </c:pt>
                <c:pt idx="298">
                  <c:v>32275</c:v>
                </c:pt>
                <c:pt idx="299">
                  <c:v>32206</c:v>
                </c:pt>
                <c:pt idx="300">
                  <c:v>32172</c:v>
                </c:pt>
                <c:pt idx="301">
                  <c:v>32195</c:v>
                </c:pt>
                <c:pt idx="302">
                  <c:v>32294</c:v>
                </c:pt>
                <c:pt idx="303">
                  <c:v>32476</c:v>
                </c:pt>
                <c:pt idx="304">
                  <c:v>32703</c:v>
                </c:pt>
                <c:pt idx="305">
                  <c:v>32955</c:v>
                </c:pt>
                <c:pt idx="306">
                  <c:v>33281</c:v>
                </c:pt>
                <c:pt idx="307">
                  <c:v>33660</c:v>
                </c:pt>
                <c:pt idx="308">
                  <c:v>34084</c:v>
                </c:pt>
                <c:pt idx="309">
                  <c:v>34533</c:v>
                </c:pt>
                <c:pt idx="310">
                  <c:v>34935</c:v>
                </c:pt>
                <c:pt idx="311">
                  <c:v>35299</c:v>
                </c:pt>
                <c:pt idx="312">
                  <c:v>35591</c:v>
                </c:pt>
                <c:pt idx="313">
                  <c:v>35790</c:v>
                </c:pt>
                <c:pt idx="314">
                  <c:v>35872</c:v>
                </c:pt>
                <c:pt idx="315">
                  <c:v>35873</c:v>
                </c:pt>
                <c:pt idx="316">
                  <c:v>35792</c:v>
                </c:pt>
                <c:pt idx="317">
                  <c:v>35606</c:v>
                </c:pt>
                <c:pt idx="318">
                  <c:v>35296</c:v>
                </c:pt>
                <c:pt idx="319">
                  <c:v>34889</c:v>
                </c:pt>
                <c:pt idx="320">
                  <c:v>34385</c:v>
                </c:pt>
                <c:pt idx="321">
                  <c:v>33770</c:v>
                </c:pt>
                <c:pt idx="322">
                  <c:v>33126</c:v>
                </c:pt>
                <c:pt idx="323">
                  <c:v>32441</c:v>
                </c:pt>
                <c:pt idx="324">
                  <c:v>31804</c:v>
                </c:pt>
                <c:pt idx="325">
                  <c:v>31218</c:v>
                </c:pt>
                <c:pt idx="326">
                  <c:v>30661</c:v>
                </c:pt>
                <c:pt idx="327">
                  <c:v>30193</c:v>
                </c:pt>
                <c:pt idx="328">
                  <c:v>29827</c:v>
                </c:pt>
                <c:pt idx="329">
                  <c:v>29588</c:v>
                </c:pt>
                <c:pt idx="330">
                  <c:v>29458</c:v>
                </c:pt>
                <c:pt idx="331">
                  <c:v>29431</c:v>
                </c:pt>
                <c:pt idx="332">
                  <c:v>29519</c:v>
                </c:pt>
                <c:pt idx="333">
                  <c:v>29709</c:v>
                </c:pt>
                <c:pt idx="334">
                  <c:v>29976</c:v>
                </c:pt>
                <c:pt idx="335">
                  <c:v>30306</c:v>
                </c:pt>
                <c:pt idx="336">
                  <c:v>30687</c:v>
                </c:pt>
                <c:pt idx="337">
                  <c:v>31116</c:v>
                </c:pt>
                <c:pt idx="338">
                  <c:v>31560</c:v>
                </c:pt>
                <c:pt idx="339">
                  <c:v>31998</c:v>
                </c:pt>
                <c:pt idx="340">
                  <c:v>32344</c:v>
                </c:pt>
                <c:pt idx="341">
                  <c:v>32665</c:v>
                </c:pt>
                <c:pt idx="342">
                  <c:v>32986</c:v>
                </c:pt>
                <c:pt idx="343">
                  <c:v>33274</c:v>
                </c:pt>
                <c:pt idx="344">
                  <c:v>33528</c:v>
                </c:pt>
                <c:pt idx="345">
                  <c:v>33722</c:v>
                </c:pt>
                <c:pt idx="346">
                  <c:v>33852</c:v>
                </c:pt>
                <c:pt idx="347">
                  <c:v>33911</c:v>
                </c:pt>
                <c:pt idx="348">
                  <c:v>33905</c:v>
                </c:pt>
                <c:pt idx="349">
                  <c:v>33823</c:v>
                </c:pt>
                <c:pt idx="350">
                  <c:v>33674</c:v>
                </c:pt>
                <c:pt idx="351">
                  <c:v>33464</c:v>
                </c:pt>
                <c:pt idx="352">
                  <c:v>33259</c:v>
                </c:pt>
                <c:pt idx="353">
                  <c:v>33041</c:v>
                </c:pt>
                <c:pt idx="354">
                  <c:v>32790</c:v>
                </c:pt>
                <c:pt idx="355">
                  <c:v>32522</c:v>
                </c:pt>
                <c:pt idx="356">
                  <c:v>32273</c:v>
                </c:pt>
                <c:pt idx="357">
                  <c:v>32048</c:v>
                </c:pt>
                <c:pt idx="358">
                  <c:v>31865</c:v>
                </c:pt>
                <c:pt idx="359">
                  <c:v>31725</c:v>
                </c:pt>
                <c:pt idx="360">
                  <c:v>31622</c:v>
                </c:pt>
                <c:pt idx="361">
                  <c:v>31564</c:v>
                </c:pt>
                <c:pt idx="362">
                  <c:v>31549</c:v>
                </c:pt>
                <c:pt idx="363">
                  <c:v>31565</c:v>
                </c:pt>
                <c:pt idx="364">
                  <c:v>31602</c:v>
                </c:pt>
                <c:pt idx="365">
                  <c:v>31672</c:v>
                </c:pt>
                <c:pt idx="366">
                  <c:v>31769</c:v>
                </c:pt>
                <c:pt idx="367">
                  <c:v>31892</c:v>
                </c:pt>
                <c:pt idx="368">
                  <c:v>32037</c:v>
                </c:pt>
                <c:pt idx="369">
                  <c:v>32194</c:v>
                </c:pt>
                <c:pt idx="370">
                  <c:v>32365</c:v>
                </c:pt>
                <c:pt idx="371">
                  <c:v>32554</c:v>
                </c:pt>
                <c:pt idx="372">
                  <c:v>32759</c:v>
                </c:pt>
                <c:pt idx="373">
                  <c:v>32974</c:v>
                </c:pt>
                <c:pt idx="374">
                  <c:v>33160</c:v>
                </c:pt>
                <c:pt idx="375">
                  <c:v>33336</c:v>
                </c:pt>
                <c:pt idx="376">
                  <c:v>33522</c:v>
                </c:pt>
                <c:pt idx="377">
                  <c:v>33715</c:v>
                </c:pt>
                <c:pt idx="378">
                  <c:v>33909</c:v>
                </c:pt>
                <c:pt idx="379">
                  <c:v>34097</c:v>
                </c:pt>
                <c:pt idx="380">
                  <c:v>34260</c:v>
                </c:pt>
                <c:pt idx="381">
                  <c:v>34406</c:v>
                </c:pt>
                <c:pt idx="382">
                  <c:v>34550</c:v>
                </c:pt>
                <c:pt idx="383">
                  <c:v>34666</c:v>
                </c:pt>
                <c:pt idx="384">
                  <c:v>34767</c:v>
                </c:pt>
                <c:pt idx="385">
                  <c:v>34807</c:v>
                </c:pt>
                <c:pt idx="386">
                  <c:v>34808</c:v>
                </c:pt>
                <c:pt idx="387">
                  <c:v>34806</c:v>
                </c:pt>
                <c:pt idx="388">
                  <c:v>34787</c:v>
                </c:pt>
                <c:pt idx="389">
                  <c:v>34750</c:v>
                </c:pt>
                <c:pt idx="390">
                  <c:v>34685</c:v>
                </c:pt>
                <c:pt idx="391">
                  <c:v>34593</c:v>
                </c:pt>
                <c:pt idx="392">
                  <c:v>34471</c:v>
                </c:pt>
                <c:pt idx="393">
                  <c:v>34327</c:v>
                </c:pt>
                <c:pt idx="394">
                  <c:v>34162</c:v>
                </c:pt>
                <c:pt idx="395">
                  <c:v>33963</c:v>
                </c:pt>
                <c:pt idx="396">
                  <c:v>33751</c:v>
                </c:pt>
                <c:pt idx="397">
                  <c:v>33517</c:v>
                </c:pt>
                <c:pt idx="398">
                  <c:v>33305</c:v>
                </c:pt>
                <c:pt idx="399">
                  <c:v>33098</c:v>
                </c:pt>
                <c:pt idx="400">
                  <c:v>32881</c:v>
                </c:pt>
                <c:pt idx="401">
                  <c:v>32662</c:v>
                </c:pt>
                <c:pt idx="402">
                  <c:v>32443</c:v>
                </c:pt>
                <c:pt idx="403">
                  <c:v>32244</c:v>
                </c:pt>
                <c:pt idx="404">
                  <c:v>32056</c:v>
                </c:pt>
                <c:pt idx="405">
                  <c:v>31886</c:v>
                </c:pt>
                <c:pt idx="406">
                  <c:v>31731</c:v>
                </c:pt>
                <c:pt idx="407">
                  <c:v>31592</c:v>
                </c:pt>
                <c:pt idx="408">
                  <c:v>31500</c:v>
                </c:pt>
                <c:pt idx="409">
                  <c:v>31438</c:v>
                </c:pt>
                <c:pt idx="410">
                  <c:v>31388</c:v>
                </c:pt>
                <c:pt idx="411">
                  <c:v>31353</c:v>
                </c:pt>
                <c:pt idx="412">
                  <c:v>31335</c:v>
                </c:pt>
                <c:pt idx="413">
                  <c:v>31338</c:v>
                </c:pt>
                <c:pt idx="414">
                  <c:v>31364</c:v>
                </c:pt>
                <c:pt idx="415">
                  <c:v>31413</c:v>
                </c:pt>
                <c:pt idx="416">
                  <c:v>31483</c:v>
                </c:pt>
                <c:pt idx="417">
                  <c:v>31567</c:v>
                </c:pt>
                <c:pt idx="418">
                  <c:v>31667</c:v>
                </c:pt>
                <c:pt idx="419">
                  <c:v>31785</c:v>
                </c:pt>
                <c:pt idx="420">
                  <c:v>31907</c:v>
                </c:pt>
                <c:pt idx="421">
                  <c:v>32035</c:v>
                </c:pt>
                <c:pt idx="422">
                  <c:v>32151</c:v>
                </c:pt>
                <c:pt idx="423">
                  <c:v>32260</c:v>
                </c:pt>
                <c:pt idx="424">
                  <c:v>32366</c:v>
                </c:pt>
                <c:pt idx="425">
                  <c:v>32464</c:v>
                </c:pt>
                <c:pt idx="426">
                  <c:v>32549</c:v>
                </c:pt>
                <c:pt idx="427">
                  <c:v>32619</c:v>
                </c:pt>
                <c:pt idx="428">
                  <c:v>32674</c:v>
                </c:pt>
                <c:pt idx="429">
                  <c:v>32713</c:v>
                </c:pt>
                <c:pt idx="430">
                  <c:v>32736</c:v>
                </c:pt>
                <c:pt idx="431">
                  <c:v>32745</c:v>
                </c:pt>
                <c:pt idx="432">
                  <c:v>32738</c:v>
                </c:pt>
                <c:pt idx="433">
                  <c:v>32734</c:v>
                </c:pt>
                <c:pt idx="434">
                  <c:v>32729</c:v>
                </c:pt>
                <c:pt idx="435">
                  <c:v>32711</c:v>
                </c:pt>
                <c:pt idx="436">
                  <c:v>32688</c:v>
                </c:pt>
                <c:pt idx="437">
                  <c:v>32660</c:v>
                </c:pt>
                <c:pt idx="438">
                  <c:v>32630</c:v>
                </c:pt>
                <c:pt idx="439">
                  <c:v>32603</c:v>
                </c:pt>
                <c:pt idx="440">
                  <c:v>32581</c:v>
                </c:pt>
                <c:pt idx="441">
                  <c:v>32566</c:v>
                </c:pt>
                <c:pt idx="442">
                  <c:v>32559</c:v>
                </c:pt>
                <c:pt idx="443">
                  <c:v>32561</c:v>
                </c:pt>
                <c:pt idx="444">
                  <c:v>32575</c:v>
                </c:pt>
                <c:pt idx="445">
                  <c:v>32595</c:v>
                </c:pt>
                <c:pt idx="446">
                  <c:v>32625</c:v>
                </c:pt>
                <c:pt idx="447">
                  <c:v>32668</c:v>
                </c:pt>
                <c:pt idx="448">
                  <c:v>32725</c:v>
                </c:pt>
                <c:pt idx="449">
                  <c:v>32792</c:v>
                </c:pt>
                <c:pt idx="450">
                  <c:v>32873</c:v>
                </c:pt>
                <c:pt idx="451">
                  <c:v>32957</c:v>
                </c:pt>
                <c:pt idx="452">
                  <c:v>33046</c:v>
                </c:pt>
                <c:pt idx="453">
                  <c:v>33149</c:v>
                </c:pt>
                <c:pt idx="454">
                  <c:v>33250</c:v>
                </c:pt>
                <c:pt idx="455">
                  <c:v>33356</c:v>
                </c:pt>
                <c:pt idx="456">
                  <c:v>33418</c:v>
                </c:pt>
                <c:pt idx="457">
                  <c:v>33422</c:v>
                </c:pt>
                <c:pt idx="458">
                  <c:v>33428</c:v>
                </c:pt>
                <c:pt idx="459">
                  <c:v>33455</c:v>
                </c:pt>
                <c:pt idx="460">
                  <c:v>33491</c:v>
                </c:pt>
                <c:pt idx="461">
                  <c:v>33533</c:v>
                </c:pt>
                <c:pt idx="462">
                  <c:v>33576</c:v>
                </c:pt>
                <c:pt idx="463">
                  <c:v>33611</c:v>
                </c:pt>
                <c:pt idx="464">
                  <c:v>33631</c:v>
                </c:pt>
                <c:pt idx="465">
                  <c:v>33634</c:v>
                </c:pt>
                <c:pt idx="466">
                  <c:v>33619</c:v>
                </c:pt>
                <c:pt idx="467">
                  <c:v>33581</c:v>
                </c:pt>
                <c:pt idx="468">
                  <c:v>33522</c:v>
                </c:pt>
                <c:pt idx="469">
                  <c:v>33448</c:v>
                </c:pt>
                <c:pt idx="470">
                  <c:v>33364</c:v>
                </c:pt>
                <c:pt idx="471">
                  <c:v>33256</c:v>
                </c:pt>
                <c:pt idx="472">
                  <c:v>33128</c:v>
                </c:pt>
                <c:pt idx="473">
                  <c:v>32985</c:v>
                </c:pt>
                <c:pt idx="474">
                  <c:v>32831</c:v>
                </c:pt>
                <c:pt idx="475">
                  <c:v>32675</c:v>
                </c:pt>
                <c:pt idx="476">
                  <c:v>32516</c:v>
                </c:pt>
                <c:pt idx="477">
                  <c:v>32350</c:v>
                </c:pt>
                <c:pt idx="478">
                  <c:v>32192</c:v>
                </c:pt>
                <c:pt idx="479">
                  <c:v>32036</c:v>
                </c:pt>
                <c:pt idx="480">
                  <c:v>31963</c:v>
                </c:pt>
                <c:pt idx="481">
                  <c:v>31928</c:v>
                </c:pt>
                <c:pt idx="482">
                  <c:v>31868</c:v>
                </c:pt>
                <c:pt idx="483">
                  <c:v>31808</c:v>
                </c:pt>
                <c:pt idx="484">
                  <c:v>31750</c:v>
                </c:pt>
                <c:pt idx="485">
                  <c:v>31708</c:v>
                </c:pt>
                <c:pt idx="486">
                  <c:v>31685</c:v>
                </c:pt>
                <c:pt idx="487">
                  <c:v>31688</c:v>
                </c:pt>
                <c:pt idx="488">
                  <c:v>31716</c:v>
                </c:pt>
                <c:pt idx="489">
                  <c:v>31776</c:v>
                </c:pt>
                <c:pt idx="490">
                  <c:v>31868</c:v>
                </c:pt>
                <c:pt idx="491">
                  <c:v>31976</c:v>
                </c:pt>
                <c:pt idx="492">
                  <c:v>32102</c:v>
                </c:pt>
                <c:pt idx="493">
                  <c:v>32260</c:v>
                </c:pt>
                <c:pt idx="494">
                  <c:v>32455</c:v>
                </c:pt>
                <c:pt idx="495">
                  <c:v>32665</c:v>
                </c:pt>
                <c:pt idx="496">
                  <c:v>32890</c:v>
                </c:pt>
                <c:pt idx="497">
                  <c:v>33105</c:v>
                </c:pt>
                <c:pt idx="498">
                  <c:v>33318</c:v>
                </c:pt>
                <c:pt idx="499">
                  <c:v>33543</c:v>
                </c:pt>
                <c:pt idx="500">
                  <c:v>33740</c:v>
                </c:pt>
                <c:pt idx="501">
                  <c:v>33925</c:v>
                </c:pt>
                <c:pt idx="502">
                  <c:v>34040</c:v>
                </c:pt>
                <c:pt idx="503">
                  <c:v>34111</c:v>
                </c:pt>
                <c:pt idx="504">
                  <c:v>34176</c:v>
                </c:pt>
                <c:pt idx="505">
                  <c:v>34213</c:v>
                </c:pt>
                <c:pt idx="506">
                  <c:v>34221</c:v>
                </c:pt>
                <c:pt idx="507">
                  <c:v>34187</c:v>
                </c:pt>
                <c:pt idx="508">
                  <c:v>34113</c:v>
                </c:pt>
                <c:pt idx="509">
                  <c:v>33996</c:v>
                </c:pt>
                <c:pt idx="510">
                  <c:v>33848</c:v>
                </c:pt>
                <c:pt idx="511">
                  <c:v>33662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'[PROBETAS  - HUMEDO -PTO 5.xlsx]PUNTO 5'!$Y$1</c:f>
              <c:strCache>
                <c:ptCount val="1"/>
                <c:pt idx="0">
                  <c:v>PROB 24</c:v>
                </c:pt>
              </c:strCache>
            </c:strRef>
          </c:tx>
          <c:marker>
            <c:symbol val="none"/>
          </c:marker>
          <c:val>
            <c:numRef>
              <c:f>'[PROBETAS  - HUMEDO -PTO 5.xlsx]PUNTO 5'!$Y$2:$Y$513</c:f>
              <c:numCache>
                <c:formatCode>General</c:formatCode>
                <c:ptCount val="512"/>
                <c:pt idx="0">
                  <c:v>32768</c:v>
                </c:pt>
                <c:pt idx="1">
                  <c:v>32768</c:v>
                </c:pt>
                <c:pt idx="2">
                  <c:v>32768</c:v>
                </c:pt>
                <c:pt idx="3">
                  <c:v>32767</c:v>
                </c:pt>
                <c:pt idx="4">
                  <c:v>32768</c:v>
                </c:pt>
                <c:pt idx="5">
                  <c:v>32768</c:v>
                </c:pt>
                <c:pt idx="6">
                  <c:v>32767</c:v>
                </c:pt>
                <c:pt idx="7">
                  <c:v>32768</c:v>
                </c:pt>
                <c:pt idx="8">
                  <c:v>32768</c:v>
                </c:pt>
                <c:pt idx="9">
                  <c:v>32768</c:v>
                </c:pt>
                <c:pt idx="10">
                  <c:v>32768</c:v>
                </c:pt>
                <c:pt idx="11">
                  <c:v>32768</c:v>
                </c:pt>
                <c:pt idx="12">
                  <c:v>32768</c:v>
                </c:pt>
                <c:pt idx="13">
                  <c:v>32768</c:v>
                </c:pt>
                <c:pt idx="14">
                  <c:v>32767</c:v>
                </c:pt>
                <c:pt idx="15">
                  <c:v>32767</c:v>
                </c:pt>
                <c:pt idx="16">
                  <c:v>32767</c:v>
                </c:pt>
                <c:pt idx="17">
                  <c:v>32766</c:v>
                </c:pt>
                <c:pt idx="18">
                  <c:v>32766</c:v>
                </c:pt>
                <c:pt idx="19">
                  <c:v>32766</c:v>
                </c:pt>
                <c:pt idx="20">
                  <c:v>32766</c:v>
                </c:pt>
                <c:pt idx="21">
                  <c:v>32767</c:v>
                </c:pt>
                <c:pt idx="22">
                  <c:v>32767</c:v>
                </c:pt>
                <c:pt idx="23">
                  <c:v>32767</c:v>
                </c:pt>
                <c:pt idx="24">
                  <c:v>32767</c:v>
                </c:pt>
                <c:pt idx="25">
                  <c:v>32767</c:v>
                </c:pt>
                <c:pt idx="26">
                  <c:v>32767</c:v>
                </c:pt>
                <c:pt idx="27">
                  <c:v>32766</c:v>
                </c:pt>
                <c:pt idx="28">
                  <c:v>32766</c:v>
                </c:pt>
                <c:pt idx="29">
                  <c:v>32766</c:v>
                </c:pt>
                <c:pt idx="30">
                  <c:v>32765</c:v>
                </c:pt>
                <c:pt idx="31">
                  <c:v>32765</c:v>
                </c:pt>
                <c:pt idx="32">
                  <c:v>32765</c:v>
                </c:pt>
                <c:pt idx="33">
                  <c:v>32763</c:v>
                </c:pt>
                <c:pt idx="34">
                  <c:v>32763</c:v>
                </c:pt>
                <c:pt idx="35">
                  <c:v>32763</c:v>
                </c:pt>
                <c:pt idx="36">
                  <c:v>32763</c:v>
                </c:pt>
                <c:pt idx="37">
                  <c:v>32762</c:v>
                </c:pt>
                <c:pt idx="38">
                  <c:v>32761</c:v>
                </c:pt>
                <c:pt idx="39">
                  <c:v>32762</c:v>
                </c:pt>
                <c:pt idx="40">
                  <c:v>32762</c:v>
                </c:pt>
                <c:pt idx="41">
                  <c:v>32763</c:v>
                </c:pt>
                <c:pt idx="42">
                  <c:v>32766</c:v>
                </c:pt>
                <c:pt idx="43">
                  <c:v>32769</c:v>
                </c:pt>
                <c:pt idx="44">
                  <c:v>32771</c:v>
                </c:pt>
                <c:pt idx="45">
                  <c:v>32774</c:v>
                </c:pt>
                <c:pt idx="46">
                  <c:v>32780</c:v>
                </c:pt>
                <c:pt idx="47">
                  <c:v>32784</c:v>
                </c:pt>
                <c:pt idx="48">
                  <c:v>32789</c:v>
                </c:pt>
                <c:pt idx="49">
                  <c:v>32793</c:v>
                </c:pt>
                <c:pt idx="50">
                  <c:v>32795</c:v>
                </c:pt>
                <c:pt idx="51">
                  <c:v>32798</c:v>
                </c:pt>
                <c:pt idx="52">
                  <c:v>32801</c:v>
                </c:pt>
                <c:pt idx="53">
                  <c:v>32803</c:v>
                </c:pt>
                <c:pt idx="54">
                  <c:v>32805</c:v>
                </c:pt>
                <c:pt idx="55">
                  <c:v>32807</c:v>
                </c:pt>
                <c:pt idx="56">
                  <c:v>32807</c:v>
                </c:pt>
                <c:pt idx="57">
                  <c:v>32806</c:v>
                </c:pt>
                <c:pt idx="58">
                  <c:v>32806</c:v>
                </c:pt>
                <c:pt idx="59">
                  <c:v>32804</c:v>
                </c:pt>
                <c:pt idx="60">
                  <c:v>32802</c:v>
                </c:pt>
                <c:pt idx="61">
                  <c:v>32800</c:v>
                </c:pt>
                <c:pt idx="62">
                  <c:v>32800</c:v>
                </c:pt>
                <c:pt idx="63">
                  <c:v>32799</c:v>
                </c:pt>
                <c:pt idx="64">
                  <c:v>32799</c:v>
                </c:pt>
                <c:pt idx="65">
                  <c:v>32798</c:v>
                </c:pt>
                <c:pt idx="66">
                  <c:v>32799</c:v>
                </c:pt>
                <c:pt idx="67">
                  <c:v>32799</c:v>
                </c:pt>
                <c:pt idx="68">
                  <c:v>32799</c:v>
                </c:pt>
                <c:pt idx="69">
                  <c:v>32799</c:v>
                </c:pt>
                <c:pt idx="70">
                  <c:v>32800</c:v>
                </c:pt>
                <c:pt idx="71">
                  <c:v>32801</c:v>
                </c:pt>
                <c:pt idx="72">
                  <c:v>32800</c:v>
                </c:pt>
                <c:pt idx="73">
                  <c:v>32799</c:v>
                </c:pt>
                <c:pt idx="74">
                  <c:v>32797</c:v>
                </c:pt>
                <c:pt idx="75">
                  <c:v>32794</c:v>
                </c:pt>
                <c:pt idx="76">
                  <c:v>32789</c:v>
                </c:pt>
                <c:pt idx="77">
                  <c:v>32783</c:v>
                </c:pt>
                <c:pt idx="78">
                  <c:v>32776</c:v>
                </c:pt>
                <c:pt idx="79">
                  <c:v>32769</c:v>
                </c:pt>
                <c:pt idx="80">
                  <c:v>32760</c:v>
                </c:pt>
                <c:pt idx="81">
                  <c:v>32753</c:v>
                </c:pt>
                <c:pt idx="82">
                  <c:v>32743</c:v>
                </c:pt>
                <c:pt idx="83">
                  <c:v>32739</c:v>
                </c:pt>
                <c:pt idx="84">
                  <c:v>32738</c:v>
                </c:pt>
                <c:pt idx="85">
                  <c:v>32734</c:v>
                </c:pt>
                <c:pt idx="86">
                  <c:v>32730</c:v>
                </c:pt>
                <c:pt idx="87">
                  <c:v>32727</c:v>
                </c:pt>
                <c:pt idx="88">
                  <c:v>32724</c:v>
                </c:pt>
                <c:pt idx="89">
                  <c:v>32722</c:v>
                </c:pt>
                <c:pt idx="90">
                  <c:v>32722</c:v>
                </c:pt>
                <c:pt idx="91">
                  <c:v>32722</c:v>
                </c:pt>
                <c:pt idx="92">
                  <c:v>32723</c:v>
                </c:pt>
                <c:pt idx="93">
                  <c:v>32723</c:v>
                </c:pt>
                <c:pt idx="94">
                  <c:v>32724</c:v>
                </c:pt>
                <c:pt idx="95">
                  <c:v>32724</c:v>
                </c:pt>
                <c:pt idx="96">
                  <c:v>32724</c:v>
                </c:pt>
                <c:pt idx="97">
                  <c:v>32725</c:v>
                </c:pt>
                <c:pt idx="98">
                  <c:v>32725</c:v>
                </c:pt>
                <c:pt idx="99">
                  <c:v>32726</c:v>
                </c:pt>
                <c:pt idx="100">
                  <c:v>32725</c:v>
                </c:pt>
                <c:pt idx="101">
                  <c:v>32725</c:v>
                </c:pt>
                <c:pt idx="102">
                  <c:v>32726</c:v>
                </c:pt>
                <c:pt idx="103">
                  <c:v>32726</c:v>
                </c:pt>
                <c:pt idx="104">
                  <c:v>32725</c:v>
                </c:pt>
                <c:pt idx="105">
                  <c:v>32724</c:v>
                </c:pt>
                <c:pt idx="106">
                  <c:v>32725</c:v>
                </c:pt>
                <c:pt idx="107">
                  <c:v>32725</c:v>
                </c:pt>
                <c:pt idx="108">
                  <c:v>32726</c:v>
                </c:pt>
                <c:pt idx="109">
                  <c:v>32727</c:v>
                </c:pt>
                <c:pt idx="110">
                  <c:v>32726</c:v>
                </c:pt>
                <c:pt idx="111">
                  <c:v>32726</c:v>
                </c:pt>
                <c:pt idx="112">
                  <c:v>32725</c:v>
                </c:pt>
                <c:pt idx="113">
                  <c:v>32724</c:v>
                </c:pt>
                <c:pt idx="114">
                  <c:v>32721</c:v>
                </c:pt>
                <c:pt idx="115">
                  <c:v>32718</c:v>
                </c:pt>
                <c:pt idx="116">
                  <c:v>32715</c:v>
                </c:pt>
                <c:pt idx="117">
                  <c:v>32711</c:v>
                </c:pt>
                <c:pt idx="118">
                  <c:v>32707</c:v>
                </c:pt>
                <c:pt idx="119">
                  <c:v>32705</c:v>
                </c:pt>
                <c:pt idx="120">
                  <c:v>32704</c:v>
                </c:pt>
                <c:pt idx="121">
                  <c:v>32704</c:v>
                </c:pt>
                <c:pt idx="122">
                  <c:v>32706</c:v>
                </c:pt>
                <c:pt idx="123">
                  <c:v>32709</c:v>
                </c:pt>
                <c:pt idx="124">
                  <c:v>32714</c:v>
                </c:pt>
                <c:pt idx="125">
                  <c:v>32722</c:v>
                </c:pt>
                <c:pt idx="126">
                  <c:v>32733</c:v>
                </c:pt>
                <c:pt idx="127">
                  <c:v>32755</c:v>
                </c:pt>
                <c:pt idx="128">
                  <c:v>32783</c:v>
                </c:pt>
                <c:pt idx="129">
                  <c:v>32826</c:v>
                </c:pt>
                <c:pt idx="130">
                  <c:v>32857</c:v>
                </c:pt>
                <c:pt idx="131">
                  <c:v>32887</c:v>
                </c:pt>
                <c:pt idx="132">
                  <c:v>32933</c:v>
                </c:pt>
                <c:pt idx="133">
                  <c:v>32992</c:v>
                </c:pt>
                <c:pt idx="134">
                  <c:v>33064</c:v>
                </c:pt>
                <c:pt idx="135">
                  <c:v>33139</c:v>
                </c:pt>
                <c:pt idx="136">
                  <c:v>33227</c:v>
                </c:pt>
                <c:pt idx="137">
                  <c:v>33314</c:v>
                </c:pt>
                <c:pt idx="138">
                  <c:v>33411</c:v>
                </c:pt>
                <c:pt idx="139">
                  <c:v>33503</c:v>
                </c:pt>
                <c:pt idx="140">
                  <c:v>33596</c:v>
                </c:pt>
                <c:pt idx="141">
                  <c:v>33701</c:v>
                </c:pt>
                <c:pt idx="142">
                  <c:v>33798</c:v>
                </c:pt>
                <c:pt idx="143">
                  <c:v>33890</c:v>
                </c:pt>
                <c:pt idx="144">
                  <c:v>33952</c:v>
                </c:pt>
                <c:pt idx="145">
                  <c:v>33986</c:v>
                </c:pt>
                <c:pt idx="146">
                  <c:v>34012</c:v>
                </c:pt>
                <c:pt idx="147">
                  <c:v>34014</c:v>
                </c:pt>
                <c:pt idx="148">
                  <c:v>33991</c:v>
                </c:pt>
                <c:pt idx="149">
                  <c:v>33934</c:v>
                </c:pt>
                <c:pt idx="150">
                  <c:v>33842</c:v>
                </c:pt>
                <c:pt idx="151">
                  <c:v>33698</c:v>
                </c:pt>
                <c:pt idx="152">
                  <c:v>33509</c:v>
                </c:pt>
                <c:pt idx="153">
                  <c:v>33264</c:v>
                </c:pt>
                <c:pt idx="154">
                  <c:v>33063</c:v>
                </c:pt>
                <c:pt idx="155">
                  <c:v>32873</c:v>
                </c:pt>
                <c:pt idx="156">
                  <c:v>32620</c:v>
                </c:pt>
                <c:pt idx="157">
                  <c:v>32330</c:v>
                </c:pt>
                <c:pt idx="158">
                  <c:v>32000</c:v>
                </c:pt>
                <c:pt idx="159">
                  <c:v>31642</c:v>
                </c:pt>
                <c:pt idx="160">
                  <c:v>31284</c:v>
                </c:pt>
                <c:pt idx="161">
                  <c:v>30914</c:v>
                </c:pt>
                <c:pt idx="162">
                  <c:v>30591</c:v>
                </c:pt>
                <c:pt idx="163">
                  <c:v>30303</c:v>
                </c:pt>
                <c:pt idx="164">
                  <c:v>30027</c:v>
                </c:pt>
                <c:pt idx="165">
                  <c:v>29816</c:v>
                </c:pt>
                <c:pt idx="166">
                  <c:v>29663</c:v>
                </c:pt>
                <c:pt idx="167">
                  <c:v>29591</c:v>
                </c:pt>
                <c:pt idx="168">
                  <c:v>29585</c:v>
                </c:pt>
                <c:pt idx="169">
                  <c:v>29639</c:v>
                </c:pt>
                <c:pt idx="170">
                  <c:v>29760</c:v>
                </c:pt>
                <c:pt idx="171">
                  <c:v>29945</c:v>
                </c:pt>
                <c:pt idx="172">
                  <c:v>30190</c:v>
                </c:pt>
                <c:pt idx="173">
                  <c:v>30473</c:v>
                </c:pt>
                <c:pt idx="174">
                  <c:v>30793</c:v>
                </c:pt>
                <c:pt idx="175">
                  <c:v>31163</c:v>
                </c:pt>
                <c:pt idx="176">
                  <c:v>31549</c:v>
                </c:pt>
                <c:pt idx="177">
                  <c:v>31931</c:v>
                </c:pt>
                <c:pt idx="178">
                  <c:v>32242</c:v>
                </c:pt>
                <c:pt idx="179">
                  <c:v>32528</c:v>
                </c:pt>
                <c:pt idx="180">
                  <c:v>32841</c:v>
                </c:pt>
                <c:pt idx="181">
                  <c:v>33165</c:v>
                </c:pt>
                <c:pt idx="182">
                  <c:v>33476</c:v>
                </c:pt>
                <c:pt idx="183">
                  <c:v>33775</c:v>
                </c:pt>
                <c:pt idx="184">
                  <c:v>34037</c:v>
                </c:pt>
                <c:pt idx="185">
                  <c:v>34269</c:v>
                </c:pt>
                <c:pt idx="186">
                  <c:v>34479</c:v>
                </c:pt>
                <c:pt idx="187">
                  <c:v>34643</c:v>
                </c:pt>
                <c:pt idx="188">
                  <c:v>34767</c:v>
                </c:pt>
                <c:pt idx="189">
                  <c:v>34838</c:v>
                </c:pt>
                <c:pt idx="190">
                  <c:v>34864</c:v>
                </c:pt>
                <c:pt idx="191">
                  <c:v>34851</c:v>
                </c:pt>
                <c:pt idx="192">
                  <c:v>34799</c:v>
                </c:pt>
                <c:pt idx="193">
                  <c:v>34711</c:v>
                </c:pt>
                <c:pt idx="194">
                  <c:v>34589</c:v>
                </c:pt>
                <c:pt idx="195">
                  <c:v>34448</c:v>
                </c:pt>
                <c:pt idx="196">
                  <c:v>34288</c:v>
                </c:pt>
                <c:pt idx="197">
                  <c:v>34105</c:v>
                </c:pt>
                <c:pt idx="198">
                  <c:v>33913</c:v>
                </c:pt>
                <c:pt idx="199">
                  <c:v>33721</c:v>
                </c:pt>
                <c:pt idx="200">
                  <c:v>33562</c:v>
                </c:pt>
                <c:pt idx="201">
                  <c:v>33410</c:v>
                </c:pt>
                <c:pt idx="202">
                  <c:v>33251</c:v>
                </c:pt>
                <c:pt idx="203">
                  <c:v>33097</c:v>
                </c:pt>
                <c:pt idx="204">
                  <c:v>32951</c:v>
                </c:pt>
                <c:pt idx="205">
                  <c:v>32816</c:v>
                </c:pt>
                <c:pt idx="206">
                  <c:v>32696</c:v>
                </c:pt>
                <c:pt idx="207">
                  <c:v>32596</c:v>
                </c:pt>
                <c:pt idx="208">
                  <c:v>32514</c:v>
                </c:pt>
                <c:pt idx="209">
                  <c:v>32451</c:v>
                </c:pt>
                <c:pt idx="210">
                  <c:v>32408</c:v>
                </c:pt>
                <c:pt idx="211">
                  <c:v>32388</c:v>
                </c:pt>
                <c:pt idx="212">
                  <c:v>32384</c:v>
                </c:pt>
                <c:pt idx="213">
                  <c:v>32394</c:v>
                </c:pt>
                <c:pt idx="214">
                  <c:v>32418</c:v>
                </c:pt>
                <c:pt idx="215">
                  <c:v>32456</c:v>
                </c:pt>
                <c:pt idx="216">
                  <c:v>32502</c:v>
                </c:pt>
                <c:pt idx="217">
                  <c:v>32555</c:v>
                </c:pt>
                <c:pt idx="218">
                  <c:v>32610</c:v>
                </c:pt>
                <c:pt idx="219">
                  <c:v>32663</c:v>
                </c:pt>
                <c:pt idx="220">
                  <c:v>32721</c:v>
                </c:pt>
                <c:pt idx="221">
                  <c:v>32776</c:v>
                </c:pt>
                <c:pt idx="222">
                  <c:v>32841</c:v>
                </c:pt>
                <c:pt idx="223">
                  <c:v>32888</c:v>
                </c:pt>
                <c:pt idx="224">
                  <c:v>32925</c:v>
                </c:pt>
                <c:pt idx="225">
                  <c:v>32976</c:v>
                </c:pt>
                <c:pt idx="226">
                  <c:v>33034</c:v>
                </c:pt>
                <c:pt idx="227">
                  <c:v>33105</c:v>
                </c:pt>
                <c:pt idx="228">
                  <c:v>33184</c:v>
                </c:pt>
                <c:pt idx="229">
                  <c:v>33276</c:v>
                </c:pt>
                <c:pt idx="230">
                  <c:v>33366</c:v>
                </c:pt>
                <c:pt idx="231">
                  <c:v>33455</c:v>
                </c:pt>
                <c:pt idx="232">
                  <c:v>33528</c:v>
                </c:pt>
                <c:pt idx="233">
                  <c:v>33589</c:v>
                </c:pt>
                <c:pt idx="234">
                  <c:v>33638</c:v>
                </c:pt>
                <c:pt idx="235">
                  <c:v>33667</c:v>
                </c:pt>
                <c:pt idx="236">
                  <c:v>33670</c:v>
                </c:pt>
                <c:pt idx="237">
                  <c:v>33651</c:v>
                </c:pt>
                <c:pt idx="238">
                  <c:v>33606</c:v>
                </c:pt>
                <c:pt idx="239">
                  <c:v>33536</c:v>
                </c:pt>
                <c:pt idx="240">
                  <c:v>33439</c:v>
                </c:pt>
                <c:pt idx="241">
                  <c:v>33313</c:v>
                </c:pt>
                <c:pt idx="242">
                  <c:v>33176</c:v>
                </c:pt>
                <c:pt idx="243">
                  <c:v>33023</c:v>
                </c:pt>
                <c:pt idx="244">
                  <c:v>32859</c:v>
                </c:pt>
                <c:pt idx="245">
                  <c:v>32693</c:v>
                </c:pt>
                <c:pt idx="246">
                  <c:v>32527</c:v>
                </c:pt>
                <c:pt idx="247">
                  <c:v>32403</c:v>
                </c:pt>
                <c:pt idx="248">
                  <c:v>32301</c:v>
                </c:pt>
                <c:pt idx="249">
                  <c:v>32193</c:v>
                </c:pt>
                <c:pt idx="250">
                  <c:v>32096</c:v>
                </c:pt>
                <c:pt idx="251">
                  <c:v>32011</c:v>
                </c:pt>
                <c:pt idx="252">
                  <c:v>31941</c:v>
                </c:pt>
                <c:pt idx="253">
                  <c:v>31891</c:v>
                </c:pt>
                <c:pt idx="254">
                  <c:v>31864</c:v>
                </c:pt>
                <c:pt idx="255">
                  <c:v>31858</c:v>
                </c:pt>
                <c:pt idx="256">
                  <c:v>31873</c:v>
                </c:pt>
                <c:pt idx="257">
                  <c:v>31908</c:v>
                </c:pt>
                <c:pt idx="258">
                  <c:v>31957</c:v>
                </c:pt>
                <c:pt idx="259">
                  <c:v>32021</c:v>
                </c:pt>
                <c:pt idx="260">
                  <c:v>32089</c:v>
                </c:pt>
                <c:pt idx="261">
                  <c:v>32157</c:v>
                </c:pt>
                <c:pt idx="262">
                  <c:v>32234</c:v>
                </c:pt>
                <c:pt idx="263">
                  <c:v>32312</c:v>
                </c:pt>
                <c:pt idx="264">
                  <c:v>32390</c:v>
                </c:pt>
                <c:pt idx="265">
                  <c:v>32462</c:v>
                </c:pt>
                <c:pt idx="266">
                  <c:v>32529</c:v>
                </c:pt>
                <c:pt idx="267">
                  <c:v>32590</c:v>
                </c:pt>
                <c:pt idx="268">
                  <c:v>32645</c:v>
                </c:pt>
                <c:pt idx="269">
                  <c:v>32694</c:v>
                </c:pt>
                <c:pt idx="270">
                  <c:v>32728</c:v>
                </c:pt>
                <c:pt idx="271">
                  <c:v>32755</c:v>
                </c:pt>
                <c:pt idx="272">
                  <c:v>32781</c:v>
                </c:pt>
                <c:pt idx="273">
                  <c:v>32803</c:v>
                </c:pt>
                <c:pt idx="274">
                  <c:v>32822</c:v>
                </c:pt>
                <c:pt idx="275">
                  <c:v>32834</c:v>
                </c:pt>
                <c:pt idx="276">
                  <c:v>32841</c:v>
                </c:pt>
                <c:pt idx="277">
                  <c:v>32842</c:v>
                </c:pt>
                <c:pt idx="278">
                  <c:v>32839</c:v>
                </c:pt>
                <c:pt idx="279">
                  <c:v>32833</c:v>
                </c:pt>
                <c:pt idx="280">
                  <c:v>32825</c:v>
                </c:pt>
                <c:pt idx="281">
                  <c:v>32816</c:v>
                </c:pt>
                <c:pt idx="282">
                  <c:v>32811</c:v>
                </c:pt>
                <c:pt idx="283">
                  <c:v>32806</c:v>
                </c:pt>
                <c:pt idx="284">
                  <c:v>32806</c:v>
                </c:pt>
                <c:pt idx="285">
                  <c:v>32811</c:v>
                </c:pt>
                <c:pt idx="286">
                  <c:v>32821</c:v>
                </c:pt>
                <c:pt idx="287">
                  <c:v>32835</c:v>
                </c:pt>
                <c:pt idx="288">
                  <c:v>32854</c:v>
                </c:pt>
                <c:pt idx="289">
                  <c:v>32874</c:v>
                </c:pt>
                <c:pt idx="290">
                  <c:v>32894</c:v>
                </c:pt>
                <c:pt idx="291">
                  <c:v>32913</c:v>
                </c:pt>
                <c:pt idx="292">
                  <c:v>32925</c:v>
                </c:pt>
                <c:pt idx="293">
                  <c:v>32932</c:v>
                </c:pt>
                <c:pt idx="294">
                  <c:v>32935</c:v>
                </c:pt>
                <c:pt idx="295">
                  <c:v>32927</c:v>
                </c:pt>
                <c:pt idx="296">
                  <c:v>32909</c:v>
                </c:pt>
                <c:pt idx="297">
                  <c:v>32868</c:v>
                </c:pt>
                <c:pt idx="298">
                  <c:v>32814</c:v>
                </c:pt>
                <c:pt idx="299">
                  <c:v>32737</c:v>
                </c:pt>
                <c:pt idx="300">
                  <c:v>32650</c:v>
                </c:pt>
                <c:pt idx="301">
                  <c:v>32553</c:v>
                </c:pt>
                <c:pt idx="302">
                  <c:v>32437</c:v>
                </c:pt>
                <c:pt idx="303">
                  <c:v>32323</c:v>
                </c:pt>
                <c:pt idx="304">
                  <c:v>32220</c:v>
                </c:pt>
                <c:pt idx="305">
                  <c:v>32141</c:v>
                </c:pt>
                <c:pt idx="306">
                  <c:v>32092</c:v>
                </c:pt>
                <c:pt idx="307">
                  <c:v>32074</c:v>
                </c:pt>
                <c:pt idx="308">
                  <c:v>32108</c:v>
                </c:pt>
                <c:pt idx="309">
                  <c:v>32193</c:v>
                </c:pt>
                <c:pt idx="310">
                  <c:v>32331</c:v>
                </c:pt>
                <c:pt idx="311">
                  <c:v>32512</c:v>
                </c:pt>
                <c:pt idx="312">
                  <c:v>32758</c:v>
                </c:pt>
                <c:pt idx="313">
                  <c:v>33045</c:v>
                </c:pt>
                <c:pt idx="314">
                  <c:v>33371</c:v>
                </c:pt>
                <c:pt idx="315">
                  <c:v>33615</c:v>
                </c:pt>
                <c:pt idx="316">
                  <c:v>33815</c:v>
                </c:pt>
                <c:pt idx="317">
                  <c:v>34036</c:v>
                </c:pt>
                <c:pt idx="318">
                  <c:v>34255</c:v>
                </c:pt>
                <c:pt idx="319">
                  <c:v>34450</c:v>
                </c:pt>
                <c:pt idx="320">
                  <c:v>34590</c:v>
                </c:pt>
                <c:pt idx="321">
                  <c:v>34671</c:v>
                </c:pt>
                <c:pt idx="322">
                  <c:v>34673</c:v>
                </c:pt>
                <c:pt idx="323">
                  <c:v>34601</c:v>
                </c:pt>
                <c:pt idx="324">
                  <c:v>34458</c:v>
                </c:pt>
                <c:pt idx="325">
                  <c:v>34241</c:v>
                </c:pt>
                <c:pt idx="326">
                  <c:v>33947</c:v>
                </c:pt>
                <c:pt idx="327">
                  <c:v>33604</c:v>
                </c:pt>
                <c:pt idx="328">
                  <c:v>33220</c:v>
                </c:pt>
                <c:pt idx="329">
                  <c:v>32860</c:v>
                </c:pt>
                <c:pt idx="330">
                  <c:v>32510</c:v>
                </c:pt>
                <c:pt idx="331">
                  <c:v>32149</c:v>
                </c:pt>
                <c:pt idx="332">
                  <c:v>31785</c:v>
                </c:pt>
                <c:pt idx="333">
                  <c:v>31462</c:v>
                </c:pt>
                <c:pt idx="334">
                  <c:v>31187</c:v>
                </c:pt>
                <c:pt idx="335">
                  <c:v>30978</c:v>
                </c:pt>
                <c:pt idx="336">
                  <c:v>30837</c:v>
                </c:pt>
                <c:pt idx="337">
                  <c:v>30764</c:v>
                </c:pt>
                <c:pt idx="338">
                  <c:v>30760</c:v>
                </c:pt>
                <c:pt idx="339">
                  <c:v>30828</c:v>
                </c:pt>
                <c:pt idx="340">
                  <c:v>30914</c:v>
                </c:pt>
                <c:pt idx="341">
                  <c:v>31015</c:v>
                </c:pt>
                <c:pt idx="342">
                  <c:v>31177</c:v>
                </c:pt>
                <c:pt idx="343">
                  <c:v>31375</c:v>
                </c:pt>
                <c:pt idx="344">
                  <c:v>31610</c:v>
                </c:pt>
                <c:pt idx="345">
                  <c:v>31879</c:v>
                </c:pt>
                <c:pt idx="346">
                  <c:v>32160</c:v>
                </c:pt>
                <c:pt idx="347">
                  <c:v>32427</c:v>
                </c:pt>
                <c:pt idx="348">
                  <c:v>32681</c:v>
                </c:pt>
                <c:pt idx="349">
                  <c:v>32923</c:v>
                </c:pt>
                <c:pt idx="350">
                  <c:v>33145</c:v>
                </c:pt>
                <c:pt idx="351">
                  <c:v>33332</c:v>
                </c:pt>
                <c:pt idx="352">
                  <c:v>33472</c:v>
                </c:pt>
                <c:pt idx="353">
                  <c:v>33568</c:v>
                </c:pt>
                <c:pt idx="354">
                  <c:v>33620</c:v>
                </c:pt>
                <c:pt idx="355">
                  <c:v>33623</c:v>
                </c:pt>
                <c:pt idx="356">
                  <c:v>33581</c:v>
                </c:pt>
                <c:pt idx="357">
                  <c:v>33502</c:v>
                </c:pt>
                <c:pt idx="358">
                  <c:v>33390</c:v>
                </c:pt>
                <c:pt idx="359">
                  <c:v>33243</c:v>
                </c:pt>
                <c:pt idx="360">
                  <c:v>33065</c:v>
                </c:pt>
                <c:pt idx="361">
                  <c:v>32884</c:v>
                </c:pt>
                <c:pt idx="362">
                  <c:v>32699</c:v>
                </c:pt>
                <c:pt idx="363">
                  <c:v>32569</c:v>
                </c:pt>
                <c:pt idx="364">
                  <c:v>32458</c:v>
                </c:pt>
                <c:pt idx="365">
                  <c:v>32337</c:v>
                </c:pt>
                <c:pt idx="366">
                  <c:v>32222</c:v>
                </c:pt>
                <c:pt idx="367">
                  <c:v>32113</c:v>
                </c:pt>
                <c:pt idx="368">
                  <c:v>32030</c:v>
                </c:pt>
                <c:pt idx="369">
                  <c:v>31973</c:v>
                </c:pt>
                <c:pt idx="370">
                  <c:v>31945</c:v>
                </c:pt>
                <c:pt idx="371">
                  <c:v>31944</c:v>
                </c:pt>
                <c:pt idx="372">
                  <c:v>31975</c:v>
                </c:pt>
                <c:pt idx="373">
                  <c:v>32032</c:v>
                </c:pt>
                <c:pt idx="374">
                  <c:v>32104</c:v>
                </c:pt>
                <c:pt idx="375">
                  <c:v>32187</c:v>
                </c:pt>
                <c:pt idx="376">
                  <c:v>32295</c:v>
                </c:pt>
                <c:pt idx="377">
                  <c:v>32421</c:v>
                </c:pt>
                <c:pt idx="378">
                  <c:v>32561</c:v>
                </c:pt>
                <c:pt idx="379">
                  <c:v>32708</c:v>
                </c:pt>
                <c:pt idx="380">
                  <c:v>32854</c:v>
                </c:pt>
                <c:pt idx="381">
                  <c:v>33007</c:v>
                </c:pt>
                <c:pt idx="382">
                  <c:v>33169</c:v>
                </c:pt>
                <c:pt idx="383">
                  <c:v>33323</c:v>
                </c:pt>
                <c:pt idx="384">
                  <c:v>33475</c:v>
                </c:pt>
                <c:pt idx="385">
                  <c:v>33576</c:v>
                </c:pt>
                <c:pt idx="386">
                  <c:v>33655</c:v>
                </c:pt>
                <c:pt idx="387">
                  <c:v>33748</c:v>
                </c:pt>
                <c:pt idx="388">
                  <c:v>33838</c:v>
                </c:pt>
                <c:pt idx="389">
                  <c:v>33925</c:v>
                </c:pt>
                <c:pt idx="390">
                  <c:v>34003</c:v>
                </c:pt>
                <c:pt idx="391">
                  <c:v>34062</c:v>
                </c:pt>
                <c:pt idx="392">
                  <c:v>34102</c:v>
                </c:pt>
                <c:pt idx="393">
                  <c:v>34117</c:v>
                </c:pt>
                <c:pt idx="394">
                  <c:v>34108</c:v>
                </c:pt>
                <c:pt idx="395">
                  <c:v>34073</c:v>
                </c:pt>
                <c:pt idx="396">
                  <c:v>34016</c:v>
                </c:pt>
                <c:pt idx="397">
                  <c:v>33932</c:v>
                </c:pt>
                <c:pt idx="398">
                  <c:v>33838</c:v>
                </c:pt>
                <c:pt idx="399">
                  <c:v>33734</c:v>
                </c:pt>
                <c:pt idx="400">
                  <c:v>33611</c:v>
                </c:pt>
                <c:pt idx="401">
                  <c:v>33469</c:v>
                </c:pt>
                <c:pt idx="402">
                  <c:v>33317</c:v>
                </c:pt>
                <c:pt idx="403">
                  <c:v>33166</c:v>
                </c:pt>
                <c:pt idx="404">
                  <c:v>33016</c:v>
                </c:pt>
                <c:pt idx="405">
                  <c:v>32862</c:v>
                </c:pt>
                <c:pt idx="406">
                  <c:v>32710</c:v>
                </c:pt>
                <c:pt idx="407">
                  <c:v>32564</c:v>
                </c:pt>
                <c:pt idx="408">
                  <c:v>32451</c:v>
                </c:pt>
                <c:pt idx="409">
                  <c:v>32359</c:v>
                </c:pt>
                <c:pt idx="410">
                  <c:v>32272</c:v>
                </c:pt>
                <c:pt idx="411">
                  <c:v>32193</c:v>
                </c:pt>
                <c:pt idx="412">
                  <c:v>32123</c:v>
                </c:pt>
                <c:pt idx="413">
                  <c:v>32068</c:v>
                </c:pt>
                <c:pt idx="414">
                  <c:v>32026</c:v>
                </c:pt>
                <c:pt idx="415">
                  <c:v>32004</c:v>
                </c:pt>
                <c:pt idx="416">
                  <c:v>31998</c:v>
                </c:pt>
                <c:pt idx="417">
                  <c:v>32008</c:v>
                </c:pt>
                <c:pt idx="418">
                  <c:v>32035</c:v>
                </c:pt>
                <c:pt idx="419">
                  <c:v>32078</c:v>
                </c:pt>
                <c:pt idx="420">
                  <c:v>32133</c:v>
                </c:pt>
                <c:pt idx="421">
                  <c:v>32200</c:v>
                </c:pt>
                <c:pt idx="422">
                  <c:v>32268</c:v>
                </c:pt>
                <c:pt idx="423">
                  <c:v>32339</c:v>
                </c:pt>
                <c:pt idx="424">
                  <c:v>32417</c:v>
                </c:pt>
                <c:pt idx="425">
                  <c:v>32500</c:v>
                </c:pt>
                <c:pt idx="426">
                  <c:v>32583</c:v>
                </c:pt>
                <c:pt idx="427">
                  <c:v>32664</c:v>
                </c:pt>
                <c:pt idx="428">
                  <c:v>32736</c:v>
                </c:pt>
                <c:pt idx="429">
                  <c:v>32798</c:v>
                </c:pt>
                <c:pt idx="430">
                  <c:v>32851</c:v>
                </c:pt>
                <c:pt idx="431">
                  <c:v>32891</c:v>
                </c:pt>
                <c:pt idx="432">
                  <c:v>32918</c:v>
                </c:pt>
                <c:pt idx="433">
                  <c:v>32934</c:v>
                </c:pt>
                <c:pt idx="434">
                  <c:v>32942</c:v>
                </c:pt>
                <c:pt idx="435">
                  <c:v>32937</c:v>
                </c:pt>
                <c:pt idx="436">
                  <c:v>32921</c:v>
                </c:pt>
                <c:pt idx="437">
                  <c:v>32892</c:v>
                </c:pt>
                <c:pt idx="438">
                  <c:v>32850</c:v>
                </c:pt>
                <c:pt idx="439">
                  <c:v>32799</c:v>
                </c:pt>
                <c:pt idx="440">
                  <c:v>32741</c:v>
                </c:pt>
                <c:pt idx="441">
                  <c:v>32680</c:v>
                </c:pt>
                <c:pt idx="442">
                  <c:v>32612</c:v>
                </c:pt>
                <c:pt idx="443">
                  <c:v>32542</c:v>
                </c:pt>
                <c:pt idx="444">
                  <c:v>32472</c:v>
                </c:pt>
                <c:pt idx="445">
                  <c:v>32414</c:v>
                </c:pt>
                <c:pt idx="446">
                  <c:v>32365</c:v>
                </c:pt>
                <c:pt idx="447">
                  <c:v>32320</c:v>
                </c:pt>
                <c:pt idx="448">
                  <c:v>32281</c:v>
                </c:pt>
                <c:pt idx="449">
                  <c:v>32253</c:v>
                </c:pt>
                <c:pt idx="450">
                  <c:v>32237</c:v>
                </c:pt>
                <c:pt idx="451">
                  <c:v>32234</c:v>
                </c:pt>
                <c:pt idx="452">
                  <c:v>32244</c:v>
                </c:pt>
                <c:pt idx="453">
                  <c:v>32271</c:v>
                </c:pt>
                <c:pt idx="454">
                  <c:v>32309</c:v>
                </c:pt>
                <c:pt idx="455">
                  <c:v>32367</c:v>
                </c:pt>
                <c:pt idx="456">
                  <c:v>32406</c:v>
                </c:pt>
                <c:pt idx="457">
                  <c:v>32445</c:v>
                </c:pt>
                <c:pt idx="458">
                  <c:v>32486</c:v>
                </c:pt>
                <c:pt idx="459">
                  <c:v>32524</c:v>
                </c:pt>
                <c:pt idx="460">
                  <c:v>32581</c:v>
                </c:pt>
                <c:pt idx="461">
                  <c:v>32647</c:v>
                </c:pt>
                <c:pt idx="462">
                  <c:v>32725</c:v>
                </c:pt>
                <c:pt idx="463">
                  <c:v>32812</c:v>
                </c:pt>
                <c:pt idx="464">
                  <c:v>32904</c:v>
                </c:pt>
                <c:pt idx="465">
                  <c:v>32997</c:v>
                </c:pt>
                <c:pt idx="466">
                  <c:v>33082</c:v>
                </c:pt>
                <c:pt idx="467">
                  <c:v>33158</c:v>
                </c:pt>
                <c:pt idx="468">
                  <c:v>33232</c:v>
                </c:pt>
                <c:pt idx="469">
                  <c:v>33296</c:v>
                </c:pt>
                <c:pt idx="470">
                  <c:v>33347</c:v>
                </c:pt>
                <c:pt idx="471">
                  <c:v>33381</c:v>
                </c:pt>
                <c:pt idx="472">
                  <c:v>33403</c:v>
                </c:pt>
                <c:pt idx="473">
                  <c:v>33413</c:v>
                </c:pt>
                <c:pt idx="474">
                  <c:v>33407</c:v>
                </c:pt>
                <c:pt idx="475">
                  <c:v>33389</c:v>
                </c:pt>
                <c:pt idx="476">
                  <c:v>33358</c:v>
                </c:pt>
                <c:pt idx="477">
                  <c:v>33312</c:v>
                </c:pt>
                <c:pt idx="478">
                  <c:v>33253</c:v>
                </c:pt>
                <c:pt idx="479">
                  <c:v>33182</c:v>
                </c:pt>
                <c:pt idx="480">
                  <c:v>33097</c:v>
                </c:pt>
                <c:pt idx="481">
                  <c:v>33041</c:v>
                </c:pt>
                <c:pt idx="482">
                  <c:v>32997</c:v>
                </c:pt>
                <c:pt idx="483">
                  <c:v>32934</c:v>
                </c:pt>
                <c:pt idx="484">
                  <c:v>32866</c:v>
                </c:pt>
                <c:pt idx="485">
                  <c:v>32784</c:v>
                </c:pt>
                <c:pt idx="486">
                  <c:v>32699</c:v>
                </c:pt>
                <c:pt idx="487">
                  <c:v>32618</c:v>
                </c:pt>
                <c:pt idx="488">
                  <c:v>32542</c:v>
                </c:pt>
                <c:pt idx="489">
                  <c:v>32470</c:v>
                </c:pt>
                <c:pt idx="490">
                  <c:v>32404</c:v>
                </c:pt>
                <c:pt idx="491">
                  <c:v>32349</c:v>
                </c:pt>
                <c:pt idx="492">
                  <c:v>32310</c:v>
                </c:pt>
                <c:pt idx="493">
                  <c:v>32284</c:v>
                </c:pt>
                <c:pt idx="494">
                  <c:v>32272</c:v>
                </c:pt>
                <c:pt idx="495">
                  <c:v>32273</c:v>
                </c:pt>
                <c:pt idx="496">
                  <c:v>32289</c:v>
                </c:pt>
                <c:pt idx="497">
                  <c:v>32323</c:v>
                </c:pt>
                <c:pt idx="498">
                  <c:v>32370</c:v>
                </c:pt>
                <c:pt idx="499">
                  <c:v>32429</c:v>
                </c:pt>
                <c:pt idx="500">
                  <c:v>32509</c:v>
                </c:pt>
                <c:pt idx="501">
                  <c:v>32599</c:v>
                </c:pt>
                <c:pt idx="502">
                  <c:v>32706</c:v>
                </c:pt>
                <c:pt idx="503">
                  <c:v>32788</c:v>
                </c:pt>
                <c:pt idx="504">
                  <c:v>32859</c:v>
                </c:pt>
                <c:pt idx="505">
                  <c:v>32950</c:v>
                </c:pt>
                <c:pt idx="506">
                  <c:v>33046</c:v>
                </c:pt>
                <c:pt idx="507">
                  <c:v>33146</c:v>
                </c:pt>
                <c:pt idx="508">
                  <c:v>33246</c:v>
                </c:pt>
                <c:pt idx="509">
                  <c:v>33338</c:v>
                </c:pt>
                <c:pt idx="510">
                  <c:v>33418</c:v>
                </c:pt>
                <c:pt idx="511">
                  <c:v>33480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9840640"/>
        <c:axId val="49521216"/>
      </c:lineChart>
      <c:catAx>
        <c:axId val="49840640"/>
        <c:scaling>
          <c:orientation val="minMax"/>
        </c:scaling>
        <c:delete val="1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s-ES" dirty="0">
                    <a:latin typeface="Arial" pitchFamily="34" charset="0"/>
                    <a:cs typeface="Arial" pitchFamily="34" charset="0"/>
                  </a:rPr>
                  <a:t>Tiempos dobles de propagación en </a:t>
                </a:r>
                <a:r>
                  <a:rPr lang="es-ES" dirty="0" err="1">
                    <a:latin typeface="Arial" pitchFamily="34" charset="0"/>
                    <a:cs typeface="Arial" pitchFamily="34" charset="0"/>
                  </a:rPr>
                  <a:t>ns</a:t>
                </a:r>
                <a:endParaRPr lang="es-ES" dirty="0">
                  <a:latin typeface="Arial" pitchFamily="34" charset="0"/>
                  <a:cs typeface="Arial" pitchFamily="34" charset="0"/>
                </a:endParaRPr>
              </a:p>
            </c:rich>
          </c:tx>
          <c:layout/>
          <c:overlay val="0"/>
        </c:title>
        <c:majorTickMark val="out"/>
        <c:minorTickMark val="none"/>
        <c:tickLblPos val="nextTo"/>
        <c:crossAx val="49521216"/>
        <c:crosses val="autoZero"/>
        <c:auto val="1"/>
        <c:lblAlgn val="ctr"/>
        <c:lblOffset val="100"/>
        <c:tickMarkSkip val="50"/>
        <c:noMultiLvlLbl val="0"/>
      </c:catAx>
      <c:valAx>
        <c:axId val="49521216"/>
        <c:scaling>
          <c:orientation val="minMax"/>
          <c:min val="2700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s-ES" dirty="0">
                    <a:latin typeface="Arial" pitchFamily="34" charset="0"/>
                    <a:cs typeface="Arial" pitchFamily="34" charset="0"/>
                  </a:rPr>
                  <a:t>Unidades de amplitud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aseline="0">
                <a:latin typeface="Arial" pitchFamily="34" charset="0"/>
              </a:defRPr>
            </a:pPr>
            <a:endParaRPr lang="es-ES"/>
          </a:p>
        </c:txPr>
        <c:crossAx val="49840640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baseline="0">
              <a:latin typeface="Arial" pitchFamily="34" charset="0"/>
            </a:defRPr>
          </a:pPr>
          <a:endParaRPr lang="es-ES"/>
        </a:p>
      </c:txPr>
    </c:legend>
    <c:plotVisOnly val="1"/>
    <c:dispBlanksAs val="gap"/>
    <c:showDLblsOverMax val="0"/>
  </c:chart>
  <c:spPr>
    <a:solidFill>
      <a:srgbClr val="FFFFFF"/>
    </a:solidFill>
    <a:ln w="25400" cap="flat" cmpd="sng" algn="ctr">
      <a:noFill/>
      <a:prstDash val="solid"/>
    </a:ln>
    <a:effectLst/>
  </c:spPr>
  <c:txPr>
    <a:bodyPr/>
    <a:lstStyle/>
    <a:p>
      <a:pPr>
        <a:defRPr>
          <a:solidFill>
            <a:srgbClr val="000000"/>
          </a:solidFill>
          <a:latin typeface="+mn-lt"/>
          <a:ea typeface="+mn-ea"/>
          <a:cs typeface="+mn-cs"/>
        </a:defRPr>
      </a:pPr>
      <a:endParaRPr lang="es-ES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PROMEDIO!$AP$2</c:f>
              <c:strCache>
                <c:ptCount val="1"/>
                <c:pt idx="0">
                  <c:v>R1-D1</c:v>
                </c:pt>
              </c:strCache>
            </c:strRef>
          </c:tx>
          <c:marker>
            <c:symbol val="none"/>
          </c:marker>
          <c:cat>
            <c:strRef>
              <c:f>PROMEDIO!$AO$3:$AO$26</c:f>
              <c:strCache>
                <c:ptCount val="24"/>
                <c:pt idx="0">
                  <c:v>P1</c:v>
                </c:pt>
                <c:pt idx="1">
                  <c:v>P2</c:v>
                </c:pt>
                <c:pt idx="2">
                  <c:v>P3</c:v>
                </c:pt>
                <c:pt idx="3">
                  <c:v>P4</c:v>
                </c:pt>
                <c:pt idx="4">
                  <c:v>P5</c:v>
                </c:pt>
                <c:pt idx="5">
                  <c:v>P6</c:v>
                </c:pt>
                <c:pt idx="6">
                  <c:v>P7</c:v>
                </c:pt>
                <c:pt idx="7">
                  <c:v>P8</c:v>
                </c:pt>
                <c:pt idx="8">
                  <c:v>P9</c:v>
                </c:pt>
                <c:pt idx="9">
                  <c:v>P10</c:v>
                </c:pt>
                <c:pt idx="10">
                  <c:v>P11</c:v>
                </c:pt>
                <c:pt idx="11">
                  <c:v>P12</c:v>
                </c:pt>
                <c:pt idx="12">
                  <c:v>P13</c:v>
                </c:pt>
                <c:pt idx="13">
                  <c:v>P14</c:v>
                </c:pt>
                <c:pt idx="14">
                  <c:v>P15</c:v>
                </c:pt>
                <c:pt idx="15">
                  <c:v>P16</c:v>
                </c:pt>
                <c:pt idx="16">
                  <c:v>P17</c:v>
                </c:pt>
                <c:pt idx="17">
                  <c:v>P18</c:v>
                </c:pt>
                <c:pt idx="18">
                  <c:v>P19</c:v>
                </c:pt>
                <c:pt idx="19">
                  <c:v>P20</c:v>
                </c:pt>
                <c:pt idx="20">
                  <c:v>P21</c:v>
                </c:pt>
                <c:pt idx="21">
                  <c:v>P22</c:v>
                </c:pt>
                <c:pt idx="22">
                  <c:v>P23</c:v>
                </c:pt>
                <c:pt idx="23">
                  <c:v>P24</c:v>
                </c:pt>
              </c:strCache>
            </c:strRef>
          </c:cat>
          <c:val>
            <c:numRef>
              <c:f>PROMEDIO!$AP$3:$AP$26</c:f>
              <c:numCache>
                <c:formatCode>0.00</c:formatCode>
                <c:ptCount val="24"/>
                <c:pt idx="0">
                  <c:v>-0.33271780618974089</c:v>
                </c:pt>
                <c:pt idx="1">
                  <c:v>-0.4366962706575318</c:v>
                </c:pt>
                <c:pt idx="2">
                  <c:v>-0.56280884166388612</c:v>
                </c:pt>
                <c:pt idx="3">
                  <c:v>-0.59146604077673215</c:v>
                </c:pt>
                <c:pt idx="4">
                  <c:v>-0.56920745425758301</c:v>
                </c:pt>
                <c:pt idx="5">
                  <c:v>-0.59092649549782927</c:v>
                </c:pt>
                <c:pt idx="6">
                  <c:v>-0.51449204000900262</c:v>
                </c:pt>
                <c:pt idx="7">
                  <c:v>-0.58320993523933451</c:v>
                </c:pt>
                <c:pt idx="8">
                  <c:v>-0.66077602936287261</c:v>
                </c:pt>
                <c:pt idx="9">
                  <c:v>-0.81089302803213981</c:v>
                </c:pt>
                <c:pt idx="10">
                  <c:v>-0.82305884587963352</c:v>
                </c:pt>
                <c:pt idx="11">
                  <c:v>-1.0420471279484105</c:v>
                </c:pt>
                <c:pt idx="12">
                  <c:v>-1.2328651971407523</c:v>
                </c:pt>
                <c:pt idx="13">
                  <c:v>-1.2914942105582488</c:v>
                </c:pt>
                <c:pt idx="14">
                  <c:v>-1.2827450156182711</c:v>
                </c:pt>
                <c:pt idx="15">
                  <c:v>-1.4393826291088141</c:v>
                </c:pt>
                <c:pt idx="16">
                  <c:v>-1.3584830345709125</c:v>
                </c:pt>
                <c:pt idx="17">
                  <c:v>-1.5123764487996738</c:v>
                </c:pt>
                <c:pt idx="18">
                  <c:v>-1.4773030167900998</c:v>
                </c:pt>
                <c:pt idx="19">
                  <c:v>-1.4658490626310798</c:v>
                </c:pt>
                <c:pt idx="20">
                  <c:v>-1.4547746762293801</c:v>
                </c:pt>
                <c:pt idx="21">
                  <c:v>-1.5284950678909448</c:v>
                </c:pt>
                <c:pt idx="22">
                  <c:v>-1.4610080803056398</c:v>
                </c:pt>
                <c:pt idx="23">
                  <c:v>-1.5055533040306948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PROMEDIO!$AQ$2</c:f>
              <c:strCache>
                <c:ptCount val="1"/>
                <c:pt idx="0">
                  <c:v>R1-D2</c:v>
                </c:pt>
              </c:strCache>
            </c:strRef>
          </c:tx>
          <c:marker>
            <c:symbol val="none"/>
          </c:marker>
          <c:cat>
            <c:strRef>
              <c:f>PROMEDIO!$AO$3:$AO$26</c:f>
              <c:strCache>
                <c:ptCount val="24"/>
                <c:pt idx="0">
                  <c:v>P1</c:v>
                </c:pt>
                <c:pt idx="1">
                  <c:v>P2</c:v>
                </c:pt>
                <c:pt idx="2">
                  <c:v>P3</c:v>
                </c:pt>
                <c:pt idx="3">
                  <c:v>P4</c:v>
                </c:pt>
                <c:pt idx="4">
                  <c:v>P5</c:v>
                </c:pt>
                <c:pt idx="5">
                  <c:v>P6</c:v>
                </c:pt>
                <c:pt idx="6">
                  <c:v>P7</c:v>
                </c:pt>
                <c:pt idx="7">
                  <c:v>P8</c:v>
                </c:pt>
                <c:pt idx="8">
                  <c:v>P9</c:v>
                </c:pt>
                <c:pt idx="9">
                  <c:v>P10</c:v>
                </c:pt>
                <c:pt idx="10">
                  <c:v>P11</c:v>
                </c:pt>
                <c:pt idx="11">
                  <c:v>P12</c:v>
                </c:pt>
                <c:pt idx="12">
                  <c:v>P13</c:v>
                </c:pt>
                <c:pt idx="13">
                  <c:v>P14</c:v>
                </c:pt>
                <c:pt idx="14">
                  <c:v>P15</c:v>
                </c:pt>
                <c:pt idx="15">
                  <c:v>P16</c:v>
                </c:pt>
                <c:pt idx="16">
                  <c:v>P17</c:v>
                </c:pt>
                <c:pt idx="17">
                  <c:v>P18</c:v>
                </c:pt>
                <c:pt idx="18">
                  <c:v>P19</c:v>
                </c:pt>
                <c:pt idx="19">
                  <c:v>P20</c:v>
                </c:pt>
                <c:pt idx="20">
                  <c:v>P21</c:v>
                </c:pt>
                <c:pt idx="21">
                  <c:v>P22</c:v>
                </c:pt>
                <c:pt idx="22">
                  <c:v>P23</c:v>
                </c:pt>
                <c:pt idx="23">
                  <c:v>P24</c:v>
                </c:pt>
              </c:strCache>
            </c:strRef>
          </c:cat>
          <c:val>
            <c:numRef>
              <c:f>PROMEDIO!$AQ$3:$AQ$26</c:f>
              <c:numCache>
                <c:formatCode>0.00</c:formatCode>
                <c:ptCount val="24"/>
                <c:pt idx="0">
                  <c:v>-0.45963477941263736</c:v>
                </c:pt>
                <c:pt idx="1">
                  <c:v>-0.7211492420791944</c:v>
                </c:pt>
                <c:pt idx="2">
                  <c:v>-0.69679479781154852</c:v>
                </c:pt>
                <c:pt idx="3">
                  <c:v>-0.82765422163574065</c:v>
                </c:pt>
                <c:pt idx="4">
                  <c:v>-0.80996091816891069</c:v>
                </c:pt>
                <c:pt idx="5">
                  <c:v>-0.86245583848085905</c:v>
                </c:pt>
                <c:pt idx="6">
                  <c:v>-0.79866287022929605</c:v>
                </c:pt>
                <c:pt idx="7">
                  <c:v>-0.8399755994862883</c:v>
                </c:pt>
                <c:pt idx="8">
                  <c:v>-0.94544640124521162</c:v>
                </c:pt>
                <c:pt idx="9">
                  <c:v>-1.139369340711978</c:v>
                </c:pt>
                <c:pt idx="10">
                  <c:v>-1.1474337169284559</c:v>
                </c:pt>
                <c:pt idx="11">
                  <c:v>-1.5042794476603378</c:v>
                </c:pt>
                <c:pt idx="12">
                  <c:v>-1.682384234221789</c:v>
                </c:pt>
                <c:pt idx="13">
                  <c:v>-1.7473424783246618</c:v>
                </c:pt>
                <c:pt idx="14">
                  <c:v>-1.7645297028356388</c:v>
                </c:pt>
                <c:pt idx="15">
                  <c:v>-1.9424999829049399</c:v>
                </c:pt>
                <c:pt idx="16">
                  <c:v>-1.8267615989220538</c:v>
                </c:pt>
                <c:pt idx="17">
                  <c:v>-2.0702536100632782</c:v>
                </c:pt>
                <c:pt idx="18">
                  <c:v>-2.0030491527638588</c:v>
                </c:pt>
                <c:pt idx="19">
                  <c:v>-2.0237615006940648</c:v>
                </c:pt>
                <c:pt idx="20">
                  <c:v>-2.0296817871986992</c:v>
                </c:pt>
                <c:pt idx="21">
                  <c:v>-2.0693882411726836</c:v>
                </c:pt>
                <c:pt idx="22">
                  <c:v>-2.0112268803521087</c:v>
                </c:pt>
                <c:pt idx="23">
                  <c:v>-2.0685631976682806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PROMEDIO!$AR$2</c:f>
              <c:strCache>
                <c:ptCount val="1"/>
                <c:pt idx="0">
                  <c:v>R1-D3</c:v>
                </c:pt>
              </c:strCache>
            </c:strRef>
          </c:tx>
          <c:marker>
            <c:symbol val="none"/>
          </c:marker>
          <c:cat>
            <c:strRef>
              <c:f>PROMEDIO!$AO$3:$AO$26</c:f>
              <c:strCache>
                <c:ptCount val="24"/>
                <c:pt idx="0">
                  <c:v>P1</c:v>
                </c:pt>
                <c:pt idx="1">
                  <c:v>P2</c:v>
                </c:pt>
                <c:pt idx="2">
                  <c:v>P3</c:v>
                </c:pt>
                <c:pt idx="3">
                  <c:v>P4</c:v>
                </c:pt>
                <c:pt idx="4">
                  <c:v>P5</c:v>
                </c:pt>
                <c:pt idx="5">
                  <c:v>P6</c:v>
                </c:pt>
                <c:pt idx="6">
                  <c:v>P7</c:v>
                </c:pt>
                <c:pt idx="7">
                  <c:v>P8</c:v>
                </c:pt>
                <c:pt idx="8">
                  <c:v>P9</c:v>
                </c:pt>
                <c:pt idx="9">
                  <c:v>P10</c:v>
                </c:pt>
                <c:pt idx="10">
                  <c:v>P11</c:v>
                </c:pt>
                <c:pt idx="11">
                  <c:v>P12</c:v>
                </c:pt>
                <c:pt idx="12">
                  <c:v>P13</c:v>
                </c:pt>
                <c:pt idx="13">
                  <c:v>P14</c:v>
                </c:pt>
                <c:pt idx="14">
                  <c:v>P15</c:v>
                </c:pt>
                <c:pt idx="15">
                  <c:v>P16</c:v>
                </c:pt>
                <c:pt idx="16">
                  <c:v>P17</c:v>
                </c:pt>
                <c:pt idx="17">
                  <c:v>P18</c:v>
                </c:pt>
                <c:pt idx="18">
                  <c:v>P19</c:v>
                </c:pt>
                <c:pt idx="19">
                  <c:v>P20</c:v>
                </c:pt>
                <c:pt idx="20">
                  <c:v>P21</c:v>
                </c:pt>
                <c:pt idx="21">
                  <c:v>P22</c:v>
                </c:pt>
                <c:pt idx="22">
                  <c:v>P23</c:v>
                </c:pt>
                <c:pt idx="23">
                  <c:v>P24</c:v>
                </c:pt>
              </c:strCache>
            </c:strRef>
          </c:cat>
          <c:val>
            <c:numRef>
              <c:f>PROMEDIO!$AR$3:$AR$26</c:f>
              <c:numCache>
                <c:formatCode>0.00</c:formatCode>
                <c:ptCount val="24"/>
                <c:pt idx="0">
                  <c:v>-0.65143998742768661</c:v>
                </c:pt>
                <c:pt idx="1">
                  <c:v>-0.98459836407179369</c:v>
                </c:pt>
                <c:pt idx="2">
                  <c:v>-1.072523636674058</c:v>
                </c:pt>
                <c:pt idx="3">
                  <c:v>-1.2240458836563592</c:v>
                </c:pt>
                <c:pt idx="4">
                  <c:v>-1.1580642637071012</c:v>
                </c:pt>
                <c:pt idx="5">
                  <c:v>-1.2064916171713775</c:v>
                </c:pt>
                <c:pt idx="6">
                  <c:v>-1.120239004447666</c:v>
                </c:pt>
                <c:pt idx="7">
                  <c:v>-1.2234055170990494</c:v>
                </c:pt>
                <c:pt idx="8">
                  <c:v>-1.4120887499100518</c:v>
                </c:pt>
                <c:pt idx="9">
                  <c:v>-1.7208946126770319</c:v>
                </c:pt>
                <c:pt idx="10">
                  <c:v>-1.6808181269242994</c:v>
                </c:pt>
                <c:pt idx="11">
                  <c:v>-2.234445458009314</c:v>
                </c:pt>
                <c:pt idx="12">
                  <c:v>-2.4947847515261166</c:v>
                </c:pt>
                <c:pt idx="13">
                  <c:v>-2.6582909067212341</c:v>
                </c:pt>
                <c:pt idx="14">
                  <c:v>-2.602828714045557</c:v>
                </c:pt>
                <c:pt idx="15">
                  <c:v>-2.8842282125034466</c:v>
                </c:pt>
                <c:pt idx="16">
                  <c:v>-2.7489737323040959</c:v>
                </c:pt>
                <c:pt idx="17">
                  <c:v>-3.0516156104860737</c:v>
                </c:pt>
                <c:pt idx="18">
                  <c:v>-3.0084504242556975</c:v>
                </c:pt>
                <c:pt idx="19">
                  <c:v>-2.9689853294115065</c:v>
                </c:pt>
                <c:pt idx="20">
                  <c:v>-2.9441851913878487</c:v>
                </c:pt>
                <c:pt idx="21">
                  <c:v>-3.0905651625208361</c:v>
                </c:pt>
                <c:pt idx="22">
                  <c:v>-2.9697655129596909</c:v>
                </c:pt>
                <c:pt idx="23">
                  <c:v>-2.9867684123725797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PROMEDIO!$AS$2</c:f>
              <c:strCache>
                <c:ptCount val="1"/>
                <c:pt idx="0">
                  <c:v>R2-D1</c:v>
                </c:pt>
              </c:strCache>
            </c:strRef>
          </c:tx>
          <c:marker>
            <c:symbol val="none"/>
          </c:marker>
          <c:cat>
            <c:strRef>
              <c:f>PROMEDIO!$AO$3:$AO$26</c:f>
              <c:strCache>
                <c:ptCount val="24"/>
                <c:pt idx="0">
                  <c:v>P1</c:v>
                </c:pt>
                <c:pt idx="1">
                  <c:v>P2</c:v>
                </c:pt>
                <c:pt idx="2">
                  <c:v>P3</c:v>
                </c:pt>
                <c:pt idx="3">
                  <c:v>P4</c:v>
                </c:pt>
                <c:pt idx="4">
                  <c:v>P5</c:v>
                </c:pt>
                <c:pt idx="5">
                  <c:v>P6</c:v>
                </c:pt>
                <c:pt idx="6">
                  <c:v>P7</c:v>
                </c:pt>
                <c:pt idx="7">
                  <c:v>P8</c:v>
                </c:pt>
                <c:pt idx="8">
                  <c:v>P9</c:v>
                </c:pt>
                <c:pt idx="9">
                  <c:v>P10</c:v>
                </c:pt>
                <c:pt idx="10">
                  <c:v>P11</c:v>
                </c:pt>
                <c:pt idx="11">
                  <c:v>P12</c:v>
                </c:pt>
                <c:pt idx="12">
                  <c:v>P13</c:v>
                </c:pt>
                <c:pt idx="13">
                  <c:v>P14</c:v>
                </c:pt>
                <c:pt idx="14">
                  <c:v>P15</c:v>
                </c:pt>
                <c:pt idx="15">
                  <c:v>P16</c:v>
                </c:pt>
                <c:pt idx="16">
                  <c:v>P17</c:v>
                </c:pt>
                <c:pt idx="17">
                  <c:v>P18</c:v>
                </c:pt>
                <c:pt idx="18">
                  <c:v>P19</c:v>
                </c:pt>
                <c:pt idx="19">
                  <c:v>P20</c:v>
                </c:pt>
                <c:pt idx="20">
                  <c:v>P21</c:v>
                </c:pt>
                <c:pt idx="21">
                  <c:v>P22</c:v>
                </c:pt>
                <c:pt idx="22">
                  <c:v>P23</c:v>
                </c:pt>
                <c:pt idx="23">
                  <c:v>P24</c:v>
                </c:pt>
              </c:strCache>
            </c:strRef>
          </c:cat>
          <c:val>
            <c:numRef>
              <c:f>PROMEDIO!$AS$3:$AS$26</c:f>
              <c:numCache>
                <c:formatCode>0.00</c:formatCode>
                <c:ptCount val="24"/>
                <c:pt idx="0">
                  <c:v>-0.22151306687303793</c:v>
                </c:pt>
                <c:pt idx="1">
                  <c:v>-0.33953804952841771</c:v>
                </c:pt>
                <c:pt idx="2">
                  <c:v>-0.45938674838301735</c:v>
                </c:pt>
                <c:pt idx="3">
                  <c:v>-0.52707848360912879</c:v>
                </c:pt>
                <c:pt idx="4">
                  <c:v>-0.5615991049569421</c:v>
                </c:pt>
                <c:pt idx="5">
                  <c:v>-0.56320322283710311</c:v>
                </c:pt>
                <c:pt idx="6">
                  <c:v>-0.53064332755451005</c:v>
                </c:pt>
                <c:pt idx="7">
                  <c:v>-0.56293763706665323</c:v>
                </c:pt>
                <c:pt idx="8">
                  <c:v>-0.65845356363485663</c:v>
                </c:pt>
                <c:pt idx="9">
                  <c:v>-0.7764949673817958</c:v>
                </c:pt>
                <c:pt idx="10">
                  <c:v>-0.74334925607593494</c:v>
                </c:pt>
                <c:pt idx="11">
                  <c:v>-0.87214246280824015</c:v>
                </c:pt>
                <c:pt idx="12">
                  <c:v>-1.0663785296010677</c:v>
                </c:pt>
                <c:pt idx="13">
                  <c:v>-1.1236053087779678</c:v>
                </c:pt>
                <c:pt idx="14">
                  <c:v>-1.1095786479003114</c:v>
                </c:pt>
                <c:pt idx="15">
                  <c:v>-1.3128329419875904</c:v>
                </c:pt>
                <c:pt idx="16">
                  <c:v>-1.22430506715105</c:v>
                </c:pt>
                <c:pt idx="17">
                  <c:v>-1.42593813691799</c:v>
                </c:pt>
                <c:pt idx="18">
                  <c:v>-1.3359071126235904</c:v>
                </c:pt>
                <c:pt idx="19">
                  <c:v>-1.3609755581132241</c:v>
                </c:pt>
                <c:pt idx="20">
                  <c:v>-1.3416206117100882</c:v>
                </c:pt>
                <c:pt idx="21">
                  <c:v>-1.4352397524477003</c:v>
                </c:pt>
                <c:pt idx="22">
                  <c:v>-1.3579117433590704</c:v>
                </c:pt>
                <c:pt idx="23">
                  <c:v>-1.4162852547664828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PROMEDIO!$AT$2</c:f>
              <c:strCache>
                <c:ptCount val="1"/>
                <c:pt idx="0">
                  <c:v>R2-D2</c:v>
                </c:pt>
              </c:strCache>
            </c:strRef>
          </c:tx>
          <c:marker>
            <c:symbol val="none"/>
          </c:marker>
          <c:cat>
            <c:strRef>
              <c:f>PROMEDIO!$AO$3:$AO$26</c:f>
              <c:strCache>
                <c:ptCount val="24"/>
                <c:pt idx="0">
                  <c:v>P1</c:v>
                </c:pt>
                <c:pt idx="1">
                  <c:v>P2</c:v>
                </c:pt>
                <c:pt idx="2">
                  <c:v>P3</c:v>
                </c:pt>
                <c:pt idx="3">
                  <c:v>P4</c:v>
                </c:pt>
                <c:pt idx="4">
                  <c:v>P5</c:v>
                </c:pt>
                <c:pt idx="5">
                  <c:v>P6</c:v>
                </c:pt>
                <c:pt idx="6">
                  <c:v>P7</c:v>
                </c:pt>
                <c:pt idx="7">
                  <c:v>P8</c:v>
                </c:pt>
                <c:pt idx="8">
                  <c:v>P9</c:v>
                </c:pt>
                <c:pt idx="9">
                  <c:v>P10</c:v>
                </c:pt>
                <c:pt idx="10">
                  <c:v>P11</c:v>
                </c:pt>
                <c:pt idx="11">
                  <c:v>P12</c:v>
                </c:pt>
                <c:pt idx="12">
                  <c:v>P13</c:v>
                </c:pt>
                <c:pt idx="13">
                  <c:v>P14</c:v>
                </c:pt>
                <c:pt idx="14">
                  <c:v>P15</c:v>
                </c:pt>
                <c:pt idx="15">
                  <c:v>P16</c:v>
                </c:pt>
                <c:pt idx="16">
                  <c:v>P17</c:v>
                </c:pt>
                <c:pt idx="17">
                  <c:v>P18</c:v>
                </c:pt>
                <c:pt idx="18">
                  <c:v>P19</c:v>
                </c:pt>
                <c:pt idx="19">
                  <c:v>P20</c:v>
                </c:pt>
                <c:pt idx="20">
                  <c:v>P21</c:v>
                </c:pt>
                <c:pt idx="21">
                  <c:v>P22</c:v>
                </c:pt>
                <c:pt idx="22">
                  <c:v>P23</c:v>
                </c:pt>
                <c:pt idx="23">
                  <c:v>P24</c:v>
                </c:pt>
              </c:strCache>
            </c:strRef>
          </c:cat>
          <c:val>
            <c:numRef>
              <c:f>PROMEDIO!$AT$3:$AT$26</c:f>
              <c:numCache>
                <c:formatCode>0.00</c:formatCode>
                <c:ptCount val="24"/>
                <c:pt idx="0">
                  <c:v>-0.2967453844188071</c:v>
                </c:pt>
                <c:pt idx="1">
                  <c:v>-0.54995780976937092</c:v>
                </c:pt>
                <c:pt idx="2">
                  <c:v>-0.55067939000912536</c:v>
                </c:pt>
                <c:pt idx="3">
                  <c:v>-0.71375724821421771</c:v>
                </c:pt>
                <c:pt idx="4">
                  <c:v>-0.7701417275682072</c:v>
                </c:pt>
                <c:pt idx="5">
                  <c:v>-0.79003369707596871</c:v>
                </c:pt>
                <c:pt idx="6">
                  <c:v>-0.77960914278210103</c:v>
                </c:pt>
                <c:pt idx="7">
                  <c:v>-0.77960914278210103</c:v>
                </c:pt>
                <c:pt idx="8">
                  <c:v>-0.90713755291348264</c:v>
                </c:pt>
                <c:pt idx="9">
                  <c:v>-1.053874075204891</c:v>
                </c:pt>
                <c:pt idx="10">
                  <c:v>-1.0041356468797555</c:v>
                </c:pt>
                <c:pt idx="11">
                  <c:v>-1.2208049206434417</c:v>
                </c:pt>
                <c:pt idx="12">
                  <c:v>-1.4119424585672629</c:v>
                </c:pt>
                <c:pt idx="13">
                  <c:v>-1.476248416541984</c:v>
                </c:pt>
                <c:pt idx="14">
                  <c:v>-1.4792593405222538</c:v>
                </c:pt>
                <c:pt idx="15">
                  <c:v>-1.719685456048426</c:v>
                </c:pt>
                <c:pt idx="16">
                  <c:v>-1.5988824042561045</c:v>
                </c:pt>
                <c:pt idx="17">
                  <c:v>-1.8910903272424877</c:v>
                </c:pt>
                <c:pt idx="18">
                  <c:v>-1.7572917595746416</c:v>
                </c:pt>
                <c:pt idx="19">
                  <c:v>-1.8195183053125559</c:v>
                </c:pt>
                <c:pt idx="20">
                  <c:v>-1.8102324347493417</c:v>
                </c:pt>
                <c:pt idx="21">
                  <c:v>-1.8843219711831607</c:v>
                </c:pt>
                <c:pt idx="22">
                  <c:v>-1.8109090624262421</c:v>
                </c:pt>
                <c:pt idx="23">
                  <c:v>-1.8837296807014206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PROMEDIO!$AU$2</c:f>
              <c:strCache>
                <c:ptCount val="1"/>
                <c:pt idx="0">
                  <c:v>R2-D3</c:v>
                </c:pt>
              </c:strCache>
            </c:strRef>
          </c:tx>
          <c:marker>
            <c:symbol val="none"/>
          </c:marker>
          <c:cat>
            <c:strRef>
              <c:f>PROMEDIO!$AO$3:$AO$26</c:f>
              <c:strCache>
                <c:ptCount val="24"/>
                <c:pt idx="0">
                  <c:v>P1</c:v>
                </c:pt>
                <c:pt idx="1">
                  <c:v>P2</c:v>
                </c:pt>
                <c:pt idx="2">
                  <c:v>P3</c:v>
                </c:pt>
                <c:pt idx="3">
                  <c:v>P4</c:v>
                </c:pt>
                <c:pt idx="4">
                  <c:v>P5</c:v>
                </c:pt>
                <c:pt idx="5">
                  <c:v>P6</c:v>
                </c:pt>
                <c:pt idx="6">
                  <c:v>P7</c:v>
                </c:pt>
                <c:pt idx="7">
                  <c:v>P8</c:v>
                </c:pt>
                <c:pt idx="8">
                  <c:v>P9</c:v>
                </c:pt>
                <c:pt idx="9">
                  <c:v>P10</c:v>
                </c:pt>
                <c:pt idx="10">
                  <c:v>P11</c:v>
                </c:pt>
                <c:pt idx="11">
                  <c:v>P12</c:v>
                </c:pt>
                <c:pt idx="12">
                  <c:v>P13</c:v>
                </c:pt>
                <c:pt idx="13">
                  <c:v>P14</c:v>
                </c:pt>
                <c:pt idx="14">
                  <c:v>P15</c:v>
                </c:pt>
                <c:pt idx="15">
                  <c:v>P16</c:v>
                </c:pt>
                <c:pt idx="16">
                  <c:v>P17</c:v>
                </c:pt>
                <c:pt idx="17">
                  <c:v>P18</c:v>
                </c:pt>
                <c:pt idx="18">
                  <c:v>P19</c:v>
                </c:pt>
                <c:pt idx="19">
                  <c:v>P20</c:v>
                </c:pt>
                <c:pt idx="20">
                  <c:v>P21</c:v>
                </c:pt>
                <c:pt idx="21">
                  <c:v>P22</c:v>
                </c:pt>
                <c:pt idx="22">
                  <c:v>P23</c:v>
                </c:pt>
                <c:pt idx="23">
                  <c:v>P24</c:v>
                </c:pt>
              </c:strCache>
            </c:strRef>
          </c:cat>
          <c:val>
            <c:numRef>
              <c:f>PROMEDIO!$AU$3:$AU$26</c:f>
              <c:numCache>
                <c:formatCode>0.00</c:formatCode>
                <c:ptCount val="24"/>
                <c:pt idx="0">
                  <c:v>-0.39568449750201629</c:v>
                </c:pt>
                <c:pt idx="1">
                  <c:v>-0.71409939778431464</c:v>
                </c:pt>
                <c:pt idx="2">
                  <c:v>-0.80909140249116973</c:v>
                </c:pt>
                <c:pt idx="3">
                  <c:v>-1.0080052105909614</c:v>
                </c:pt>
                <c:pt idx="4">
                  <c:v>-1.0589058967775637</c:v>
                </c:pt>
                <c:pt idx="5">
                  <c:v>-1.0639165624881544</c:v>
                </c:pt>
                <c:pt idx="6">
                  <c:v>-1.0553521898434635</c:v>
                </c:pt>
                <c:pt idx="7">
                  <c:v>-1.0866003025398678</c:v>
                </c:pt>
                <c:pt idx="8">
                  <c:v>-1.2921814239682043</c:v>
                </c:pt>
                <c:pt idx="9">
                  <c:v>-1.5164880854832021</c:v>
                </c:pt>
                <c:pt idx="10">
                  <c:v>-1.4078497123599523</c:v>
                </c:pt>
                <c:pt idx="11">
                  <c:v>-1.7327557627844858</c:v>
                </c:pt>
                <c:pt idx="12">
                  <c:v>-2.0010060544474806</c:v>
                </c:pt>
                <c:pt idx="13">
                  <c:v>-2.1452165272496426</c:v>
                </c:pt>
                <c:pt idx="14">
                  <c:v>-2.0829743831266772</c:v>
                </c:pt>
                <c:pt idx="15">
                  <c:v>-2.4380834064211965</c:v>
                </c:pt>
                <c:pt idx="16">
                  <c:v>-2.2951398032196333</c:v>
                </c:pt>
                <c:pt idx="17">
                  <c:v>-2.6641637190165492</c:v>
                </c:pt>
                <c:pt idx="18">
                  <c:v>-2.518904442310657</c:v>
                </c:pt>
                <c:pt idx="19">
                  <c:v>-2.5525413679637139</c:v>
                </c:pt>
                <c:pt idx="20">
                  <c:v>-2.5138778299189237</c:v>
                </c:pt>
                <c:pt idx="21">
                  <c:v>-2.6828459811323988</c:v>
                </c:pt>
                <c:pt idx="22">
                  <c:v>-2.5547435201214848</c:v>
                </c:pt>
                <c:pt idx="23">
                  <c:v>-2.6045355378206518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PROMEDIO!$AV$2</c:f>
              <c:strCache>
                <c:ptCount val="1"/>
                <c:pt idx="0">
                  <c:v>R3-D1</c:v>
                </c:pt>
              </c:strCache>
            </c:strRef>
          </c:tx>
          <c:marker>
            <c:symbol val="none"/>
          </c:marker>
          <c:cat>
            <c:strRef>
              <c:f>PROMEDIO!$AO$3:$AO$26</c:f>
              <c:strCache>
                <c:ptCount val="24"/>
                <c:pt idx="0">
                  <c:v>P1</c:v>
                </c:pt>
                <c:pt idx="1">
                  <c:v>P2</c:v>
                </c:pt>
                <c:pt idx="2">
                  <c:v>P3</c:v>
                </c:pt>
                <c:pt idx="3">
                  <c:v>P4</c:v>
                </c:pt>
                <c:pt idx="4">
                  <c:v>P5</c:v>
                </c:pt>
                <c:pt idx="5">
                  <c:v>P6</c:v>
                </c:pt>
                <c:pt idx="6">
                  <c:v>P7</c:v>
                </c:pt>
                <c:pt idx="7">
                  <c:v>P8</c:v>
                </c:pt>
                <c:pt idx="8">
                  <c:v>P9</c:v>
                </c:pt>
                <c:pt idx="9">
                  <c:v>P10</c:v>
                </c:pt>
                <c:pt idx="10">
                  <c:v>P11</c:v>
                </c:pt>
                <c:pt idx="11">
                  <c:v>P12</c:v>
                </c:pt>
                <c:pt idx="12">
                  <c:v>P13</c:v>
                </c:pt>
                <c:pt idx="13">
                  <c:v>P14</c:v>
                </c:pt>
                <c:pt idx="14">
                  <c:v>P15</c:v>
                </c:pt>
                <c:pt idx="15">
                  <c:v>P16</c:v>
                </c:pt>
                <c:pt idx="16">
                  <c:v>P17</c:v>
                </c:pt>
                <c:pt idx="17">
                  <c:v>P18</c:v>
                </c:pt>
                <c:pt idx="18">
                  <c:v>P19</c:v>
                </c:pt>
                <c:pt idx="19">
                  <c:v>P20</c:v>
                </c:pt>
                <c:pt idx="20">
                  <c:v>P21</c:v>
                </c:pt>
                <c:pt idx="21">
                  <c:v>P22</c:v>
                </c:pt>
                <c:pt idx="22">
                  <c:v>P23</c:v>
                </c:pt>
                <c:pt idx="23">
                  <c:v>P24</c:v>
                </c:pt>
              </c:strCache>
            </c:strRef>
          </c:cat>
          <c:val>
            <c:numRef>
              <c:f>PROMEDIO!$AV$3:$AV$26</c:f>
              <c:numCache>
                <c:formatCode>0.00</c:formatCode>
                <c:ptCount val="24"/>
                <c:pt idx="0">
                  <c:v>-9.0335072312768744E-2</c:v>
                </c:pt>
                <c:pt idx="1">
                  <c:v>-0.26715919723290837</c:v>
                </c:pt>
                <c:pt idx="2">
                  <c:v>-0.35106020108381447</c:v>
                </c:pt>
                <c:pt idx="3">
                  <c:v>-0.43856093523263079</c:v>
                </c:pt>
                <c:pt idx="4">
                  <c:v>-0.44272179015080032</c:v>
                </c:pt>
                <c:pt idx="5">
                  <c:v>-0.44825921309812961</c:v>
                </c:pt>
                <c:pt idx="6">
                  <c:v>-0.43604117440206241</c:v>
                </c:pt>
                <c:pt idx="7">
                  <c:v>-0.4752498691665179</c:v>
                </c:pt>
                <c:pt idx="8">
                  <c:v>-0.57049616571122386</c:v>
                </c:pt>
                <c:pt idx="9">
                  <c:v>-0.63678400319333883</c:v>
                </c:pt>
                <c:pt idx="10">
                  <c:v>-0.62817723632456435</c:v>
                </c:pt>
                <c:pt idx="11">
                  <c:v>-0.66207110721715601</c:v>
                </c:pt>
                <c:pt idx="12">
                  <c:v>-0.82409379425826268</c:v>
                </c:pt>
                <c:pt idx="13">
                  <c:v>-0.87556011499956454</c:v>
                </c:pt>
                <c:pt idx="14">
                  <c:v>-0.9379758816823841</c:v>
                </c:pt>
                <c:pt idx="15">
                  <c:v>-1.0622732237970289</c:v>
                </c:pt>
                <c:pt idx="16">
                  <c:v>-1.0074705881893931</c:v>
                </c:pt>
                <c:pt idx="17">
                  <c:v>-1.157406348692317</c:v>
                </c:pt>
                <c:pt idx="18">
                  <c:v>-1.1189405914344408</c:v>
                </c:pt>
                <c:pt idx="19">
                  <c:v>-1.0974075053712689</c:v>
                </c:pt>
                <c:pt idx="20">
                  <c:v>-1.0726113737452276</c:v>
                </c:pt>
                <c:pt idx="21">
                  <c:v>-1.1675019703831389</c:v>
                </c:pt>
                <c:pt idx="22">
                  <c:v>-1.1373213603005019</c:v>
                </c:pt>
                <c:pt idx="23">
                  <c:v>-1.1584321288988748</c:v>
                </c:pt>
              </c:numCache>
            </c:numRef>
          </c:val>
          <c:smooth val="0"/>
        </c:ser>
        <c:ser>
          <c:idx val="7"/>
          <c:order val="7"/>
          <c:tx>
            <c:strRef>
              <c:f>PROMEDIO!$AW$2</c:f>
              <c:strCache>
                <c:ptCount val="1"/>
                <c:pt idx="0">
                  <c:v>R3-D2</c:v>
                </c:pt>
              </c:strCache>
            </c:strRef>
          </c:tx>
          <c:marker>
            <c:symbol val="none"/>
          </c:marker>
          <c:cat>
            <c:strRef>
              <c:f>PROMEDIO!$AO$3:$AO$26</c:f>
              <c:strCache>
                <c:ptCount val="24"/>
                <c:pt idx="0">
                  <c:v>P1</c:v>
                </c:pt>
                <c:pt idx="1">
                  <c:v>P2</c:v>
                </c:pt>
                <c:pt idx="2">
                  <c:v>P3</c:v>
                </c:pt>
                <c:pt idx="3">
                  <c:v>P4</c:v>
                </c:pt>
                <c:pt idx="4">
                  <c:v>P5</c:v>
                </c:pt>
                <c:pt idx="5">
                  <c:v>P6</c:v>
                </c:pt>
                <c:pt idx="6">
                  <c:v>P7</c:v>
                </c:pt>
                <c:pt idx="7">
                  <c:v>P8</c:v>
                </c:pt>
                <c:pt idx="8">
                  <c:v>P9</c:v>
                </c:pt>
                <c:pt idx="9">
                  <c:v>P10</c:v>
                </c:pt>
                <c:pt idx="10">
                  <c:v>P11</c:v>
                </c:pt>
                <c:pt idx="11">
                  <c:v>P12</c:v>
                </c:pt>
                <c:pt idx="12">
                  <c:v>P13</c:v>
                </c:pt>
                <c:pt idx="13">
                  <c:v>P14</c:v>
                </c:pt>
                <c:pt idx="14">
                  <c:v>P15</c:v>
                </c:pt>
                <c:pt idx="15">
                  <c:v>P16</c:v>
                </c:pt>
                <c:pt idx="16">
                  <c:v>P17</c:v>
                </c:pt>
                <c:pt idx="17">
                  <c:v>P18</c:v>
                </c:pt>
                <c:pt idx="18">
                  <c:v>P19</c:v>
                </c:pt>
                <c:pt idx="19">
                  <c:v>P20</c:v>
                </c:pt>
                <c:pt idx="20">
                  <c:v>P21</c:v>
                </c:pt>
                <c:pt idx="21">
                  <c:v>P22</c:v>
                </c:pt>
                <c:pt idx="22">
                  <c:v>P23</c:v>
                </c:pt>
                <c:pt idx="23">
                  <c:v>P24</c:v>
                </c:pt>
              </c:strCache>
            </c:strRef>
          </c:cat>
          <c:val>
            <c:numRef>
              <c:f>PROMEDIO!$AW$3:$AW$26</c:f>
              <c:numCache>
                <c:formatCode>0.00</c:formatCode>
                <c:ptCount val="24"/>
                <c:pt idx="0">
                  <c:v>-0.11665241847811816</c:v>
                </c:pt>
                <c:pt idx="1">
                  <c:v>-0.42055788873238836</c:v>
                </c:pt>
                <c:pt idx="2">
                  <c:v>-0.40544320978149251</c:v>
                </c:pt>
                <c:pt idx="3">
                  <c:v>-0.57526813770554242</c:v>
                </c:pt>
                <c:pt idx="4">
                  <c:v>-0.58883498680730839</c:v>
                </c:pt>
                <c:pt idx="5">
                  <c:v>-0.60978842192328164</c:v>
                </c:pt>
                <c:pt idx="6">
                  <c:v>-0.62001028553788962</c:v>
                </c:pt>
                <c:pt idx="7">
                  <c:v>-0.63703706235455282</c:v>
                </c:pt>
                <c:pt idx="8">
                  <c:v>-0.76078291116683061</c:v>
                </c:pt>
                <c:pt idx="9">
                  <c:v>-0.83841451463145167</c:v>
                </c:pt>
                <c:pt idx="10">
                  <c:v>-0.82330070246663645</c:v>
                </c:pt>
                <c:pt idx="11">
                  <c:v>-0.90315404391065268</c:v>
                </c:pt>
                <c:pt idx="12">
                  <c:v>-1.0584845574887267</c:v>
                </c:pt>
                <c:pt idx="13">
                  <c:v>-1.1164053779460541</c:v>
                </c:pt>
                <c:pt idx="14">
                  <c:v>-1.214006181717022</c:v>
                </c:pt>
                <c:pt idx="15">
                  <c:v>-1.3504476999898269</c:v>
                </c:pt>
                <c:pt idx="16">
                  <c:v>-1.2783048047130321</c:v>
                </c:pt>
                <c:pt idx="17">
                  <c:v>-1.4918907691197798</c:v>
                </c:pt>
                <c:pt idx="18">
                  <c:v>-1.4300331468584397</c:v>
                </c:pt>
                <c:pt idx="19">
                  <c:v>-1.4240934244638461</c:v>
                </c:pt>
                <c:pt idx="20">
                  <c:v>-1.4059558616979482</c:v>
                </c:pt>
                <c:pt idx="21">
                  <c:v>-1.4891218262965902</c:v>
                </c:pt>
                <c:pt idx="22">
                  <c:v>-1.4722781853291658</c:v>
                </c:pt>
                <c:pt idx="23">
                  <c:v>-1.4961976816779456</c:v>
                </c:pt>
              </c:numCache>
            </c:numRef>
          </c:val>
          <c:smooth val="0"/>
        </c:ser>
        <c:ser>
          <c:idx val="8"/>
          <c:order val="8"/>
          <c:tx>
            <c:strRef>
              <c:f>PROMEDIO!$AX$2</c:f>
              <c:strCache>
                <c:ptCount val="1"/>
                <c:pt idx="0">
                  <c:v>R3-D3</c:v>
                </c:pt>
              </c:strCache>
            </c:strRef>
          </c:tx>
          <c:marker>
            <c:symbol val="none"/>
          </c:marker>
          <c:cat>
            <c:strRef>
              <c:f>PROMEDIO!$AO$3:$AO$26</c:f>
              <c:strCache>
                <c:ptCount val="24"/>
                <c:pt idx="0">
                  <c:v>P1</c:v>
                </c:pt>
                <c:pt idx="1">
                  <c:v>P2</c:v>
                </c:pt>
                <c:pt idx="2">
                  <c:v>P3</c:v>
                </c:pt>
                <c:pt idx="3">
                  <c:v>P4</c:v>
                </c:pt>
                <c:pt idx="4">
                  <c:v>P5</c:v>
                </c:pt>
                <c:pt idx="5">
                  <c:v>P6</c:v>
                </c:pt>
                <c:pt idx="6">
                  <c:v>P7</c:v>
                </c:pt>
                <c:pt idx="7">
                  <c:v>P8</c:v>
                </c:pt>
                <c:pt idx="8">
                  <c:v>P9</c:v>
                </c:pt>
                <c:pt idx="9">
                  <c:v>P10</c:v>
                </c:pt>
                <c:pt idx="10">
                  <c:v>P11</c:v>
                </c:pt>
                <c:pt idx="11">
                  <c:v>P12</c:v>
                </c:pt>
                <c:pt idx="12">
                  <c:v>P13</c:v>
                </c:pt>
                <c:pt idx="13">
                  <c:v>P14</c:v>
                </c:pt>
                <c:pt idx="14">
                  <c:v>P15</c:v>
                </c:pt>
                <c:pt idx="15">
                  <c:v>P16</c:v>
                </c:pt>
                <c:pt idx="16">
                  <c:v>P17</c:v>
                </c:pt>
                <c:pt idx="17">
                  <c:v>P18</c:v>
                </c:pt>
                <c:pt idx="18">
                  <c:v>P19</c:v>
                </c:pt>
                <c:pt idx="19">
                  <c:v>P20</c:v>
                </c:pt>
                <c:pt idx="20">
                  <c:v>P21</c:v>
                </c:pt>
                <c:pt idx="21">
                  <c:v>P22</c:v>
                </c:pt>
                <c:pt idx="22">
                  <c:v>P23</c:v>
                </c:pt>
                <c:pt idx="23">
                  <c:v>P24</c:v>
                </c:pt>
              </c:strCache>
            </c:strRef>
          </c:cat>
          <c:val>
            <c:numRef>
              <c:f>PROMEDIO!$AX$3:$AX$26</c:f>
              <c:numCache>
                <c:formatCode>0.00</c:formatCode>
                <c:ptCount val="24"/>
                <c:pt idx="0">
                  <c:v>-0.13848653605936012</c:v>
                </c:pt>
                <c:pt idx="1">
                  <c:v>-0.52184771847941902</c:v>
                </c:pt>
                <c:pt idx="2">
                  <c:v>-0.56879678819318402</c:v>
                </c:pt>
                <c:pt idx="3">
                  <c:v>-0.77700858153955044</c:v>
                </c:pt>
                <c:pt idx="4">
                  <c:v>-0.77399524312336576</c:v>
                </c:pt>
                <c:pt idx="5">
                  <c:v>-0.78576102108834023</c:v>
                </c:pt>
                <c:pt idx="6">
                  <c:v>-0.80333030621612722</c:v>
                </c:pt>
                <c:pt idx="7">
                  <c:v>-0.85140802690173978</c:v>
                </c:pt>
                <c:pt idx="8">
                  <c:v>-1.0374741519703379</c:v>
                </c:pt>
                <c:pt idx="9">
                  <c:v>-1.1540530851709845</c:v>
                </c:pt>
                <c:pt idx="10">
                  <c:v>-1.1061323773491578</c:v>
                </c:pt>
                <c:pt idx="11">
                  <c:v>-1.227317548065862</c:v>
                </c:pt>
                <c:pt idx="12">
                  <c:v>-1.4337542026990227</c:v>
                </c:pt>
                <c:pt idx="13">
                  <c:v>-1.5553973304703919</c:v>
                </c:pt>
                <c:pt idx="14">
                  <c:v>-1.6384686074701738</c:v>
                </c:pt>
                <c:pt idx="15">
                  <c:v>-1.8315305639686263</c:v>
                </c:pt>
                <c:pt idx="16">
                  <c:v>-1.7573002950999694</c:v>
                </c:pt>
                <c:pt idx="17">
                  <c:v>-2.0160855312812815</c:v>
                </c:pt>
                <c:pt idx="18">
                  <c:v>-1.9651680786016459</c:v>
                </c:pt>
                <c:pt idx="19">
                  <c:v>-1.9136279478780365</c:v>
                </c:pt>
                <c:pt idx="20">
                  <c:v>-1.8729661247418101</c:v>
                </c:pt>
                <c:pt idx="21">
                  <c:v>-2.0330901182228054</c:v>
                </c:pt>
                <c:pt idx="22">
                  <c:v>-1.9899747652503328</c:v>
                </c:pt>
                <c:pt idx="23">
                  <c:v>-1.9847362640701551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9842688"/>
        <c:axId val="49528128"/>
      </c:lineChart>
      <c:catAx>
        <c:axId val="4984268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s-ES" sz="1050" dirty="0" smtClean="0"/>
                  <a:t>Número de la probeta</a:t>
                </a:r>
                <a:endParaRPr lang="es-ES" sz="1050" dirty="0"/>
              </a:p>
            </c:rich>
          </c:tx>
          <c:layout/>
          <c:overlay val="0"/>
        </c:title>
        <c:majorTickMark val="out"/>
        <c:minorTickMark val="none"/>
        <c:tickLblPos val="nextTo"/>
        <c:txPr>
          <a:bodyPr/>
          <a:lstStyle/>
          <a:p>
            <a:pPr>
              <a:defRPr sz="1000" baseline="0"/>
            </a:pPr>
            <a:endParaRPr lang="es-ES"/>
          </a:p>
        </c:txPr>
        <c:crossAx val="49528128"/>
        <c:crosses val="autoZero"/>
        <c:auto val="1"/>
        <c:lblAlgn val="ctr"/>
        <c:lblOffset val="100"/>
        <c:noMultiLvlLbl val="0"/>
      </c:catAx>
      <c:valAx>
        <c:axId val="4952812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200" baseline="0"/>
                </a:pPr>
                <a:r>
                  <a:rPr lang="es-ES" sz="1050" baseline="0" dirty="0"/>
                  <a:t>Variación promedio de la velocidad de propagación en cm/</a:t>
                </a:r>
                <a:r>
                  <a:rPr lang="es-ES" sz="1050" baseline="0" dirty="0" err="1"/>
                  <a:t>ns</a:t>
                </a:r>
                <a:endParaRPr lang="es-ES" sz="1050" baseline="0" dirty="0"/>
              </a:p>
            </c:rich>
          </c:tx>
          <c:layout/>
          <c:overlay val="0"/>
        </c:title>
        <c:numFmt formatCode="0.00" sourceLinked="1"/>
        <c:majorTickMark val="out"/>
        <c:minorTickMark val="none"/>
        <c:tickLblPos val="nextTo"/>
        <c:txPr>
          <a:bodyPr/>
          <a:lstStyle/>
          <a:p>
            <a:pPr>
              <a:defRPr sz="1000" baseline="0"/>
            </a:pPr>
            <a:endParaRPr lang="es-ES"/>
          </a:p>
        </c:txPr>
        <c:crossAx val="49842688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000" baseline="0"/>
          </a:pPr>
          <a:endParaRPr lang="es-ES"/>
        </a:p>
      </c:txPr>
    </c:legend>
    <c:plotVisOnly val="1"/>
    <c:dispBlanksAs val="gap"/>
    <c:showDLblsOverMax val="0"/>
  </c:chart>
  <c:txPr>
    <a:bodyPr/>
    <a:lstStyle/>
    <a:p>
      <a:pPr>
        <a:defRPr sz="1600"/>
      </a:pPr>
      <a:endParaRPr lang="es-E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PROMEDIO!$M$3</c:f>
              <c:strCache>
                <c:ptCount val="1"/>
                <c:pt idx="0">
                  <c:v>PROMEDIO</c:v>
                </c:pt>
              </c:strCache>
            </c:strRef>
          </c:tx>
          <c:marker>
            <c:symbol val="none"/>
          </c:marker>
          <c:cat>
            <c:strRef>
              <c:f>PROMEDIO!$P$33:$P$56</c:f>
              <c:strCache>
                <c:ptCount val="24"/>
                <c:pt idx="0">
                  <c:v>P1</c:v>
                </c:pt>
                <c:pt idx="1">
                  <c:v>P2</c:v>
                </c:pt>
                <c:pt idx="2">
                  <c:v>P3</c:v>
                </c:pt>
                <c:pt idx="3">
                  <c:v>P4</c:v>
                </c:pt>
                <c:pt idx="4">
                  <c:v>P5</c:v>
                </c:pt>
                <c:pt idx="5">
                  <c:v>P6</c:v>
                </c:pt>
                <c:pt idx="6">
                  <c:v>P7</c:v>
                </c:pt>
                <c:pt idx="7">
                  <c:v>P8</c:v>
                </c:pt>
                <c:pt idx="8">
                  <c:v>P9</c:v>
                </c:pt>
                <c:pt idx="9">
                  <c:v>P10</c:v>
                </c:pt>
                <c:pt idx="10">
                  <c:v>P11</c:v>
                </c:pt>
                <c:pt idx="11">
                  <c:v>P12</c:v>
                </c:pt>
                <c:pt idx="12">
                  <c:v>P13</c:v>
                </c:pt>
                <c:pt idx="13">
                  <c:v>P14</c:v>
                </c:pt>
                <c:pt idx="14">
                  <c:v>P15</c:v>
                </c:pt>
                <c:pt idx="15">
                  <c:v>P16</c:v>
                </c:pt>
                <c:pt idx="16">
                  <c:v>P17</c:v>
                </c:pt>
                <c:pt idx="17">
                  <c:v>P18</c:v>
                </c:pt>
                <c:pt idx="18">
                  <c:v>P19</c:v>
                </c:pt>
                <c:pt idx="19">
                  <c:v>P20</c:v>
                </c:pt>
                <c:pt idx="20">
                  <c:v>P21</c:v>
                </c:pt>
                <c:pt idx="21">
                  <c:v>P22</c:v>
                </c:pt>
                <c:pt idx="22">
                  <c:v>P23</c:v>
                </c:pt>
                <c:pt idx="23">
                  <c:v>P24</c:v>
                </c:pt>
              </c:strCache>
            </c:strRef>
          </c:cat>
          <c:val>
            <c:numRef>
              <c:f>PROMEDIO!$Z$33:$Z$56</c:f>
              <c:numCache>
                <c:formatCode>0.00</c:formatCode>
                <c:ptCount val="24"/>
                <c:pt idx="0">
                  <c:v>-3.297667885961173</c:v>
                </c:pt>
                <c:pt idx="1">
                  <c:v>-3.5535240467239948</c:v>
                </c:pt>
                <c:pt idx="2">
                  <c:v>-3.0981651590446999</c:v>
                </c:pt>
                <c:pt idx="3">
                  <c:v>-1.9767767207568407</c:v>
                </c:pt>
                <c:pt idx="4">
                  <c:v>-1.7113441243703873</c:v>
                </c:pt>
                <c:pt idx="5">
                  <c:v>-3.2376546908559414</c:v>
                </c:pt>
                <c:pt idx="6">
                  <c:v>-2.8617873912177245</c:v>
                </c:pt>
                <c:pt idx="7">
                  <c:v>-2.7981365777072695</c:v>
                </c:pt>
                <c:pt idx="8">
                  <c:v>-4.0853437952849641</c:v>
                </c:pt>
                <c:pt idx="9">
                  <c:v>-4.7233729469260393</c:v>
                </c:pt>
                <c:pt idx="10">
                  <c:v>-6.6920511633158091</c:v>
                </c:pt>
                <c:pt idx="11">
                  <c:v>-2.9067225479137422</c:v>
                </c:pt>
                <c:pt idx="12">
                  <c:v>-6.2495256392887182</c:v>
                </c:pt>
                <c:pt idx="13">
                  <c:v>-6.2305735998689462</c:v>
                </c:pt>
                <c:pt idx="14">
                  <c:v>-7.909241091591702</c:v>
                </c:pt>
                <c:pt idx="15">
                  <c:v>-6.211043689478795</c:v>
                </c:pt>
                <c:pt idx="16">
                  <c:v>-7.0147713698222072</c:v>
                </c:pt>
                <c:pt idx="17">
                  <c:v>-6.4746980766839934</c:v>
                </c:pt>
                <c:pt idx="18">
                  <c:v>-8.3831547313200723</c:v>
                </c:pt>
                <c:pt idx="19">
                  <c:v>-7.8337408211203474</c:v>
                </c:pt>
                <c:pt idx="20">
                  <c:v>-7.874933656188694</c:v>
                </c:pt>
                <c:pt idx="21">
                  <c:v>-8.3633340452261056</c:v>
                </c:pt>
                <c:pt idx="22">
                  <c:v>-9.8937812033113932</c:v>
                </c:pt>
                <c:pt idx="23">
                  <c:v>-9.4366113895760435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9843712"/>
        <c:axId val="48670400"/>
      </c:lineChart>
      <c:catAx>
        <c:axId val="4984371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s-ES"/>
                  <a:t>Número de la probeta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crossAx val="48670400"/>
        <c:crosses val="autoZero"/>
        <c:auto val="1"/>
        <c:lblAlgn val="ctr"/>
        <c:lblOffset val="100"/>
        <c:noMultiLvlLbl val="0"/>
      </c:catAx>
      <c:valAx>
        <c:axId val="4867040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s-ES"/>
                  <a:t>Variación del nivel de energía en el máximo R2</a:t>
                </a:r>
              </a:p>
            </c:rich>
          </c:tx>
          <c:layout/>
          <c:overlay val="0"/>
        </c:title>
        <c:numFmt formatCode="0.00" sourceLinked="1"/>
        <c:majorTickMark val="out"/>
        <c:minorTickMark val="none"/>
        <c:tickLblPos val="nextTo"/>
        <c:crossAx val="4984371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PROMEDIO!$M$3</c:f>
              <c:strCache>
                <c:ptCount val="1"/>
                <c:pt idx="0">
                  <c:v>PROMEDIO</c:v>
                </c:pt>
              </c:strCache>
            </c:strRef>
          </c:tx>
          <c:marker>
            <c:symbol val="none"/>
          </c:marker>
          <c:cat>
            <c:strRef>
              <c:f>PROMEDIO!$AC$33:$AC$56</c:f>
              <c:strCache>
                <c:ptCount val="24"/>
                <c:pt idx="0">
                  <c:v>P1</c:v>
                </c:pt>
                <c:pt idx="1">
                  <c:v>P2</c:v>
                </c:pt>
                <c:pt idx="2">
                  <c:v>P3</c:v>
                </c:pt>
                <c:pt idx="3">
                  <c:v>P4</c:v>
                </c:pt>
                <c:pt idx="4">
                  <c:v>P5</c:v>
                </c:pt>
                <c:pt idx="5">
                  <c:v>P6</c:v>
                </c:pt>
                <c:pt idx="6">
                  <c:v>P7</c:v>
                </c:pt>
                <c:pt idx="7">
                  <c:v>P8</c:v>
                </c:pt>
                <c:pt idx="8">
                  <c:v>P9</c:v>
                </c:pt>
                <c:pt idx="9">
                  <c:v>P10</c:v>
                </c:pt>
                <c:pt idx="10">
                  <c:v>P11</c:v>
                </c:pt>
                <c:pt idx="11">
                  <c:v>P12</c:v>
                </c:pt>
                <c:pt idx="12">
                  <c:v>P13</c:v>
                </c:pt>
                <c:pt idx="13">
                  <c:v>P14</c:v>
                </c:pt>
                <c:pt idx="14">
                  <c:v>P15</c:v>
                </c:pt>
                <c:pt idx="15">
                  <c:v>P16</c:v>
                </c:pt>
                <c:pt idx="16">
                  <c:v>P17</c:v>
                </c:pt>
                <c:pt idx="17">
                  <c:v>P18</c:v>
                </c:pt>
                <c:pt idx="18">
                  <c:v>P19</c:v>
                </c:pt>
                <c:pt idx="19">
                  <c:v>P20</c:v>
                </c:pt>
                <c:pt idx="20">
                  <c:v>P21</c:v>
                </c:pt>
                <c:pt idx="21">
                  <c:v>P22</c:v>
                </c:pt>
                <c:pt idx="22">
                  <c:v>P23</c:v>
                </c:pt>
                <c:pt idx="23">
                  <c:v>P24</c:v>
                </c:pt>
              </c:strCache>
            </c:strRef>
          </c:cat>
          <c:val>
            <c:numRef>
              <c:f>PROMEDIO!$AM$33:$AM$56</c:f>
              <c:numCache>
                <c:formatCode>0.00</c:formatCode>
                <c:ptCount val="24"/>
                <c:pt idx="0">
                  <c:v>0.23791569990265676</c:v>
                </c:pt>
                <c:pt idx="1">
                  <c:v>-0.81327875767214453</c:v>
                </c:pt>
                <c:pt idx="2">
                  <c:v>-1.9042600324834664</c:v>
                </c:pt>
                <c:pt idx="3">
                  <c:v>-1.0144327404803102</c:v>
                </c:pt>
                <c:pt idx="4">
                  <c:v>-0.98915472488114453</c:v>
                </c:pt>
                <c:pt idx="5">
                  <c:v>-2.4155482376927604</c:v>
                </c:pt>
                <c:pt idx="6">
                  <c:v>-3.1770145315118969</c:v>
                </c:pt>
                <c:pt idx="7">
                  <c:v>-2.6824572808261657</c:v>
                </c:pt>
                <c:pt idx="8">
                  <c:v>-2.1950191093016622</c:v>
                </c:pt>
                <c:pt idx="9">
                  <c:v>-1.2121065630239449</c:v>
                </c:pt>
                <c:pt idx="10">
                  <c:v>-2.9502623564740502</c:v>
                </c:pt>
                <c:pt idx="11">
                  <c:v>-0.66509643894717241</c:v>
                </c:pt>
                <c:pt idx="12">
                  <c:v>-4.544251429942463</c:v>
                </c:pt>
                <c:pt idx="13">
                  <c:v>-4.5249268103547662</c:v>
                </c:pt>
                <c:pt idx="14">
                  <c:v>-6.8398081165755125</c:v>
                </c:pt>
                <c:pt idx="15">
                  <c:v>-3.0813679475020233</c:v>
                </c:pt>
                <c:pt idx="16">
                  <c:v>-4.7098248982077013</c:v>
                </c:pt>
                <c:pt idx="17">
                  <c:v>-3.9792655378312878</c:v>
                </c:pt>
                <c:pt idx="18">
                  <c:v>-5.5003334318567481</c:v>
                </c:pt>
                <c:pt idx="19">
                  <c:v>-4.291533495988916</c:v>
                </c:pt>
                <c:pt idx="20">
                  <c:v>-4.2536288715797372</c:v>
                </c:pt>
                <c:pt idx="21">
                  <c:v>-5.8360657245272796</c:v>
                </c:pt>
                <c:pt idx="22">
                  <c:v>-8.9616140867057403</c:v>
                </c:pt>
                <c:pt idx="23">
                  <c:v>-6.6779446200752997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574848"/>
        <c:axId val="48672704"/>
      </c:lineChart>
      <c:catAx>
        <c:axId val="5057484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s-ES"/>
                  <a:t>Número de la probeta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crossAx val="48672704"/>
        <c:crosses val="autoZero"/>
        <c:auto val="1"/>
        <c:lblAlgn val="ctr"/>
        <c:lblOffset val="100"/>
        <c:noMultiLvlLbl val="0"/>
      </c:catAx>
      <c:valAx>
        <c:axId val="4867270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s-ES"/>
                  <a:t>Variación del nivel de energía en el máximo R3</a:t>
                </a:r>
              </a:p>
            </c:rich>
          </c:tx>
          <c:layout/>
          <c:overlay val="0"/>
        </c:title>
        <c:numFmt formatCode="0.00" sourceLinked="1"/>
        <c:majorTickMark val="out"/>
        <c:minorTickMark val="none"/>
        <c:tickLblPos val="nextTo"/>
        <c:crossAx val="5057484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PROMEDIO!$M$32</c:f>
              <c:strCache>
                <c:ptCount val="1"/>
                <c:pt idx="0">
                  <c:v>PROMEDIO</c:v>
                </c:pt>
              </c:strCache>
            </c:strRef>
          </c:tx>
          <c:marker>
            <c:symbol val="none"/>
          </c:marker>
          <c:cat>
            <c:strRef>
              <c:f>PROMEDIO!$C$33:$C$56</c:f>
              <c:strCache>
                <c:ptCount val="24"/>
                <c:pt idx="0">
                  <c:v>P1</c:v>
                </c:pt>
                <c:pt idx="1">
                  <c:v>P2</c:v>
                </c:pt>
                <c:pt idx="2">
                  <c:v>P3</c:v>
                </c:pt>
                <c:pt idx="3">
                  <c:v>P4</c:v>
                </c:pt>
                <c:pt idx="4">
                  <c:v>P5</c:v>
                </c:pt>
                <c:pt idx="5">
                  <c:v>P6</c:v>
                </c:pt>
                <c:pt idx="6">
                  <c:v>P7</c:v>
                </c:pt>
                <c:pt idx="7">
                  <c:v>P8</c:v>
                </c:pt>
                <c:pt idx="8">
                  <c:v>P9</c:v>
                </c:pt>
                <c:pt idx="9">
                  <c:v>P10</c:v>
                </c:pt>
                <c:pt idx="10">
                  <c:v>P11</c:v>
                </c:pt>
                <c:pt idx="11">
                  <c:v>P12</c:v>
                </c:pt>
                <c:pt idx="12">
                  <c:v>P13</c:v>
                </c:pt>
                <c:pt idx="13">
                  <c:v>P14</c:v>
                </c:pt>
                <c:pt idx="14">
                  <c:v>P15</c:v>
                </c:pt>
                <c:pt idx="15">
                  <c:v>P16</c:v>
                </c:pt>
                <c:pt idx="16">
                  <c:v>P17</c:v>
                </c:pt>
                <c:pt idx="17">
                  <c:v>P18</c:v>
                </c:pt>
                <c:pt idx="18">
                  <c:v>P19</c:v>
                </c:pt>
                <c:pt idx="19">
                  <c:v>P20</c:v>
                </c:pt>
                <c:pt idx="20">
                  <c:v>P21</c:v>
                </c:pt>
                <c:pt idx="21">
                  <c:v>P22</c:v>
                </c:pt>
                <c:pt idx="22">
                  <c:v>P23</c:v>
                </c:pt>
                <c:pt idx="23">
                  <c:v>P24</c:v>
                </c:pt>
              </c:strCache>
            </c:strRef>
          </c:cat>
          <c:val>
            <c:numRef>
              <c:f>PROMEDIO!$M$33:$M$56</c:f>
              <c:numCache>
                <c:formatCode>0.00</c:formatCode>
                <c:ptCount val="24"/>
                <c:pt idx="0">
                  <c:v>-13.349252904501999</c:v>
                </c:pt>
                <c:pt idx="1">
                  <c:v>-3.7295336182581895</c:v>
                </c:pt>
                <c:pt idx="2">
                  <c:v>-0.75227732259419133</c:v>
                </c:pt>
                <c:pt idx="3">
                  <c:v>2.6990353306570358</c:v>
                </c:pt>
                <c:pt idx="4">
                  <c:v>2.270331056021393</c:v>
                </c:pt>
                <c:pt idx="5">
                  <c:v>-0.3756051931911798</c:v>
                </c:pt>
                <c:pt idx="6">
                  <c:v>0.99331502183960552</c:v>
                </c:pt>
                <c:pt idx="7">
                  <c:v>0.1884337163948088</c:v>
                </c:pt>
                <c:pt idx="8">
                  <c:v>-7.914243335445402</c:v>
                </c:pt>
                <c:pt idx="9">
                  <c:v>-11.661582471563863</c:v>
                </c:pt>
                <c:pt idx="10">
                  <c:v>-13.528259291110407</c:v>
                </c:pt>
                <c:pt idx="11">
                  <c:v>-14.376301604326803</c:v>
                </c:pt>
                <c:pt idx="12">
                  <c:v>-7.6108347327780042</c:v>
                </c:pt>
                <c:pt idx="13">
                  <c:v>-5.9093513996708804</c:v>
                </c:pt>
                <c:pt idx="14">
                  <c:v>-10.236322736942837</c:v>
                </c:pt>
                <c:pt idx="15">
                  <c:v>-8.8261952384305538</c:v>
                </c:pt>
                <c:pt idx="16">
                  <c:v>-6.053287085322312</c:v>
                </c:pt>
                <c:pt idx="17">
                  <c:v>-8.1758263900571144</c:v>
                </c:pt>
                <c:pt idx="18">
                  <c:v>-8.0178424903502261</c:v>
                </c:pt>
                <c:pt idx="19">
                  <c:v>-8.5795599478113527</c:v>
                </c:pt>
                <c:pt idx="20">
                  <c:v>-10.004289617064298</c:v>
                </c:pt>
                <c:pt idx="21">
                  <c:v>-10.637671675370051</c:v>
                </c:pt>
                <c:pt idx="22">
                  <c:v>-9.0220912745459803</c:v>
                </c:pt>
                <c:pt idx="23">
                  <c:v>-11.355495114757399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298880"/>
        <c:axId val="48675008"/>
      </c:lineChart>
      <c:catAx>
        <c:axId val="5029888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s-ES"/>
                  <a:t>Número de la probeta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crossAx val="48675008"/>
        <c:crosses val="autoZero"/>
        <c:auto val="1"/>
        <c:lblAlgn val="ctr"/>
        <c:lblOffset val="100"/>
        <c:noMultiLvlLbl val="0"/>
      </c:catAx>
      <c:valAx>
        <c:axId val="4867500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s-ES"/>
                  <a:t>Variación del nivel de energía en el máximo R1</a:t>
                </a:r>
              </a:p>
            </c:rich>
          </c:tx>
          <c:layout/>
          <c:overlay val="0"/>
        </c:title>
        <c:numFmt formatCode="0.00" sourceLinked="1"/>
        <c:majorTickMark val="out"/>
        <c:minorTickMark val="none"/>
        <c:tickLblPos val="nextTo"/>
        <c:crossAx val="5029888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539DF6-45AF-4B83-B8C6-65E82CD54CF1}" type="datetimeFigureOut">
              <a:rPr lang="es-ES" smtClean="0"/>
              <a:t>24/09/2014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CAA5D6-C478-4D6F-B252-BC01C076541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14714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3BD19C-4ADA-44E4-8D42-CD47C2566680}" type="datetimeFigureOut">
              <a:rPr lang="es-ES" smtClean="0"/>
              <a:t>24/09/2014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F44213-A2C5-4BFC-A2F6-FC920D20D00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75052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F44213-A2C5-4BFC-A2F6-FC920D20D000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643847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A18FC-7413-4C90-94C4-1A6A08552993}" type="datetimeFigureOut">
              <a:rPr lang="es-ES" smtClean="0"/>
              <a:t>24/09/2014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4CDAF45-C0A0-4D58-B66A-03F5324B354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A18FC-7413-4C90-94C4-1A6A08552993}" type="datetimeFigureOut">
              <a:rPr lang="es-ES" smtClean="0"/>
              <a:t>24/09/2014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DAF45-C0A0-4D58-B66A-03F5324B354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A18FC-7413-4C90-94C4-1A6A08552993}" type="datetimeFigureOut">
              <a:rPr lang="es-ES" smtClean="0"/>
              <a:t>24/09/2014</a:t>
            </a:fld>
            <a:endParaRPr lang="es-E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CDAF45-C0A0-4D58-B66A-03F5324B354A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A18FC-7413-4C90-94C4-1A6A08552993}" type="datetimeFigureOut">
              <a:rPr lang="es-ES" smtClean="0"/>
              <a:t>24/09/2014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DAF45-C0A0-4D58-B66A-03F5324B354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A18FC-7413-4C90-94C4-1A6A08552993}" type="datetimeFigureOut">
              <a:rPr lang="es-ES" smtClean="0"/>
              <a:t>24/09/2014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DAF45-C0A0-4D58-B66A-03F5324B354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A18FC-7413-4C90-94C4-1A6A08552993}" type="datetimeFigureOut">
              <a:rPr lang="es-ES" smtClean="0"/>
              <a:t>24/09/2014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DAF45-C0A0-4D58-B66A-03F5324B354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A18FC-7413-4C90-94C4-1A6A08552993}" type="datetimeFigureOut">
              <a:rPr lang="es-ES" smtClean="0"/>
              <a:t>24/09/2014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DAF45-C0A0-4D58-B66A-03F5324B354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A18FC-7413-4C90-94C4-1A6A08552993}" type="datetimeFigureOut">
              <a:rPr lang="es-ES" smtClean="0"/>
              <a:t>24/09/2014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DAF45-C0A0-4D58-B66A-03F5324B354A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A18FC-7413-4C90-94C4-1A6A08552993}" type="datetimeFigureOut">
              <a:rPr lang="es-ES" smtClean="0"/>
              <a:t>24/09/2014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4CDAF45-C0A0-4D58-B66A-03F5324B354A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A18FC-7413-4C90-94C4-1A6A08552993}" type="datetimeFigureOut">
              <a:rPr lang="es-ES" smtClean="0"/>
              <a:t>24/09/2014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DAF45-C0A0-4D58-B66A-03F5324B354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A18FC-7413-4C90-94C4-1A6A08552993}" type="datetimeFigureOut">
              <a:rPr lang="es-ES" smtClean="0"/>
              <a:t>24/09/2014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DAF45-C0A0-4D58-B66A-03F5324B354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C45A18FC-7413-4C90-94C4-1A6A08552993}" type="datetimeFigureOut">
              <a:rPr lang="es-ES" smtClean="0"/>
              <a:t>24/09/2014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64CDAF45-C0A0-4D58-B66A-03F5324B354A}" type="slidenum">
              <a:rPr lang="es-ES" smtClean="0"/>
              <a:t>‹Nº›</a:t>
            </a:fld>
            <a:endParaRPr lang="es-ES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95536" y="1484784"/>
            <a:ext cx="8229600" cy="3701008"/>
          </a:xfrm>
        </p:spPr>
        <p:txBody>
          <a:bodyPr>
            <a:normAutofit fontScale="90000"/>
          </a:bodyPr>
          <a:lstStyle/>
          <a:p>
            <a:r>
              <a:rPr lang="es-ES" sz="4000" dirty="0" smtClean="0"/>
              <a:t>ESTUDIO DE LA PENETRABILIDAD DEL AGUA EN EL HORMIGÓN ENDURECIDO POR MEDIO DE LA TÉCNICA NO DESTRUCTIVA DEL GEORRADAR</a:t>
            </a:r>
            <a:endParaRPr lang="es-ES" sz="40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76056" y="5627875"/>
            <a:ext cx="3960440" cy="681445"/>
          </a:xfrm>
        </p:spPr>
        <p:txBody>
          <a:bodyPr>
            <a:noAutofit/>
          </a:bodyPr>
          <a:lstStyle/>
          <a:p>
            <a:pPr algn="l"/>
            <a:r>
              <a:rPr lang="es-ES" cap="none" dirty="0" smtClean="0">
                <a:solidFill>
                  <a:schemeClr val="tx1"/>
                </a:solidFill>
                <a:latin typeface="+mn-lt"/>
              </a:rPr>
              <a:t>Autor:   Eliseo </a:t>
            </a:r>
            <a:r>
              <a:rPr lang="es-ES" cap="none" dirty="0">
                <a:solidFill>
                  <a:schemeClr val="tx1"/>
                </a:solidFill>
                <a:latin typeface="+mn-lt"/>
              </a:rPr>
              <a:t>S</a:t>
            </a:r>
            <a:r>
              <a:rPr lang="es-ES" cap="none" dirty="0" smtClean="0">
                <a:solidFill>
                  <a:schemeClr val="tx1"/>
                </a:solidFill>
                <a:latin typeface="+mn-lt"/>
              </a:rPr>
              <a:t>ánchez Martí</a:t>
            </a:r>
            <a:endParaRPr lang="es-ES" cap="none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5" name="0 Ima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9532" y="-27384"/>
            <a:ext cx="2760980" cy="1079500"/>
          </a:xfrm>
          <a:prstGeom prst="rect">
            <a:avLst/>
          </a:prstGeom>
        </p:spPr>
      </p:pic>
      <p:sp>
        <p:nvSpPr>
          <p:cNvPr id="6" name="2 Subtítulo"/>
          <p:cNvSpPr txBox="1">
            <a:spLocks/>
          </p:cNvSpPr>
          <p:nvPr/>
        </p:nvSpPr>
        <p:spPr>
          <a:xfrm>
            <a:off x="5076056" y="6176555"/>
            <a:ext cx="3744416" cy="681445"/>
          </a:xfrm>
          <a:prstGeom prst="rect">
            <a:avLst/>
          </a:prstGeom>
        </p:spPr>
        <p:txBody>
          <a:bodyPr vert="horz">
            <a:normAutofit fontScale="70000" lnSpcReduction="20000"/>
          </a:bodyPr>
          <a:lstStyle>
            <a:lvl1pPr marL="0" indent="0" algn="ctr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None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dirty="0" smtClean="0"/>
              <a:t>Tutores:  Isabel Rodríguez</a:t>
            </a:r>
          </a:p>
          <a:p>
            <a:pPr algn="l"/>
            <a:r>
              <a:rPr lang="es-ES" dirty="0" smtClean="0"/>
              <a:t>	  Jesús Mené</a:t>
            </a:r>
            <a:endParaRPr lang="es-ES" dirty="0"/>
          </a:p>
        </p:txBody>
      </p:sp>
      <p:sp>
        <p:nvSpPr>
          <p:cNvPr id="7" name="2 Subtítulo"/>
          <p:cNvSpPr txBox="1">
            <a:spLocks/>
          </p:cNvSpPr>
          <p:nvPr/>
        </p:nvSpPr>
        <p:spPr>
          <a:xfrm>
            <a:off x="539552" y="5843899"/>
            <a:ext cx="3816424" cy="681445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 algn="ctr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None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000" dirty="0" smtClean="0"/>
              <a:t>MASTER EN EDIFICACIÓN</a:t>
            </a:r>
          </a:p>
          <a:p>
            <a:r>
              <a:rPr lang="es-ES" sz="2000" dirty="0" smtClean="0"/>
              <a:t>Especialidad Tecnología</a:t>
            </a:r>
            <a:endParaRPr lang="es-ES" sz="2000" dirty="0"/>
          </a:p>
        </p:txBody>
      </p:sp>
      <p:pic>
        <p:nvPicPr>
          <p:cNvPr id="8" name="0 Imagen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3054985" cy="107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028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cap="all" dirty="0" smtClean="0"/>
              <a:t>índice</a:t>
            </a:r>
            <a:endParaRPr lang="es-ES" sz="4000" cap="all" dirty="0"/>
          </a:p>
        </p:txBody>
      </p:sp>
      <p:sp>
        <p:nvSpPr>
          <p:cNvPr id="7" name="6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651510" indent="-514350">
              <a:buFont typeface="+mj-lt"/>
              <a:buAutoNum type="arabicPeriod"/>
            </a:pPr>
            <a:endParaRPr lang="es-ES" sz="2400" dirty="0" smtClean="0"/>
          </a:p>
          <a:p>
            <a:pPr marL="651510" indent="-514350">
              <a:buFont typeface="+mj-lt"/>
              <a:buAutoNum type="arabicPeriod"/>
            </a:pPr>
            <a:r>
              <a:rPr lang="es-ES" sz="2400" dirty="0" smtClean="0"/>
              <a:t>Introducción</a:t>
            </a:r>
          </a:p>
          <a:p>
            <a:pPr marL="651510" indent="-514350">
              <a:buFont typeface="+mj-lt"/>
              <a:buAutoNum type="arabicPeriod"/>
            </a:pPr>
            <a:r>
              <a:rPr lang="es-ES" sz="2400" dirty="0" smtClean="0"/>
              <a:t>El hormigón y el problema de la durabilidad</a:t>
            </a:r>
          </a:p>
          <a:p>
            <a:pPr marL="651510" indent="-514350">
              <a:buFont typeface="+mj-lt"/>
              <a:buAutoNum type="arabicPeriod"/>
            </a:pPr>
            <a:r>
              <a:rPr lang="es-ES" sz="2400" dirty="0" smtClean="0"/>
              <a:t>La técnica no destructiva del georradar</a:t>
            </a:r>
          </a:p>
          <a:p>
            <a:pPr marL="651510" indent="-514350">
              <a:buFont typeface="+mj-lt"/>
              <a:buAutoNum type="arabicPeriod"/>
            </a:pPr>
            <a:r>
              <a:rPr lang="es-ES" sz="2400" dirty="0" smtClean="0"/>
              <a:t>Programa experimental</a:t>
            </a:r>
          </a:p>
          <a:p>
            <a:pPr marL="651510" indent="-514350">
              <a:buFont typeface="+mj-lt"/>
              <a:buAutoNum type="arabicPeriod"/>
            </a:pPr>
            <a:r>
              <a:rPr lang="es-ES" sz="2400" dirty="0" smtClean="0"/>
              <a:t>Resultados</a:t>
            </a:r>
          </a:p>
          <a:p>
            <a:pPr marL="651510" indent="-514350">
              <a:buFont typeface="+mj-lt"/>
              <a:buAutoNum type="arabicPeriod"/>
            </a:pPr>
            <a:r>
              <a:rPr lang="es-ES" sz="2400" dirty="0" smtClean="0"/>
              <a:t>Interpretación de resultados</a:t>
            </a:r>
          </a:p>
          <a:p>
            <a:pPr marL="651510" indent="-514350">
              <a:buFont typeface="+mj-lt"/>
              <a:buAutoNum type="arabicPeriod"/>
            </a:pPr>
            <a:r>
              <a:rPr lang="es-ES" sz="2400" dirty="0" smtClean="0"/>
              <a:t>Conclusiones</a:t>
            </a:r>
          </a:p>
          <a:p>
            <a:pPr marL="651510" indent="-514350">
              <a:buFont typeface="+mj-lt"/>
              <a:buAutoNum type="arabicPeriod"/>
            </a:pPr>
            <a:r>
              <a:rPr lang="es-ES" sz="2400" dirty="0" smtClean="0"/>
              <a:t>Referencias</a:t>
            </a:r>
          </a:p>
          <a:p>
            <a:pPr marL="651510" indent="-514350">
              <a:buFont typeface="+mj-lt"/>
              <a:buAutoNum type="arabicPeriod"/>
            </a:pPr>
            <a:r>
              <a:rPr lang="es-ES" sz="2400" dirty="0" smtClean="0"/>
              <a:t>Anejos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2739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cap="all" dirty="0" smtClean="0"/>
              <a:t>1. Introducción</a:t>
            </a:r>
            <a:endParaRPr lang="es-ES" sz="4000" cap="all" dirty="0"/>
          </a:p>
        </p:txBody>
      </p:sp>
      <p:sp>
        <p:nvSpPr>
          <p:cNvPr id="7" name="6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s-ES" dirty="0" smtClean="0"/>
          </a:p>
          <a:p>
            <a:endParaRPr lang="es-ES" dirty="0" smtClean="0"/>
          </a:p>
          <a:p>
            <a:r>
              <a:rPr lang="es-ES" sz="2400" dirty="0" smtClean="0"/>
              <a:t>Dentro del proyecto de investigación de la </a:t>
            </a:r>
            <a:r>
              <a:rPr lang="es-ES" sz="2400" dirty="0" err="1" smtClean="0"/>
              <a:t>Universitat</a:t>
            </a:r>
            <a:r>
              <a:rPr lang="es-ES" sz="2400" dirty="0" smtClean="0"/>
              <a:t> Politécnica de </a:t>
            </a:r>
            <a:r>
              <a:rPr lang="es-ES" sz="2400" dirty="0" err="1" smtClean="0"/>
              <a:t>València</a:t>
            </a:r>
            <a:r>
              <a:rPr lang="es-ES" sz="2400" dirty="0" smtClean="0"/>
              <a:t>: PAID06-12</a:t>
            </a:r>
          </a:p>
          <a:p>
            <a:endParaRPr lang="es-ES" sz="2400" dirty="0" smtClean="0"/>
          </a:p>
          <a:p>
            <a:endParaRPr lang="es-ES" sz="2400" dirty="0"/>
          </a:p>
          <a:p>
            <a:pPr marL="137160" indent="0">
              <a:buNone/>
            </a:pPr>
            <a:r>
              <a:rPr lang="es-ES" sz="2400" dirty="0" smtClean="0"/>
              <a:t>«Análisis de la durabilidad del hormigón por medio de la técnica no destructiva del georradar»</a:t>
            </a:r>
          </a:p>
          <a:p>
            <a:pPr marL="137160" indent="0">
              <a:buNone/>
            </a:pP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2794814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cap="all" dirty="0" smtClean="0"/>
              <a:t>1. Introducción</a:t>
            </a:r>
            <a:endParaRPr lang="es-ES" sz="4000" cap="all" dirty="0"/>
          </a:p>
        </p:txBody>
      </p:sp>
      <p:sp>
        <p:nvSpPr>
          <p:cNvPr id="7" name="6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s-ES" u="sng" dirty="0" smtClean="0"/>
          </a:p>
          <a:p>
            <a:r>
              <a:rPr lang="es-ES" sz="2400" u="sng" dirty="0" smtClean="0"/>
              <a:t>Objetivo fundamental:</a:t>
            </a:r>
          </a:p>
          <a:p>
            <a:pPr marL="137160" indent="0" algn="just">
              <a:buNone/>
            </a:pPr>
            <a:endParaRPr lang="es-ES" sz="2400" dirty="0" smtClean="0"/>
          </a:p>
          <a:p>
            <a:pPr marL="137160" indent="0" algn="just">
              <a:buNone/>
            </a:pPr>
            <a:endParaRPr lang="es-ES" sz="2400" dirty="0" smtClean="0"/>
          </a:p>
          <a:p>
            <a:pPr marL="137160" indent="0" algn="just">
              <a:buNone/>
            </a:pPr>
            <a:r>
              <a:rPr lang="es-ES" sz="2400" dirty="0" smtClean="0"/>
              <a:t>Analizar </a:t>
            </a:r>
            <a:r>
              <a:rPr lang="es-ES" sz="2400" dirty="0"/>
              <a:t>la técnica del georradar en la estimación de la penetrabilidad del agua y localización </a:t>
            </a:r>
            <a:r>
              <a:rPr lang="es-ES" sz="2400" dirty="0" smtClean="0"/>
              <a:t>del frente de avance de la misma en la cobertura del hormigón que protege las armaduras del hormigón.</a:t>
            </a:r>
            <a:endParaRPr lang="es-ES" sz="2400" dirty="0"/>
          </a:p>
          <a:p>
            <a:pPr marL="137160" indent="0">
              <a:buNone/>
            </a:pP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863889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cap="all" dirty="0" smtClean="0"/>
              <a:t>2. HORMIGÓN</a:t>
            </a:r>
            <a:endParaRPr lang="es-ES" sz="4000" cap="all" dirty="0"/>
          </a:p>
        </p:txBody>
      </p:sp>
      <p:sp>
        <p:nvSpPr>
          <p:cNvPr id="7" name="6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indent="0">
              <a:buNone/>
            </a:pPr>
            <a:endParaRPr lang="es-ES" dirty="0" smtClean="0"/>
          </a:p>
          <a:p>
            <a:pPr marL="137160" indent="0">
              <a:buNone/>
            </a:pPr>
            <a:r>
              <a:rPr lang="es-ES" sz="2400" dirty="0" smtClean="0"/>
              <a:t>Conglomerante artificial:</a:t>
            </a:r>
          </a:p>
          <a:p>
            <a:pPr marL="137160" indent="0">
              <a:buNone/>
            </a:pPr>
            <a:endParaRPr lang="es-ES" sz="2400" dirty="0" smtClean="0"/>
          </a:p>
          <a:p>
            <a:pPr lvl="1"/>
            <a:r>
              <a:rPr lang="es-ES" sz="2000" dirty="0" smtClean="0"/>
              <a:t>Conglomerante</a:t>
            </a:r>
          </a:p>
          <a:p>
            <a:pPr lvl="1"/>
            <a:r>
              <a:rPr lang="es-ES" sz="2000" dirty="0" smtClean="0"/>
              <a:t>Árido fino</a:t>
            </a:r>
          </a:p>
          <a:p>
            <a:pPr lvl="1"/>
            <a:r>
              <a:rPr lang="es-ES" sz="2000" dirty="0" smtClean="0"/>
              <a:t>Árido grueso</a:t>
            </a:r>
          </a:p>
          <a:p>
            <a:pPr lvl="1"/>
            <a:r>
              <a:rPr lang="es-ES" sz="2000" dirty="0" smtClean="0"/>
              <a:t>Agua</a:t>
            </a:r>
          </a:p>
          <a:p>
            <a:pPr lvl="1"/>
            <a:r>
              <a:rPr lang="es-ES" sz="2000" dirty="0" smtClean="0"/>
              <a:t>Adiciones</a:t>
            </a:r>
          </a:p>
          <a:p>
            <a:pPr lvl="1"/>
            <a:r>
              <a:rPr lang="es-ES" sz="2000" dirty="0" smtClean="0"/>
              <a:t>Aditivos</a:t>
            </a:r>
          </a:p>
          <a:p>
            <a:pPr lvl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33180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cap="all" dirty="0" smtClean="0"/>
              <a:t>2. HORMIGÓN</a:t>
            </a:r>
            <a:endParaRPr lang="es-ES" sz="4000" cap="all" dirty="0"/>
          </a:p>
        </p:txBody>
      </p:sp>
      <p:sp>
        <p:nvSpPr>
          <p:cNvPr id="7" name="6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s-ES" dirty="0" smtClean="0"/>
          </a:p>
          <a:p>
            <a:r>
              <a:rPr lang="es-ES" sz="2400" dirty="0" smtClean="0"/>
              <a:t>Parámetros de calidad estudiados de forma tradicional:</a:t>
            </a:r>
          </a:p>
          <a:p>
            <a:endParaRPr lang="es-ES" sz="2400" dirty="0"/>
          </a:p>
          <a:p>
            <a:pPr marL="651510" indent="-514350">
              <a:buFont typeface="+mj-lt"/>
              <a:buAutoNum type="arabicPeriod"/>
            </a:pPr>
            <a:r>
              <a:rPr lang="es-ES" sz="2400" dirty="0" smtClean="0"/>
              <a:t>Relación agua/cemento</a:t>
            </a:r>
          </a:p>
          <a:p>
            <a:pPr marL="651510" indent="-514350">
              <a:buFont typeface="+mj-lt"/>
              <a:buAutoNum type="arabicPeriod"/>
            </a:pPr>
            <a:r>
              <a:rPr lang="es-ES" sz="2400" dirty="0" smtClean="0"/>
              <a:t>Contenido mínimo de cemento</a:t>
            </a:r>
          </a:p>
          <a:p>
            <a:pPr marL="651510" indent="-514350">
              <a:buFont typeface="+mj-lt"/>
              <a:buAutoNum type="arabicPeriod"/>
            </a:pPr>
            <a:r>
              <a:rPr lang="es-ES" sz="2400" dirty="0" smtClean="0"/>
              <a:t>Fraguado </a:t>
            </a:r>
            <a:r>
              <a:rPr lang="es-ES" sz="2400" dirty="0" smtClean="0"/>
              <a:t>correcto</a:t>
            </a:r>
          </a:p>
          <a:p>
            <a:pPr marL="651510" indent="-514350">
              <a:buFont typeface="+mj-lt"/>
              <a:buAutoNum type="arabicPeriod"/>
            </a:pPr>
            <a:r>
              <a:rPr lang="es-ES" sz="2400" dirty="0" smtClean="0"/>
              <a:t>Resistencia a compresión</a:t>
            </a:r>
            <a:endParaRPr lang="es-ES" sz="2400" dirty="0" smtClean="0"/>
          </a:p>
          <a:p>
            <a:pPr marL="651510" indent="-514350">
              <a:buFont typeface="+mj-lt"/>
              <a:buAutoNum type="arabicPeriod"/>
            </a:pPr>
            <a:endParaRPr lang="es-ES" sz="2400" dirty="0"/>
          </a:p>
          <a:p>
            <a:pPr marL="137160" indent="0" algn="ctr">
              <a:buNone/>
            </a:pPr>
            <a:endParaRPr lang="es-ES" sz="2400" dirty="0" smtClean="0"/>
          </a:p>
          <a:p>
            <a:pPr marL="137160" indent="0" algn="ctr">
              <a:buNone/>
            </a:pPr>
            <a:r>
              <a:rPr lang="es-ES" sz="2400" dirty="0" smtClean="0"/>
              <a:t>«Capacidad de transporte de iones y fluidos»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347228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cap="all" dirty="0" smtClean="0"/>
              <a:t>2. HORMIGÓN</a:t>
            </a:r>
            <a:endParaRPr lang="es-ES" sz="4000" cap="all" dirty="0"/>
          </a:p>
        </p:txBody>
      </p:sp>
      <p:sp>
        <p:nvSpPr>
          <p:cNvPr id="7" name="6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s-ES" sz="24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s-ES" sz="2400" dirty="0" smtClean="0"/>
              <a:t>Corrosión de armaduras</a:t>
            </a:r>
          </a:p>
          <a:p>
            <a:pPr marL="342900" indent="-342900">
              <a:buFont typeface="Arial" pitchFamily="34" charset="0"/>
              <a:buChar char="•"/>
            </a:pPr>
            <a:endParaRPr lang="es-ES" sz="24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s-ES" sz="2400" dirty="0" smtClean="0"/>
              <a:t>Reacción álcali de los áridos</a:t>
            </a:r>
          </a:p>
          <a:p>
            <a:pPr marL="480060" indent="-342900">
              <a:buFont typeface="Arial" pitchFamily="34" charset="0"/>
              <a:buChar char="•"/>
            </a:pPr>
            <a:endParaRPr lang="es-ES" sz="24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s-ES" sz="2400" dirty="0" smtClean="0"/>
              <a:t>Ataques sulfáticos</a:t>
            </a:r>
          </a:p>
          <a:p>
            <a:pPr marL="480060" indent="-342900">
              <a:buFont typeface="Arial" pitchFamily="34" charset="0"/>
              <a:buChar char="•"/>
            </a:pPr>
            <a:endParaRPr lang="es-ES" sz="24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s-ES" sz="2400" dirty="0" smtClean="0"/>
              <a:t>Acción hielo-deshielo</a:t>
            </a:r>
          </a:p>
          <a:p>
            <a:pPr marL="137160" indent="0">
              <a:buNone/>
            </a:pPr>
            <a:endParaRPr lang="es-ES" dirty="0" smtClean="0"/>
          </a:p>
          <a:p>
            <a:pPr marL="137160" indent="0">
              <a:buNone/>
            </a:pPr>
            <a:endParaRPr lang="es-ES" dirty="0"/>
          </a:p>
        </p:txBody>
      </p:sp>
      <p:cxnSp>
        <p:nvCxnSpPr>
          <p:cNvPr id="4" name="3 Conector recto"/>
          <p:cNvCxnSpPr/>
          <p:nvPr/>
        </p:nvCxnSpPr>
        <p:spPr>
          <a:xfrm>
            <a:off x="827584" y="2636912"/>
            <a:ext cx="3672408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8415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cap="all" dirty="0" smtClean="0"/>
              <a:t>2. HORMIGÓN</a:t>
            </a:r>
            <a:endParaRPr lang="es-ES" sz="4000" cap="all" dirty="0"/>
          </a:p>
        </p:txBody>
      </p:sp>
      <p:sp>
        <p:nvSpPr>
          <p:cNvPr id="7" name="6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137160" indent="0">
              <a:buNone/>
            </a:pPr>
            <a:endParaRPr lang="es-ES" dirty="0" smtClean="0"/>
          </a:p>
          <a:p>
            <a:pPr marL="137160" indent="0">
              <a:buNone/>
            </a:pPr>
            <a:endParaRPr lang="es-ES" sz="2400" dirty="0" smtClean="0"/>
          </a:p>
          <a:p>
            <a:pPr marL="137160" indent="0">
              <a:buNone/>
            </a:pPr>
            <a:r>
              <a:rPr lang="es-ES" sz="2400" dirty="0" smtClean="0"/>
              <a:t>Durabilidad según EHE-08:</a:t>
            </a:r>
          </a:p>
          <a:p>
            <a:pPr marL="137160" indent="0">
              <a:buNone/>
            </a:pPr>
            <a:endParaRPr lang="es-ES" sz="2400" dirty="0"/>
          </a:p>
          <a:p>
            <a:pPr marL="137160" indent="0" algn="ctr">
              <a:buNone/>
            </a:pPr>
            <a:r>
              <a:rPr lang="es-ES" sz="2400" dirty="0" smtClean="0"/>
              <a:t>Capítulo 37.3.3</a:t>
            </a:r>
            <a:endParaRPr lang="es-ES" sz="2400" dirty="0"/>
          </a:p>
          <a:p>
            <a:pPr marL="137160" indent="0">
              <a:buNone/>
            </a:pPr>
            <a:endParaRPr lang="es-ES" sz="2400" dirty="0" smtClean="0"/>
          </a:p>
          <a:p>
            <a:pPr marL="137160" indent="0" algn="ctr">
              <a:buNone/>
            </a:pPr>
            <a:r>
              <a:rPr lang="es-ES" sz="2400" dirty="0" smtClean="0"/>
              <a:t>Profundidad de penetración según</a:t>
            </a:r>
          </a:p>
          <a:p>
            <a:pPr marL="137160" indent="0" algn="ctr">
              <a:buNone/>
            </a:pPr>
            <a:r>
              <a:rPr lang="es-ES" sz="2400" dirty="0" smtClean="0"/>
              <a:t>UNE-EN 12390-8</a:t>
            </a:r>
          </a:p>
          <a:p>
            <a:pPr marL="137160" indent="0" algn="ctr">
              <a:buNone/>
            </a:pPr>
            <a:r>
              <a:rPr lang="es-ES" sz="2400" dirty="0" smtClean="0"/>
              <a:t>«Profundidad de penetración de agua bajo presión»</a:t>
            </a:r>
          </a:p>
          <a:p>
            <a:pPr marL="137160" indent="0" algn="ctr">
              <a:buNone/>
            </a:pPr>
            <a:endParaRPr lang="es-ES" dirty="0" smtClean="0"/>
          </a:p>
        </p:txBody>
      </p:sp>
      <p:cxnSp>
        <p:nvCxnSpPr>
          <p:cNvPr id="4" name="3 Conector recto de flecha"/>
          <p:cNvCxnSpPr/>
          <p:nvPr/>
        </p:nvCxnSpPr>
        <p:spPr>
          <a:xfrm>
            <a:off x="4644008" y="4056845"/>
            <a:ext cx="0" cy="45227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7130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cap="all" dirty="0" smtClean="0"/>
              <a:t>2. HORMIGÓN</a:t>
            </a:r>
            <a:endParaRPr lang="es-ES" sz="4000" cap="all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448425" lvl="2" indent="-411163"/>
            <a:endParaRPr lang="es-ES" dirty="0" smtClean="0"/>
          </a:p>
          <a:p>
            <a:pPr marL="6448425" lvl="2" indent="-411163"/>
            <a:endParaRPr lang="es-ES" dirty="0"/>
          </a:p>
          <a:p>
            <a:pPr marL="6037262" lvl="2" indent="0">
              <a:buNone/>
            </a:pPr>
            <a:endParaRPr lang="es-ES" dirty="0" smtClean="0"/>
          </a:p>
          <a:p>
            <a:pPr marL="6448425" lvl="2" indent="-411163"/>
            <a:r>
              <a:rPr lang="es-ES" dirty="0" smtClean="0"/>
              <a:t>500 </a:t>
            </a:r>
            <a:r>
              <a:rPr lang="es-ES" dirty="0" err="1" smtClean="0"/>
              <a:t>kPa</a:t>
            </a:r>
            <a:endParaRPr lang="es-ES" dirty="0" smtClean="0"/>
          </a:p>
          <a:p>
            <a:pPr marL="6448425" lvl="2" indent="-411163"/>
            <a:endParaRPr lang="es-ES" dirty="0" smtClean="0"/>
          </a:p>
          <a:p>
            <a:pPr marL="6448425" lvl="2" indent="-411163"/>
            <a:r>
              <a:rPr lang="es-ES" dirty="0" smtClean="0"/>
              <a:t>72 horas</a:t>
            </a:r>
          </a:p>
          <a:p>
            <a:pPr marL="6037262" lvl="2" indent="0">
              <a:buNone/>
            </a:pPr>
            <a:endParaRPr lang="es-ES" dirty="0" smtClean="0"/>
          </a:p>
          <a:p>
            <a:pPr marL="6448425" lvl="2" indent="-411163"/>
            <a:r>
              <a:rPr lang="es-ES" dirty="0" smtClean="0"/>
              <a:t>Rotura de la pieza</a:t>
            </a:r>
            <a:endParaRPr lang="es-ES" dirty="0"/>
          </a:p>
        </p:txBody>
      </p:sp>
      <p:pic>
        <p:nvPicPr>
          <p:cNvPr id="5" name="0 Imagen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953071"/>
            <a:ext cx="6040323" cy="3924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763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cap="all" dirty="0" smtClean="0"/>
              <a:t>2. HORMIGÓN</a:t>
            </a:r>
            <a:endParaRPr lang="es-ES" sz="4000" cap="all" dirty="0"/>
          </a:p>
        </p:txBody>
      </p:sp>
      <p:graphicFrame>
        <p:nvGraphicFramePr>
          <p:cNvPr id="3" name="2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1445225"/>
              </p:ext>
            </p:extLst>
          </p:nvPr>
        </p:nvGraphicFramePr>
        <p:xfrm>
          <a:off x="1115616" y="2132856"/>
          <a:ext cx="6992942" cy="388843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30711"/>
                <a:gridCol w="2330711"/>
                <a:gridCol w="2331520"/>
              </a:tblGrid>
              <a:tr h="84892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400" dirty="0">
                          <a:effectLst/>
                        </a:rPr>
                        <a:t>Clase de exposición ambiental</a:t>
                      </a:r>
                      <a:endParaRPr lang="es-E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</a:rPr>
                        <a:t>Especificación para la profundidad máxima</a:t>
                      </a:r>
                      <a:endParaRPr lang="es-E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</a:rPr>
                        <a:t>Especificación para la profundidad media</a:t>
                      </a:r>
                      <a:endParaRPr lang="es-E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74336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</a:rPr>
                        <a:t>IIIa, IIIb, IV, Qa, E, H, F, Qb (en el caso de elementos en masa o armados)</a:t>
                      </a:r>
                      <a:endParaRPr lang="es-E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 dirty="0">
                          <a:effectLst/>
                        </a:rPr>
                        <a:t>50 mm</a:t>
                      </a:r>
                      <a:endParaRPr lang="es-E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>
                          <a:effectLst/>
                        </a:rPr>
                        <a:t>30 mm</a:t>
                      </a:r>
                      <a:endParaRPr lang="es-ES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29614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400" dirty="0" err="1">
                          <a:effectLst/>
                        </a:rPr>
                        <a:t>IIIc</a:t>
                      </a:r>
                      <a:r>
                        <a:rPr lang="es-ES" sz="1400" dirty="0">
                          <a:effectLst/>
                        </a:rPr>
                        <a:t>, </a:t>
                      </a:r>
                      <a:r>
                        <a:rPr lang="es-ES" sz="1400" dirty="0" err="1">
                          <a:effectLst/>
                        </a:rPr>
                        <a:t>Qc</a:t>
                      </a:r>
                      <a:r>
                        <a:rPr lang="es-ES" sz="1400" dirty="0">
                          <a:effectLst/>
                        </a:rPr>
                        <a:t>, </a:t>
                      </a:r>
                      <a:r>
                        <a:rPr lang="es-ES" sz="1400" dirty="0" err="1">
                          <a:effectLst/>
                        </a:rPr>
                        <a:t>Qb</a:t>
                      </a:r>
                      <a:r>
                        <a:rPr lang="es-ES" sz="1400" dirty="0">
                          <a:effectLst/>
                        </a:rPr>
                        <a:t> (solo en el caso de elementos pretensados)</a:t>
                      </a:r>
                      <a:endParaRPr lang="es-E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>
                          <a:effectLst/>
                        </a:rPr>
                        <a:t>30 mm</a:t>
                      </a:r>
                      <a:endParaRPr lang="es-ES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 dirty="0">
                          <a:effectLst/>
                        </a:rPr>
                        <a:t>20 mm</a:t>
                      </a:r>
                      <a:endParaRPr lang="es-E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4415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cap="all" dirty="0" smtClean="0"/>
              <a:t>3. GEORRADAR</a:t>
            </a:r>
            <a:endParaRPr lang="es-ES" sz="4000" cap="all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2" indent="0">
              <a:buNone/>
            </a:pPr>
            <a:r>
              <a:rPr lang="es-ES" dirty="0" smtClean="0"/>
              <a:t>Esquema de propagación de una onda electromagnética:</a:t>
            </a:r>
          </a:p>
          <a:p>
            <a:pPr marL="0" lvl="2" indent="0">
              <a:buNone/>
            </a:pPr>
            <a:endParaRPr lang="es-ES" dirty="0"/>
          </a:p>
        </p:txBody>
      </p:sp>
      <p:pic>
        <p:nvPicPr>
          <p:cNvPr id="7" name="0 Imagen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204864"/>
            <a:ext cx="6444436" cy="3640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310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cap="all" dirty="0" smtClean="0"/>
              <a:t>3. GEORRADAR</a:t>
            </a:r>
            <a:endParaRPr lang="es-ES" sz="4000" cap="all" dirty="0"/>
          </a:p>
        </p:txBody>
      </p:sp>
      <p:sp>
        <p:nvSpPr>
          <p:cNvPr id="7" name="6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indent="0">
              <a:buNone/>
            </a:pPr>
            <a:endParaRPr lang="es-ES" sz="2400" dirty="0" smtClean="0"/>
          </a:p>
          <a:p>
            <a:pPr marL="3175">
              <a:buNone/>
            </a:pPr>
            <a:r>
              <a:rPr lang="es-ES" sz="2400" dirty="0" smtClean="0"/>
              <a:t>Uso </a:t>
            </a:r>
            <a:r>
              <a:rPr lang="es-ES" sz="2400" dirty="0" smtClean="0"/>
              <a:t>del georradar como </a:t>
            </a:r>
            <a:r>
              <a:rPr lang="es-ES" sz="2400" dirty="0" smtClean="0"/>
              <a:t>alternativa</a:t>
            </a:r>
          </a:p>
          <a:p>
            <a:pPr marL="3175">
              <a:buNone/>
            </a:pPr>
            <a:r>
              <a:rPr lang="es-ES" sz="2400" dirty="0" smtClean="0"/>
              <a:t>Propiedades </a:t>
            </a:r>
            <a:r>
              <a:rPr lang="es-ES" sz="2400" dirty="0" smtClean="0"/>
              <a:t>dieléctricas varían con:</a:t>
            </a:r>
          </a:p>
          <a:p>
            <a:pPr lvl="1"/>
            <a:r>
              <a:rPr lang="es-ES" sz="2000" dirty="0" smtClean="0"/>
              <a:t>Contenido de humedad</a:t>
            </a:r>
          </a:p>
          <a:p>
            <a:pPr lvl="1"/>
            <a:r>
              <a:rPr lang="es-ES" sz="2000" dirty="0" smtClean="0"/>
              <a:t>Contenido de cloruros</a:t>
            </a:r>
          </a:p>
          <a:p>
            <a:pPr lvl="1"/>
            <a:r>
              <a:rPr lang="es-ES" sz="2000" dirty="0" smtClean="0"/>
              <a:t>Porosidad</a:t>
            </a:r>
          </a:p>
          <a:p>
            <a:pPr marL="585216" lvl="1" indent="0">
              <a:buNone/>
            </a:pPr>
            <a:endParaRPr lang="es-ES" dirty="0" smtClean="0"/>
          </a:p>
          <a:p>
            <a:pPr marL="651510" indent="-514350">
              <a:buFont typeface="+mj-lt"/>
              <a:buAutoNum type="arabicPeriod"/>
            </a:pPr>
            <a:r>
              <a:rPr lang="es-ES" dirty="0" smtClean="0"/>
              <a:t>Reducción de costes</a:t>
            </a:r>
          </a:p>
          <a:p>
            <a:pPr marL="651510" indent="-514350">
              <a:buFont typeface="+mj-lt"/>
              <a:buAutoNum type="arabicPeriod"/>
            </a:pPr>
            <a:r>
              <a:rPr lang="es-ES" dirty="0" smtClean="0"/>
              <a:t>Rapidez</a:t>
            </a:r>
          </a:p>
          <a:p>
            <a:pPr marL="651510" indent="-514350">
              <a:buFont typeface="+mj-lt"/>
              <a:buAutoNum type="arabicPeriod"/>
            </a:pPr>
            <a:r>
              <a:rPr lang="es-ES" dirty="0" smtClean="0"/>
              <a:t>Ensayo no destructivo</a:t>
            </a:r>
          </a:p>
          <a:p>
            <a:pPr marL="13716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68901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52718"/>
            <a:ext cx="8579296" cy="1371600"/>
          </a:xfrm>
        </p:spPr>
        <p:txBody>
          <a:bodyPr>
            <a:normAutofit/>
          </a:bodyPr>
          <a:lstStyle/>
          <a:p>
            <a:r>
              <a:rPr lang="es-ES" sz="4000" cap="all" dirty="0" smtClean="0"/>
              <a:t>4. </a:t>
            </a:r>
            <a:r>
              <a:rPr lang="es-ES" sz="4000" cap="all" dirty="0" smtClean="0"/>
              <a:t>PROGRAMA EXPERIMENTAL</a:t>
            </a:r>
            <a:endParaRPr lang="es-ES" sz="4000" cap="all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651510" indent="-514350">
              <a:buFont typeface="+mj-lt"/>
              <a:buAutoNum type="arabicPeriod"/>
            </a:pPr>
            <a:endParaRPr lang="es-ES" sz="2400" dirty="0" smtClean="0"/>
          </a:p>
          <a:p>
            <a:pPr marL="651510" indent="-514350">
              <a:buFont typeface="+mj-lt"/>
              <a:buAutoNum type="arabicPeriod"/>
            </a:pPr>
            <a:r>
              <a:rPr lang="es-ES" sz="2400" dirty="0" smtClean="0"/>
              <a:t>Preparación de probetas</a:t>
            </a:r>
          </a:p>
          <a:p>
            <a:pPr marL="651510" indent="-514350">
              <a:buFont typeface="+mj-lt"/>
              <a:buAutoNum type="arabicPeriod"/>
            </a:pPr>
            <a:endParaRPr lang="es-ES" sz="2400" dirty="0" smtClean="0"/>
          </a:p>
          <a:p>
            <a:pPr marL="651510" indent="-514350">
              <a:buFont typeface="+mj-lt"/>
              <a:buAutoNum type="arabicPeriod"/>
            </a:pPr>
            <a:r>
              <a:rPr lang="es-ES" sz="2400" dirty="0" smtClean="0"/>
              <a:t>Estudios preliminares de inmersión en agua</a:t>
            </a:r>
          </a:p>
          <a:p>
            <a:pPr marL="651510" indent="-514350">
              <a:buFont typeface="+mj-lt"/>
              <a:buAutoNum type="arabicPeriod"/>
            </a:pPr>
            <a:endParaRPr lang="es-ES" sz="2400" dirty="0" smtClean="0"/>
          </a:p>
          <a:p>
            <a:pPr marL="651510" indent="-514350">
              <a:buFont typeface="+mj-lt"/>
              <a:buAutoNum type="arabicPeriod"/>
            </a:pPr>
            <a:r>
              <a:rPr lang="es-ES" sz="2400" dirty="0" smtClean="0"/>
              <a:t>Preparación del equipo de georradar</a:t>
            </a:r>
          </a:p>
          <a:p>
            <a:pPr marL="651510" indent="-514350">
              <a:buFont typeface="+mj-lt"/>
              <a:buAutoNum type="arabicPeriod"/>
            </a:pPr>
            <a:endParaRPr lang="es-ES" sz="2400" dirty="0" smtClean="0"/>
          </a:p>
          <a:p>
            <a:pPr marL="651510" indent="-514350">
              <a:buFont typeface="+mj-lt"/>
              <a:buAutoNum type="arabicPeriod"/>
            </a:pPr>
            <a:r>
              <a:rPr lang="es-ES" sz="2400" dirty="0" smtClean="0"/>
              <a:t>Proceso de adquisición de datos con el georradar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2277060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52718"/>
            <a:ext cx="8579296" cy="1371600"/>
          </a:xfrm>
        </p:spPr>
        <p:txBody>
          <a:bodyPr>
            <a:normAutofit/>
          </a:bodyPr>
          <a:lstStyle/>
          <a:p>
            <a:r>
              <a:rPr lang="es-ES" sz="4000" cap="all" dirty="0" smtClean="0"/>
              <a:t>4. PROGRAMA EXPERIMENTAL</a:t>
            </a:r>
            <a:endParaRPr lang="es-ES" sz="4000" cap="all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51510" indent="-514350">
              <a:buFont typeface="+mj-lt"/>
              <a:buAutoNum type="arabicPeriod"/>
            </a:pPr>
            <a:r>
              <a:rPr lang="es-ES" sz="2400" dirty="0" smtClean="0"/>
              <a:t>Preparación de probetas</a:t>
            </a:r>
          </a:p>
          <a:p>
            <a:pPr marL="651510" indent="-514350">
              <a:buFont typeface="+mj-lt"/>
              <a:buAutoNum type="arabicPeriod"/>
            </a:pPr>
            <a:endParaRPr lang="es-ES" sz="1600" dirty="0"/>
          </a:p>
          <a:p>
            <a:pPr marL="137160" indent="0" algn="ctr">
              <a:buNone/>
            </a:pPr>
            <a:r>
              <a:rPr lang="es-ES" sz="2000" dirty="0" smtClean="0"/>
              <a:t>24 probetas de 200 x 200 x 120 mm</a:t>
            </a:r>
          </a:p>
          <a:p>
            <a:pPr marL="137160" indent="0" algn="ctr">
              <a:buNone/>
            </a:pPr>
            <a:endParaRPr lang="es-ES" sz="1200" dirty="0"/>
          </a:p>
          <a:p>
            <a:pPr marL="137160" indent="0" algn="ctr">
              <a:buNone/>
            </a:pPr>
            <a:r>
              <a:rPr lang="es-ES" sz="2000" dirty="0" smtClean="0"/>
              <a:t>CEM I 42,5 R/SR                   A/C = 0,65</a:t>
            </a:r>
          </a:p>
        </p:txBody>
      </p:sp>
      <p:pic>
        <p:nvPicPr>
          <p:cNvPr id="5" name="0 Imagen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137" y="3969975"/>
            <a:ext cx="3599815" cy="2699385"/>
          </a:xfrm>
          <a:prstGeom prst="rect">
            <a:avLst/>
          </a:prstGeom>
        </p:spPr>
      </p:pic>
      <p:pic>
        <p:nvPicPr>
          <p:cNvPr id="6" name="0 Ima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3969975"/>
            <a:ext cx="3599815" cy="2699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432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52718"/>
            <a:ext cx="8651304" cy="1371600"/>
          </a:xfrm>
        </p:spPr>
        <p:txBody>
          <a:bodyPr>
            <a:normAutofit/>
          </a:bodyPr>
          <a:lstStyle/>
          <a:p>
            <a:r>
              <a:rPr lang="es-ES" sz="4000" cap="all" dirty="0" smtClean="0"/>
              <a:t>4. PROGRAMA EXPERIMENTAL</a:t>
            </a:r>
            <a:endParaRPr lang="es-ES" sz="4000" cap="all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51510" indent="-514350">
              <a:buFont typeface="+mj-lt"/>
              <a:buAutoNum type="arabicPeriod"/>
            </a:pPr>
            <a:r>
              <a:rPr lang="es-ES" sz="2400" dirty="0" smtClean="0"/>
              <a:t>Preparación de probetas</a:t>
            </a:r>
          </a:p>
          <a:p>
            <a:pPr marL="651510" indent="-514350">
              <a:buFont typeface="+mj-lt"/>
              <a:buAutoNum type="arabicPeriod"/>
            </a:pPr>
            <a:endParaRPr lang="es-ES" dirty="0"/>
          </a:p>
        </p:txBody>
      </p:sp>
      <p:pic>
        <p:nvPicPr>
          <p:cNvPr id="7" name="6 Imagen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498965"/>
            <a:ext cx="4176464" cy="37383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0 Ima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2498965"/>
            <a:ext cx="4171916" cy="3738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356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52718"/>
            <a:ext cx="8579296" cy="1371600"/>
          </a:xfrm>
        </p:spPr>
        <p:txBody>
          <a:bodyPr>
            <a:normAutofit/>
          </a:bodyPr>
          <a:lstStyle/>
          <a:p>
            <a:r>
              <a:rPr lang="es-ES" sz="4000" cap="all" dirty="0" smtClean="0"/>
              <a:t>4. PROGRAMA EXPERIMENTAL</a:t>
            </a:r>
            <a:endParaRPr lang="es-ES" sz="4000" cap="all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51510" indent="-514350">
              <a:buFont typeface="+mj-lt"/>
              <a:buAutoNum type="arabicPeriod" startAt="2"/>
            </a:pPr>
            <a:r>
              <a:rPr lang="es-ES" sz="2400" dirty="0" smtClean="0"/>
              <a:t>Estudios preliminares de inmersión en agua</a:t>
            </a:r>
          </a:p>
          <a:p>
            <a:pPr marL="651510" indent="-514350">
              <a:buFont typeface="+mj-lt"/>
              <a:buAutoNum type="arabicPeriod" startAt="2"/>
            </a:pPr>
            <a:endParaRPr lang="es-ES" dirty="0" smtClean="0"/>
          </a:p>
        </p:txBody>
      </p:sp>
      <p:pic>
        <p:nvPicPr>
          <p:cNvPr id="5" name="0 Imagen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2420888"/>
            <a:ext cx="5256584" cy="3869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924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52718"/>
            <a:ext cx="8579296" cy="1371600"/>
          </a:xfrm>
        </p:spPr>
        <p:txBody>
          <a:bodyPr>
            <a:normAutofit/>
          </a:bodyPr>
          <a:lstStyle/>
          <a:p>
            <a:r>
              <a:rPr lang="es-ES" sz="4000" cap="all" dirty="0" smtClean="0"/>
              <a:t>4. PROGRAMA EXPERIMENTAL</a:t>
            </a:r>
            <a:endParaRPr lang="es-ES" sz="4000" cap="all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51510" indent="-514350">
              <a:buFont typeface="+mj-lt"/>
              <a:buAutoNum type="arabicPeriod" startAt="2"/>
            </a:pPr>
            <a:r>
              <a:rPr lang="es-ES" sz="2400" dirty="0" smtClean="0"/>
              <a:t>Estudios preliminares de inmersión en agua</a:t>
            </a:r>
          </a:p>
          <a:p>
            <a:pPr marL="651510" indent="-514350">
              <a:buFont typeface="+mj-lt"/>
              <a:buAutoNum type="arabicPeriod" startAt="2"/>
            </a:pPr>
            <a:endParaRPr lang="es-ES" dirty="0" smtClean="0"/>
          </a:p>
        </p:txBody>
      </p:sp>
      <p:graphicFrame>
        <p:nvGraphicFramePr>
          <p:cNvPr id="6" name="5 Gráfico"/>
          <p:cNvGraphicFramePr/>
          <p:nvPr>
            <p:extLst>
              <p:ext uri="{D42A27DB-BD31-4B8C-83A1-F6EECF244321}">
                <p14:modId xmlns:p14="http://schemas.microsoft.com/office/powerpoint/2010/main" val="2332348499"/>
              </p:ext>
            </p:extLst>
          </p:nvPr>
        </p:nvGraphicFramePr>
        <p:xfrm>
          <a:off x="323528" y="2564904"/>
          <a:ext cx="8568952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16106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52718"/>
            <a:ext cx="8579296" cy="1371600"/>
          </a:xfrm>
        </p:spPr>
        <p:txBody>
          <a:bodyPr>
            <a:normAutofit/>
          </a:bodyPr>
          <a:lstStyle/>
          <a:p>
            <a:r>
              <a:rPr lang="es-ES" sz="4000" cap="all" dirty="0" smtClean="0"/>
              <a:t>4. PROGRAMA EXPERIMENTAL</a:t>
            </a:r>
            <a:endParaRPr lang="es-ES" sz="4000" cap="all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651510" indent="-514350">
              <a:buFont typeface="+mj-lt"/>
              <a:buAutoNum type="arabicPeriod" startAt="3"/>
            </a:pPr>
            <a:r>
              <a:rPr lang="es-ES" sz="2400" dirty="0" smtClean="0"/>
              <a:t>Preparación del equipo de georradar</a:t>
            </a:r>
          </a:p>
          <a:p>
            <a:pPr marL="137160" indent="0" algn="ctr">
              <a:buNone/>
            </a:pPr>
            <a:endParaRPr lang="es-ES" sz="2000" dirty="0" smtClean="0"/>
          </a:p>
          <a:p>
            <a:pPr marL="137160" indent="0" algn="ctr">
              <a:buNone/>
            </a:pPr>
            <a:endParaRPr lang="es-ES" sz="2000" dirty="0"/>
          </a:p>
          <a:p>
            <a:pPr marL="137160" indent="0" algn="ctr">
              <a:buNone/>
            </a:pPr>
            <a:endParaRPr lang="es-ES" sz="2000" dirty="0" smtClean="0"/>
          </a:p>
          <a:p>
            <a:pPr marL="137160" indent="0" algn="ctr">
              <a:buNone/>
            </a:pPr>
            <a:endParaRPr lang="es-ES" sz="2000" dirty="0"/>
          </a:p>
          <a:p>
            <a:pPr marL="137160" indent="0" algn="ctr">
              <a:buNone/>
            </a:pPr>
            <a:endParaRPr lang="es-ES" sz="2000" dirty="0" smtClean="0"/>
          </a:p>
          <a:p>
            <a:pPr marL="137160" indent="0" algn="ctr">
              <a:buNone/>
            </a:pPr>
            <a:endParaRPr lang="es-ES" sz="2000" dirty="0"/>
          </a:p>
          <a:p>
            <a:pPr marL="137160" indent="0" algn="ctr">
              <a:buNone/>
            </a:pPr>
            <a:endParaRPr lang="es-ES" sz="2000" dirty="0" smtClean="0"/>
          </a:p>
          <a:p>
            <a:pPr marL="137160" indent="0" algn="ctr">
              <a:buNone/>
            </a:pPr>
            <a:endParaRPr lang="es-ES" sz="2000" dirty="0"/>
          </a:p>
          <a:p>
            <a:pPr marL="137160" indent="0" algn="ctr">
              <a:buNone/>
            </a:pPr>
            <a:endParaRPr lang="es-ES" sz="2000" dirty="0" smtClean="0"/>
          </a:p>
          <a:p>
            <a:pPr marL="137160" indent="0" algn="ctr">
              <a:buNone/>
            </a:pPr>
            <a:endParaRPr lang="es-ES" sz="2000" dirty="0"/>
          </a:p>
          <a:p>
            <a:pPr marL="137160" indent="0">
              <a:buNone/>
            </a:pPr>
            <a:r>
              <a:rPr lang="es-ES" sz="2000" dirty="0" smtClean="0"/>
              <a:t>           GSSI  SIR-3000                                             Antena de 2 GHz</a:t>
            </a:r>
          </a:p>
        </p:txBody>
      </p:sp>
      <p:pic>
        <p:nvPicPr>
          <p:cNvPr id="5" name="0 Imagen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564904"/>
            <a:ext cx="3959855" cy="3096344"/>
          </a:xfrm>
          <a:prstGeom prst="rect">
            <a:avLst/>
          </a:prstGeom>
        </p:spPr>
      </p:pic>
      <p:pic>
        <p:nvPicPr>
          <p:cNvPr id="6" name="0 Ima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564904"/>
            <a:ext cx="4104456" cy="309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537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52718"/>
            <a:ext cx="8579296" cy="1371600"/>
          </a:xfrm>
        </p:spPr>
        <p:txBody>
          <a:bodyPr>
            <a:normAutofit/>
          </a:bodyPr>
          <a:lstStyle/>
          <a:p>
            <a:r>
              <a:rPr lang="es-ES" sz="4000" cap="all" dirty="0" smtClean="0"/>
              <a:t>4. PROGRAMA EXPERIMENTAL</a:t>
            </a:r>
            <a:endParaRPr lang="es-ES" sz="4000" cap="all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51510" indent="-514350">
              <a:buFont typeface="+mj-lt"/>
              <a:buAutoNum type="arabicPeriod" startAt="4"/>
            </a:pPr>
            <a:r>
              <a:rPr lang="es-ES" sz="2400" dirty="0" smtClean="0"/>
              <a:t>Proceso de adquisición de datos con el georradar</a:t>
            </a:r>
          </a:p>
          <a:p>
            <a:pPr marL="137160" indent="0" algn="ctr">
              <a:buNone/>
            </a:pPr>
            <a:endParaRPr lang="es-ES" sz="2000" dirty="0" smtClean="0"/>
          </a:p>
        </p:txBody>
      </p:sp>
      <p:pic>
        <p:nvPicPr>
          <p:cNvPr id="5" name="0 Imagen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830569"/>
            <a:ext cx="3888432" cy="2902687"/>
          </a:xfrm>
          <a:prstGeom prst="rect">
            <a:avLst/>
          </a:prstGeom>
        </p:spPr>
      </p:pic>
      <p:pic>
        <p:nvPicPr>
          <p:cNvPr id="6" name="0 Ima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830569"/>
            <a:ext cx="3899153" cy="2902687"/>
          </a:xfrm>
          <a:prstGeom prst="rect">
            <a:avLst/>
          </a:prstGeom>
        </p:spPr>
      </p:pic>
      <p:pic>
        <p:nvPicPr>
          <p:cNvPr id="7" name="0 Imagen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224" y="3516538"/>
            <a:ext cx="3905984" cy="2936798"/>
          </a:xfrm>
          <a:prstGeom prst="rect">
            <a:avLst/>
          </a:prstGeom>
        </p:spPr>
      </p:pic>
      <p:cxnSp>
        <p:nvCxnSpPr>
          <p:cNvPr id="8" name="7 Conector recto"/>
          <p:cNvCxnSpPr/>
          <p:nvPr/>
        </p:nvCxnSpPr>
        <p:spPr>
          <a:xfrm>
            <a:off x="2538224" y="5301208"/>
            <a:ext cx="3905984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6425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52718"/>
            <a:ext cx="8579296" cy="1371600"/>
          </a:xfrm>
        </p:spPr>
        <p:txBody>
          <a:bodyPr>
            <a:normAutofit/>
          </a:bodyPr>
          <a:lstStyle/>
          <a:p>
            <a:r>
              <a:rPr lang="es-ES" sz="4000" cap="all" dirty="0" smtClean="0"/>
              <a:t>4. PROGRAMA EXPERIMENTAL</a:t>
            </a:r>
            <a:endParaRPr lang="es-ES" sz="4000" cap="all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51510" indent="-514350">
              <a:buFont typeface="+mj-lt"/>
              <a:buAutoNum type="arabicPeriod" startAt="4"/>
            </a:pPr>
            <a:r>
              <a:rPr lang="es-ES" sz="2400" dirty="0" smtClean="0"/>
              <a:t>Proceso de adquisición de datos con el georradar</a:t>
            </a:r>
            <a:endParaRPr lang="es-ES" sz="2400" dirty="0"/>
          </a:p>
        </p:txBody>
      </p:sp>
      <p:pic>
        <p:nvPicPr>
          <p:cNvPr id="9" name="0 Imagen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592288"/>
            <a:ext cx="3240360" cy="4221088"/>
          </a:xfrm>
          <a:prstGeom prst="rect">
            <a:avLst/>
          </a:prstGeom>
        </p:spPr>
      </p:pic>
      <p:pic>
        <p:nvPicPr>
          <p:cNvPr id="10" name="0 Ima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2852936"/>
            <a:ext cx="4248472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713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cap="all" dirty="0" smtClean="0"/>
              <a:t>5. RESULTADOS</a:t>
            </a:r>
            <a:endParaRPr lang="es-ES" sz="4000" cap="al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3 Marcador de contenido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137160" indent="0">
                  <a:buNone/>
                </a:pPr>
                <a:r>
                  <a:rPr lang="es-ES" sz="2400" dirty="0" smtClean="0"/>
                  <a:t>Determinación del contenido de agua libre y profundidad de penetración del frente de agua:</a:t>
                </a:r>
              </a:p>
              <a:p>
                <a:pPr marL="137160" indent="0" algn="ctr">
                  <a:buNone/>
                </a:pPr>
                <a:endParaRPr lang="es-ES" i="1" dirty="0" smtClean="0"/>
              </a:p>
              <a:p>
                <a:pPr marL="13716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s-ES" sz="2000" i="1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s-ES" sz="2000" i="1">
                              <a:latin typeface="Cambria Math"/>
                            </a:rPr>
                            <m:t>𝐴</m:t>
                          </m:r>
                        </m:sub>
                      </m:sSub>
                      <m:d>
                        <m:dPr>
                          <m:ctrlPr>
                            <a:rPr lang="es-ES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s-ES" sz="2000" i="1">
                              <a:latin typeface="Cambria Math"/>
                            </a:rPr>
                            <m:t>%</m:t>
                          </m:r>
                        </m:e>
                      </m:d>
                      <m:r>
                        <a:rPr lang="es-ES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s-ES" sz="2000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s-E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s-ES" sz="2000" i="1">
                                  <a:latin typeface="Cambria Math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s-ES" sz="20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s-ES" sz="20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s-E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s-ES" sz="2000" i="1">
                                  <a:latin typeface="Cambria Math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s-ES" sz="2000" i="1">
                                  <a:latin typeface="Cambria Math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s-E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s-ES" sz="2000" i="1">
                                  <a:latin typeface="Cambria Math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s-ES" sz="2000" i="1">
                                  <a:latin typeface="Cambria Math"/>
                                </a:rPr>
                                <m:t>𝑠</m:t>
                              </m:r>
                            </m:sub>
                          </m:sSub>
                        </m:den>
                      </m:f>
                      <m:r>
                        <a:rPr lang="es-ES" sz="2000" i="1">
                          <a:latin typeface="Cambria Math"/>
                        </a:rPr>
                        <m:t>·100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4" name="3 Marcador de contenido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036" r="-889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0 Ima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3769562"/>
            <a:ext cx="4320480" cy="2899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76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cap="all" dirty="0" smtClean="0"/>
              <a:t>5. RESULTADOS</a:t>
            </a:r>
            <a:endParaRPr lang="es-ES" sz="4000" cap="all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indent="0">
              <a:buNone/>
            </a:pPr>
            <a:endParaRPr lang="es-ES" dirty="0" smtClean="0"/>
          </a:p>
          <a:p>
            <a:pPr marL="137160" indent="0">
              <a:buNone/>
            </a:pPr>
            <a:endParaRPr lang="es-ES" dirty="0" smtClean="0"/>
          </a:p>
        </p:txBody>
      </p:sp>
      <p:graphicFrame>
        <p:nvGraphicFramePr>
          <p:cNvPr id="7" name="6 Gráfico"/>
          <p:cNvGraphicFramePr/>
          <p:nvPr>
            <p:extLst>
              <p:ext uri="{D42A27DB-BD31-4B8C-83A1-F6EECF244321}">
                <p14:modId xmlns:p14="http://schemas.microsoft.com/office/powerpoint/2010/main" val="998596362"/>
              </p:ext>
            </p:extLst>
          </p:nvPr>
        </p:nvGraphicFramePr>
        <p:xfrm>
          <a:off x="323528" y="1412776"/>
          <a:ext cx="8568952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058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cap="all" dirty="0" smtClean="0"/>
              <a:t>5. RESULTADOS</a:t>
            </a:r>
            <a:endParaRPr lang="es-ES" sz="4000" cap="all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indent="0" algn="ctr">
              <a:buNone/>
            </a:pPr>
            <a:endParaRPr lang="es-ES" dirty="0" smtClean="0"/>
          </a:p>
          <a:p>
            <a:pPr marL="137160" indent="0" algn="ctr">
              <a:buNone/>
            </a:pPr>
            <a:endParaRPr lang="es-ES" dirty="0"/>
          </a:p>
          <a:p>
            <a:pPr marL="137160" indent="0" algn="ctr">
              <a:buNone/>
            </a:pPr>
            <a:r>
              <a:rPr lang="es-ES" sz="2400" dirty="0" err="1" smtClean="0"/>
              <a:t>Radan</a:t>
            </a:r>
            <a:r>
              <a:rPr lang="es-ES" sz="2400" dirty="0" smtClean="0"/>
              <a:t> </a:t>
            </a:r>
            <a:r>
              <a:rPr lang="es-ES" sz="2400" dirty="0" err="1" smtClean="0"/>
              <a:t>to</a:t>
            </a:r>
            <a:r>
              <a:rPr lang="es-ES" sz="2400" dirty="0" smtClean="0"/>
              <a:t> ASCII </a:t>
            </a:r>
            <a:r>
              <a:rPr lang="es-ES" sz="2400" dirty="0" err="1" smtClean="0"/>
              <a:t>Conversion</a:t>
            </a:r>
            <a:r>
              <a:rPr lang="es-ES" sz="2400" dirty="0" smtClean="0"/>
              <a:t> </a:t>
            </a:r>
            <a:r>
              <a:rPr lang="es-ES" sz="2400" dirty="0" err="1" smtClean="0"/>
              <a:t>Utility</a:t>
            </a:r>
            <a:r>
              <a:rPr lang="es-ES" sz="2400" dirty="0" smtClean="0"/>
              <a:t> 1.3</a:t>
            </a:r>
          </a:p>
          <a:p>
            <a:pPr marL="137160" indent="0" algn="ctr">
              <a:buNone/>
            </a:pPr>
            <a:endParaRPr lang="es-ES" sz="2400" dirty="0" smtClean="0"/>
          </a:p>
          <a:p>
            <a:pPr marL="137160" indent="0" algn="ctr">
              <a:buNone/>
            </a:pPr>
            <a:r>
              <a:rPr lang="es-ES" sz="2400" dirty="0" smtClean="0"/>
              <a:t>+</a:t>
            </a:r>
          </a:p>
          <a:p>
            <a:pPr marL="137160" indent="0" algn="ctr">
              <a:buNone/>
            </a:pPr>
            <a:endParaRPr lang="es-ES" sz="2400" dirty="0" smtClean="0"/>
          </a:p>
          <a:p>
            <a:pPr marL="137160" indent="0" algn="ctr">
              <a:buNone/>
            </a:pPr>
            <a:r>
              <a:rPr lang="es-ES" sz="2400" dirty="0" smtClean="0"/>
              <a:t>MS Excel</a:t>
            </a:r>
          </a:p>
        </p:txBody>
      </p:sp>
    </p:spTree>
    <p:extLst>
      <p:ext uri="{BB962C8B-B14F-4D97-AF65-F5344CB8AC3E}">
        <p14:creationId xmlns:p14="http://schemas.microsoft.com/office/powerpoint/2010/main" val="264763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cap="all" dirty="0" smtClean="0"/>
              <a:t>5. RESULTADOS</a:t>
            </a:r>
            <a:endParaRPr lang="es-ES" sz="4000" cap="all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indent="0" algn="ctr">
              <a:buNone/>
            </a:pPr>
            <a:r>
              <a:rPr lang="es-ES" dirty="0"/>
              <a:t> </a:t>
            </a:r>
            <a:endParaRPr lang="es-ES" dirty="0" smtClean="0"/>
          </a:p>
        </p:txBody>
      </p:sp>
      <p:graphicFrame>
        <p:nvGraphicFramePr>
          <p:cNvPr id="6" name="5 Gráfico"/>
          <p:cNvGraphicFramePr/>
          <p:nvPr>
            <p:extLst>
              <p:ext uri="{D42A27DB-BD31-4B8C-83A1-F6EECF244321}">
                <p14:modId xmlns:p14="http://schemas.microsoft.com/office/powerpoint/2010/main" val="2017582876"/>
              </p:ext>
            </p:extLst>
          </p:nvPr>
        </p:nvGraphicFramePr>
        <p:xfrm>
          <a:off x="251520" y="1412776"/>
          <a:ext cx="8640960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05463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cap="all" dirty="0" smtClean="0"/>
              <a:t>5. RESULTADOS</a:t>
            </a:r>
            <a:endParaRPr lang="es-ES" sz="4000" cap="all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indent="0" algn="ctr">
              <a:buNone/>
            </a:pPr>
            <a:r>
              <a:rPr lang="es-ES" dirty="0"/>
              <a:t> </a:t>
            </a:r>
            <a:endParaRPr lang="es-ES" dirty="0" smtClean="0"/>
          </a:p>
        </p:txBody>
      </p:sp>
      <p:pic>
        <p:nvPicPr>
          <p:cNvPr id="5" name="40 Imagen" descr="Eliseo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67744" y="1614421"/>
            <a:ext cx="4145434" cy="4766907"/>
          </a:xfrm>
          <a:prstGeom prst="rect">
            <a:avLst/>
          </a:prstGeom>
        </p:spPr>
      </p:pic>
      <p:sp>
        <p:nvSpPr>
          <p:cNvPr id="7" name="53 Cuadro de texto"/>
          <p:cNvSpPr txBox="1"/>
          <p:nvPr/>
        </p:nvSpPr>
        <p:spPr>
          <a:xfrm>
            <a:off x="4303390" y="2204864"/>
            <a:ext cx="628650" cy="533400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1000" i="1">
                <a:effectLst/>
                <a:ea typeface="Calibri"/>
                <a:cs typeface="Times New Roman"/>
              </a:rPr>
              <a:t>Onda Aire</a:t>
            </a:r>
            <a:endParaRPr lang="es-ES" sz="1100">
              <a:effectLst/>
              <a:ea typeface="Calibri"/>
              <a:cs typeface="Times New Roman"/>
            </a:endParaRPr>
          </a:p>
        </p:txBody>
      </p:sp>
      <p:sp>
        <p:nvSpPr>
          <p:cNvPr id="8" name="51 Cuadro de texto"/>
          <p:cNvSpPr txBox="1"/>
          <p:nvPr/>
        </p:nvSpPr>
        <p:spPr>
          <a:xfrm>
            <a:off x="4283968" y="3039616"/>
            <a:ext cx="628650" cy="533400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1000" i="1" dirty="0">
                <a:effectLst/>
                <a:ea typeface="Calibri"/>
                <a:cs typeface="Times New Roman"/>
              </a:rPr>
              <a:t>Onda Directa</a:t>
            </a:r>
            <a:endParaRPr lang="es-ES" sz="1100" dirty="0">
              <a:effectLst/>
              <a:ea typeface="Calibri"/>
              <a:cs typeface="Times New Roman"/>
            </a:endParaRPr>
          </a:p>
        </p:txBody>
      </p:sp>
      <p:sp>
        <p:nvSpPr>
          <p:cNvPr id="9" name="54 Cuadro de texto"/>
          <p:cNvSpPr txBox="1"/>
          <p:nvPr/>
        </p:nvSpPr>
        <p:spPr>
          <a:xfrm>
            <a:off x="5076056" y="4263752"/>
            <a:ext cx="704850" cy="533400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1000" i="1" dirty="0">
                <a:effectLst/>
                <a:ea typeface="Calibri"/>
                <a:cs typeface="Times New Roman"/>
              </a:rPr>
              <a:t>Onda Reflejada</a:t>
            </a:r>
            <a:endParaRPr lang="es-ES" sz="1100" dirty="0">
              <a:effectLst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65238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cap="all" dirty="0" smtClean="0"/>
              <a:t>5. RESULTADOS</a:t>
            </a:r>
            <a:endParaRPr lang="es-ES" sz="4000" cap="all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indent="0" algn="ctr">
              <a:buNone/>
            </a:pPr>
            <a:r>
              <a:rPr lang="es-ES" dirty="0"/>
              <a:t> </a:t>
            </a:r>
            <a:endParaRPr lang="es-ES" dirty="0" smtClean="0"/>
          </a:p>
        </p:txBody>
      </p:sp>
      <p:sp>
        <p:nvSpPr>
          <p:cNvPr id="5" name="1 Rectángulo"/>
          <p:cNvSpPr/>
          <p:nvPr/>
        </p:nvSpPr>
        <p:spPr>
          <a:xfrm>
            <a:off x="2987824" y="2708920"/>
            <a:ext cx="1368152" cy="22322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/>
          </a:p>
        </p:txBody>
      </p:sp>
      <p:sp>
        <p:nvSpPr>
          <p:cNvPr id="7" name="1 Rectángulo"/>
          <p:cNvSpPr/>
          <p:nvPr/>
        </p:nvSpPr>
        <p:spPr>
          <a:xfrm>
            <a:off x="5292080" y="2196297"/>
            <a:ext cx="1008112" cy="288888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8" name="1 Cuadro de texto"/>
          <p:cNvSpPr txBox="1"/>
          <p:nvPr/>
        </p:nvSpPr>
        <p:spPr>
          <a:xfrm>
            <a:off x="3563888" y="4689330"/>
            <a:ext cx="400089" cy="323846"/>
          </a:xfrm>
          <a:prstGeom prst="rect">
            <a:avLst/>
          </a:prstGeom>
          <a:noFill/>
          <a:ln>
            <a:noFill/>
          </a:ln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s-ES" sz="1000" i="1" dirty="0" smtClean="0"/>
              <a:t>D2</a:t>
            </a:r>
            <a:endParaRPr lang="es-ES" sz="1050" i="1" dirty="0"/>
          </a:p>
        </p:txBody>
      </p:sp>
      <p:sp>
        <p:nvSpPr>
          <p:cNvPr id="9" name="1 Cuadro de texto"/>
          <p:cNvSpPr txBox="1"/>
          <p:nvPr/>
        </p:nvSpPr>
        <p:spPr>
          <a:xfrm>
            <a:off x="3078570" y="3000308"/>
            <a:ext cx="400089" cy="323846"/>
          </a:xfrm>
          <a:prstGeom prst="rect">
            <a:avLst/>
          </a:prstGeom>
          <a:noFill/>
          <a:ln>
            <a:noFill/>
          </a:ln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s-ES" sz="1000" i="1" dirty="0"/>
              <a:t>D1</a:t>
            </a:r>
            <a:endParaRPr lang="es-ES" sz="1050" i="1" dirty="0"/>
          </a:p>
        </p:txBody>
      </p:sp>
      <p:sp>
        <p:nvSpPr>
          <p:cNvPr id="10" name="1 Cuadro de texto"/>
          <p:cNvSpPr txBox="1"/>
          <p:nvPr/>
        </p:nvSpPr>
        <p:spPr>
          <a:xfrm>
            <a:off x="3923928" y="2729729"/>
            <a:ext cx="400089" cy="323846"/>
          </a:xfrm>
          <a:prstGeom prst="rect">
            <a:avLst/>
          </a:prstGeom>
          <a:noFill/>
          <a:ln>
            <a:noFill/>
          </a:ln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s-ES" sz="1000" i="1" dirty="0" smtClean="0"/>
              <a:t>D3</a:t>
            </a:r>
            <a:endParaRPr lang="es-ES" sz="1050" i="1" dirty="0"/>
          </a:p>
        </p:txBody>
      </p:sp>
      <p:sp>
        <p:nvSpPr>
          <p:cNvPr id="11" name="1 Cuadro de texto"/>
          <p:cNvSpPr txBox="1"/>
          <p:nvPr/>
        </p:nvSpPr>
        <p:spPr>
          <a:xfrm>
            <a:off x="5652120" y="2196297"/>
            <a:ext cx="400089" cy="323846"/>
          </a:xfrm>
          <a:prstGeom prst="rect">
            <a:avLst/>
          </a:prstGeom>
          <a:noFill/>
          <a:ln>
            <a:noFill/>
          </a:ln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s-ES" sz="1000" i="1" dirty="0" smtClean="0"/>
              <a:t>R2</a:t>
            </a:r>
            <a:endParaRPr lang="es-ES" sz="1050" i="1" dirty="0"/>
          </a:p>
        </p:txBody>
      </p:sp>
      <p:sp>
        <p:nvSpPr>
          <p:cNvPr id="12" name="1 Cuadro de texto"/>
          <p:cNvSpPr txBox="1"/>
          <p:nvPr/>
        </p:nvSpPr>
        <p:spPr>
          <a:xfrm>
            <a:off x="5900103" y="4905354"/>
            <a:ext cx="400089" cy="323846"/>
          </a:xfrm>
          <a:prstGeom prst="rect">
            <a:avLst/>
          </a:prstGeom>
          <a:noFill/>
          <a:ln>
            <a:noFill/>
          </a:ln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s-ES" sz="1000" i="1" dirty="0" smtClean="0"/>
              <a:t>R3</a:t>
            </a:r>
            <a:endParaRPr lang="es-ES" sz="1050" i="1" dirty="0"/>
          </a:p>
        </p:txBody>
      </p:sp>
      <p:sp>
        <p:nvSpPr>
          <p:cNvPr id="13" name="1 Cuadro de texto"/>
          <p:cNvSpPr txBox="1"/>
          <p:nvPr/>
        </p:nvSpPr>
        <p:spPr>
          <a:xfrm>
            <a:off x="5292080" y="4185274"/>
            <a:ext cx="400089" cy="323846"/>
          </a:xfrm>
          <a:prstGeom prst="rect">
            <a:avLst/>
          </a:prstGeom>
          <a:noFill/>
          <a:ln>
            <a:noFill/>
          </a:ln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s-ES" sz="1000" i="1" dirty="0" smtClean="0"/>
              <a:t>R1</a:t>
            </a:r>
            <a:endParaRPr lang="es-ES" sz="1050" i="1" dirty="0"/>
          </a:p>
        </p:txBody>
      </p:sp>
      <p:sp>
        <p:nvSpPr>
          <p:cNvPr id="14" name="1 Cuadro de texto"/>
          <p:cNvSpPr txBox="1"/>
          <p:nvPr/>
        </p:nvSpPr>
        <p:spPr>
          <a:xfrm>
            <a:off x="3059832" y="2291031"/>
            <a:ext cx="1294252" cy="26667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s-ES" sz="1000" i="1" dirty="0"/>
              <a:t>ONDA DIRECTA</a:t>
            </a:r>
          </a:p>
        </p:txBody>
      </p:sp>
      <p:sp>
        <p:nvSpPr>
          <p:cNvPr id="15" name="1 Cuadro de texto"/>
          <p:cNvSpPr txBox="1"/>
          <p:nvPr/>
        </p:nvSpPr>
        <p:spPr>
          <a:xfrm>
            <a:off x="5148064" y="5229200"/>
            <a:ext cx="1552565" cy="27623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s-ES" sz="1000" i="1" dirty="0"/>
              <a:t>ONDA REFLEJADA</a:t>
            </a:r>
          </a:p>
        </p:txBody>
      </p:sp>
      <p:sp>
        <p:nvSpPr>
          <p:cNvPr id="16" name="15 Abrir llave"/>
          <p:cNvSpPr/>
          <p:nvPr/>
        </p:nvSpPr>
        <p:spPr>
          <a:xfrm>
            <a:off x="2771800" y="2060848"/>
            <a:ext cx="288032" cy="3312368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6 Cerrar llave"/>
          <p:cNvSpPr/>
          <p:nvPr/>
        </p:nvSpPr>
        <p:spPr>
          <a:xfrm>
            <a:off x="6444208" y="2060848"/>
            <a:ext cx="144016" cy="3312368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18" name="17 Gráfico"/>
          <p:cNvGraphicFramePr/>
          <p:nvPr>
            <p:extLst>
              <p:ext uri="{D42A27DB-BD31-4B8C-83A1-F6EECF244321}">
                <p14:modId xmlns:p14="http://schemas.microsoft.com/office/powerpoint/2010/main" val="3712781425"/>
              </p:ext>
            </p:extLst>
          </p:nvPr>
        </p:nvGraphicFramePr>
        <p:xfrm>
          <a:off x="251520" y="1412776"/>
          <a:ext cx="8640960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27812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 animBg="1"/>
      <p:bldP spid="1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cap="all" dirty="0" smtClean="0"/>
              <a:t>5. RESULTADOS</a:t>
            </a:r>
            <a:endParaRPr lang="es-ES" sz="4000" cap="all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457200" y="1752600"/>
            <a:ext cx="8363272" cy="4373563"/>
          </a:xfrm>
        </p:spPr>
        <p:txBody>
          <a:bodyPr>
            <a:normAutofit/>
          </a:bodyPr>
          <a:lstStyle/>
          <a:p>
            <a:pPr marL="3175">
              <a:buNone/>
            </a:pPr>
            <a:r>
              <a:rPr lang="es-ES" sz="1800" dirty="0" smtClean="0"/>
              <a:t>Efecto del aumento del contenido de agua en los registros de georradar :</a:t>
            </a:r>
          </a:p>
        </p:txBody>
      </p:sp>
      <p:graphicFrame>
        <p:nvGraphicFramePr>
          <p:cNvPr id="5" name="4 Gráfico"/>
          <p:cNvGraphicFramePr/>
          <p:nvPr>
            <p:extLst>
              <p:ext uri="{D42A27DB-BD31-4B8C-83A1-F6EECF244321}">
                <p14:modId xmlns:p14="http://schemas.microsoft.com/office/powerpoint/2010/main" val="4094246392"/>
              </p:ext>
            </p:extLst>
          </p:nvPr>
        </p:nvGraphicFramePr>
        <p:xfrm>
          <a:off x="251520" y="2060848"/>
          <a:ext cx="8640960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90862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cap="all" dirty="0" smtClean="0"/>
              <a:t>5. RESULTADOS</a:t>
            </a:r>
            <a:endParaRPr lang="es-ES" sz="4000" cap="all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3 Marcador de contenido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25000" lnSpcReduction="20000"/>
              </a:bodyPr>
              <a:lstStyle/>
              <a:p>
                <a:pPr marL="137160" indent="0" algn="ctr">
                  <a:buNone/>
                </a:pPr>
                <a:endParaRPr lang="es-ES" sz="2000" b="0" dirty="0" smtClean="0"/>
              </a:p>
              <a:p>
                <a:pPr marL="137160" indent="0" algn="ctr">
                  <a:buNone/>
                </a:pPr>
                <a:r>
                  <a:rPr lang="es-ES" sz="6400" b="0" dirty="0" smtClean="0">
                    <a:latin typeface="Arial" pitchFamily="34" charset="0"/>
                    <a:cs typeface="Arial" pitchFamily="34" charset="0"/>
                  </a:rPr>
                  <a:t>Velocidad</a:t>
                </a:r>
                <a:r>
                  <a:rPr lang="es-ES" sz="6400" b="0" dirty="0" smtClean="0">
                    <a:latin typeface="Arial" pitchFamily="34" charset="0"/>
                    <a:cs typeface="Arial" pitchFamily="34" charset="0"/>
                    <a:sym typeface="Wingdings" pitchFamily="2" charset="2"/>
                  </a:rPr>
                  <a:t>		</a:t>
                </a:r>
                <a14:m>
                  <m:oMath xmlns:m="http://schemas.openxmlformats.org/officeDocument/2006/math">
                    <m:r>
                      <a:rPr lang="es-ES" sz="6400" b="0" i="1">
                        <a:latin typeface="Cambria Math"/>
                      </a:rPr>
                      <m:t>𝑣</m:t>
                    </m:r>
                    <m:r>
                      <a:rPr lang="es-ES" sz="6400" b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s-ES" sz="6400" i="1">
                            <a:latin typeface="Cambria Math"/>
                          </a:rPr>
                        </m:ctrlPr>
                      </m:fPr>
                      <m:num>
                        <m:r>
                          <a:rPr lang="es-ES" sz="6400" b="0" i="1">
                            <a:latin typeface="Cambria Math"/>
                          </a:rPr>
                          <m:t>2</m:t>
                        </m:r>
                        <m:r>
                          <a:rPr lang="es-ES" sz="6400" b="0">
                            <a:latin typeface="Cambria Math"/>
                          </a:rPr>
                          <m:t>·</m:t>
                        </m:r>
                        <m:r>
                          <a:rPr lang="es-ES" sz="6400" b="0" i="1">
                            <a:latin typeface="Cambria Math"/>
                          </a:rPr>
                          <m:t>𝑑</m:t>
                        </m:r>
                      </m:num>
                      <m:den>
                        <m:sSubSup>
                          <m:sSubSupPr>
                            <m:ctrlPr>
                              <a:rPr lang="es-ES" sz="6400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s-ES" sz="6400" b="0">
                                <a:latin typeface="Cambria Math"/>
                              </a:rPr>
                              <m:t>∆</m:t>
                            </m:r>
                            <m:r>
                              <a:rPr lang="es-ES" sz="6400" b="0" i="1">
                                <a:latin typeface="Cambria Math"/>
                              </a:rPr>
                              <m:t>𝑡</m:t>
                            </m:r>
                          </m:e>
                          <m:sub>
                            <m:r>
                              <a:rPr lang="es-ES" sz="6400" b="0" i="1">
                                <a:latin typeface="Cambria Math"/>
                              </a:rPr>
                              <m:t>𝐷</m:t>
                            </m:r>
                          </m:sub>
                          <m:sup>
                            <m:r>
                              <a:rPr lang="es-ES" sz="6400" b="0" i="1">
                                <a:latin typeface="Cambria Math"/>
                              </a:rPr>
                              <m:t>𝑅</m:t>
                            </m:r>
                          </m:sup>
                        </m:sSubSup>
                      </m:den>
                    </m:f>
                    <m:r>
                      <a:rPr lang="es-ES" sz="6400" b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s-ES" sz="6400" i="1">
                            <a:latin typeface="Cambria Math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s-ES" sz="64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s-ES" sz="6400" b="0" i="1">
                                <a:latin typeface="Cambria Math"/>
                              </a:rPr>
                              <m:t>2</m:t>
                            </m:r>
                            <m:r>
                              <a:rPr lang="es-ES" sz="6400" b="0">
                                <a:latin typeface="Cambria Math"/>
                              </a:rPr>
                              <m:t>∙</m:t>
                            </m:r>
                            <m:rad>
                              <m:radPr>
                                <m:degHide m:val="on"/>
                                <m:ctrlPr>
                                  <a:rPr lang="es-ES" sz="6400" i="1">
                                    <a:latin typeface="Cambria Math"/>
                                  </a:rPr>
                                </m:ctrlPr>
                              </m:radPr>
                              <m:deg/>
                              <m:e>
                                <m:sSup>
                                  <m:sSupPr>
                                    <m:ctrlPr>
                                      <a:rPr lang="es-ES" sz="6400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s-ES" sz="6400" b="0" i="1">
                                        <a:latin typeface="Cambria Math"/>
                                      </a:rPr>
                                      <m:t>h</m:t>
                                    </m:r>
                                  </m:e>
                                  <m:sup>
                                    <m:r>
                                      <a:rPr lang="es-ES" sz="6400" b="0" i="1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s-ES" sz="6400" b="0">
                                    <a:latin typeface="Cambria Math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es-ES" sz="6400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f>
                                      <m:fPr>
                                        <m:ctrlPr>
                                          <a:rPr lang="es-ES" sz="6400" i="1">
                                            <a:latin typeface="Cambria Math"/>
                                          </a:rPr>
                                        </m:ctrlPr>
                                      </m:fPr>
                                      <m:num>
                                        <m:sSub>
                                          <m:sSubPr>
                                            <m:ctrlPr>
                                              <a:rPr lang="es-ES" sz="64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s-ES" sz="6400" b="0" i="1">
                                                <a:latin typeface="Cambria Math"/>
                                              </a:rPr>
                                              <m:t>𝑑</m:t>
                                            </m:r>
                                          </m:e>
                                          <m:sub>
                                            <m:r>
                                              <a:rPr lang="es-ES" sz="6400" b="0" i="1">
                                                <a:latin typeface="Cambria Math"/>
                                              </a:rPr>
                                              <m:t>0</m:t>
                                            </m:r>
                                          </m:sub>
                                        </m:sSub>
                                      </m:num>
                                      <m:den>
                                        <m:r>
                                          <a:rPr lang="es-ES" sz="6400" b="0" i="1">
                                            <a:latin typeface="Cambria Math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</m:e>
                                  <m:sup>
                                    <m:r>
                                      <a:rPr lang="es-ES" sz="6400" b="0" i="1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rad>
                          </m:e>
                        </m:d>
                      </m:num>
                      <m:den>
                        <m:sSubSup>
                          <m:sSubSupPr>
                            <m:ctrlPr>
                              <a:rPr lang="es-ES" sz="6400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s-ES" sz="6400" b="0">
                                <a:latin typeface="Cambria Math"/>
                              </a:rPr>
                              <m:t>∆</m:t>
                            </m:r>
                            <m:r>
                              <a:rPr lang="es-ES" sz="6400" b="0" i="1">
                                <a:latin typeface="Cambria Math"/>
                              </a:rPr>
                              <m:t>𝑡</m:t>
                            </m:r>
                          </m:e>
                          <m:sub>
                            <m:r>
                              <a:rPr lang="es-ES" sz="6400" b="0" i="1">
                                <a:latin typeface="Cambria Math"/>
                              </a:rPr>
                              <m:t>𝐷</m:t>
                            </m:r>
                          </m:sub>
                          <m:sup>
                            <m:r>
                              <a:rPr lang="es-ES" sz="6400" b="0" i="1">
                                <a:latin typeface="Cambria Math"/>
                              </a:rPr>
                              <m:t>𝑅</m:t>
                            </m:r>
                          </m:sup>
                        </m:sSubSup>
                      </m:den>
                    </m:f>
                  </m:oMath>
                </a14:m>
                <a:endParaRPr lang="es-ES" sz="6400" dirty="0" smtClean="0">
                  <a:latin typeface="Arial" pitchFamily="34" charset="0"/>
                  <a:cs typeface="Arial" pitchFamily="34" charset="0"/>
                </a:endParaRPr>
              </a:p>
              <a:p>
                <a:pPr marL="137160" indent="0" algn="ctr">
                  <a:buNone/>
                </a:pPr>
                <a:endParaRPr lang="es-ES" sz="6400" dirty="0"/>
              </a:p>
              <a:p>
                <a:pPr marL="137160" indent="0" algn="ctr">
                  <a:buNone/>
                </a:pPr>
                <a:r>
                  <a:rPr lang="es-ES" sz="6400" dirty="0" smtClean="0">
                    <a:latin typeface="Arial" pitchFamily="34" charset="0"/>
                    <a:cs typeface="Arial" pitchFamily="34" charset="0"/>
                  </a:rPr>
                  <a:t>Intervalos </a:t>
                </a:r>
                <a:r>
                  <a:rPr lang="es-ES" sz="6400" dirty="0" smtClean="0">
                    <a:latin typeface="Arial" pitchFamily="34" charset="0"/>
                    <a:cs typeface="Arial" pitchFamily="34" charset="0"/>
                    <a:sym typeface="Wingdings" pitchFamily="2" charset="2"/>
                  </a:rPr>
                  <a:t>entre los máximos de la onda directa y reflejada</a:t>
                </a:r>
              </a:p>
              <a:p>
                <a:pPr marL="137160" indent="0" algn="ctr">
                  <a:buNone/>
                </a:pPr>
                <a:endParaRPr lang="es-ES" sz="6400" dirty="0" smtClean="0">
                  <a:latin typeface="Arial" pitchFamily="34" charset="0"/>
                  <a:cs typeface="Arial" pitchFamily="34" charset="0"/>
                  <a:sym typeface="Wingdings" pitchFamily="2" charset="2"/>
                </a:endParaRPr>
              </a:p>
              <a:p>
                <a:pPr marL="137160" indent="0" algn="ctr">
                  <a:buNone/>
                </a:pPr>
                <a:r>
                  <a:rPr lang="es-ES" sz="6400" dirty="0" smtClean="0">
                    <a:latin typeface="Arial" pitchFamily="34" charset="0"/>
                    <a:cs typeface="Arial" pitchFamily="34" charset="0"/>
                    <a:sym typeface="Wingdings" pitchFamily="2" charset="2"/>
                  </a:rPr>
                  <a:t>D1-R1, D1-R2, D1-R3</a:t>
                </a:r>
              </a:p>
              <a:p>
                <a:pPr marL="137160" indent="0" algn="ctr">
                  <a:buNone/>
                </a:pPr>
                <a:r>
                  <a:rPr lang="es-ES" sz="6400" dirty="0" smtClean="0">
                    <a:latin typeface="Arial" pitchFamily="34" charset="0"/>
                    <a:cs typeface="Arial" pitchFamily="34" charset="0"/>
                    <a:sym typeface="Wingdings" pitchFamily="2" charset="2"/>
                  </a:rPr>
                  <a:t>D2-R1, D2-R2, D2-R3</a:t>
                </a:r>
              </a:p>
              <a:p>
                <a:pPr marL="137160" indent="0" algn="ctr">
                  <a:buNone/>
                </a:pPr>
                <a:r>
                  <a:rPr lang="es-ES" sz="6400" dirty="0" smtClean="0">
                    <a:latin typeface="Arial" pitchFamily="34" charset="0"/>
                    <a:cs typeface="Arial" pitchFamily="34" charset="0"/>
                    <a:sym typeface="Wingdings" pitchFamily="2" charset="2"/>
                  </a:rPr>
                  <a:t>D3-R1, D3-R2, D3-R3</a:t>
                </a:r>
                <a:endParaRPr lang="es-ES" sz="6400" dirty="0" smtClean="0">
                  <a:latin typeface="Arial" pitchFamily="34" charset="0"/>
                  <a:cs typeface="Arial" pitchFamily="34" charset="0"/>
                </a:endParaRPr>
              </a:p>
              <a:p>
                <a:pPr marL="137160" indent="0" algn="ctr">
                  <a:buNone/>
                </a:pPr>
                <a:endParaRPr lang="es-ES" sz="6400" dirty="0" smtClean="0">
                  <a:latin typeface="Arial" pitchFamily="34" charset="0"/>
                  <a:cs typeface="Arial" pitchFamily="34" charset="0"/>
                </a:endParaRPr>
              </a:p>
              <a:p>
                <a:pPr marL="137160" indent="0" algn="ctr">
                  <a:buNone/>
                </a:pPr>
                <a:r>
                  <a:rPr lang="en-US" sz="6400" b="0" dirty="0" err="1" smtClean="0">
                    <a:latin typeface="Arial" pitchFamily="34" charset="0"/>
                    <a:cs typeface="Arial" pitchFamily="34" charset="0"/>
                  </a:rPr>
                  <a:t>Atenuación</a:t>
                </a:r>
                <a:r>
                  <a:rPr lang="en-US" sz="6400" b="0" dirty="0" smtClean="0">
                    <a:latin typeface="Arial" pitchFamily="34" charset="0"/>
                    <a:cs typeface="Arial" pitchFamily="34" charset="0"/>
                    <a:sym typeface="Wingdings" pitchFamily="2" charset="2"/>
                  </a:rPr>
                  <a:t>  		</a:t>
                </a:r>
                <a14:m>
                  <m:oMath xmlns:m="http://schemas.openxmlformats.org/officeDocument/2006/math">
                    <m:r>
                      <a:rPr lang="en-US" sz="6400" b="0" i="1">
                        <a:latin typeface="Cambria Math"/>
                      </a:rPr>
                      <m:t>𝛼</m:t>
                    </m:r>
                    <m:r>
                      <a:rPr lang="en-US" sz="6400" b="0" i="1">
                        <a:latin typeface="Cambria Math"/>
                      </a:rPr>
                      <m:t>=20∙</m:t>
                    </m:r>
                    <m:func>
                      <m:funcPr>
                        <m:ctrlPr>
                          <a:rPr lang="es-ES" sz="6400" i="1">
                            <a:latin typeface="Cambria Math"/>
                          </a:rPr>
                        </m:ctrlPr>
                      </m:funcPr>
                      <m:fName>
                        <m:r>
                          <a:rPr lang="en-US" sz="6400" b="0" i="1">
                            <a:latin typeface="Cambria Math"/>
                          </a:rPr>
                          <m:t>𝑙𝑜𝑔</m:t>
                        </m:r>
                      </m:fName>
                      <m:e>
                        <m:d>
                          <m:dPr>
                            <m:ctrlPr>
                              <a:rPr lang="es-ES" sz="6400" i="1"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s-ES" sz="64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s-ES" sz="64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6400" b="0" i="1">
                                        <a:latin typeface="Cambria Math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sz="6400" b="0" i="1"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es-ES" sz="64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6400" b="0" i="1">
                                        <a:latin typeface="Cambria Math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sz="6400" b="0" i="1">
                                        <a:latin typeface="Cambria Math"/>
                                      </a:rPr>
                                      <m:t>0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</m:func>
                  </m:oMath>
                </a14:m>
                <a:endParaRPr lang="es-ES" sz="6400" dirty="0" smtClean="0">
                  <a:latin typeface="Arial" pitchFamily="34" charset="0"/>
                  <a:cs typeface="Arial" pitchFamily="34" charset="0"/>
                </a:endParaRPr>
              </a:p>
              <a:p>
                <a:pPr marL="137160" indent="0" algn="ctr">
                  <a:buNone/>
                </a:pPr>
                <a:endParaRPr lang="es-ES" sz="6400" dirty="0" smtClean="0">
                  <a:latin typeface="Arial" pitchFamily="34" charset="0"/>
                  <a:cs typeface="Arial" pitchFamily="34" charset="0"/>
                </a:endParaRPr>
              </a:p>
              <a:p>
                <a:pPr marL="137160" indent="0" algn="ctr">
                  <a:buNone/>
                </a:pPr>
                <a:r>
                  <a:rPr lang="es-ES" sz="6400" dirty="0" smtClean="0">
                    <a:latin typeface="Arial" pitchFamily="34" charset="0"/>
                    <a:cs typeface="Arial" pitchFamily="34" charset="0"/>
                  </a:rPr>
                  <a:t>Máximos de la onda reflejada</a:t>
                </a:r>
              </a:p>
              <a:p>
                <a:pPr marL="137160" indent="0" algn="ctr">
                  <a:buNone/>
                </a:pPr>
                <a:r>
                  <a:rPr lang="es-ES" sz="6400" dirty="0" smtClean="0">
                    <a:latin typeface="Arial" pitchFamily="34" charset="0"/>
                    <a:cs typeface="Arial" pitchFamily="34" charset="0"/>
                  </a:rPr>
                  <a:t>R1, R2 y R3</a:t>
                </a:r>
                <a:endParaRPr lang="es-ES" sz="64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4" name="3 Marcador de contenido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b="-585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89547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4000" cap="all" dirty="0" smtClean="0"/>
              <a:t>6. INTERPRETACIÓN DE RESULTADOS</a:t>
            </a:r>
            <a:endParaRPr lang="es-ES" sz="4000" cap="al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3 Marcador de contenido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137160" indent="0">
                  <a:buNone/>
                </a:pPr>
                <a:endParaRPr lang="es-ES" sz="2000" b="0" dirty="0" smtClean="0"/>
              </a:p>
              <a:p>
                <a:pPr marL="137160" indent="0">
                  <a:buNone/>
                </a:pPr>
                <a:endParaRPr lang="es-ES" sz="2000" b="0" dirty="0" smtClean="0"/>
              </a:p>
              <a:p>
                <a:pPr marL="137160" indent="0">
                  <a:buNone/>
                </a:pPr>
                <a:endParaRPr lang="es-ES" sz="2000" b="0" dirty="0" smtClean="0"/>
              </a:p>
              <a:p>
                <a:pPr marL="137160" indent="0">
                  <a:buNone/>
                </a:pPr>
                <a:r>
                  <a:rPr lang="es-ES" sz="2400" b="0" dirty="0" smtClean="0"/>
                  <a:t>Análisis de la variación de velocidad:</a:t>
                </a:r>
              </a:p>
              <a:p>
                <a:pPr marL="137160" indent="0" algn="ctr">
                  <a:buNone/>
                </a:pPr>
                <a:endParaRPr lang="es-ES" sz="2400" b="0" dirty="0" smtClean="0"/>
              </a:p>
              <a:p>
                <a:pPr marL="137160" indent="0" algn="ctr">
                  <a:buNone/>
                </a:pPr>
                <a:endParaRPr lang="es-ES" sz="2400" b="0" dirty="0" smtClean="0"/>
              </a:p>
              <a:p>
                <a:pPr marL="13716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s-ES_tradnl" sz="2400" i="1">
                          <a:latin typeface="Cambria Math"/>
                        </a:rPr>
                        <m:t>∆</m:t>
                      </m:r>
                      <m:r>
                        <a:rPr lang="es-ES_tradnl" sz="2400" i="1">
                          <a:latin typeface="Cambria Math"/>
                        </a:rPr>
                        <m:t>𝑣</m:t>
                      </m:r>
                      <m:r>
                        <a:rPr lang="es-ES_tradnl" sz="2400" i="1">
                          <a:latin typeface="Cambria Math"/>
                        </a:rPr>
                        <m:t> (</m:t>
                      </m:r>
                      <m:f>
                        <m:fPr>
                          <m:ctrlPr>
                            <a:rPr lang="es-E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s-ES_tradnl" sz="2400" i="1">
                              <a:latin typeface="Cambria Math"/>
                            </a:rPr>
                            <m:t>𝑐𝑚</m:t>
                          </m:r>
                        </m:num>
                        <m:den>
                          <m:r>
                            <a:rPr lang="es-ES_tradnl" sz="2400" i="1">
                              <a:latin typeface="Cambria Math"/>
                            </a:rPr>
                            <m:t>𝑛𝑠</m:t>
                          </m:r>
                        </m:den>
                      </m:f>
                      <m:r>
                        <a:rPr lang="es-ES_tradnl" sz="2400" i="1">
                          <a:latin typeface="Cambria Math"/>
                        </a:rPr>
                        <m:t>)=</m:t>
                      </m:r>
                      <m:sSub>
                        <m:sSubPr>
                          <m:ctrlPr>
                            <a:rPr lang="es-E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s-ES_tradnl" sz="2400" i="1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s-ES_tradnl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s-ES_tradnl" sz="2400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s-E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s-ES_tradnl" sz="2400" i="1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s-ES_tradnl" sz="2400" i="1">
                              <a:latin typeface="Cambria Math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lang="es-ES" sz="2400" dirty="0"/>
              </a:p>
            </p:txBody>
          </p:sp>
        </mc:Choice>
        <mc:Fallback xmlns="">
          <p:sp>
            <p:nvSpPr>
              <p:cNvPr id="4" name="3 Marcador de contenido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1978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cap="all" dirty="0" smtClean="0"/>
              <a:t>6. INTERPRETACIÓN DE RESULTADOS</a:t>
            </a:r>
            <a:endParaRPr lang="es-ES" sz="4000" cap="all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indent="0">
              <a:buNone/>
            </a:pPr>
            <a:endParaRPr lang="es-ES" sz="2000" b="0" dirty="0" smtClean="0"/>
          </a:p>
          <a:p>
            <a:pPr marL="137160" indent="0" algn="ctr">
              <a:buNone/>
            </a:pPr>
            <a:endParaRPr lang="es-ES" sz="2000" b="0" dirty="0" smtClean="0"/>
          </a:p>
        </p:txBody>
      </p:sp>
      <p:graphicFrame>
        <p:nvGraphicFramePr>
          <p:cNvPr id="5" name="4 Gráfico"/>
          <p:cNvGraphicFramePr/>
          <p:nvPr>
            <p:extLst>
              <p:ext uri="{D42A27DB-BD31-4B8C-83A1-F6EECF244321}">
                <p14:modId xmlns:p14="http://schemas.microsoft.com/office/powerpoint/2010/main" val="4215258538"/>
              </p:ext>
            </p:extLst>
          </p:nvPr>
        </p:nvGraphicFramePr>
        <p:xfrm>
          <a:off x="179512" y="1556792"/>
          <a:ext cx="8712968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93754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cap="all" dirty="0" smtClean="0"/>
              <a:t>6. INTERPRETACIÓN DE RESULTADOS</a:t>
            </a:r>
            <a:endParaRPr lang="es-ES" sz="4000" cap="all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indent="0">
              <a:buNone/>
            </a:pPr>
            <a:endParaRPr lang="es-ES" sz="2000" b="0" dirty="0" smtClean="0"/>
          </a:p>
          <a:p>
            <a:pPr marL="137160" indent="0" algn="ctr">
              <a:buNone/>
            </a:pPr>
            <a:endParaRPr lang="es-ES" sz="2000" b="0" dirty="0" smtClean="0"/>
          </a:p>
        </p:txBody>
      </p:sp>
      <p:pic>
        <p:nvPicPr>
          <p:cNvPr id="1026" name="Picture 2" descr="R3D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824452"/>
            <a:ext cx="6552728" cy="4628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6344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cap="all" dirty="0" smtClean="0"/>
              <a:t>6. INTERPRETACIÓN DE RESULTADOS</a:t>
            </a:r>
            <a:endParaRPr lang="es-ES" sz="4000" cap="all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indent="0">
              <a:buNone/>
            </a:pPr>
            <a:endParaRPr lang="es-ES" sz="2000" b="0" dirty="0" smtClean="0"/>
          </a:p>
          <a:p>
            <a:pPr marL="137160" indent="0" algn="ctr">
              <a:buNone/>
            </a:pPr>
            <a:endParaRPr lang="es-ES" sz="2000" b="0" dirty="0" smtClean="0"/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1078"/>
              </p:ext>
            </p:extLst>
          </p:nvPr>
        </p:nvGraphicFramePr>
        <p:xfrm>
          <a:off x="457200" y="2468562"/>
          <a:ext cx="8229600" cy="29604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28700"/>
                <a:gridCol w="1028700"/>
                <a:gridCol w="1028700"/>
                <a:gridCol w="1028700"/>
                <a:gridCol w="1028700"/>
                <a:gridCol w="1028700"/>
                <a:gridCol w="1028700"/>
                <a:gridCol w="1028700"/>
              </a:tblGrid>
              <a:tr h="190500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 dirty="0">
                          <a:effectLst/>
                        </a:rPr>
                        <a:t>Intervalos de tiempo </a:t>
                      </a:r>
                      <a:endParaRPr lang="es-ES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 dirty="0">
                          <a:effectLst/>
                        </a:rPr>
                        <a:t>considerado</a:t>
                      </a:r>
                      <a:endParaRPr lang="es-ES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 dirty="0">
                          <a:effectLst/>
                        </a:rPr>
                        <a:t> para el cálculo </a:t>
                      </a:r>
                      <a:endParaRPr lang="es-ES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 dirty="0">
                          <a:effectLst/>
                        </a:rPr>
                        <a:t>de velocidades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400" dirty="0">
                          <a:effectLst/>
                        </a:rPr>
                        <a:t>Ecuación de ajuste </a:t>
                      </a:r>
                      <a:r>
                        <a:rPr lang="es-ES_tradnl" sz="1400" dirty="0" err="1">
                          <a:effectLst/>
                        </a:rPr>
                        <a:t>polinómica</a:t>
                      </a:r>
                      <a:r>
                        <a:rPr lang="es-ES_tradnl" sz="1400" dirty="0">
                          <a:effectLst/>
                        </a:rPr>
                        <a:t> de segundo orden</a:t>
                      </a:r>
                      <a:endParaRPr lang="es-ES" sz="18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400" dirty="0">
                          <a:effectLst/>
                        </a:rPr>
                        <a:t>y(x) = a + </a:t>
                      </a:r>
                      <a:r>
                        <a:rPr lang="es-ES_tradnl" sz="1400" dirty="0" err="1">
                          <a:effectLst/>
                        </a:rPr>
                        <a:t>bx</a:t>
                      </a:r>
                      <a:r>
                        <a:rPr lang="es-ES_tradnl" sz="1400" dirty="0">
                          <a:effectLst/>
                        </a:rPr>
                        <a:t> +cx</a:t>
                      </a:r>
                      <a:r>
                        <a:rPr lang="es-ES_tradnl" sz="1400" baseline="30000" dirty="0">
                          <a:effectLst/>
                        </a:rPr>
                        <a:t>2</a:t>
                      </a:r>
                      <a:endParaRPr lang="es-E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8460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>
                          <a:effectLst/>
                        </a:rPr>
                        <a:t>a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>
                          <a:effectLst/>
                        </a:rPr>
                        <a:t>b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>
                          <a:effectLst/>
                        </a:rPr>
                        <a:t>c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>
                          <a:effectLst/>
                        </a:rPr>
                        <a:t>R</a:t>
                      </a:r>
                      <a:r>
                        <a:rPr lang="es-ES_tradnl" sz="1000" baseline="30000">
                          <a:effectLst/>
                        </a:rPr>
                        <a:t>2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9050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>
                          <a:effectLst/>
                        </a:rPr>
                        <a:t>Valor 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>
                          <a:effectLst/>
                          <a:sym typeface="Symbol"/>
                        </a:rPr>
                        <a:t></a:t>
                      </a:r>
                      <a:r>
                        <a:rPr lang="es-ES_tradnl" sz="1000">
                          <a:effectLst/>
                        </a:rPr>
                        <a:t>*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>
                          <a:effectLst/>
                        </a:rPr>
                        <a:t>Valor 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>
                          <a:effectLst/>
                          <a:sym typeface="Symbol"/>
                        </a:rPr>
                        <a:t></a:t>
                      </a:r>
                      <a:r>
                        <a:rPr lang="es-ES_tradnl" sz="1000">
                          <a:effectLst/>
                        </a:rPr>
                        <a:t>*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>
                          <a:effectLst/>
                        </a:rPr>
                        <a:t>Valor 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>
                          <a:effectLst/>
                          <a:sym typeface="Symbol"/>
                        </a:rPr>
                        <a:t></a:t>
                      </a:r>
                      <a:r>
                        <a:rPr lang="es-ES_tradnl" sz="1000">
                          <a:effectLst/>
                        </a:rPr>
                        <a:t>*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>
                          <a:effectLst/>
                        </a:rPr>
                        <a:t>R1-D1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>
                          <a:effectLst/>
                        </a:rPr>
                        <a:t>-0,24309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 dirty="0">
                          <a:effectLst/>
                        </a:rPr>
                        <a:t>0,12672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>
                          <a:effectLst/>
                        </a:rPr>
                        <a:t>-0,00943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 dirty="0">
                          <a:effectLst/>
                        </a:rPr>
                        <a:t>0,00932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>
                          <a:effectLst/>
                        </a:rPr>
                        <a:t>-4,09665E-4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>
                          <a:effectLst/>
                        </a:rPr>
                        <a:t>1,56516E-4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 b="1" dirty="0">
                          <a:effectLst/>
                        </a:rPr>
                        <a:t>0,93123</a:t>
                      </a:r>
                      <a:endParaRPr lang="es-ES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>
                          <a:effectLst/>
                        </a:rPr>
                        <a:t>R1-D2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>
                          <a:effectLst/>
                        </a:rPr>
                        <a:t>-0,33159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 dirty="0">
                          <a:effectLst/>
                        </a:rPr>
                        <a:t>0,153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>
                          <a:effectLst/>
                        </a:rPr>
                        <a:t>-0,01652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>
                          <a:effectLst/>
                        </a:rPr>
                        <a:t>0,01126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>
                          <a:effectLst/>
                        </a:rPr>
                        <a:t>-4,78719E-4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>
                          <a:effectLst/>
                        </a:rPr>
                        <a:t>1,88979E-4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 b="1" dirty="0">
                          <a:effectLst/>
                        </a:rPr>
                        <a:t>0,9427</a:t>
                      </a:r>
                      <a:endParaRPr lang="es-ES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>
                          <a:effectLst/>
                        </a:rPr>
                        <a:t>R1-D3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>
                          <a:effectLst/>
                        </a:rPr>
                        <a:t>-0,42281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 dirty="0">
                          <a:effectLst/>
                        </a:rPr>
                        <a:t>0,2474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>
                          <a:effectLst/>
                        </a:rPr>
                        <a:t>-0,028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>
                          <a:effectLst/>
                        </a:rPr>
                        <a:t>0,0182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>
                          <a:effectLst/>
                        </a:rPr>
                        <a:t>-6,61222E-4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>
                          <a:effectLst/>
                        </a:rPr>
                        <a:t>3,05568E-4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 b="1" dirty="0">
                          <a:effectLst/>
                        </a:rPr>
                        <a:t>0,93364</a:t>
                      </a:r>
                      <a:endParaRPr lang="es-ES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>
                          <a:effectLst/>
                        </a:rPr>
                        <a:t>R2-D1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>
                          <a:effectLst/>
                        </a:rPr>
                        <a:t>-0,15068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 dirty="0">
                          <a:effectLst/>
                        </a:rPr>
                        <a:t>0,07905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>
                          <a:effectLst/>
                        </a:rPr>
                        <a:t>-0,01226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>
                          <a:effectLst/>
                        </a:rPr>
                        <a:t>0,00582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>
                          <a:effectLst/>
                        </a:rPr>
                        <a:t>-3,3369E-4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>
                          <a:effectLst/>
                        </a:rPr>
                        <a:t>9,76367E-5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 b="1" dirty="0">
                          <a:effectLst/>
                        </a:rPr>
                        <a:t>0,96919</a:t>
                      </a:r>
                      <a:endParaRPr lang="es-ES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>
                          <a:effectLst/>
                        </a:rPr>
                        <a:t>R2-D2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>
                          <a:effectLst/>
                        </a:rPr>
                        <a:t>-0,19479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 dirty="0">
                          <a:effectLst/>
                        </a:rPr>
                        <a:t>0,08902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>
                          <a:effectLst/>
                        </a:rPr>
                        <a:t>-0,01945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>
                          <a:effectLst/>
                        </a:rPr>
                        <a:t>0,00655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>
                          <a:effectLst/>
                        </a:rPr>
                        <a:t>-3,71451E-4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>
                          <a:effectLst/>
                        </a:rPr>
                        <a:t>1,09948E-4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 b="1" dirty="0">
                          <a:effectLst/>
                        </a:rPr>
                        <a:t>0,97648</a:t>
                      </a:r>
                      <a:endParaRPr lang="es-ES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>
                          <a:effectLst/>
                        </a:rPr>
                        <a:t>R2-D3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>
                          <a:effectLst/>
                        </a:rPr>
                        <a:t>-0,22166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 dirty="0">
                          <a:effectLst/>
                        </a:rPr>
                        <a:t>0,13945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>
                          <a:effectLst/>
                        </a:rPr>
                        <a:t>-0,03069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>
                          <a:effectLst/>
                        </a:rPr>
                        <a:t>0,01026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>
                          <a:effectLst/>
                        </a:rPr>
                        <a:t>-4,78373E-4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>
                          <a:effectLst/>
                        </a:rPr>
                        <a:t>1,72238E-4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 b="1" dirty="0">
                          <a:effectLst/>
                        </a:rPr>
                        <a:t>0,97165</a:t>
                      </a:r>
                      <a:endParaRPr lang="es-ES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>
                          <a:effectLst/>
                        </a:rPr>
                        <a:t>R3-D1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>
                          <a:effectLst/>
                        </a:rPr>
                        <a:t>-0,03603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 dirty="0">
                          <a:effectLst/>
                        </a:rPr>
                        <a:t>0,06232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>
                          <a:effectLst/>
                        </a:rPr>
                        <a:t>-0,01552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>
                          <a:effectLst/>
                        </a:rPr>
                        <a:t>0,00458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>
                          <a:effectLst/>
                        </a:rPr>
                        <a:t>-1,90968E-4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>
                          <a:effectLst/>
                        </a:rPr>
                        <a:t>7,69731E-5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 b="1" dirty="0">
                          <a:effectLst/>
                        </a:rPr>
                        <a:t>0,97257</a:t>
                      </a:r>
                      <a:endParaRPr lang="es-ES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>
                          <a:effectLst/>
                        </a:rPr>
                        <a:t>R3-D2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>
                          <a:effectLst/>
                        </a:rPr>
                        <a:t>-0,04685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 dirty="0">
                          <a:effectLst/>
                        </a:rPr>
                        <a:t>0,06722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>
                          <a:effectLst/>
                        </a:rPr>
                        <a:t>-0,02196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>
                          <a:effectLst/>
                        </a:rPr>
                        <a:t>0,00495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>
                          <a:effectLst/>
                        </a:rPr>
                        <a:t>-2,00206E-4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>
                          <a:effectLst/>
                        </a:rPr>
                        <a:t>8,30295E-5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 b="1" dirty="0">
                          <a:effectLst/>
                        </a:rPr>
                        <a:t>0,97978</a:t>
                      </a:r>
                      <a:endParaRPr lang="es-ES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>
                          <a:effectLst/>
                        </a:rPr>
                        <a:t>R3-D3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>
                          <a:effectLst/>
                        </a:rPr>
                        <a:t>-0,01636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 dirty="0">
                          <a:effectLst/>
                        </a:rPr>
                        <a:t>0,10126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>
                          <a:effectLst/>
                        </a:rPr>
                        <a:t>-0,03231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>
                          <a:effectLst/>
                        </a:rPr>
                        <a:t>0,00745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>
                          <a:effectLst/>
                        </a:rPr>
                        <a:t>-2,36381E-4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>
                          <a:effectLst/>
                        </a:rPr>
                        <a:t>1,25071E-4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000" b="1" dirty="0">
                          <a:effectLst/>
                        </a:rPr>
                        <a:t>0,97562</a:t>
                      </a:r>
                      <a:endParaRPr lang="es-ES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  <p:sp>
        <p:nvSpPr>
          <p:cNvPr id="5" name="4 Rectángulo"/>
          <p:cNvSpPr/>
          <p:nvPr/>
        </p:nvSpPr>
        <p:spPr>
          <a:xfrm>
            <a:off x="7524328" y="2924944"/>
            <a:ext cx="1296144" cy="27363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7" name="6 Conector recto de flecha"/>
          <p:cNvCxnSpPr/>
          <p:nvPr/>
        </p:nvCxnSpPr>
        <p:spPr>
          <a:xfrm flipV="1">
            <a:off x="8172400" y="5733256"/>
            <a:ext cx="0" cy="5760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2090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cap="all" dirty="0" smtClean="0"/>
              <a:t>6. INTERPRETACIÓN DE RESULTADOS</a:t>
            </a:r>
            <a:endParaRPr lang="es-ES" sz="4000" cap="al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3 Marcador de contenido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137160" indent="0">
                  <a:buNone/>
                </a:pPr>
                <a:endParaRPr lang="es-ES" sz="2000" b="0" dirty="0" smtClean="0"/>
              </a:p>
              <a:p>
                <a:pPr marL="137160" indent="0">
                  <a:buNone/>
                </a:pPr>
                <a:endParaRPr lang="es-ES" sz="2000" b="0" dirty="0" smtClean="0"/>
              </a:p>
              <a:p>
                <a:pPr marL="137160" indent="0">
                  <a:buNone/>
                </a:pPr>
                <a:endParaRPr lang="es-ES" sz="2000" b="0" dirty="0" smtClean="0"/>
              </a:p>
              <a:p>
                <a:pPr marL="137160" indent="0">
                  <a:buNone/>
                </a:pPr>
                <a:r>
                  <a:rPr lang="es-ES" sz="2400" b="0" dirty="0" smtClean="0"/>
                  <a:t>Análisis de la variación del nivel de energía:</a:t>
                </a:r>
              </a:p>
              <a:p>
                <a:pPr marL="137160" indent="0">
                  <a:buNone/>
                </a:pPr>
                <a:endParaRPr lang="es-ES" sz="2400" dirty="0" smtClean="0"/>
              </a:p>
              <a:p>
                <a:pPr marL="137160" indent="0">
                  <a:buNone/>
                </a:pPr>
                <a:endParaRPr lang="es-ES" sz="2400" dirty="0"/>
              </a:p>
              <a:p>
                <a:pPr marL="13716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∆</m:t>
                      </m:r>
                      <m:r>
                        <a:rPr lang="en-US" sz="2400" i="1">
                          <a:latin typeface="Cambria Math"/>
                        </a:rPr>
                        <m:t>𝛼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s-E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𝛼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s-E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𝛼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lang="es-ES" sz="2400" b="0" dirty="0" smtClean="0"/>
              </a:p>
            </p:txBody>
          </p:sp>
        </mc:Choice>
        <mc:Fallback xmlns="">
          <p:sp>
            <p:nvSpPr>
              <p:cNvPr id="4" name="3 Marcador de contenido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4117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cap="all" dirty="0" smtClean="0"/>
              <a:t>6. INTERPRETACIÓN DE RESULTADOS</a:t>
            </a:r>
            <a:endParaRPr lang="es-ES" sz="4000" cap="all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indent="0">
              <a:buNone/>
            </a:pPr>
            <a:endParaRPr lang="es-ES" sz="2000" b="0" dirty="0" smtClean="0"/>
          </a:p>
          <a:p>
            <a:pPr marL="137160" indent="0">
              <a:buNone/>
            </a:pPr>
            <a:endParaRPr lang="es-ES" sz="2000" b="0" dirty="0" smtClean="0"/>
          </a:p>
          <a:p>
            <a:pPr marL="137160" indent="0">
              <a:buNone/>
            </a:pPr>
            <a:endParaRPr lang="es-ES" sz="2000" b="0" dirty="0" smtClean="0"/>
          </a:p>
        </p:txBody>
      </p:sp>
      <p:graphicFrame>
        <p:nvGraphicFramePr>
          <p:cNvPr id="5" name="4 Gráfico"/>
          <p:cNvGraphicFramePr/>
          <p:nvPr>
            <p:extLst>
              <p:ext uri="{D42A27DB-BD31-4B8C-83A1-F6EECF244321}">
                <p14:modId xmlns:p14="http://schemas.microsoft.com/office/powerpoint/2010/main" val="4275513291"/>
              </p:ext>
            </p:extLst>
          </p:nvPr>
        </p:nvGraphicFramePr>
        <p:xfrm>
          <a:off x="251520" y="1700808"/>
          <a:ext cx="8568952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95080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cap="all" dirty="0" smtClean="0"/>
              <a:t>6. INTERPRETACIÓN DE RESULTADOS</a:t>
            </a:r>
            <a:endParaRPr lang="es-ES" sz="4000" cap="all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indent="0">
              <a:buNone/>
            </a:pPr>
            <a:endParaRPr lang="es-ES" sz="2000" b="0" dirty="0" smtClean="0"/>
          </a:p>
          <a:p>
            <a:pPr marL="137160" indent="0">
              <a:buNone/>
            </a:pPr>
            <a:endParaRPr lang="es-ES" sz="2000" b="0" dirty="0" smtClean="0"/>
          </a:p>
          <a:p>
            <a:pPr marL="137160" indent="0">
              <a:buNone/>
            </a:pPr>
            <a:endParaRPr lang="es-ES" sz="2000" b="0" dirty="0" smtClean="0"/>
          </a:p>
        </p:txBody>
      </p:sp>
      <p:graphicFrame>
        <p:nvGraphicFramePr>
          <p:cNvPr id="6" name="5 Gráfico"/>
          <p:cNvGraphicFramePr/>
          <p:nvPr>
            <p:extLst>
              <p:ext uri="{D42A27DB-BD31-4B8C-83A1-F6EECF244321}">
                <p14:modId xmlns:p14="http://schemas.microsoft.com/office/powerpoint/2010/main" val="201737664"/>
              </p:ext>
            </p:extLst>
          </p:nvPr>
        </p:nvGraphicFramePr>
        <p:xfrm>
          <a:off x="251520" y="1700808"/>
          <a:ext cx="8568952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11158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cap="all" dirty="0" smtClean="0"/>
              <a:t>6. INTERPRETACIÓN DE RESULTADOS</a:t>
            </a:r>
            <a:endParaRPr lang="es-ES" sz="4000" cap="all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indent="0">
              <a:buNone/>
            </a:pPr>
            <a:endParaRPr lang="es-ES" sz="2000" b="0" dirty="0" smtClean="0"/>
          </a:p>
          <a:p>
            <a:pPr marL="137160" indent="0">
              <a:buNone/>
            </a:pPr>
            <a:endParaRPr lang="es-ES" sz="2000" b="0" dirty="0" smtClean="0"/>
          </a:p>
          <a:p>
            <a:pPr marL="137160" indent="0">
              <a:buNone/>
            </a:pPr>
            <a:endParaRPr lang="es-ES" sz="2000" b="0" dirty="0" smtClean="0"/>
          </a:p>
        </p:txBody>
      </p:sp>
      <p:graphicFrame>
        <p:nvGraphicFramePr>
          <p:cNvPr id="5" name="4 Gráfico"/>
          <p:cNvGraphicFramePr/>
          <p:nvPr>
            <p:extLst>
              <p:ext uri="{D42A27DB-BD31-4B8C-83A1-F6EECF244321}">
                <p14:modId xmlns:p14="http://schemas.microsoft.com/office/powerpoint/2010/main" val="3249042857"/>
              </p:ext>
            </p:extLst>
          </p:nvPr>
        </p:nvGraphicFramePr>
        <p:xfrm>
          <a:off x="251520" y="1700808"/>
          <a:ext cx="8568952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19986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cap="all" dirty="0" smtClean="0"/>
              <a:t>7. CONCLUSIONES</a:t>
            </a:r>
            <a:endParaRPr lang="es-ES" sz="4000" cap="all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s-ES" sz="2000" b="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s-ES" sz="2400" b="0" dirty="0" smtClean="0"/>
              <a:t>Experiencia muy interesante con el georradar</a:t>
            </a:r>
          </a:p>
          <a:p>
            <a:endParaRPr lang="es-ES" sz="2400" b="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s-ES" sz="2400" b="0" dirty="0" smtClean="0"/>
              <a:t>Análisis de la variación de </a:t>
            </a:r>
            <a:r>
              <a:rPr lang="es-ES" sz="2400" b="0" dirty="0" smtClean="0"/>
              <a:t>velocidad:</a:t>
            </a:r>
            <a:endParaRPr lang="es-ES" sz="2400" b="0" dirty="0" smtClean="0"/>
          </a:p>
          <a:p>
            <a:endParaRPr lang="es-ES" sz="2400" dirty="0" smtClean="0"/>
          </a:p>
          <a:p>
            <a:pPr marL="137160" indent="0" algn="ctr">
              <a:buNone/>
            </a:pPr>
            <a:r>
              <a:rPr lang="es-ES" sz="2400" b="0" dirty="0" smtClean="0">
                <a:sym typeface="Wingdings" pitchFamily="2" charset="2"/>
              </a:rPr>
              <a:t>«</a:t>
            </a:r>
            <a:r>
              <a:rPr lang="es-ES" sz="2400" b="0" u="sng" dirty="0" smtClean="0">
                <a:sym typeface="Wingdings" pitchFamily="2" charset="2"/>
              </a:rPr>
              <a:t>Resultados muy buenos</a:t>
            </a:r>
            <a:r>
              <a:rPr lang="es-ES" sz="2400" b="0" dirty="0" smtClean="0">
                <a:sym typeface="Wingdings" pitchFamily="2" charset="2"/>
              </a:rPr>
              <a:t>»</a:t>
            </a:r>
          </a:p>
          <a:p>
            <a:pPr marL="137160" indent="0" algn="ctr">
              <a:buNone/>
            </a:pPr>
            <a:endParaRPr lang="es-ES" sz="24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s-ES" sz="2400" b="0" dirty="0" smtClean="0"/>
              <a:t>Análisis de la variación del nivel de energía:</a:t>
            </a:r>
          </a:p>
          <a:p>
            <a:endParaRPr lang="es-ES" sz="2400" dirty="0"/>
          </a:p>
          <a:p>
            <a:pPr marL="137160" indent="0" algn="ctr">
              <a:buNone/>
            </a:pPr>
            <a:r>
              <a:rPr lang="es-ES" sz="2400" b="0" dirty="0" smtClean="0"/>
              <a:t>«Resultados prometedores»</a:t>
            </a:r>
          </a:p>
          <a:p>
            <a:pPr marL="137160" indent="0">
              <a:buNone/>
            </a:pPr>
            <a:endParaRPr lang="es-ES" sz="2000" b="0" dirty="0" smtClean="0"/>
          </a:p>
          <a:p>
            <a:pPr marL="137160" indent="0">
              <a:buNone/>
            </a:pPr>
            <a:endParaRPr lang="es-ES" sz="2000" b="0" dirty="0" smtClean="0"/>
          </a:p>
        </p:txBody>
      </p:sp>
    </p:spTree>
    <p:extLst>
      <p:ext uri="{BB962C8B-B14F-4D97-AF65-F5344CB8AC3E}">
        <p14:creationId xmlns:p14="http://schemas.microsoft.com/office/powerpoint/2010/main" val="482996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cap="all" dirty="0" smtClean="0"/>
              <a:t>7. CONCLUSIONES</a:t>
            </a:r>
            <a:endParaRPr lang="es-ES" sz="4000" cap="all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94360" indent="-457200">
              <a:buFont typeface="+mj-lt"/>
              <a:buAutoNum type="arabicPeriod"/>
            </a:pPr>
            <a:endParaRPr lang="es-ES" sz="2000" dirty="0" smtClean="0"/>
          </a:p>
          <a:p>
            <a:pPr marL="594360" indent="-457200">
              <a:buFont typeface="+mj-lt"/>
              <a:buAutoNum type="arabicPeriod"/>
            </a:pPr>
            <a:r>
              <a:rPr lang="es-ES" sz="2400" b="0" dirty="0" smtClean="0"/>
              <a:t>Mayores tiempos de inmersión</a:t>
            </a:r>
          </a:p>
          <a:p>
            <a:pPr marL="594360" indent="-457200">
              <a:buFont typeface="+mj-lt"/>
              <a:buAutoNum type="arabicPeriod"/>
            </a:pPr>
            <a:endParaRPr lang="es-ES" sz="2400" b="0" dirty="0" smtClean="0"/>
          </a:p>
          <a:p>
            <a:pPr marL="594360" indent="-457200">
              <a:buFont typeface="+mj-lt"/>
              <a:buAutoNum type="arabicPeriod"/>
            </a:pPr>
            <a:r>
              <a:rPr lang="es-ES" sz="2400" b="0" dirty="0" smtClean="0"/>
              <a:t>Ratificar los resultados estudiando la cara húmeda</a:t>
            </a:r>
          </a:p>
          <a:p>
            <a:pPr marL="594360" indent="-457200">
              <a:buFont typeface="+mj-lt"/>
              <a:buAutoNum type="arabicPeriod"/>
            </a:pPr>
            <a:endParaRPr lang="es-ES" sz="2400" b="0" dirty="0" smtClean="0"/>
          </a:p>
          <a:p>
            <a:pPr marL="594360" indent="-457200">
              <a:buFont typeface="+mj-lt"/>
              <a:buAutoNum type="arabicPeriod"/>
            </a:pPr>
            <a:r>
              <a:rPr lang="es-ES" sz="2400" b="0" dirty="0" smtClean="0"/>
              <a:t>Uso de distintas antenas</a:t>
            </a:r>
          </a:p>
          <a:p>
            <a:pPr marL="594360" indent="-457200">
              <a:buFont typeface="+mj-lt"/>
              <a:buAutoNum type="arabicPeriod"/>
            </a:pPr>
            <a:endParaRPr lang="es-ES" sz="2400" b="0" dirty="0" smtClean="0"/>
          </a:p>
          <a:p>
            <a:pPr marL="594360" indent="-457200">
              <a:buFont typeface="+mj-lt"/>
              <a:buAutoNum type="arabicPeriod"/>
            </a:pPr>
            <a:r>
              <a:rPr lang="es-ES" sz="2400" b="0" dirty="0" smtClean="0"/>
              <a:t>Diferentes calidades y tipos de hormigón</a:t>
            </a:r>
          </a:p>
          <a:p>
            <a:pPr marL="594360" indent="-457200">
              <a:buFont typeface="+mj-lt"/>
              <a:buAutoNum type="arabicPeriod"/>
            </a:pPr>
            <a:endParaRPr lang="es-ES" sz="2400" b="0" dirty="0" smtClean="0"/>
          </a:p>
          <a:p>
            <a:pPr marL="594360" indent="-457200">
              <a:buFont typeface="+mj-lt"/>
              <a:buAutoNum type="arabicPeriod"/>
            </a:pPr>
            <a:r>
              <a:rPr lang="es-ES" sz="2400" b="0" dirty="0" smtClean="0"/>
              <a:t>Pruebas en hormigón en servicio</a:t>
            </a:r>
          </a:p>
          <a:p>
            <a:pPr marL="137160" indent="0">
              <a:buNone/>
            </a:pPr>
            <a:endParaRPr lang="es-ES" sz="2000" b="0" dirty="0" smtClean="0"/>
          </a:p>
        </p:txBody>
      </p:sp>
    </p:spTree>
    <p:extLst>
      <p:ext uri="{BB962C8B-B14F-4D97-AF65-F5344CB8AC3E}">
        <p14:creationId xmlns:p14="http://schemas.microsoft.com/office/powerpoint/2010/main" val="2585050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endParaRPr lang="es-ES" dirty="0" smtClean="0"/>
          </a:p>
          <a:p>
            <a:pPr marL="137160" indent="0" algn="ctr">
              <a:buNone/>
            </a:pPr>
            <a:r>
              <a:rPr lang="es-ES" sz="4800" b="1" dirty="0" smtClean="0"/>
              <a:t>FIN</a:t>
            </a:r>
          </a:p>
          <a:p>
            <a:pPr marL="137160" indent="0" algn="ctr">
              <a:buNone/>
            </a:pPr>
            <a:endParaRPr lang="es-ES" sz="4000" b="1" dirty="0"/>
          </a:p>
          <a:p>
            <a:pPr marL="137160" indent="0" algn="ctr">
              <a:buNone/>
            </a:pPr>
            <a:r>
              <a:rPr lang="es-ES" dirty="0" smtClean="0"/>
              <a:t>Muchas gracias por su atención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23602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0.jpeg"/></Relationships>
</file>

<file path=ppt/theme/theme1.xml><?xml version="1.0" encoding="utf-8"?>
<a:theme xmlns:a="http://schemas.openxmlformats.org/drawingml/2006/main" name="Esencial">
  <a:themeElements>
    <a:clrScheme name="Esenc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enc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enc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Vértice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  <a:fontScheme name="Vértice">
    <a:majorFont>
      <a:latin typeface="Lucida Sans"/>
      <a:ea typeface=""/>
      <a:cs typeface=""/>
      <a:font script="Grek" typeface="Arial"/>
      <a:font script="Cyrl" typeface="Arial"/>
      <a:font script="Jpan" typeface="HG丸ｺﾞｼｯｸM-PRO"/>
      <a:font script="Hang" typeface="휴먼옛체"/>
      <a:font script="Hans" typeface="黑体"/>
      <a:font script="Hant" typeface="微軟正黑體"/>
      <a:font script="Arab" typeface="Tahoma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Book Antiqua"/>
      <a:ea typeface=""/>
      <a:cs typeface=""/>
      <a:font script="Grek" typeface="Times New Roman"/>
      <a:font script="Cyrl" typeface="Times New Roman"/>
      <a:font script="Jpan" typeface="HG明朝B"/>
      <a:font script="Hang" typeface="돋움"/>
      <a:font script="Hans" typeface="宋体"/>
      <a:font script="Hant" typeface="新細明體"/>
      <a:font script="Arab" typeface="Times New Roman"/>
      <a:font script="Hebr" typeface="David"/>
      <a:font script="Thai" typeface="Eucrosia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Vértice">
    <a:fillStyleLst>
      <a:solidFill>
        <a:schemeClr val="phClr"/>
      </a:solidFill>
      <a:gradFill rotWithShape="1">
        <a:gsLst>
          <a:gs pos="20000">
            <a:schemeClr val="phClr">
              <a:tint val="9000"/>
            </a:schemeClr>
          </a:gs>
          <a:gs pos="100000">
            <a:schemeClr val="phClr">
              <a:tint val="70000"/>
              <a:satMod val="100000"/>
            </a:schemeClr>
          </a:gs>
        </a:gsLst>
        <a:path path="circle">
          <a:fillToRect l="-15000" t="-15000" r="115000" b="115000"/>
        </a:path>
      </a:gradFill>
      <a:gradFill rotWithShape="1">
        <a:gsLst>
          <a:gs pos="0">
            <a:schemeClr val="phClr">
              <a:shade val="60000"/>
            </a:schemeClr>
          </a:gs>
          <a:gs pos="33000">
            <a:schemeClr val="phClr">
              <a:tint val="86500"/>
            </a:schemeClr>
          </a:gs>
          <a:gs pos="46750">
            <a:schemeClr val="phClr">
              <a:tint val="71000"/>
              <a:satMod val="112000"/>
            </a:schemeClr>
          </a:gs>
          <a:gs pos="53000">
            <a:schemeClr val="phClr">
              <a:tint val="71000"/>
              <a:satMod val="112000"/>
            </a:schemeClr>
          </a:gs>
          <a:gs pos="68000">
            <a:schemeClr val="phClr">
              <a:tint val="86000"/>
            </a:schemeClr>
          </a:gs>
          <a:gs pos="100000">
            <a:schemeClr val="phClr">
              <a:shade val="60000"/>
            </a:schemeClr>
          </a:gs>
        </a:gsLst>
        <a:lin ang="8350000" scaled="1"/>
      </a:gradFill>
    </a:fillStyleLst>
    <a:lnStyleLst>
      <a:ln w="9525" cap="flat" cmpd="sng" algn="ctr">
        <a:solidFill>
          <a:schemeClr val="phClr">
            <a:shade val="48000"/>
            <a:satMod val="11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130000" dist="101600" dir="2700000" algn="tl" rotWithShape="0">
            <a:srgbClr val="000000">
              <a:alpha val="35000"/>
            </a:srgbClr>
          </a:outerShdw>
        </a:effectLst>
      </a:effectStyle>
      <a:effectStyle>
        <a:effectLst>
          <a:outerShdw blurRad="190500" dist="228600" dir="2700000" sy="90000" rotWithShape="0">
            <a:srgbClr val="000000">
              <a:alpha val="25500"/>
            </a:srgbClr>
          </a:outerShdw>
        </a:effectLst>
      </a:effectStyle>
      <a:effectStyle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</a:schemeClr>
          </a:gs>
          <a:gs pos="100000">
            <a:schemeClr val="phClr">
              <a:shade val="45000"/>
              <a:satMod val="120000"/>
            </a:schemeClr>
          </a:gs>
        </a:gsLst>
        <a:path path="circle">
          <a:fillToRect r="100000" b="100000"/>
        </a:path>
      </a:gradFill>
      <a:blipFill>
        <a:blip xmlns:r="http://schemas.openxmlformats.org/officeDocument/2006/relationships" r:embed="rId1">
          <a:duotone>
            <a:schemeClr val="phClr">
              <a:shade val="3000"/>
              <a:satMod val="110000"/>
            </a:schemeClr>
            <a:schemeClr val="phClr">
              <a:tint val="60000"/>
              <a:satMod val="425000"/>
            </a:schemeClr>
          </a:duotone>
        </a:blip>
        <a:stretch>
          <a:fillRect/>
        </a:stretch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942</TotalTime>
  <Words>948</Words>
  <Application>Microsoft Office PowerPoint</Application>
  <PresentationFormat>Presentación en pantalla (4:3)</PresentationFormat>
  <Paragraphs>346</Paragraphs>
  <Slides>39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39</vt:i4>
      </vt:variant>
    </vt:vector>
  </HeadingPairs>
  <TitlesOfParts>
    <vt:vector size="40" baseType="lpstr">
      <vt:lpstr>Esencial</vt:lpstr>
      <vt:lpstr>ESTUDIO DE LA PENETRABILIDAD DEL AGUA EN EL HORMIGÓN ENDURECIDO POR MEDIO DE LA TÉCNICA NO DESTRUCTIVA DEL GEORRADAR</vt:lpstr>
      <vt:lpstr>índice</vt:lpstr>
      <vt:lpstr>1. Introducción</vt:lpstr>
      <vt:lpstr>1. Introducción</vt:lpstr>
      <vt:lpstr>2. HORMIGÓN</vt:lpstr>
      <vt:lpstr>2. HORMIGÓN</vt:lpstr>
      <vt:lpstr>2. HORMIGÓN</vt:lpstr>
      <vt:lpstr>2. HORMIGÓN</vt:lpstr>
      <vt:lpstr>2. HORMIGÓN</vt:lpstr>
      <vt:lpstr>2. HORMIGÓN</vt:lpstr>
      <vt:lpstr>3. GEORRADAR</vt:lpstr>
      <vt:lpstr>3. GEORRADAR</vt:lpstr>
      <vt:lpstr>4. PROGRAMA EXPERIMENTAL</vt:lpstr>
      <vt:lpstr>4. PROGRAMA EXPERIMENTAL</vt:lpstr>
      <vt:lpstr>4. PROGRAMA EXPERIMENTAL</vt:lpstr>
      <vt:lpstr>4. PROGRAMA EXPERIMENTAL</vt:lpstr>
      <vt:lpstr>4. PROGRAMA EXPERIMENTAL</vt:lpstr>
      <vt:lpstr>4. PROGRAMA EXPERIMENTAL</vt:lpstr>
      <vt:lpstr>4. PROGRAMA EXPERIMENTAL</vt:lpstr>
      <vt:lpstr>4. PROGRAMA EXPERIMENTAL</vt:lpstr>
      <vt:lpstr>5. RESULTADOS</vt:lpstr>
      <vt:lpstr>5. RESULTADOS</vt:lpstr>
      <vt:lpstr>5. RESULTADOS</vt:lpstr>
      <vt:lpstr>5. RESULTADOS</vt:lpstr>
      <vt:lpstr>5. RESULTADOS</vt:lpstr>
      <vt:lpstr>5. RESULTADOS</vt:lpstr>
      <vt:lpstr>5. RESULTADOS</vt:lpstr>
      <vt:lpstr>5. RESULTADOS</vt:lpstr>
      <vt:lpstr>6. INTERPRETACIÓN DE RESULTADOS</vt:lpstr>
      <vt:lpstr>6. INTERPRETACIÓN DE RESULTADOS</vt:lpstr>
      <vt:lpstr>6. INTERPRETACIÓN DE RESULTADOS</vt:lpstr>
      <vt:lpstr>6. INTERPRETACIÓN DE RESULTADOS</vt:lpstr>
      <vt:lpstr>6. INTERPRETACIÓN DE RESULTADOS</vt:lpstr>
      <vt:lpstr>6. INTERPRETACIÓN DE RESULTADOS</vt:lpstr>
      <vt:lpstr>6. INTERPRETACIÓN DE RESULTADOS</vt:lpstr>
      <vt:lpstr>6. INTERPRETACIÓN DE RESULTADOS</vt:lpstr>
      <vt:lpstr>7. CONCLUSIONES</vt:lpstr>
      <vt:lpstr>7. CONCLUSIONES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ESTUDIO DE LA PENETRABILIDAD DEL AGUA EN EL HORMIGÓN ENDURECIDO POR MEDIO DE LA TÉCNICA NO DESTRUCTIVA DEL GEORRADAR</dc:title>
  <dc:creator>Eliseo Sánchez</dc:creator>
  <cp:lastModifiedBy>Eliseo Sánchez</cp:lastModifiedBy>
  <cp:revision>41</cp:revision>
  <cp:lastPrinted>2014-09-24T17:38:00Z</cp:lastPrinted>
  <dcterms:created xsi:type="dcterms:W3CDTF">2014-09-20T09:46:54Z</dcterms:created>
  <dcterms:modified xsi:type="dcterms:W3CDTF">2014-09-24T17:38:06Z</dcterms:modified>
</cp:coreProperties>
</file>