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2" r:id="rId4"/>
    <p:sldId id="282" r:id="rId5"/>
    <p:sldId id="301" r:id="rId6"/>
    <p:sldId id="303" r:id="rId7"/>
    <p:sldId id="287" r:id="rId8"/>
    <p:sldId id="288" r:id="rId9"/>
    <p:sldId id="289" r:id="rId10"/>
    <p:sldId id="304" r:id="rId11"/>
    <p:sldId id="266" r:id="rId12"/>
    <p:sldId id="305" r:id="rId13"/>
    <p:sldId id="267" r:id="rId14"/>
    <p:sldId id="312" r:id="rId15"/>
    <p:sldId id="300" r:id="rId16"/>
    <p:sldId id="309" r:id="rId17"/>
    <p:sldId id="310" r:id="rId18"/>
    <p:sldId id="311" r:id="rId19"/>
    <p:sldId id="308" r:id="rId20"/>
    <p:sldId id="299" r:id="rId21"/>
    <p:sldId id="290" r:id="rId22"/>
    <p:sldId id="291" r:id="rId23"/>
    <p:sldId id="292" r:id="rId24"/>
    <p:sldId id="293" r:id="rId25"/>
    <p:sldId id="294" r:id="rId26"/>
    <p:sldId id="295" r:id="rId27"/>
    <p:sldId id="296" r:id="rId28"/>
    <p:sldId id="297" r:id="rId29"/>
    <p:sldId id="313" r:id="rId30"/>
    <p:sldId id="270" r:id="rId31"/>
    <p:sldId id="278" r:id="rId32"/>
    <p:sldId id="279" r:id="rId33"/>
    <p:sldId id="314" r:id="rId34"/>
    <p:sldId id="271" r:id="rId35"/>
    <p:sldId id="315" r:id="rId36"/>
    <p:sldId id="280" r:id="rId37"/>
    <p:sldId id="316" r:id="rId38"/>
    <p:sldId id="317" r:id="rId3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DF5FB"/>
    <a:srgbClr val="660066"/>
    <a:srgbClr val="E4FBFC"/>
    <a:srgbClr val="D6F8FA"/>
    <a:srgbClr val="E8FBFC"/>
    <a:srgbClr val="EDFCF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53" autoAdjust="0"/>
    <p:restoredTop sz="94652" autoAdjust="0"/>
  </p:normalViewPr>
  <p:slideViewPr>
    <p:cSldViewPr>
      <p:cViewPr>
        <p:scale>
          <a:sx n="75" d="100"/>
          <a:sy n="75" d="100"/>
        </p:scale>
        <p:origin x="-173"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5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Proyecto\EXCEL%20FINAL(5)%20(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9.0257879656160681E-2"/>
          <c:y val="8.6592296875404984E-2"/>
          <c:w val="0.87337216181310651"/>
          <c:h val="0.64847726202056988"/>
        </c:manualLayout>
      </c:layout>
      <c:scatterChart>
        <c:scatterStyle val="lineMarker"/>
        <c:ser>
          <c:idx val="10"/>
          <c:order val="0"/>
          <c:tx>
            <c:v>pH entrada</c:v>
          </c:tx>
          <c:spPr>
            <a:ln w="25400">
              <a:noFill/>
            </a:ln>
          </c:spPr>
          <c:marker>
            <c:symbol val="square"/>
            <c:size val="5"/>
            <c:spPr>
              <a:solidFill>
                <a:srgbClr val="00B050"/>
              </a:solidFill>
              <a:ln>
                <a:solidFill>
                  <a:schemeClr val="accent6">
                    <a:lumMod val="75000"/>
                  </a:schemeClr>
                </a:solidFill>
                <a:prstDash val="solid"/>
              </a:ln>
            </c:spPr>
          </c:marker>
          <c:trendline>
            <c:spPr>
              <a:ln w="38100">
                <a:solidFill>
                  <a:srgbClr val="00B050"/>
                </a:solidFill>
              </a:ln>
            </c:spPr>
            <c:trendlineType val="poly"/>
            <c:order val="4"/>
          </c:trendline>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Anaerobio!$P$17:$P$195</c:f>
              <c:numCache>
                <c:formatCode>0.00</c:formatCode>
                <c:ptCount val="179"/>
                <c:pt idx="1">
                  <c:v>7.54</c:v>
                </c:pt>
                <c:pt idx="4">
                  <c:v>7.01</c:v>
                </c:pt>
                <c:pt idx="7">
                  <c:v>7.92</c:v>
                </c:pt>
                <c:pt idx="18">
                  <c:v>3.98</c:v>
                </c:pt>
                <c:pt idx="21">
                  <c:v>6.9</c:v>
                </c:pt>
                <c:pt idx="53">
                  <c:v>5.46</c:v>
                </c:pt>
                <c:pt idx="56">
                  <c:v>7.55</c:v>
                </c:pt>
                <c:pt idx="57">
                  <c:v>7.6</c:v>
                </c:pt>
                <c:pt idx="61">
                  <c:v>3.96</c:v>
                </c:pt>
                <c:pt idx="62">
                  <c:v>4.7699999999999996</c:v>
                </c:pt>
                <c:pt idx="64">
                  <c:v>7.55</c:v>
                </c:pt>
                <c:pt idx="67">
                  <c:v>7.79</c:v>
                </c:pt>
                <c:pt idx="68">
                  <c:v>7.9300000000000024</c:v>
                </c:pt>
                <c:pt idx="69">
                  <c:v>7.8599999999999985</c:v>
                </c:pt>
                <c:pt idx="71">
                  <c:v>7.67</c:v>
                </c:pt>
                <c:pt idx="74">
                  <c:v>7.35</c:v>
                </c:pt>
                <c:pt idx="75">
                  <c:v>7.74</c:v>
                </c:pt>
                <c:pt idx="76">
                  <c:v>7.58</c:v>
                </c:pt>
                <c:pt idx="77">
                  <c:v>7.3199999999999985</c:v>
                </c:pt>
                <c:pt idx="78">
                  <c:v>7.37</c:v>
                </c:pt>
                <c:pt idx="81">
                  <c:v>7.18</c:v>
                </c:pt>
                <c:pt idx="82">
                  <c:v>7.1499999999999995</c:v>
                </c:pt>
                <c:pt idx="83">
                  <c:v>7.35</c:v>
                </c:pt>
                <c:pt idx="84">
                  <c:v>7.38</c:v>
                </c:pt>
                <c:pt idx="85">
                  <c:v>7.4700000000000024</c:v>
                </c:pt>
                <c:pt idx="88">
                  <c:v>7.02</c:v>
                </c:pt>
                <c:pt idx="89">
                  <c:v>6.72</c:v>
                </c:pt>
                <c:pt idx="90">
                  <c:v>7.25</c:v>
                </c:pt>
                <c:pt idx="92">
                  <c:v>7.1599999999999975</c:v>
                </c:pt>
                <c:pt idx="95">
                  <c:v>6.1599999999999975</c:v>
                </c:pt>
                <c:pt idx="96">
                  <c:v>6.08</c:v>
                </c:pt>
                <c:pt idx="97">
                  <c:v>6.5</c:v>
                </c:pt>
                <c:pt idx="98">
                  <c:v>6.48</c:v>
                </c:pt>
                <c:pt idx="99">
                  <c:v>6.22</c:v>
                </c:pt>
                <c:pt idx="102">
                  <c:v>5.9700000000000024</c:v>
                </c:pt>
                <c:pt idx="104">
                  <c:v>6.03</c:v>
                </c:pt>
                <c:pt idx="105">
                  <c:v>5.8199999999999985</c:v>
                </c:pt>
                <c:pt idx="109">
                  <c:v>5.38</c:v>
                </c:pt>
                <c:pt idx="110">
                  <c:v>5.37</c:v>
                </c:pt>
                <c:pt idx="118">
                  <c:v>4.4700000000000024</c:v>
                </c:pt>
                <c:pt idx="119">
                  <c:v>4.3899999999999997</c:v>
                </c:pt>
                <c:pt idx="120">
                  <c:v>4.2699999999999996</c:v>
                </c:pt>
                <c:pt idx="123">
                  <c:v>7.3599999999999985</c:v>
                </c:pt>
                <c:pt idx="124">
                  <c:v>7.38</c:v>
                </c:pt>
                <c:pt idx="125">
                  <c:v>7.31</c:v>
                </c:pt>
                <c:pt idx="127">
                  <c:v>6.48</c:v>
                </c:pt>
                <c:pt idx="130">
                  <c:v>7.45</c:v>
                </c:pt>
                <c:pt idx="131">
                  <c:v>7.08</c:v>
                </c:pt>
                <c:pt idx="132">
                  <c:v>7.4</c:v>
                </c:pt>
                <c:pt idx="139">
                  <c:v>5.09</c:v>
                </c:pt>
                <c:pt idx="141">
                  <c:v>5.9700000000000024</c:v>
                </c:pt>
                <c:pt idx="145">
                  <c:v>5.13</c:v>
                </c:pt>
                <c:pt idx="146">
                  <c:v>4.6399999999999997</c:v>
                </c:pt>
                <c:pt idx="147">
                  <c:v>7.4</c:v>
                </c:pt>
                <c:pt idx="148">
                  <c:v>7.33</c:v>
                </c:pt>
                <c:pt idx="151">
                  <c:v>7.35</c:v>
                </c:pt>
                <c:pt idx="152">
                  <c:v>6.76</c:v>
                </c:pt>
                <c:pt idx="153">
                  <c:v>6.8199999999999985</c:v>
                </c:pt>
                <c:pt idx="155">
                  <c:v>6.04</c:v>
                </c:pt>
                <c:pt idx="161">
                  <c:v>5.1899999999999995</c:v>
                </c:pt>
                <c:pt idx="166">
                  <c:v>6.33</c:v>
                </c:pt>
                <c:pt idx="167">
                  <c:v>7.38</c:v>
                </c:pt>
                <c:pt idx="168">
                  <c:v>7.4300000000000024</c:v>
                </c:pt>
                <c:pt idx="169">
                  <c:v>6.1499999999999995</c:v>
                </c:pt>
                <c:pt idx="173">
                  <c:v>6.3</c:v>
                </c:pt>
                <c:pt idx="175">
                  <c:v>6.44</c:v>
                </c:pt>
              </c:numCache>
            </c:numRef>
          </c:yVal>
        </c:ser>
        <c:ser>
          <c:idx val="11"/>
          <c:order val="1"/>
          <c:tx>
            <c:v>pH salida reactor 1</c:v>
          </c:tx>
          <c:spPr>
            <a:ln w="25400">
              <a:noFill/>
            </a:ln>
          </c:spPr>
          <c:marker>
            <c:symbol val="triangle"/>
            <c:size val="5"/>
            <c:spPr>
              <a:solidFill>
                <a:srgbClr val="7030A0"/>
              </a:solidFill>
              <a:ln>
                <a:solidFill>
                  <a:schemeClr val="tx2"/>
                </a:solidFill>
                <a:prstDash val="solid"/>
              </a:ln>
            </c:spPr>
          </c:marker>
          <c:trendline>
            <c:spPr>
              <a:ln w="38100">
                <a:solidFill>
                  <a:srgbClr val="660066"/>
                </a:solidFill>
              </a:ln>
            </c:spPr>
            <c:trendlineType val="poly"/>
            <c:order val="4"/>
          </c:trendline>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Anaerobio!$Q$17:$Q$195</c:f>
              <c:numCache>
                <c:formatCode>0.00</c:formatCode>
                <c:ptCount val="179"/>
                <c:pt idx="0">
                  <c:v>4.8099999999999996</c:v>
                </c:pt>
                <c:pt idx="1">
                  <c:v>6.73</c:v>
                </c:pt>
                <c:pt idx="4">
                  <c:v>6.6599999999999975</c:v>
                </c:pt>
                <c:pt idx="7">
                  <c:v>4.1499999999999995</c:v>
                </c:pt>
                <c:pt idx="18">
                  <c:v>3.9</c:v>
                </c:pt>
                <c:pt idx="21">
                  <c:v>4.03</c:v>
                </c:pt>
                <c:pt idx="27">
                  <c:v>3.9</c:v>
                </c:pt>
                <c:pt idx="56">
                  <c:v>4.0199999999999996</c:v>
                </c:pt>
                <c:pt idx="57">
                  <c:v>3.8499999999999988</c:v>
                </c:pt>
                <c:pt idx="61">
                  <c:v>5.1599999999999975</c:v>
                </c:pt>
                <c:pt idx="62">
                  <c:v>3.96</c:v>
                </c:pt>
                <c:pt idx="64">
                  <c:v>4.24</c:v>
                </c:pt>
                <c:pt idx="67">
                  <c:v>4.45</c:v>
                </c:pt>
                <c:pt idx="68">
                  <c:v>4.05</c:v>
                </c:pt>
                <c:pt idx="69">
                  <c:v>3.9</c:v>
                </c:pt>
                <c:pt idx="71">
                  <c:v>4</c:v>
                </c:pt>
                <c:pt idx="74">
                  <c:v>4.04</c:v>
                </c:pt>
                <c:pt idx="75">
                  <c:v>4</c:v>
                </c:pt>
                <c:pt idx="76">
                  <c:v>4</c:v>
                </c:pt>
                <c:pt idx="77">
                  <c:v>3.9699999999999998</c:v>
                </c:pt>
                <c:pt idx="78">
                  <c:v>4.04</c:v>
                </c:pt>
                <c:pt idx="81">
                  <c:v>3.8899999999999997</c:v>
                </c:pt>
                <c:pt idx="82">
                  <c:v>3.7800000000000002</c:v>
                </c:pt>
                <c:pt idx="83">
                  <c:v>3.62</c:v>
                </c:pt>
                <c:pt idx="84">
                  <c:v>3.53</c:v>
                </c:pt>
                <c:pt idx="85">
                  <c:v>3.48</c:v>
                </c:pt>
                <c:pt idx="88">
                  <c:v>3.54</c:v>
                </c:pt>
                <c:pt idx="89">
                  <c:v>3.5</c:v>
                </c:pt>
                <c:pt idx="90">
                  <c:v>3.62</c:v>
                </c:pt>
                <c:pt idx="91">
                  <c:v>3.57</c:v>
                </c:pt>
                <c:pt idx="92">
                  <c:v>3.56</c:v>
                </c:pt>
                <c:pt idx="95">
                  <c:v>3.44</c:v>
                </c:pt>
                <c:pt idx="96">
                  <c:v>3.32</c:v>
                </c:pt>
                <c:pt idx="97">
                  <c:v>3.34</c:v>
                </c:pt>
                <c:pt idx="98">
                  <c:v>3.3699999999999997</c:v>
                </c:pt>
                <c:pt idx="99">
                  <c:v>3.34</c:v>
                </c:pt>
                <c:pt idx="102">
                  <c:v>3.3299999999999987</c:v>
                </c:pt>
                <c:pt idx="104">
                  <c:v>3.23</c:v>
                </c:pt>
                <c:pt idx="105">
                  <c:v>3.24</c:v>
                </c:pt>
                <c:pt idx="109">
                  <c:v>3.25</c:v>
                </c:pt>
                <c:pt idx="110">
                  <c:v>3.32</c:v>
                </c:pt>
                <c:pt idx="118">
                  <c:v>3.4499999999999997</c:v>
                </c:pt>
                <c:pt idx="119">
                  <c:v>3.48</c:v>
                </c:pt>
                <c:pt idx="120">
                  <c:v>3.55</c:v>
                </c:pt>
                <c:pt idx="130">
                  <c:v>4.1899999999999995</c:v>
                </c:pt>
                <c:pt idx="131">
                  <c:v>4.21</c:v>
                </c:pt>
                <c:pt idx="132">
                  <c:v>4.22</c:v>
                </c:pt>
                <c:pt idx="139">
                  <c:v>4.05</c:v>
                </c:pt>
                <c:pt idx="141">
                  <c:v>4.03</c:v>
                </c:pt>
                <c:pt idx="145">
                  <c:v>4.1399999999999997</c:v>
                </c:pt>
                <c:pt idx="146">
                  <c:v>4.3</c:v>
                </c:pt>
                <c:pt idx="147">
                  <c:v>4.5999999999999996</c:v>
                </c:pt>
                <c:pt idx="148">
                  <c:v>4.46</c:v>
                </c:pt>
                <c:pt idx="151">
                  <c:v>4.2300000000000004</c:v>
                </c:pt>
                <c:pt idx="152">
                  <c:v>4.3899999999999997</c:v>
                </c:pt>
                <c:pt idx="153">
                  <c:v>4.3599999999999985</c:v>
                </c:pt>
                <c:pt idx="155">
                  <c:v>4.1499999999999995</c:v>
                </c:pt>
                <c:pt idx="161">
                  <c:v>4.3899999999999997</c:v>
                </c:pt>
                <c:pt idx="166">
                  <c:v>4.18</c:v>
                </c:pt>
                <c:pt idx="167">
                  <c:v>4.09</c:v>
                </c:pt>
                <c:pt idx="168">
                  <c:v>4.1099999999999985</c:v>
                </c:pt>
                <c:pt idx="169">
                  <c:v>4.09</c:v>
                </c:pt>
                <c:pt idx="173">
                  <c:v>4.04</c:v>
                </c:pt>
                <c:pt idx="175">
                  <c:v>4</c:v>
                </c:pt>
              </c:numCache>
            </c:numRef>
          </c:yVal>
        </c:ser>
        <c:ser>
          <c:idx val="12"/>
          <c:order val="2"/>
          <c:tx>
            <c:v>pH salida reactor 2</c:v>
          </c:tx>
          <c:spPr>
            <a:ln w="25400">
              <a:noFill/>
            </a:ln>
          </c:spPr>
          <c:marker>
            <c:symbol val="x"/>
            <c:size val="3"/>
            <c:spPr>
              <a:solidFill>
                <a:srgbClr val="FF0000"/>
              </a:solidFill>
              <a:ln>
                <a:solidFill>
                  <a:schemeClr val="accent2"/>
                </a:solidFill>
                <a:prstDash val="solid"/>
              </a:ln>
            </c:spPr>
          </c:marker>
          <c:trendline>
            <c:spPr>
              <a:ln w="38100">
                <a:solidFill>
                  <a:srgbClr val="FF0000"/>
                </a:solidFill>
              </a:ln>
            </c:spPr>
            <c:trendlineType val="poly"/>
            <c:order val="4"/>
          </c:trendline>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Anaerobio!$R$17:$R$195</c:f>
              <c:numCache>
                <c:formatCode>0.00</c:formatCode>
                <c:ptCount val="179"/>
                <c:pt idx="0">
                  <c:v>7.4</c:v>
                </c:pt>
                <c:pt idx="1">
                  <c:v>6.92</c:v>
                </c:pt>
                <c:pt idx="4">
                  <c:v>7.13</c:v>
                </c:pt>
                <c:pt idx="7">
                  <c:v>7.1</c:v>
                </c:pt>
                <c:pt idx="18">
                  <c:v>4.4400000000000004</c:v>
                </c:pt>
                <c:pt idx="21">
                  <c:v>4.7300000000000004</c:v>
                </c:pt>
                <c:pt idx="27">
                  <c:v>4.09</c:v>
                </c:pt>
                <c:pt idx="56">
                  <c:v>4.05</c:v>
                </c:pt>
                <c:pt idx="57">
                  <c:v>4.07</c:v>
                </c:pt>
                <c:pt idx="61">
                  <c:v>4.0599999999999996</c:v>
                </c:pt>
                <c:pt idx="62">
                  <c:v>4.07</c:v>
                </c:pt>
                <c:pt idx="64">
                  <c:v>4.3099999999999996</c:v>
                </c:pt>
                <c:pt idx="67">
                  <c:v>4.4300000000000024</c:v>
                </c:pt>
                <c:pt idx="68">
                  <c:v>4.55</c:v>
                </c:pt>
                <c:pt idx="69">
                  <c:v>4.4300000000000024</c:v>
                </c:pt>
                <c:pt idx="71">
                  <c:v>4.07</c:v>
                </c:pt>
                <c:pt idx="74">
                  <c:v>4</c:v>
                </c:pt>
                <c:pt idx="75">
                  <c:v>3.9899999999999998</c:v>
                </c:pt>
                <c:pt idx="76">
                  <c:v>4.03</c:v>
                </c:pt>
                <c:pt idx="77">
                  <c:v>4.04</c:v>
                </c:pt>
                <c:pt idx="78">
                  <c:v>4.13</c:v>
                </c:pt>
                <c:pt idx="81">
                  <c:v>4.05</c:v>
                </c:pt>
                <c:pt idx="82">
                  <c:v>4.1599999999999975</c:v>
                </c:pt>
                <c:pt idx="83">
                  <c:v>4.0999999999999996</c:v>
                </c:pt>
                <c:pt idx="84">
                  <c:v>4.0599999999999996</c:v>
                </c:pt>
                <c:pt idx="85">
                  <c:v>4.09</c:v>
                </c:pt>
                <c:pt idx="88">
                  <c:v>4.1199999999999974</c:v>
                </c:pt>
                <c:pt idx="89">
                  <c:v>4.18</c:v>
                </c:pt>
                <c:pt idx="91">
                  <c:v>3.29</c:v>
                </c:pt>
                <c:pt idx="92">
                  <c:v>4.25</c:v>
                </c:pt>
                <c:pt idx="95">
                  <c:v>4.29</c:v>
                </c:pt>
                <c:pt idx="96">
                  <c:v>4.3199999999999985</c:v>
                </c:pt>
                <c:pt idx="97">
                  <c:v>4.3099999999999996</c:v>
                </c:pt>
                <c:pt idx="98">
                  <c:v>4.37</c:v>
                </c:pt>
                <c:pt idx="99">
                  <c:v>4.3099999999999996</c:v>
                </c:pt>
                <c:pt idx="102">
                  <c:v>4.3</c:v>
                </c:pt>
                <c:pt idx="104">
                  <c:v>4.34</c:v>
                </c:pt>
                <c:pt idx="105">
                  <c:v>4.24</c:v>
                </c:pt>
                <c:pt idx="109">
                  <c:v>4.2300000000000004</c:v>
                </c:pt>
                <c:pt idx="110">
                  <c:v>4.3</c:v>
                </c:pt>
                <c:pt idx="118">
                  <c:v>4.1599999999999975</c:v>
                </c:pt>
                <c:pt idx="119">
                  <c:v>4.17</c:v>
                </c:pt>
                <c:pt idx="120">
                  <c:v>4.1599999999999975</c:v>
                </c:pt>
                <c:pt idx="123">
                  <c:v>4.25</c:v>
                </c:pt>
                <c:pt idx="124">
                  <c:v>4.53</c:v>
                </c:pt>
                <c:pt idx="125">
                  <c:v>4.1899999999999995</c:v>
                </c:pt>
                <c:pt idx="127">
                  <c:v>4.3599999999999985</c:v>
                </c:pt>
                <c:pt idx="130">
                  <c:v>4.21</c:v>
                </c:pt>
                <c:pt idx="131">
                  <c:v>4.5999999999999996</c:v>
                </c:pt>
                <c:pt idx="132">
                  <c:v>4.83</c:v>
                </c:pt>
                <c:pt idx="139">
                  <c:v>4.54</c:v>
                </c:pt>
                <c:pt idx="141">
                  <c:v>4.3</c:v>
                </c:pt>
                <c:pt idx="145">
                  <c:v>4.29</c:v>
                </c:pt>
                <c:pt idx="146">
                  <c:v>4.1599999999999975</c:v>
                </c:pt>
                <c:pt idx="147">
                  <c:v>4.1499999999999995</c:v>
                </c:pt>
                <c:pt idx="148">
                  <c:v>4.1399999999999997</c:v>
                </c:pt>
                <c:pt idx="151">
                  <c:v>4.18</c:v>
                </c:pt>
                <c:pt idx="152">
                  <c:v>4.4300000000000024</c:v>
                </c:pt>
                <c:pt idx="153">
                  <c:v>4.25</c:v>
                </c:pt>
                <c:pt idx="155">
                  <c:v>4.38</c:v>
                </c:pt>
                <c:pt idx="161">
                  <c:v>4.2300000000000004</c:v>
                </c:pt>
                <c:pt idx="166">
                  <c:v>4.13</c:v>
                </c:pt>
                <c:pt idx="167">
                  <c:v>4.0999999999999996</c:v>
                </c:pt>
                <c:pt idx="168">
                  <c:v>4.08</c:v>
                </c:pt>
                <c:pt idx="169">
                  <c:v>4.1199999999999974</c:v>
                </c:pt>
                <c:pt idx="173">
                  <c:v>4.0199999999999996</c:v>
                </c:pt>
                <c:pt idx="175">
                  <c:v>4</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79697792"/>
        <c:axId val="79712256"/>
      </c:scatterChart>
      <c:valAx>
        <c:axId val="79697792"/>
        <c:scaling>
          <c:orientation val="minMax"/>
          <c:max val="180"/>
          <c:min val="0"/>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46222338874307378"/>
              <c:y val="0.79875998017730299"/>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79712256"/>
        <c:crosses val="autoZero"/>
        <c:crossBetween val="midCat"/>
        <c:majorUnit val="20"/>
        <c:minorUnit val="1"/>
      </c:valAx>
      <c:valAx>
        <c:axId val="79712256"/>
        <c:scaling>
          <c:orientation val="minMax"/>
          <c:min val="0"/>
        </c:scaling>
        <c:axPos val="l"/>
        <c:majorGridlines>
          <c:spPr>
            <a:ln w="3175">
              <a:solidFill>
                <a:srgbClr val="000000"/>
              </a:solidFill>
              <a:prstDash val="solid"/>
            </a:ln>
          </c:spPr>
        </c:majorGridlines>
        <c:title>
          <c:tx>
            <c:rich>
              <a:bodyPr rot="0" vert="wordArtVert"/>
              <a:lstStyle/>
              <a:p>
                <a:pPr>
                  <a:defRPr/>
                </a:pPr>
                <a:r>
                  <a:rPr lang="es-ES"/>
                  <a:t>pH</a:t>
                </a:r>
              </a:p>
            </c:rich>
          </c:tx>
        </c:title>
        <c:numFmt formatCode="0" sourceLinked="0"/>
        <c:tickLblPos val="low"/>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79697792"/>
        <c:crosses val="autoZero"/>
        <c:crossBetween val="midCat"/>
      </c:valAx>
      <c:spPr>
        <a:noFill/>
        <a:ln w="12700">
          <a:solidFill>
            <a:srgbClr val="808080"/>
          </a:solidFill>
          <a:prstDash val="solid"/>
        </a:ln>
      </c:spPr>
    </c:plotArea>
    <c:legend>
      <c:legendPos val="r"/>
      <c:layout>
        <c:manualLayout>
          <c:xMode val="edge"/>
          <c:yMode val="edge"/>
          <c:x val="0.11328361128771958"/>
          <c:y val="0.85644060226737451"/>
          <c:w val="0.82221173440276452"/>
          <c:h val="0.14355939773262627"/>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3644262087720976"/>
          <c:y val="8.6592296875404928E-2"/>
          <c:w val="0.77512396040856379"/>
          <c:h val="0.66765978573047446"/>
        </c:manualLayout>
      </c:layout>
      <c:scatterChart>
        <c:scatterStyle val="lineMarker"/>
        <c:ser>
          <c:idx val="35"/>
          <c:order val="0"/>
          <c:tx>
            <c:v>DQO entrada</c:v>
          </c:tx>
          <c:spPr>
            <a:ln w="38100">
              <a:solidFill>
                <a:srgbClr val="0000FF"/>
              </a:solidFill>
              <a:prstDash val="solid"/>
            </a:ln>
          </c:spPr>
          <c:marker>
            <c:symbol val="dash"/>
            <c:size val="5"/>
            <c:spPr>
              <a:noFill/>
              <a:ln>
                <a:solidFill>
                  <a:srgbClr val="0000FF"/>
                </a:solidFill>
                <a:prstDash val="solid"/>
              </a:ln>
            </c:spPr>
          </c:marker>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Anaerobio!$Y$17:$Y$195</c:f>
              <c:numCache>
                <c:formatCode>0</c:formatCode>
                <c:ptCount val="179"/>
                <c:pt idx="0">
                  <c:v>8194.760000000002</c:v>
                </c:pt>
                <c:pt idx="1">
                  <c:v>9079.018</c:v>
                </c:pt>
                <c:pt idx="2">
                  <c:v>#N/A</c:v>
                </c:pt>
                <c:pt idx="3">
                  <c:v>#N/A</c:v>
                </c:pt>
                <c:pt idx="4">
                  <c:v>#N/A</c:v>
                </c:pt>
                <c:pt idx="5">
                  <c:v>#N/A</c:v>
                </c:pt>
                <c:pt idx="6">
                  <c:v>#N/A</c:v>
                </c:pt>
                <c:pt idx="7">
                  <c:v>7216.4320000000007</c:v>
                </c:pt>
                <c:pt idx="8">
                  <c:v>#N/A</c:v>
                </c:pt>
                <c:pt idx="9">
                  <c:v>#N/A</c:v>
                </c:pt>
                <c:pt idx="10">
                  <c:v>#N/A</c:v>
                </c:pt>
                <c:pt idx="11">
                  <c:v>#N/A</c:v>
                </c:pt>
                <c:pt idx="12">
                  <c:v>#N/A</c:v>
                </c:pt>
                <c:pt idx="13">
                  <c:v>#N/A</c:v>
                </c:pt>
                <c:pt idx="14">
                  <c:v>#N/A</c:v>
                </c:pt>
                <c:pt idx="15">
                  <c:v>#N/A</c:v>
                </c:pt>
                <c:pt idx="16">
                  <c:v>#N/A</c:v>
                </c:pt>
                <c:pt idx="17">
                  <c:v>#N/A</c:v>
                </c:pt>
                <c:pt idx="18">
                  <c:v>7103.5480000000007</c:v>
                </c:pt>
                <c:pt idx="19">
                  <c:v>#N/A</c:v>
                </c:pt>
                <c:pt idx="20">
                  <c:v>#N/A</c:v>
                </c:pt>
                <c:pt idx="21">
                  <c:v>9944.4620000000014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13707.262000000002</c:v>
                </c:pt>
                <c:pt idx="47">
                  <c:v>#N/A</c:v>
                </c:pt>
                <c:pt idx="48">
                  <c:v>#N/A</c:v>
                </c:pt>
                <c:pt idx="49">
                  <c:v>#N/A</c:v>
                </c:pt>
                <c:pt idx="50">
                  <c:v>#N/A</c:v>
                </c:pt>
                <c:pt idx="51">
                  <c:v>#N/A</c:v>
                </c:pt>
                <c:pt idx="52">
                  <c:v>#N/A</c:v>
                </c:pt>
                <c:pt idx="53">
                  <c:v>8439.3420000000006</c:v>
                </c:pt>
                <c:pt idx="54">
                  <c:v>#N/A</c:v>
                </c:pt>
                <c:pt idx="55">
                  <c:v>#N/A</c:v>
                </c:pt>
                <c:pt idx="56">
                  <c:v>9342.4140000000007</c:v>
                </c:pt>
                <c:pt idx="57">
                  <c:v>9079.018</c:v>
                </c:pt>
                <c:pt idx="58">
                  <c:v>#N/A</c:v>
                </c:pt>
                <c:pt idx="59">
                  <c:v>#N/A</c:v>
                </c:pt>
                <c:pt idx="60">
                  <c:v>#N/A</c:v>
                </c:pt>
                <c:pt idx="61">
                  <c:v>7555.0840000000007</c:v>
                </c:pt>
                <c:pt idx="62">
                  <c:v>7159.9900000000016</c:v>
                </c:pt>
                <c:pt idx="63">
                  <c:v>#N/A</c:v>
                </c:pt>
                <c:pt idx="64">
                  <c:v>6049.9640000000009</c:v>
                </c:pt>
                <c:pt idx="65">
                  <c:v>#N/A</c:v>
                </c:pt>
                <c:pt idx="66">
                  <c:v>#N/A</c:v>
                </c:pt>
                <c:pt idx="67">
                  <c:v>5466.73</c:v>
                </c:pt>
                <c:pt idx="68">
                  <c:v>5316.2179999999998</c:v>
                </c:pt>
                <c:pt idx="69">
                  <c:v>8364.0860000000011</c:v>
                </c:pt>
                <c:pt idx="70">
                  <c:v>#N/A</c:v>
                </c:pt>
                <c:pt idx="71">
                  <c:v>6858.9660000000003</c:v>
                </c:pt>
                <c:pt idx="72">
                  <c:v>#N/A</c:v>
                </c:pt>
                <c:pt idx="73">
                  <c:v>#N/A</c:v>
                </c:pt>
                <c:pt idx="74">
                  <c:v>5673.6840000000011</c:v>
                </c:pt>
                <c:pt idx="75">
                  <c:v>6595.57</c:v>
                </c:pt>
                <c:pt idx="76">
                  <c:v>5805.3820000000014</c:v>
                </c:pt>
                <c:pt idx="77">
                  <c:v>5918.2660000000014</c:v>
                </c:pt>
                <c:pt idx="78">
                  <c:v>5899.4520000000011</c:v>
                </c:pt>
                <c:pt idx="79">
                  <c:v>#N/A</c:v>
                </c:pt>
                <c:pt idx="80">
                  <c:v>#N/A</c:v>
                </c:pt>
                <c:pt idx="81">
                  <c:v>5523.1720000000014</c:v>
                </c:pt>
                <c:pt idx="82">
                  <c:v>5748.9400000000005</c:v>
                </c:pt>
                <c:pt idx="83">
                  <c:v>5447.9160000000002</c:v>
                </c:pt>
                <c:pt idx="84">
                  <c:v>5617.2420000000011</c:v>
                </c:pt>
                <c:pt idx="85">
                  <c:v>6256.9180000000015</c:v>
                </c:pt>
                <c:pt idx="86">
                  <c:v>#N/A</c:v>
                </c:pt>
                <c:pt idx="87">
                  <c:v>#N/A</c:v>
                </c:pt>
                <c:pt idx="88">
                  <c:v>5259.7760000000007</c:v>
                </c:pt>
                <c:pt idx="89">
                  <c:v>4337.8899999999994</c:v>
                </c:pt>
                <c:pt idx="90">
                  <c:v>5918.2660000000014</c:v>
                </c:pt>
                <c:pt idx="91">
                  <c:v>6746.0820000000003</c:v>
                </c:pt>
                <c:pt idx="92">
                  <c:v>2193.0940000000005</c:v>
                </c:pt>
                <c:pt idx="93">
                  <c:v>#N/A</c:v>
                </c:pt>
                <c:pt idx="94">
                  <c:v>#N/A</c:v>
                </c:pt>
                <c:pt idx="95">
                  <c:v>5222.148000000001</c:v>
                </c:pt>
                <c:pt idx="96">
                  <c:v>5880.6380000000008</c:v>
                </c:pt>
                <c:pt idx="97">
                  <c:v>7122.3620000000037</c:v>
                </c:pt>
                <c:pt idx="98">
                  <c:v>8646.2960000000003</c:v>
                </c:pt>
                <c:pt idx="99">
                  <c:v>6125.2200000000012</c:v>
                </c:pt>
                <c:pt idx="100">
                  <c:v>#N/A</c:v>
                </c:pt>
                <c:pt idx="101">
                  <c:v>#N/A</c:v>
                </c:pt>
                <c:pt idx="102">
                  <c:v>5335.0320000000002</c:v>
                </c:pt>
                <c:pt idx="103">
                  <c:v>#N/A</c:v>
                </c:pt>
                <c:pt idx="104">
                  <c:v>7141.1760000000013</c:v>
                </c:pt>
                <c:pt idx="105">
                  <c:v>3867.54</c:v>
                </c:pt>
                <c:pt idx="106">
                  <c:v>#N/A</c:v>
                </c:pt>
                <c:pt idx="107">
                  <c:v>#N/A</c:v>
                </c:pt>
                <c:pt idx="108">
                  <c:v>#N/A</c:v>
                </c:pt>
                <c:pt idx="109">
                  <c:v>7874.9220000000014</c:v>
                </c:pt>
                <c:pt idx="110">
                  <c:v>5692.4980000000005</c:v>
                </c:pt>
                <c:pt idx="111">
                  <c:v>#N/A</c:v>
                </c:pt>
                <c:pt idx="112">
                  <c:v>#N/A</c:v>
                </c:pt>
                <c:pt idx="113">
                  <c:v>#N/A</c:v>
                </c:pt>
                <c:pt idx="114">
                  <c:v>#N/A</c:v>
                </c:pt>
                <c:pt idx="115">
                  <c:v>#N/A</c:v>
                </c:pt>
                <c:pt idx="116">
                  <c:v>#N/A</c:v>
                </c:pt>
                <c:pt idx="117">
                  <c:v>#N/A</c:v>
                </c:pt>
                <c:pt idx="118">
                  <c:v>3359.5620000000004</c:v>
                </c:pt>
                <c:pt idx="119">
                  <c:v>4563.6580000000004</c:v>
                </c:pt>
                <c:pt idx="120">
                  <c:v>6144.0340000000015</c:v>
                </c:pt>
                <c:pt idx="121">
                  <c:v>#N/A</c:v>
                </c:pt>
                <c:pt idx="122">
                  <c:v>#N/A</c:v>
                </c:pt>
                <c:pt idx="123">
                  <c:v>4206.1920000000027</c:v>
                </c:pt>
                <c:pt idx="124">
                  <c:v>5410.2880000000005</c:v>
                </c:pt>
                <c:pt idx="125">
                  <c:v>4431.96</c:v>
                </c:pt>
                <c:pt idx="126">
                  <c:v>#N/A</c:v>
                </c:pt>
                <c:pt idx="127">
                  <c:v>4036.866</c:v>
                </c:pt>
                <c:pt idx="128">
                  <c:v>#N/A</c:v>
                </c:pt>
                <c:pt idx="129">
                  <c:v>#N/A</c:v>
                </c:pt>
                <c:pt idx="130">
                  <c:v>5146.8920000000026</c:v>
                </c:pt>
                <c:pt idx="131">
                  <c:v>5034.0080000000007</c:v>
                </c:pt>
                <c:pt idx="132">
                  <c:v>7498.6420000000026</c:v>
                </c:pt>
                <c:pt idx="133">
                  <c:v>#N/A</c:v>
                </c:pt>
                <c:pt idx="134">
                  <c:v>#N/A</c:v>
                </c:pt>
                <c:pt idx="135">
                  <c:v>#N/A</c:v>
                </c:pt>
                <c:pt idx="136">
                  <c:v>#N/A</c:v>
                </c:pt>
                <c:pt idx="137">
                  <c:v>#N/A</c:v>
                </c:pt>
                <c:pt idx="138">
                  <c:v>#N/A</c:v>
                </c:pt>
                <c:pt idx="139">
                  <c:v>#N/A</c:v>
                </c:pt>
                <c:pt idx="140">
                  <c:v>#N/A</c:v>
                </c:pt>
                <c:pt idx="141">
                  <c:v>8288.8300000000017</c:v>
                </c:pt>
                <c:pt idx="142">
                  <c:v>#N/A</c:v>
                </c:pt>
                <c:pt idx="143">
                  <c:v>#N/A</c:v>
                </c:pt>
                <c:pt idx="144">
                  <c:v>#N/A</c:v>
                </c:pt>
                <c:pt idx="145">
                  <c:v>5918.2660000000014</c:v>
                </c:pt>
                <c:pt idx="146">
                  <c:v>5955.8940000000002</c:v>
                </c:pt>
                <c:pt idx="147">
                  <c:v>4638.9140000000007</c:v>
                </c:pt>
                <c:pt idx="148">
                  <c:v>4977.5660000000034</c:v>
                </c:pt>
                <c:pt idx="149">
                  <c:v>#N/A</c:v>
                </c:pt>
                <c:pt idx="150">
                  <c:v>#N/A</c:v>
                </c:pt>
                <c:pt idx="151">
                  <c:v>5259.7760000000007</c:v>
                </c:pt>
                <c:pt idx="152">
                  <c:v>6426.2440000000006</c:v>
                </c:pt>
                <c:pt idx="153">
                  <c:v>#N/A</c:v>
                </c:pt>
                <c:pt idx="154">
                  <c:v>#N/A</c:v>
                </c:pt>
                <c:pt idx="155">
                  <c:v>4676.5420000000004</c:v>
                </c:pt>
                <c:pt idx="156">
                  <c:v>#N/A</c:v>
                </c:pt>
                <c:pt idx="157">
                  <c:v>#N/A</c:v>
                </c:pt>
                <c:pt idx="158">
                  <c:v>#N/A</c:v>
                </c:pt>
                <c:pt idx="159">
                  <c:v>#N/A</c:v>
                </c:pt>
                <c:pt idx="160">
                  <c:v>#N/A</c:v>
                </c:pt>
                <c:pt idx="161">
                  <c:v>6049.9640000000009</c:v>
                </c:pt>
                <c:pt idx="162">
                  <c:v>#N/A</c:v>
                </c:pt>
                <c:pt idx="163">
                  <c:v>#N/A</c:v>
                </c:pt>
                <c:pt idx="164">
                  <c:v>#N/A</c:v>
                </c:pt>
                <c:pt idx="165">
                  <c:v>#N/A</c:v>
                </c:pt>
                <c:pt idx="166">
                  <c:v>6445.058</c:v>
                </c:pt>
                <c:pt idx="167">
                  <c:v>8345.2720000000008</c:v>
                </c:pt>
                <c:pt idx="168">
                  <c:v>5673.6840000000011</c:v>
                </c:pt>
                <c:pt idx="169">
                  <c:v>5918.2660000000014</c:v>
                </c:pt>
                <c:pt idx="170">
                  <c:v>#N/A</c:v>
                </c:pt>
                <c:pt idx="171">
                  <c:v>#N/A</c:v>
                </c:pt>
                <c:pt idx="172">
                  <c:v>#N/A</c:v>
                </c:pt>
                <c:pt idx="173">
                  <c:v>7385.7580000000007</c:v>
                </c:pt>
                <c:pt idx="174">
                  <c:v>#N/A</c:v>
                </c:pt>
                <c:pt idx="175">
                  <c:v>6200.4760000000006</c:v>
                </c:pt>
                <c:pt idx="176">
                  <c:v>#N/A</c:v>
                </c:pt>
                <c:pt idx="177">
                  <c:v>#N/A</c:v>
                </c:pt>
                <c:pt idx="178">
                  <c:v>#N/A</c:v>
                </c:pt>
              </c:numCache>
            </c:numRef>
          </c:yVal>
        </c:ser>
        <c:ser>
          <c:idx val="37"/>
          <c:order val="1"/>
          <c:tx>
            <c:v>DQO salida reactor 1</c:v>
          </c:tx>
          <c:spPr>
            <a:ln w="38100">
              <a:solidFill>
                <a:srgbClr val="FF00FF"/>
              </a:solidFill>
              <a:prstDash val="solid"/>
            </a:ln>
          </c:spPr>
          <c:marker>
            <c:symbol val="square"/>
            <c:size val="5"/>
            <c:spPr>
              <a:solidFill>
                <a:srgbClr val="FF00FF"/>
              </a:solidFill>
              <a:ln>
                <a:solidFill>
                  <a:srgbClr val="FF00FF"/>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Anaerobio!$Z$17:$Z$212</c:f>
              <c:numCache>
                <c:formatCode>0</c:formatCode>
                <c:ptCount val="196"/>
                <c:pt idx="0">
                  <c:v>2437.6760000000004</c:v>
                </c:pt>
                <c:pt idx="1">
                  <c:v>3020.9100000000012</c:v>
                </c:pt>
                <c:pt idx="2">
                  <c:v>1967.326</c:v>
                </c:pt>
                <c:pt idx="3">
                  <c:v>1703.9300000000003</c:v>
                </c:pt>
                <c:pt idx="4">
                  <c:v>1553.4180000000001</c:v>
                </c:pt>
                <c:pt idx="5">
                  <c:v>#N/A</c:v>
                </c:pt>
                <c:pt idx="6">
                  <c:v>#N/A</c:v>
                </c:pt>
                <c:pt idx="7">
                  <c:v>3303.12</c:v>
                </c:pt>
                <c:pt idx="8">
                  <c:v>#N/A</c:v>
                </c:pt>
                <c:pt idx="9">
                  <c:v>#N/A</c:v>
                </c:pt>
                <c:pt idx="10">
                  <c:v>#N/A</c:v>
                </c:pt>
                <c:pt idx="11">
                  <c:v>#N/A</c:v>
                </c:pt>
                <c:pt idx="12">
                  <c:v>#N/A</c:v>
                </c:pt>
                <c:pt idx="13">
                  <c:v>#N/A</c:v>
                </c:pt>
                <c:pt idx="14">
                  <c:v>#N/A</c:v>
                </c:pt>
                <c:pt idx="15">
                  <c:v>#N/A</c:v>
                </c:pt>
                <c:pt idx="16">
                  <c:v>#N/A</c:v>
                </c:pt>
                <c:pt idx="17">
                  <c:v>#N/A</c:v>
                </c:pt>
                <c:pt idx="18">
                  <c:v>2757.5140000000001</c:v>
                </c:pt>
                <c:pt idx="19">
                  <c:v>#N/A</c:v>
                </c:pt>
                <c:pt idx="20">
                  <c:v>#N/A</c:v>
                </c:pt>
                <c:pt idx="21">
                  <c:v>7592.7120000000004</c:v>
                </c:pt>
                <c:pt idx="22">
                  <c:v>#N/A</c:v>
                </c:pt>
                <c:pt idx="23">
                  <c:v>#N/A</c:v>
                </c:pt>
                <c:pt idx="24">
                  <c:v>#N/A</c:v>
                </c:pt>
                <c:pt idx="25">
                  <c:v>#N/A</c:v>
                </c:pt>
                <c:pt idx="26">
                  <c:v>#N/A</c:v>
                </c:pt>
                <c:pt idx="27">
                  <c:v>6369.8020000000024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8420.5280000000021</c:v>
                </c:pt>
                <c:pt idx="47">
                  <c:v>#N/A</c:v>
                </c:pt>
                <c:pt idx="48">
                  <c:v>#N/A</c:v>
                </c:pt>
                <c:pt idx="49">
                  <c:v>#N/A</c:v>
                </c:pt>
                <c:pt idx="50">
                  <c:v>#N/A</c:v>
                </c:pt>
                <c:pt idx="51">
                  <c:v>#N/A</c:v>
                </c:pt>
                <c:pt idx="52">
                  <c:v>#N/A</c:v>
                </c:pt>
                <c:pt idx="53">
                  <c:v>7009.4779999999992</c:v>
                </c:pt>
                <c:pt idx="54">
                  <c:v>#N/A</c:v>
                </c:pt>
                <c:pt idx="55">
                  <c:v>#N/A</c:v>
                </c:pt>
                <c:pt idx="56">
                  <c:v>8608.6680000000015</c:v>
                </c:pt>
                <c:pt idx="57">
                  <c:v>5447.9160000000002</c:v>
                </c:pt>
                <c:pt idx="58">
                  <c:v>#N/A</c:v>
                </c:pt>
                <c:pt idx="59">
                  <c:v>#N/A</c:v>
                </c:pt>
                <c:pt idx="60">
                  <c:v>#N/A</c:v>
                </c:pt>
                <c:pt idx="61">
                  <c:v>5278.59</c:v>
                </c:pt>
                <c:pt idx="62">
                  <c:v>5316.2179999999998</c:v>
                </c:pt>
                <c:pt idx="63">
                  <c:v>#N/A</c:v>
                </c:pt>
                <c:pt idx="64">
                  <c:v>4714.17</c:v>
                </c:pt>
                <c:pt idx="65">
                  <c:v>#N/A</c:v>
                </c:pt>
                <c:pt idx="66">
                  <c:v>#N/A</c:v>
                </c:pt>
                <c:pt idx="67">
                  <c:v>5184.5200000000004</c:v>
                </c:pt>
                <c:pt idx="68">
                  <c:v>2193.0940000000005</c:v>
                </c:pt>
                <c:pt idx="69">
                  <c:v>5316.2179999999998</c:v>
                </c:pt>
                <c:pt idx="70">
                  <c:v>#N/A</c:v>
                </c:pt>
                <c:pt idx="71">
                  <c:v>5015.1940000000004</c:v>
                </c:pt>
                <c:pt idx="72">
                  <c:v>#N/A</c:v>
                </c:pt>
                <c:pt idx="73">
                  <c:v>#N/A</c:v>
                </c:pt>
                <c:pt idx="74">
                  <c:v>3886.3540000000012</c:v>
                </c:pt>
                <c:pt idx="75">
                  <c:v>4695.3560000000034</c:v>
                </c:pt>
                <c:pt idx="76">
                  <c:v>3792.2839999999997</c:v>
                </c:pt>
                <c:pt idx="77">
                  <c:v>4074.4940000000001</c:v>
                </c:pt>
                <c:pt idx="78">
                  <c:v>4601.2860000000001</c:v>
                </c:pt>
                <c:pt idx="79">
                  <c:v>#N/A</c:v>
                </c:pt>
                <c:pt idx="80">
                  <c:v>#N/A</c:v>
                </c:pt>
                <c:pt idx="81">
                  <c:v>3999.2380000000003</c:v>
                </c:pt>
                <c:pt idx="82">
                  <c:v>4036.866</c:v>
                </c:pt>
                <c:pt idx="83">
                  <c:v>3735.8420000000001</c:v>
                </c:pt>
                <c:pt idx="84">
                  <c:v>4789.4260000000004</c:v>
                </c:pt>
                <c:pt idx="85">
                  <c:v>5109.264000000001</c:v>
                </c:pt>
                <c:pt idx="86">
                  <c:v>#N/A</c:v>
                </c:pt>
                <c:pt idx="87">
                  <c:v>#N/A</c:v>
                </c:pt>
                <c:pt idx="88">
                  <c:v>4450.7739999999994</c:v>
                </c:pt>
                <c:pt idx="89">
                  <c:v>5353.8460000000014</c:v>
                </c:pt>
                <c:pt idx="90">
                  <c:v>4469.5880000000006</c:v>
                </c:pt>
                <c:pt idx="91">
                  <c:v>5579.6140000000014</c:v>
                </c:pt>
                <c:pt idx="92">
                  <c:v>4921.1240000000034</c:v>
                </c:pt>
                <c:pt idx="93">
                  <c:v>#N/A</c:v>
                </c:pt>
                <c:pt idx="94">
                  <c:v>#N/A</c:v>
                </c:pt>
                <c:pt idx="95">
                  <c:v>4939.9379999999974</c:v>
                </c:pt>
                <c:pt idx="96">
                  <c:v>6144.0340000000015</c:v>
                </c:pt>
                <c:pt idx="97">
                  <c:v>5034.0080000000007</c:v>
                </c:pt>
                <c:pt idx="98">
                  <c:v>8270.0159999999887</c:v>
                </c:pt>
                <c:pt idx="99">
                  <c:v>5843.01</c:v>
                </c:pt>
                <c:pt idx="100">
                  <c:v>#N/A</c:v>
                </c:pt>
                <c:pt idx="101">
                  <c:v>#N/A</c:v>
                </c:pt>
                <c:pt idx="102">
                  <c:v>3886.3540000000012</c:v>
                </c:pt>
                <c:pt idx="103">
                  <c:v>#N/A</c:v>
                </c:pt>
                <c:pt idx="104">
                  <c:v>6915.4079999999994</c:v>
                </c:pt>
                <c:pt idx="105">
                  <c:v>1158.3239999999998</c:v>
                </c:pt>
                <c:pt idx="106">
                  <c:v>#N/A</c:v>
                </c:pt>
                <c:pt idx="107">
                  <c:v>#N/A</c:v>
                </c:pt>
                <c:pt idx="108">
                  <c:v>#N/A</c:v>
                </c:pt>
                <c:pt idx="109">
                  <c:v>6219.2900000000009</c:v>
                </c:pt>
                <c:pt idx="110">
                  <c:v>5504.3580000000011</c:v>
                </c:pt>
                <c:pt idx="111">
                  <c:v>#N/A</c:v>
                </c:pt>
                <c:pt idx="112">
                  <c:v>#N/A</c:v>
                </c:pt>
                <c:pt idx="113">
                  <c:v>#N/A</c:v>
                </c:pt>
                <c:pt idx="114">
                  <c:v>#N/A</c:v>
                </c:pt>
                <c:pt idx="115">
                  <c:v>#N/A</c:v>
                </c:pt>
                <c:pt idx="116">
                  <c:v>#N/A</c:v>
                </c:pt>
                <c:pt idx="117">
                  <c:v>#N/A</c:v>
                </c:pt>
                <c:pt idx="118">
                  <c:v>3641.7720000000004</c:v>
                </c:pt>
                <c:pt idx="119">
                  <c:v>5523.1720000000014</c:v>
                </c:pt>
                <c:pt idx="120">
                  <c:v>6087.5920000000024</c:v>
                </c:pt>
                <c:pt idx="121">
                  <c:v>#N/A</c:v>
                </c:pt>
                <c:pt idx="122">
                  <c:v>#N/A</c:v>
                </c:pt>
                <c:pt idx="123">
                  <c:v>#N/A</c:v>
                </c:pt>
                <c:pt idx="124">
                  <c:v>#N/A</c:v>
                </c:pt>
                <c:pt idx="125">
                  <c:v>#N/A</c:v>
                </c:pt>
                <c:pt idx="126">
                  <c:v>#N/A</c:v>
                </c:pt>
                <c:pt idx="127">
                  <c:v>#N/A</c:v>
                </c:pt>
                <c:pt idx="128">
                  <c:v>#N/A</c:v>
                </c:pt>
                <c:pt idx="129">
                  <c:v>#N/A</c:v>
                </c:pt>
                <c:pt idx="130">
                  <c:v>4356.7040000000006</c:v>
                </c:pt>
                <c:pt idx="131">
                  <c:v>4939.9379999999974</c:v>
                </c:pt>
                <c:pt idx="132">
                  <c:v>5861.8240000000014</c:v>
                </c:pt>
                <c:pt idx="133">
                  <c:v>#N/A</c:v>
                </c:pt>
                <c:pt idx="134">
                  <c:v>#N/A</c:v>
                </c:pt>
                <c:pt idx="135">
                  <c:v>#N/A</c:v>
                </c:pt>
                <c:pt idx="136">
                  <c:v>#N/A</c:v>
                </c:pt>
                <c:pt idx="137">
                  <c:v>#N/A</c:v>
                </c:pt>
                <c:pt idx="138">
                  <c:v>#N/A</c:v>
                </c:pt>
                <c:pt idx="139">
                  <c:v>#N/A</c:v>
                </c:pt>
                <c:pt idx="140">
                  <c:v>#N/A</c:v>
                </c:pt>
                <c:pt idx="141">
                  <c:v>7912.5500000000011</c:v>
                </c:pt>
                <c:pt idx="142">
                  <c:v>#N/A</c:v>
                </c:pt>
                <c:pt idx="143">
                  <c:v>#N/A</c:v>
                </c:pt>
                <c:pt idx="144">
                  <c:v>#N/A</c:v>
                </c:pt>
                <c:pt idx="145">
                  <c:v>5748.9400000000005</c:v>
                </c:pt>
                <c:pt idx="146">
                  <c:v>4939.9379999999974</c:v>
                </c:pt>
                <c:pt idx="147">
                  <c:v>5391.4739999999974</c:v>
                </c:pt>
                <c:pt idx="148">
                  <c:v>4958.7520000000004</c:v>
                </c:pt>
                <c:pt idx="149">
                  <c:v>#N/A</c:v>
                </c:pt>
                <c:pt idx="150">
                  <c:v>#N/A</c:v>
                </c:pt>
                <c:pt idx="151">
                  <c:v>4394.3320000000003</c:v>
                </c:pt>
                <c:pt idx="152">
                  <c:v>6200.4760000000006</c:v>
                </c:pt>
                <c:pt idx="153">
                  <c:v>#N/A</c:v>
                </c:pt>
                <c:pt idx="154">
                  <c:v>#N/A</c:v>
                </c:pt>
                <c:pt idx="155">
                  <c:v>4714.17</c:v>
                </c:pt>
                <c:pt idx="156">
                  <c:v>#N/A</c:v>
                </c:pt>
                <c:pt idx="157">
                  <c:v>#N/A</c:v>
                </c:pt>
                <c:pt idx="158">
                  <c:v>#N/A</c:v>
                </c:pt>
                <c:pt idx="159">
                  <c:v>#N/A</c:v>
                </c:pt>
                <c:pt idx="160">
                  <c:v>#N/A</c:v>
                </c:pt>
                <c:pt idx="161">
                  <c:v>5447.9160000000002</c:v>
                </c:pt>
                <c:pt idx="162">
                  <c:v>#N/A</c:v>
                </c:pt>
                <c:pt idx="163">
                  <c:v>#N/A</c:v>
                </c:pt>
                <c:pt idx="164">
                  <c:v>#N/A</c:v>
                </c:pt>
                <c:pt idx="165">
                  <c:v>#N/A</c:v>
                </c:pt>
                <c:pt idx="166">
                  <c:v>5805.3820000000014</c:v>
                </c:pt>
                <c:pt idx="167">
                  <c:v>7780.8520000000035</c:v>
                </c:pt>
                <c:pt idx="168">
                  <c:v>5128.0779999999995</c:v>
                </c:pt>
                <c:pt idx="169">
                  <c:v>5692.4980000000005</c:v>
                </c:pt>
                <c:pt idx="170">
                  <c:v>#N/A</c:v>
                </c:pt>
                <c:pt idx="171">
                  <c:v>#N/A</c:v>
                </c:pt>
                <c:pt idx="172">
                  <c:v>#N/A</c:v>
                </c:pt>
                <c:pt idx="173">
                  <c:v>6162.8480000000018</c:v>
                </c:pt>
                <c:pt idx="174">
                  <c:v>#N/A</c:v>
                </c:pt>
                <c:pt idx="175">
                  <c:v>5560.8</c:v>
                </c:pt>
                <c:pt idx="176">
                  <c:v>#N/A</c:v>
                </c:pt>
                <c:pt idx="177">
                  <c:v>#N/A</c:v>
                </c:pt>
                <c:pt idx="178">
                  <c:v>#N/A</c:v>
                </c:pt>
                <c:pt idx="179">
                  <c:v>#N/A</c:v>
                </c:pt>
                <c:pt idx="180">
                  <c:v>#N/A</c:v>
                </c:pt>
                <c:pt idx="181">
                  <c:v>7423.3860000000013</c:v>
                </c:pt>
                <c:pt idx="182">
                  <c:v>#N/A</c:v>
                </c:pt>
                <c:pt idx="183">
                  <c:v>5372.6600000000035</c:v>
                </c:pt>
                <c:pt idx="184">
                  <c:v>#N/A</c:v>
                </c:pt>
                <c:pt idx="185">
                  <c:v>#N/A</c:v>
                </c:pt>
                <c:pt idx="186">
                  <c:v>7235.246000000001</c:v>
                </c:pt>
                <c:pt idx="187">
                  <c:v>#N/A</c:v>
                </c:pt>
                <c:pt idx="188">
                  <c:v>#N/A</c:v>
                </c:pt>
                <c:pt idx="189">
                  <c:v>#N/A</c:v>
                </c:pt>
                <c:pt idx="190">
                  <c:v>#N/A</c:v>
                </c:pt>
                <c:pt idx="191">
                  <c:v>#N/A</c:v>
                </c:pt>
                <c:pt idx="192">
                  <c:v>#N/A</c:v>
                </c:pt>
                <c:pt idx="193">
                  <c:v>#N/A</c:v>
                </c:pt>
                <c:pt idx="194">
                  <c:v>#N/A</c:v>
                </c:pt>
                <c:pt idx="195">
                  <c:v>7103.5480000000007</c:v>
                </c:pt>
              </c:numCache>
            </c:numRef>
          </c:yVal>
        </c:ser>
        <c:ser>
          <c:idx val="39"/>
          <c:order val="2"/>
          <c:tx>
            <c:v>DQO salida reactor 2</c:v>
          </c:tx>
          <c:spPr>
            <a:ln w="38100">
              <a:solidFill>
                <a:srgbClr val="800000"/>
              </a:solidFill>
              <a:prstDash val="solid"/>
            </a:ln>
          </c:spPr>
          <c:marker>
            <c:symbol val="x"/>
            <c:size val="5"/>
            <c:spPr>
              <a:noFill/>
              <a:ln>
                <a:solidFill>
                  <a:srgbClr val="800000"/>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Anaerobio!$AB$17:$AB$212</c:f>
              <c:numCache>
                <c:formatCode>0</c:formatCode>
                <c:ptCount val="196"/>
                <c:pt idx="0">
                  <c:v>179.99600000000001</c:v>
                </c:pt>
                <c:pt idx="1">
                  <c:v>1948.5120000000002</c:v>
                </c:pt>
                <c:pt idx="2">
                  <c:v>#N/A</c:v>
                </c:pt>
                <c:pt idx="3">
                  <c:v>#N/A</c:v>
                </c:pt>
                <c:pt idx="4">
                  <c:v>142.36800000000011</c:v>
                </c:pt>
                <c:pt idx="5">
                  <c:v>#N/A</c:v>
                </c:pt>
                <c:pt idx="6">
                  <c:v>#N/A</c:v>
                </c:pt>
                <c:pt idx="7">
                  <c:v>368.13599999999991</c:v>
                </c:pt>
                <c:pt idx="8">
                  <c:v>#N/A</c:v>
                </c:pt>
                <c:pt idx="9">
                  <c:v>#N/A</c:v>
                </c:pt>
                <c:pt idx="10">
                  <c:v>#N/A</c:v>
                </c:pt>
                <c:pt idx="11">
                  <c:v>#N/A</c:v>
                </c:pt>
                <c:pt idx="12">
                  <c:v>#N/A</c:v>
                </c:pt>
                <c:pt idx="13">
                  <c:v>#N/A</c:v>
                </c:pt>
                <c:pt idx="14">
                  <c:v>#N/A</c:v>
                </c:pt>
                <c:pt idx="15">
                  <c:v>#N/A</c:v>
                </c:pt>
                <c:pt idx="16">
                  <c:v>#N/A</c:v>
                </c:pt>
                <c:pt idx="17">
                  <c:v>#N/A</c:v>
                </c:pt>
                <c:pt idx="18">
                  <c:v>838.4860000000001</c:v>
                </c:pt>
                <c:pt idx="19">
                  <c:v>#N/A</c:v>
                </c:pt>
                <c:pt idx="20">
                  <c:v>#N/A</c:v>
                </c:pt>
                <c:pt idx="21">
                  <c:v>5974.7080000000005</c:v>
                </c:pt>
                <c:pt idx="22">
                  <c:v>#N/A</c:v>
                </c:pt>
                <c:pt idx="23">
                  <c:v>#N/A</c:v>
                </c:pt>
                <c:pt idx="24">
                  <c:v>#N/A</c:v>
                </c:pt>
                <c:pt idx="25">
                  <c:v>#N/A</c:v>
                </c:pt>
                <c:pt idx="26">
                  <c:v>#N/A</c:v>
                </c:pt>
                <c:pt idx="27">
                  <c:v>6106.4060000000009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7216.4320000000007</c:v>
                </c:pt>
                <c:pt idx="47">
                  <c:v>#N/A</c:v>
                </c:pt>
                <c:pt idx="48">
                  <c:v>#N/A</c:v>
                </c:pt>
                <c:pt idx="49">
                  <c:v>#N/A</c:v>
                </c:pt>
                <c:pt idx="50">
                  <c:v>#N/A</c:v>
                </c:pt>
                <c:pt idx="51">
                  <c:v>#N/A</c:v>
                </c:pt>
                <c:pt idx="52">
                  <c:v>#N/A</c:v>
                </c:pt>
                <c:pt idx="53">
                  <c:v>6539.1280000000024</c:v>
                </c:pt>
                <c:pt idx="54">
                  <c:v>#N/A</c:v>
                </c:pt>
                <c:pt idx="55">
                  <c:v>#N/A</c:v>
                </c:pt>
                <c:pt idx="56">
                  <c:v>7780.8520000000035</c:v>
                </c:pt>
                <c:pt idx="57">
                  <c:v>6445.058</c:v>
                </c:pt>
                <c:pt idx="58">
                  <c:v>#N/A</c:v>
                </c:pt>
                <c:pt idx="59">
                  <c:v>#N/A</c:v>
                </c:pt>
                <c:pt idx="60">
                  <c:v>#N/A</c:v>
                </c:pt>
                <c:pt idx="61">
                  <c:v>5184.5200000000004</c:v>
                </c:pt>
                <c:pt idx="62">
                  <c:v>#N/A</c:v>
                </c:pt>
                <c:pt idx="63">
                  <c:v>#N/A</c:v>
                </c:pt>
                <c:pt idx="64">
                  <c:v>5184.5200000000004</c:v>
                </c:pt>
                <c:pt idx="65">
                  <c:v>#N/A</c:v>
                </c:pt>
                <c:pt idx="66">
                  <c:v>#N/A</c:v>
                </c:pt>
                <c:pt idx="67">
                  <c:v>4093.308</c:v>
                </c:pt>
                <c:pt idx="68">
                  <c:v>6049.9640000000009</c:v>
                </c:pt>
                <c:pt idx="69">
                  <c:v>4921.1240000000034</c:v>
                </c:pt>
                <c:pt idx="70">
                  <c:v>#N/A</c:v>
                </c:pt>
                <c:pt idx="71">
                  <c:v>4676.5420000000004</c:v>
                </c:pt>
                <c:pt idx="72">
                  <c:v>#N/A</c:v>
                </c:pt>
                <c:pt idx="73">
                  <c:v>#N/A</c:v>
                </c:pt>
                <c:pt idx="74">
                  <c:v>3848.7259999999997</c:v>
                </c:pt>
                <c:pt idx="75">
                  <c:v>5146.8920000000026</c:v>
                </c:pt>
                <c:pt idx="76">
                  <c:v>3961.61</c:v>
                </c:pt>
                <c:pt idx="77">
                  <c:v>3961.61</c:v>
                </c:pt>
                <c:pt idx="78">
                  <c:v>3773.4700000000012</c:v>
                </c:pt>
                <c:pt idx="79">
                  <c:v>#N/A</c:v>
                </c:pt>
                <c:pt idx="80">
                  <c:v>#N/A</c:v>
                </c:pt>
                <c:pt idx="81">
                  <c:v>3491.2599999999998</c:v>
                </c:pt>
                <c:pt idx="82">
                  <c:v>3905.1679999999997</c:v>
                </c:pt>
                <c:pt idx="83">
                  <c:v>3942.7960000000003</c:v>
                </c:pt>
                <c:pt idx="84">
                  <c:v>4582.4720000000007</c:v>
                </c:pt>
                <c:pt idx="85">
                  <c:v>4845.8680000000004</c:v>
                </c:pt>
                <c:pt idx="86">
                  <c:v>#N/A</c:v>
                </c:pt>
                <c:pt idx="87">
                  <c:v>#N/A</c:v>
                </c:pt>
                <c:pt idx="88">
                  <c:v>4300.2620000000024</c:v>
                </c:pt>
                <c:pt idx="89">
                  <c:v>4356.7040000000006</c:v>
                </c:pt>
                <c:pt idx="90">
                  <c:v>#N/A</c:v>
                </c:pt>
                <c:pt idx="91">
                  <c:v>6332.174</c:v>
                </c:pt>
                <c:pt idx="92">
                  <c:v>4563.6580000000004</c:v>
                </c:pt>
                <c:pt idx="93">
                  <c:v>#N/A</c:v>
                </c:pt>
                <c:pt idx="94">
                  <c:v>#N/A</c:v>
                </c:pt>
                <c:pt idx="95">
                  <c:v>3811.098</c:v>
                </c:pt>
                <c:pt idx="96">
                  <c:v>4902.3100000000004</c:v>
                </c:pt>
                <c:pt idx="97">
                  <c:v>4469.5880000000006</c:v>
                </c:pt>
                <c:pt idx="98">
                  <c:v>7047.1060000000034</c:v>
                </c:pt>
                <c:pt idx="99">
                  <c:v>4620.1000000000004</c:v>
                </c:pt>
                <c:pt idx="100">
                  <c:v>#N/A</c:v>
                </c:pt>
                <c:pt idx="101">
                  <c:v>#N/A</c:v>
                </c:pt>
                <c:pt idx="102">
                  <c:v>3811.098</c:v>
                </c:pt>
                <c:pt idx="103">
                  <c:v>#N/A</c:v>
                </c:pt>
                <c:pt idx="104">
                  <c:v>5240.9620000000004</c:v>
                </c:pt>
                <c:pt idx="105">
                  <c:v>857.30000000000007</c:v>
                </c:pt>
                <c:pt idx="106">
                  <c:v>#N/A</c:v>
                </c:pt>
                <c:pt idx="107">
                  <c:v>#N/A</c:v>
                </c:pt>
                <c:pt idx="108">
                  <c:v>#N/A</c:v>
                </c:pt>
                <c:pt idx="109">
                  <c:v>5692.4980000000005</c:v>
                </c:pt>
                <c:pt idx="110">
                  <c:v>5824.1960000000036</c:v>
                </c:pt>
                <c:pt idx="111">
                  <c:v>#N/A</c:v>
                </c:pt>
                <c:pt idx="112">
                  <c:v>#N/A</c:v>
                </c:pt>
                <c:pt idx="113">
                  <c:v>#N/A</c:v>
                </c:pt>
                <c:pt idx="114">
                  <c:v>#N/A</c:v>
                </c:pt>
                <c:pt idx="115">
                  <c:v>#N/A</c:v>
                </c:pt>
                <c:pt idx="116">
                  <c:v>#N/A</c:v>
                </c:pt>
                <c:pt idx="117">
                  <c:v>#N/A</c:v>
                </c:pt>
                <c:pt idx="118">
                  <c:v>3773.4700000000012</c:v>
                </c:pt>
                <c:pt idx="119">
                  <c:v>5071.6360000000004</c:v>
                </c:pt>
                <c:pt idx="120">
                  <c:v>5880.6380000000008</c:v>
                </c:pt>
                <c:pt idx="121">
                  <c:v>#N/A</c:v>
                </c:pt>
                <c:pt idx="122">
                  <c:v>#N/A</c:v>
                </c:pt>
                <c:pt idx="123">
                  <c:v>3528.8879999999999</c:v>
                </c:pt>
                <c:pt idx="124">
                  <c:v>5090.45</c:v>
                </c:pt>
                <c:pt idx="125">
                  <c:v>3754.6559999999999</c:v>
                </c:pt>
                <c:pt idx="126">
                  <c:v>#N/A</c:v>
                </c:pt>
                <c:pt idx="127">
                  <c:v>3077.3520000000012</c:v>
                </c:pt>
                <c:pt idx="128">
                  <c:v>#N/A</c:v>
                </c:pt>
                <c:pt idx="129">
                  <c:v>#N/A</c:v>
                </c:pt>
                <c:pt idx="130">
                  <c:v>3999.2380000000003</c:v>
                </c:pt>
                <c:pt idx="131">
                  <c:v>4695.3560000000034</c:v>
                </c:pt>
                <c:pt idx="132">
                  <c:v>5541.9860000000008</c:v>
                </c:pt>
                <c:pt idx="133">
                  <c:v>#N/A</c:v>
                </c:pt>
                <c:pt idx="134">
                  <c:v>#N/A</c:v>
                </c:pt>
                <c:pt idx="135">
                  <c:v>#N/A</c:v>
                </c:pt>
                <c:pt idx="136">
                  <c:v>#N/A</c:v>
                </c:pt>
                <c:pt idx="137">
                  <c:v>#N/A</c:v>
                </c:pt>
                <c:pt idx="138">
                  <c:v>#N/A</c:v>
                </c:pt>
                <c:pt idx="139">
                  <c:v>#N/A</c:v>
                </c:pt>
                <c:pt idx="140">
                  <c:v>#N/A</c:v>
                </c:pt>
                <c:pt idx="141">
                  <c:v>6012.3360000000011</c:v>
                </c:pt>
                <c:pt idx="142">
                  <c:v>#N/A</c:v>
                </c:pt>
                <c:pt idx="143">
                  <c:v>#N/A</c:v>
                </c:pt>
                <c:pt idx="144">
                  <c:v>#N/A</c:v>
                </c:pt>
                <c:pt idx="145">
                  <c:v>4036.866</c:v>
                </c:pt>
                <c:pt idx="146">
                  <c:v>3999.2380000000003</c:v>
                </c:pt>
                <c:pt idx="147">
                  <c:v>4149.75</c:v>
                </c:pt>
                <c:pt idx="148">
                  <c:v>4845.8680000000004</c:v>
                </c:pt>
                <c:pt idx="149">
                  <c:v>#N/A</c:v>
                </c:pt>
                <c:pt idx="150">
                  <c:v>#N/A</c:v>
                </c:pt>
                <c:pt idx="151">
                  <c:v>4018.0520000000001</c:v>
                </c:pt>
                <c:pt idx="152">
                  <c:v>6162.8480000000018</c:v>
                </c:pt>
                <c:pt idx="153">
                  <c:v>#N/A</c:v>
                </c:pt>
                <c:pt idx="154">
                  <c:v>#N/A</c:v>
                </c:pt>
                <c:pt idx="155">
                  <c:v>4902.3100000000004</c:v>
                </c:pt>
                <c:pt idx="156">
                  <c:v>#N/A</c:v>
                </c:pt>
                <c:pt idx="157">
                  <c:v>#N/A</c:v>
                </c:pt>
                <c:pt idx="158">
                  <c:v>#N/A</c:v>
                </c:pt>
                <c:pt idx="159">
                  <c:v>#N/A</c:v>
                </c:pt>
                <c:pt idx="160">
                  <c:v>#N/A</c:v>
                </c:pt>
                <c:pt idx="161">
                  <c:v>4563.6580000000004</c:v>
                </c:pt>
                <c:pt idx="162">
                  <c:v>#N/A</c:v>
                </c:pt>
                <c:pt idx="163">
                  <c:v>#N/A</c:v>
                </c:pt>
                <c:pt idx="164">
                  <c:v>#N/A</c:v>
                </c:pt>
                <c:pt idx="165">
                  <c:v>#N/A</c:v>
                </c:pt>
                <c:pt idx="166">
                  <c:v>4563.6580000000004</c:v>
                </c:pt>
                <c:pt idx="167">
                  <c:v>6614.384</c:v>
                </c:pt>
                <c:pt idx="168">
                  <c:v>4356.7040000000006</c:v>
                </c:pt>
                <c:pt idx="169">
                  <c:v>4375.518</c:v>
                </c:pt>
                <c:pt idx="170">
                  <c:v>#N/A</c:v>
                </c:pt>
                <c:pt idx="171">
                  <c:v>#N/A</c:v>
                </c:pt>
                <c:pt idx="172">
                  <c:v>#N/A</c:v>
                </c:pt>
                <c:pt idx="173">
                  <c:v>4864.6820000000034</c:v>
                </c:pt>
                <c:pt idx="174">
                  <c:v>#N/A</c:v>
                </c:pt>
                <c:pt idx="175">
                  <c:v>5692.4980000000005</c:v>
                </c:pt>
                <c:pt idx="176">
                  <c:v>#N/A</c:v>
                </c:pt>
                <c:pt idx="177">
                  <c:v>#N/A</c:v>
                </c:pt>
                <c:pt idx="178">
                  <c:v>#N/A</c:v>
                </c:pt>
                <c:pt idx="179">
                  <c:v>#N/A</c:v>
                </c:pt>
                <c:pt idx="180">
                  <c:v>#N/A</c:v>
                </c:pt>
                <c:pt idx="181">
                  <c:v>7442.2000000000016</c:v>
                </c:pt>
                <c:pt idx="182">
                  <c:v>#N/A</c:v>
                </c:pt>
                <c:pt idx="183">
                  <c:v>4544.8440000000001</c:v>
                </c:pt>
                <c:pt idx="184">
                  <c:v>#N/A</c:v>
                </c:pt>
                <c:pt idx="185">
                  <c:v>#N/A</c:v>
                </c:pt>
                <c:pt idx="186">
                  <c:v>6256.9180000000015</c:v>
                </c:pt>
                <c:pt idx="187">
                  <c:v>#N/A</c:v>
                </c:pt>
                <c:pt idx="188">
                  <c:v>#N/A</c:v>
                </c:pt>
                <c:pt idx="189">
                  <c:v>#N/A</c:v>
                </c:pt>
                <c:pt idx="190">
                  <c:v>#N/A</c:v>
                </c:pt>
                <c:pt idx="191">
                  <c:v>#N/A</c:v>
                </c:pt>
                <c:pt idx="192">
                  <c:v>#N/A</c:v>
                </c:pt>
                <c:pt idx="193">
                  <c:v>#N/A</c:v>
                </c:pt>
                <c:pt idx="194">
                  <c:v>#N/A</c:v>
                </c:pt>
                <c:pt idx="195">
                  <c:v>5918.2660000000014</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79752192"/>
        <c:axId val="80036992"/>
      </c:scatterChart>
      <c:valAx>
        <c:axId val="79752192"/>
        <c:scaling>
          <c:orientation val="minMax"/>
          <c:max val="25"/>
          <c:min val="0"/>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1101096890575848"/>
              <c:y val="0.80990608269457176"/>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036992"/>
        <c:crosses val="autoZero"/>
        <c:crossBetween val="midCat"/>
        <c:majorUnit val="5"/>
        <c:minorUnit val="1"/>
      </c:valAx>
      <c:valAx>
        <c:axId val="80036992"/>
        <c:scaling>
          <c:orientation val="minMax"/>
          <c:max val="14000"/>
          <c:min val="0"/>
        </c:scaling>
        <c:axPos val="l"/>
        <c:majorGridlines>
          <c:spPr>
            <a:ln w="3175">
              <a:solidFill>
                <a:srgbClr val="000000"/>
              </a:solidFill>
              <a:prstDash val="solid"/>
            </a:ln>
          </c:spPr>
        </c:majorGridlines>
        <c:title>
          <c:tx>
            <c:rich>
              <a:bodyPr rot="0" vert="wordArtVert"/>
              <a:lstStyle/>
              <a:p>
                <a:pPr>
                  <a:defRPr/>
                </a:pPr>
                <a:r>
                  <a:rPr lang="es-ES"/>
                  <a:t>DQO (mg/L)</a:t>
                </a:r>
              </a:p>
            </c:rich>
          </c:tx>
        </c:title>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79752192"/>
        <c:crosses val="autoZero"/>
        <c:crossBetween val="midCat"/>
      </c:valAx>
      <c:spPr>
        <a:noFill/>
        <a:ln w="12700">
          <a:solidFill>
            <a:srgbClr val="808080"/>
          </a:solidFill>
          <a:prstDash val="solid"/>
        </a:ln>
      </c:spPr>
    </c:plotArea>
    <c:legend>
      <c:legendPos val="r"/>
      <c:layout>
        <c:manualLayout>
          <c:xMode val="edge"/>
          <c:yMode val="edge"/>
          <c:x val="2.7227933313891332E-2"/>
          <c:y val="0.86526292857453768"/>
          <c:w val="0.94533054182435527"/>
          <c:h val="0.12079776971921632"/>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3644262087720976"/>
          <c:y val="8.6592296875404928E-2"/>
          <c:w val="0.77512396040856379"/>
          <c:h val="0.66765978573047446"/>
        </c:manualLayout>
      </c:layout>
      <c:scatterChart>
        <c:scatterStyle val="lineMarker"/>
        <c:ser>
          <c:idx val="35"/>
          <c:order val="0"/>
          <c:tx>
            <c:v>DQO entrada</c:v>
          </c:tx>
          <c:spPr>
            <a:ln w="38100">
              <a:solidFill>
                <a:srgbClr val="0000FF"/>
              </a:solidFill>
              <a:prstDash val="solid"/>
            </a:ln>
          </c:spPr>
          <c:marker>
            <c:symbol val="dash"/>
            <c:size val="5"/>
            <c:spPr>
              <a:noFill/>
              <a:ln>
                <a:solidFill>
                  <a:srgbClr val="0000FF"/>
                </a:solidFill>
                <a:prstDash val="solid"/>
              </a:ln>
            </c:spPr>
          </c:marker>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Anaerobio!$Y$17:$Y$195</c:f>
              <c:numCache>
                <c:formatCode>0</c:formatCode>
                <c:ptCount val="179"/>
                <c:pt idx="0">
                  <c:v>8194.760000000002</c:v>
                </c:pt>
                <c:pt idx="1">
                  <c:v>9079.018</c:v>
                </c:pt>
                <c:pt idx="2">
                  <c:v>#N/A</c:v>
                </c:pt>
                <c:pt idx="3">
                  <c:v>#N/A</c:v>
                </c:pt>
                <c:pt idx="4">
                  <c:v>#N/A</c:v>
                </c:pt>
                <c:pt idx="5">
                  <c:v>#N/A</c:v>
                </c:pt>
                <c:pt idx="6">
                  <c:v>#N/A</c:v>
                </c:pt>
                <c:pt idx="7">
                  <c:v>7216.4320000000007</c:v>
                </c:pt>
                <c:pt idx="8">
                  <c:v>#N/A</c:v>
                </c:pt>
                <c:pt idx="9">
                  <c:v>#N/A</c:v>
                </c:pt>
                <c:pt idx="10">
                  <c:v>#N/A</c:v>
                </c:pt>
                <c:pt idx="11">
                  <c:v>#N/A</c:v>
                </c:pt>
                <c:pt idx="12">
                  <c:v>#N/A</c:v>
                </c:pt>
                <c:pt idx="13">
                  <c:v>#N/A</c:v>
                </c:pt>
                <c:pt idx="14">
                  <c:v>#N/A</c:v>
                </c:pt>
                <c:pt idx="15">
                  <c:v>#N/A</c:v>
                </c:pt>
                <c:pt idx="16">
                  <c:v>#N/A</c:v>
                </c:pt>
                <c:pt idx="17">
                  <c:v>#N/A</c:v>
                </c:pt>
                <c:pt idx="18">
                  <c:v>7103.5480000000007</c:v>
                </c:pt>
                <c:pt idx="19">
                  <c:v>#N/A</c:v>
                </c:pt>
                <c:pt idx="20">
                  <c:v>#N/A</c:v>
                </c:pt>
                <c:pt idx="21">
                  <c:v>9944.4620000000014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13707.262000000002</c:v>
                </c:pt>
                <c:pt idx="47">
                  <c:v>#N/A</c:v>
                </c:pt>
                <c:pt idx="48">
                  <c:v>#N/A</c:v>
                </c:pt>
                <c:pt idx="49">
                  <c:v>#N/A</c:v>
                </c:pt>
                <c:pt idx="50">
                  <c:v>#N/A</c:v>
                </c:pt>
                <c:pt idx="51">
                  <c:v>#N/A</c:v>
                </c:pt>
                <c:pt idx="52">
                  <c:v>#N/A</c:v>
                </c:pt>
                <c:pt idx="53">
                  <c:v>8439.3420000000006</c:v>
                </c:pt>
                <c:pt idx="54">
                  <c:v>#N/A</c:v>
                </c:pt>
                <c:pt idx="55">
                  <c:v>#N/A</c:v>
                </c:pt>
                <c:pt idx="56">
                  <c:v>9342.4140000000007</c:v>
                </c:pt>
                <c:pt idx="57">
                  <c:v>9079.018</c:v>
                </c:pt>
                <c:pt idx="58">
                  <c:v>#N/A</c:v>
                </c:pt>
                <c:pt idx="59">
                  <c:v>#N/A</c:v>
                </c:pt>
                <c:pt idx="60">
                  <c:v>#N/A</c:v>
                </c:pt>
                <c:pt idx="61">
                  <c:v>7555.0840000000007</c:v>
                </c:pt>
                <c:pt idx="62">
                  <c:v>7159.9900000000016</c:v>
                </c:pt>
                <c:pt idx="63">
                  <c:v>#N/A</c:v>
                </c:pt>
                <c:pt idx="64">
                  <c:v>6049.9640000000009</c:v>
                </c:pt>
                <c:pt idx="65">
                  <c:v>#N/A</c:v>
                </c:pt>
                <c:pt idx="66">
                  <c:v>#N/A</c:v>
                </c:pt>
                <c:pt idx="67">
                  <c:v>5466.73</c:v>
                </c:pt>
                <c:pt idx="68">
                  <c:v>5316.2179999999998</c:v>
                </c:pt>
                <c:pt idx="69">
                  <c:v>8364.0860000000011</c:v>
                </c:pt>
                <c:pt idx="70">
                  <c:v>#N/A</c:v>
                </c:pt>
                <c:pt idx="71">
                  <c:v>6858.9660000000003</c:v>
                </c:pt>
                <c:pt idx="72">
                  <c:v>#N/A</c:v>
                </c:pt>
                <c:pt idx="73">
                  <c:v>#N/A</c:v>
                </c:pt>
                <c:pt idx="74">
                  <c:v>5673.6840000000011</c:v>
                </c:pt>
                <c:pt idx="75">
                  <c:v>6595.57</c:v>
                </c:pt>
                <c:pt idx="76">
                  <c:v>5805.3820000000014</c:v>
                </c:pt>
                <c:pt idx="77">
                  <c:v>5918.2660000000014</c:v>
                </c:pt>
                <c:pt idx="78">
                  <c:v>5899.4520000000011</c:v>
                </c:pt>
                <c:pt idx="79">
                  <c:v>#N/A</c:v>
                </c:pt>
                <c:pt idx="80">
                  <c:v>#N/A</c:v>
                </c:pt>
                <c:pt idx="81">
                  <c:v>5523.1720000000014</c:v>
                </c:pt>
                <c:pt idx="82">
                  <c:v>5748.9400000000005</c:v>
                </c:pt>
                <c:pt idx="83">
                  <c:v>5447.9160000000002</c:v>
                </c:pt>
                <c:pt idx="84">
                  <c:v>5617.2420000000011</c:v>
                </c:pt>
                <c:pt idx="85">
                  <c:v>6256.9180000000015</c:v>
                </c:pt>
                <c:pt idx="86">
                  <c:v>#N/A</c:v>
                </c:pt>
                <c:pt idx="87">
                  <c:v>#N/A</c:v>
                </c:pt>
                <c:pt idx="88">
                  <c:v>5259.7760000000007</c:v>
                </c:pt>
                <c:pt idx="89">
                  <c:v>4337.8899999999994</c:v>
                </c:pt>
                <c:pt idx="90">
                  <c:v>5918.2660000000014</c:v>
                </c:pt>
                <c:pt idx="91">
                  <c:v>6746.0820000000003</c:v>
                </c:pt>
                <c:pt idx="92">
                  <c:v>2193.0940000000005</c:v>
                </c:pt>
                <c:pt idx="93">
                  <c:v>#N/A</c:v>
                </c:pt>
                <c:pt idx="94">
                  <c:v>#N/A</c:v>
                </c:pt>
                <c:pt idx="95">
                  <c:v>5222.148000000001</c:v>
                </c:pt>
                <c:pt idx="96">
                  <c:v>5880.6380000000008</c:v>
                </c:pt>
                <c:pt idx="97">
                  <c:v>7122.3620000000074</c:v>
                </c:pt>
                <c:pt idx="98">
                  <c:v>8646.2960000000003</c:v>
                </c:pt>
                <c:pt idx="99">
                  <c:v>6125.2200000000012</c:v>
                </c:pt>
                <c:pt idx="100">
                  <c:v>#N/A</c:v>
                </c:pt>
                <c:pt idx="101">
                  <c:v>#N/A</c:v>
                </c:pt>
                <c:pt idx="102">
                  <c:v>5335.0320000000002</c:v>
                </c:pt>
                <c:pt idx="103">
                  <c:v>#N/A</c:v>
                </c:pt>
                <c:pt idx="104">
                  <c:v>7141.1760000000013</c:v>
                </c:pt>
                <c:pt idx="105">
                  <c:v>3867.54</c:v>
                </c:pt>
                <c:pt idx="106">
                  <c:v>#N/A</c:v>
                </c:pt>
                <c:pt idx="107">
                  <c:v>#N/A</c:v>
                </c:pt>
                <c:pt idx="108">
                  <c:v>#N/A</c:v>
                </c:pt>
                <c:pt idx="109">
                  <c:v>7874.9220000000014</c:v>
                </c:pt>
                <c:pt idx="110">
                  <c:v>5692.4980000000005</c:v>
                </c:pt>
                <c:pt idx="111">
                  <c:v>#N/A</c:v>
                </c:pt>
                <c:pt idx="112">
                  <c:v>#N/A</c:v>
                </c:pt>
                <c:pt idx="113">
                  <c:v>#N/A</c:v>
                </c:pt>
                <c:pt idx="114">
                  <c:v>#N/A</c:v>
                </c:pt>
                <c:pt idx="115">
                  <c:v>#N/A</c:v>
                </c:pt>
                <c:pt idx="116">
                  <c:v>#N/A</c:v>
                </c:pt>
                <c:pt idx="117">
                  <c:v>#N/A</c:v>
                </c:pt>
                <c:pt idx="118">
                  <c:v>3359.5620000000004</c:v>
                </c:pt>
                <c:pt idx="119">
                  <c:v>4563.6580000000004</c:v>
                </c:pt>
                <c:pt idx="120">
                  <c:v>6144.0340000000015</c:v>
                </c:pt>
                <c:pt idx="121">
                  <c:v>#N/A</c:v>
                </c:pt>
                <c:pt idx="122">
                  <c:v>#N/A</c:v>
                </c:pt>
                <c:pt idx="123">
                  <c:v>4206.1920000000064</c:v>
                </c:pt>
                <c:pt idx="124">
                  <c:v>5410.2880000000005</c:v>
                </c:pt>
                <c:pt idx="125">
                  <c:v>4431.96</c:v>
                </c:pt>
                <c:pt idx="126">
                  <c:v>#N/A</c:v>
                </c:pt>
                <c:pt idx="127">
                  <c:v>4036.866</c:v>
                </c:pt>
                <c:pt idx="128">
                  <c:v>#N/A</c:v>
                </c:pt>
                <c:pt idx="129">
                  <c:v>#N/A</c:v>
                </c:pt>
                <c:pt idx="130">
                  <c:v>5146.8920000000044</c:v>
                </c:pt>
                <c:pt idx="131">
                  <c:v>5034.0080000000007</c:v>
                </c:pt>
                <c:pt idx="132">
                  <c:v>7498.6420000000044</c:v>
                </c:pt>
                <c:pt idx="133">
                  <c:v>#N/A</c:v>
                </c:pt>
                <c:pt idx="134">
                  <c:v>#N/A</c:v>
                </c:pt>
                <c:pt idx="135">
                  <c:v>#N/A</c:v>
                </c:pt>
                <c:pt idx="136">
                  <c:v>#N/A</c:v>
                </c:pt>
                <c:pt idx="137">
                  <c:v>#N/A</c:v>
                </c:pt>
                <c:pt idx="138">
                  <c:v>#N/A</c:v>
                </c:pt>
                <c:pt idx="139">
                  <c:v>#N/A</c:v>
                </c:pt>
                <c:pt idx="140">
                  <c:v>#N/A</c:v>
                </c:pt>
                <c:pt idx="141">
                  <c:v>8288.8300000000017</c:v>
                </c:pt>
                <c:pt idx="142">
                  <c:v>#N/A</c:v>
                </c:pt>
                <c:pt idx="143">
                  <c:v>#N/A</c:v>
                </c:pt>
                <c:pt idx="144">
                  <c:v>#N/A</c:v>
                </c:pt>
                <c:pt idx="145">
                  <c:v>5918.2660000000014</c:v>
                </c:pt>
                <c:pt idx="146">
                  <c:v>5955.8940000000002</c:v>
                </c:pt>
                <c:pt idx="147">
                  <c:v>4638.9140000000007</c:v>
                </c:pt>
                <c:pt idx="148">
                  <c:v>4977.5660000000034</c:v>
                </c:pt>
                <c:pt idx="149">
                  <c:v>#N/A</c:v>
                </c:pt>
                <c:pt idx="150">
                  <c:v>#N/A</c:v>
                </c:pt>
                <c:pt idx="151">
                  <c:v>5259.7760000000007</c:v>
                </c:pt>
                <c:pt idx="152">
                  <c:v>6426.2440000000006</c:v>
                </c:pt>
                <c:pt idx="153">
                  <c:v>#N/A</c:v>
                </c:pt>
                <c:pt idx="154">
                  <c:v>#N/A</c:v>
                </c:pt>
                <c:pt idx="155">
                  <c:v>4676.5420000000004</c:v>
                </c:pt>
                <c:pt idx="156">
                  <c:v>#N/A</c:v>
                </c:pt>
                <c:pt idx="157">
                  <c:v>#N/A</c:v>
                </c:pt>
                <c:pt idx="158">
                  <c:v>#N/A</c:v>
                </c:pt>
                <c:pt idx="159">
                  <c:v>#N/A</c:v>
                </c:pt>
                <c:pt idx="160">
                  <c:v>#N/A</c:v>
                </c:pt>
                <c:pt idx="161">
                  <c:v>6049.9640000000009</c:v>
                </c:pt>
                <c:pt idx="162">
                  <c:v>#N/A</c:v>
                </c:pt>
                <c:pt idx="163">
                  <c:v>#N/A</c:v>
                </c:pt>
                <c:pt idx="164">
                  <c:v>#N/A</c:v>
                </c:pt>
                <c:pt idx="165">
                  <c:v>#N/A</c:v>
                </c:pt>
                <c:pt idx="166">
                  <c:v>6445.058</c:v>
                </c:pt>
                <c:pt idx="167">
                  <c:v>8345.2720000000008</c:v>
                </c:pt>
                <c:pt idx="168">
                  <c:v>5673.6840000000011</c:v>
                </c:pt>
                <c:pt idx="169">
                  <c:v>5918.2660000000014</c:v>
                </c:pt>
                <c:pt idx="170">
                  <c:v>#N/A</c:v>
                </c:pt>
                <c:pt idx="171">
                  <c:v>#N/A</c:v>
                </c:pt>
                <c:pt idx="172">
                  <c:v>#N/A</c:v>
                </c:pt>
                <c:pt idx="173">
                  <c:v>7385.7580000000007</c:v>
                </c:pt>
                <c:pt idx="174">
                  <c:v>#N/A</c:v>
                </c:pt>
                <c:pt idx="175">
                  <c:v>6200.4760000000006</c:v>
                </c:pt>
                <c:pt idx="176">
                  <c:v>#N/A</c:v>
                </c:pt>
                <c:pt idx="177">
                  <c:v>#N/A</c:v>
                </c:pt>
                <c:pt idx="178">
                  <c:v>#N/A</c:v>
                </c:pt>
              </c:numCache>
            </c:numRef>
          </c:yVal>
        </c:ser>
        <c:ser>
          <c:idx val="37"/>
          <c:order val="1"/>
          <c:tx>
            <c:v>DQO salida reactor 1</c:v>
          </c:tx>
          <c:spPr>
            <a:ln w="38100">
              <a:solidFill>
                <a:srgbClr val="FF00FF"/>
              </a:solidFill>
              <a:prstDash val="solid"/>
            </a:ln>
          </c:spPr>
          <c:marker>
            <c:symbol val="square"/>
            <c:size val="5"/>
            <c:spPr>
              <a:solidFill>
                <a:srgbClr val="FF00FF"/>
              </a:solidFill>
              <a:ln>
                <a:solidFill>
                  <a:srgbClr val="FF00FF"/>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Anaerobio!$Z$17:$Z$212</c:f>
              <c:numCache>
                <c:formatCode>0</c:formatCode>
                <c:ptCount val="196"/>
                <c:pt idx="0">
                  <c:v>2437.6760000000004</c:v>
                </c:pt>
                <c:pt idx="1">
                  <c:v>3020.9100000000012</c:v>
                </c:pt>
                <c:pt idx="2">
                  <c:v>1967.326</c:v>
                </c:pt>
                <c:pt idx="3">
                  <c:v>1703.9300000000003</c:v>
                </c:pt>
                <c:pt idx="4">
                  <c:v>1553.4180000000001</c:v>
                </c:pt>
                <c:pt idx="5">
                  <c:v>#N/A</c:v>
                </c:pt>
                <c:pt idx="6">
                  <c:v>#N/A</c:v>
                </c:pt>
                <c:pt idx="7">
                  <c:v>3303.12</c:v>
                </c:pt>
                <c:pt idx="8">
                  <c:v>#N/A</c:v>
                </c:pt>
                <c:pt idx="9">
                  <c:v>#N/A</c:v>
                </c:pt>
                <c:pt idx="10">
                  <c:v>#N/A</c:v>
                </c:pt>
                <c:pt idx="11">
                  <c:v>#N/A</c:v>
                </c:pt>
                <c:pt idx="12">
                  <c:v>#N/A</c:v>
                </c:pt>
                <c:pt idx="13">
                  <c:v>#N/A</c:v>
                </c:pt>
                <c:pt idx="14">
                  <c:v>#N/A</c:v>
                </c:pt>
                <c:pt idx="15">
                  <c:v>#N/A</c:v>
                </c:pt>
                <c:pt idx="16">
                  <c:v>#N/A</c:v>
                </c:pt>
                <c:pt idx="17">
                  <c:v>#N/A</c:v>
                </c:pt>
                <c:pt idx="18">
                  <c:v>2757.5140000000001</c:v>
                </c:pt>
                <c:pt idx="19">
                  <c:v>#N/A</c:v>
                </c:pt>
                <c:pt idx="20">
                  <c:v>#N/A</c:v>
                </c:pt>
                <c:pt idx="21">
                  <c:v>7592.7120000000004</c:v>
                </c:pt>
                <c:pt idx="22">
                  <c:v>#N/A</c:v>
                </c:pt>
                <c:pt idx="23">
                  <c:v>#N/A</c:v>
                </c:pt>
                <c:pt idx="24">
                  <c:v>#N/A</c:v>
                </c:pt>
                <c:pt idx="25">
                  <c:v>#N/A</c:v>
                </c:pt>
                <c:pt idx="26">
                  <c:v>#N/A</c:v>
                </c:pt>
                <c:pt idx="27">
                  <c:v>6369.8020000000024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8420.5280000000021</c:v>
                </c:pt>
                <c:pt idx="47">
                  <c:v>#N/A</c:v>
                </c:pt>
                <c:pt idx="48">
                  <c:v>#N/A</c:v>
                </c:pt>
                <c:pt idx="49">
                  <c:v>#N/A</c:v>
                </c:pt>
                <c:pt idx="50">
                  <c:v>#N/A</c:v>
                </c:pt>
                <c:pt idx="51">
                  <c:v>#N/A</c:v>
                </c:pt>
                <c:pt idx="52">
                  <c:v>#N/A</c:v>
                </c:pt>
                <c:pt idx="53">
                  <c:v>7009.4779999999992</c:v>
                </c:pt>
                <c:pt idx="54">
                  <c:v>#N/A</c:v>
                </c:pt>
                <c:pt idx="55">
                  <c:v>#N/A</c:v>
                </c:pt>
                <c:pt idx="56">
                  <c:v>8608.6680000000015</c:v>
                </c:pt>
                <c:pt idx="57">
                  <c:v>5447.9160000000002</c:v>
                </c:pt>
                <c:pt idx="58">
                  <c:v>#N/A</c:v>
                </c:pt>
                <c:pt idx="59">
                  <c:v>#N/A</c:v>
                </c:pt>
                <c:pt idx="60">
                  <c:v>#N/A</c:v>
                </c:pt>
                <c:pt idx="61">
                  <c:v>5278.59</c:v>
                </c:pt>
                <c:pt idx="62">
                  <c:v>5316.2179999999998</c:v>
                </c:pt>
                <c:pt idx="63">
                  <c:v>#N/A</c:v>
                </c:pt>
                <c:pt idx="64">
                  <c:v>4714.17</c:v>
                </c:pt>
                <c:pt idx="65">
                  <c:v>#N/A</c:v>
                </c:pt>
                <c:pt idx="66">
                  <c:v>#N/A</c:v>
                </c:pt>
                <c:pt idx="67">
                  <c:v>5184.5200000000004</c:v>
                </c:pt>
                <c:pt idx="68">
                  <c:v>2193.0940000000005</c:v>
                </c:pt>
                <c:pt idx="69">
                  <c:v>5316.2179999999998</c:v>
                </c:pt>
                <c:pt idx="70">
                  <c:v>#N/A</c:v>
                </c:pt>
                <c:pt idx="71">
                  <c:v>5015.1940000000004</c:v>
                </c:pt>
                <c:pt idx="72">
                  <c:v>#N/A</c:v>
                </c:pt>
                <c:pt idx="73">
                  <c:v>#N/A</c:v>
                </c:pt>
                <c:pt idx="74">
                  <c:v>3886.3540000000012</c:v>
                </c:pt>
                <c:pt idx="75">
                  <c:v>4695.3560000000034</c:v>
                </c:pt>
                <c:pt idx="76">
                  <c:v>3792.2839999999997</c:v>
                </c:pt>
                <c:pt idx="77">
                  <c:v>4074.4940000000001</c:v>
                </c:pt>
                <c:pt idx="78">
                  <c:v>4601.2860000000001</c:v>
                </c:pt>
                <c:pt idx="79">
                  <c:v>#N/A</c:v>
                </c:pt>
                <c:pt idx="80">
                  <c:v>#N/A</c:v>
                </c:pt>
                <c:pt idx="81">
                  <c:v>3999.2380000000003</c:v>
                </c:pt>
                <c:pt idx="82">
                  <c:v>4036.866</c:v>
                </c:pt>
                <c:pt idx="83">
                  <c:v>3735.8420000000001</c:v>
                </c:pt>
                <c:pt idx="84">
                  <c:v>4789.4260000000004</c:v>
                </c:pt>
                <c:pt idx="85">
                  <c:v>5109.264000000001</c:v>
                </c:pt>
                <c:pt idx="86">
                  <c:v>#N/A</c:v>
                </c:pt>
                <c:pt idx="87">
                  <c:v>#N/A</c:v>
                </c:pt>
                <c:pt idx="88">
                  <c:v>4450.7739999999994</c:v>
                </c:pt>
                <c:pt idx="89">
                  <c:v>5353.8460000000014</c:v>
                </c:pt>
                <c:pt idx="90">
                  <c:v>4469.5880000000006</c:v>
                </c:pt>
                <c:pt idx="91">
                  <c:v>5579.6140000000014</c:v>
                </c:pt>
                <c:pt idx="92">
                  <c:v>4921.1240000000034</c:v>
                </c:pt>
                <c:pt idx="93">
                  <c:v>#N/A</c:v>
                </c:pt>
                <c:pt idx="94">
                  <c:v>#N/A</c:v>
                </c:pt>
                <c:pt idx="95">
                  <c:v>4939.9379999999965</c:v>
                </c:pt>
                <c:pt idx="96">
                  <c:v>6144.0340000000015</c:v>
                </c:pt>
                <c:pt idx="97">
                  <c:v>5034.0080000000007</c:v>
                </c:pt>
                <c:pt idx="98">
                  <c:v>8270.0159999999796</c:v>
                </c:pt>
                <c:pt idx="99">
                  <c:v>5843.01</c:v>
                </c:pt>
                <c:pt idx="100">
                  <c:v>#N/A</c:v>
                </c:pt>
                <c:pt idx="101">
                  <c:v>#N/A</c:v>
                </c:pt>
                <c:pt idx="102">
                  <c:v>3886.3540000000012</c:v>
                </c:pt>
                <c:pt idx="103">
                  <c:v>#N/A</c:v>
                </c:pt>
                <c:pt idx="104">
                  <c:v>6915.4079999999994</c:v>
                </c:pt>
                <c:pt idx="105">
                  <c:v>1158.3239999999998</c:v>
                </c:pt>
                <c:pt idx="106">
                  <c:v>#N/A</c:v>
                </c:pt>
                <c:pt idx="107">
                  <c:v>#N/A</c:v>
                </c:pt>
                <c:pt idx="108">
                  <c:v>#N/A</c:v>
                </c:pt>
                <c:pt idx="109">
                  <c:v>6219.2900000000009</c:v>
                </c:pt>
                <c:pt idx="110">
                  <c:v>5504.3580000000011</c:v>
                </c:pt>
                <c:pt idx="111">
                  <c:v>#N/A</c:v>
                </c:pt>
                <c:pt idx="112">
                  <c:v>#N/A</c:v>
                </c:pt>
                <c:pt idx="113">
                  <c:v>#N/A</c:v>
                </c:pt>
                <c:pt idx="114">
                  <c:v>#N/A</c:v>
                </c:pt>
                <c:pt idx="115">
                  <c:v>#N/A</c:v>
                </c:pt>
                <c:pt idx="116">
                  <c:v>#N/A</c:v>
                </c:pt>
                <c:pt idx="117">
                  <c:v>#N/A</c:v>
                </c:pt>
                <c:pt idx="118">
                  <c:v>3641.7720000000004</c:v>
                </c:pt>
                <c:pt idx="119">
                  <c:v>5523.1720000000014</c:v>
                </c:pt>
                <c:pt idx="120">
                  <c:v>6087.5920000000024</c:v>
                </c:pt>
                <c:pt idx="121">
                  <c:v>#N/A</c:v>
                </c:pt>
                <c:pt idx="122">
                  <c:v>#N/A</c:v>
                </c:pt>
                <c:pt idx="123">
                  <c:v>#N/A</c:v>
                </c:pt>
                <c:pt idx="124">
                  <c:v>#N/A</c:v>
                </c:pt>
                <c:pt idx="125">
                  <c:v>#N/A</c:v>
                </c:pt>
                <c:pt idx="126">
                  <c:v>#N/A</c:v>
                </c:pt>
                <c:pt idx="127">
                  <c:v>#N/A</c:v>
                </c:pt>
                <c:pt idx="128">
                  <c:v>#N/A</c:v>
                </c:pt>
                <c:pt idx="129">
                  <c:v>#N/A</c:v>
                </c:pt>
                <c:pt idx="130">
                  <c:v>4356.7040000000006</c:v>
                </c:pt>
                <c:pt idx="131">
                  <c:v>4939.9379999999965</c:v>
                </c:pt>
                <c:pt idx="132">
                  <c:v>5861.8240000000014</c:v>
                </c:pt>
                <c:pt idx="133">
                  <c:v>#N/A</c:v>
                </c:pt>
                <c:pt idx="134">
                  <c:v>#N/A</c:v>
                </c:pt>
                <c:pt idx="135">
                  <c:v>#N/A</c:v>
                </c:pt>
                <c:pt idx="136">
                  <c:v>#N/A</c:v>
                </c:pt>
                <c:pt idx="137">
                  <c:v>#N/A</c:v>
                </c:pt>
                <c:pt idx="138">
                  <c:v>#N/A</c:v>
                </c:pt>
                <c:pt idx="139">
                  <c:v>#N/A</c:v>
                </c:pt>
                <c:pt idx="140">
                  <c:v>#N/A</c:v>
                </c:pt>
                <c:pt idx="141">
                  <c:v>7912.5500000000011</c:v>
                </c:pt>
                <c:pt idx="142">
                  <c:v>#N/A</c:v>
                </c:pt>
                <c:pt idx="143">
                  <c:v>#N/A</c:v>
                </c:pt>
                <c:pt idx="144">
                  <c:v>#N/A</c:v>
                </c:pt>
                <c:pt idx="145">
                  <c:v>5748.9400000000005</c:v>
                </c:pt>
                <c:pt idx="146">
                  <c:v>4939.9379999999965</c:v>
                </c:pt>
                <c:pt idx="147">
                  <c:v>5391.4739999999965</c:v>
                </c:pt>
                <c:pt idx="148">
                  <c:v>4958.7520000000004</c:v>
                </c:pt>
                <c:pt idx="149">
                  <c:v>#N/A</c:v>
                </c:pt>
                <c:pt idx="150">
                  <c:v>#N/A</c:v>
                </c:pt>
                <c:pt idx="151">
                  <c:v>4394.3320000000003</c:v>
                </c:pt>
                <c:pt idx="152">
                  <c:v>6200.4760000000006</c:v>
                </c:pt>
                <c:pt idx="153">
                  <c:v>#N/A</c:v>
                </c:pt>
                <c:pt idx="154">
                  <c:v>#N/A</c:v>
                </c:pt>
                <c:pt idx="155">
                  <c:v>4714.17</c:v>
                </c:pt>
                <c:pt idx="156">
                  <c:v>#N/A</c:v>
                </c:pt>
                <c:pt idx="157">
                  <c:v>#N/A</c:v>
                </c:pt>
                <c:pt idx="158">
                  <c:v>#N/A</c:v>
                </c:pt>
                <c:pt idx="159">
                  <c:v>#N/A</c:v>
                </c:pt>
                <c:pt idx="160">
                  <c:v>#N/A</c:v>
                </c:pt>
                <c:pt idx="161">
                  <c:v>5447.9160000000002</c:v>
                </c:pt>
                <c:pt idx="162">
                  <c:v>#N/A</c:v>
                </c:pt>
                <c:pt idx="163">
                  <c:v>#N/A</c:v>
                </c:pt>
                <c:pt idx="164">
                  <c:v>#N/A</c:v>
                </c:pt>
                <c:pt idx="165">
                  <c:v>#N/A</c:v>
                </c:pt>
                <c:pt idx="166">
                  <c:v>5805.3820000000014</c:v>
                </c:pt>
                <c:pt idx="167">
                  <c:v>7780.8520000000044</c:v>
                </c:pt>
                <c:pt idx="168">
                  <c:v>5128.0779999999995</c:v>
                </c:pt>
                <c:pt idx="169">
                  <c:v>5692.4980000000005</c:v>
                </c:pt>
                <c:pt idx="170">
                  <c:v>#N/A</c:v>
                </c:pt>
                <c:pt idx="171">
                  <c:v>#N/A</c:v>
                </c:pt>
                <c:pt idx="172">
                  <c:v>#N/A</c:v>
                </c:pt>
                <c:pt idx="173">
                  <c:v>6162.8480000000018</c:v>
                </c:pt>
                <c:pt idx="174">
                  <c:v>#N/A</c:v>
                </c:pt>
                <c:pt idx="175">
                  <c:v>5560.8</c:v>
                </c:pt>
                <c:pt idx="176">
                  <c:v>#N/A</c:v>
                </c:pt>
                <c:pt idx="177">
                  <c:v>#N/A</c:v>
                </c:pt>
                <c:pt idx="178">
                  <c:v>#N/A</c:v>
                </c:pt>
                <c:pt idx="179">
                  <c:v>#N/A</c:v>
                </c:pt>
                <c:pt idx="180">
                  <c:v>#N/A</c:v>
                </c:pt>
                <c:pt idx="181">
                  <c:v>7423.3860000000013</c:v>
                </c:pt>
                <c:pt idx="182">
                  <c:v>#N/A</c:v>
                </c:pt>
                <c:pt idx="183">
                  <c:v>5372.6600000000044</c:v>
                </c:pt>
                <c:pt idx="184">
                  <c:v>#N/A</c:v>
                </c:pt>
                <c:pt idx="185">
                  <c:v>#N/A</c:v>
                </c:pt>
                <c:pt idx="186">
                  <c:v>7235.246000000001</c:v>
                </c:pt>
                <c:pt idx="187">
                  <c:v>#N/A</c:v>
                </c:pt>
                <c:pt idx="188">
                  <c:v>#N/A</c:v>
                </c:pt>
                <c:pt idx="189">
                  <c:v>#N/A</c:v>
                </c:pt>
                <c:pt idx="190">
                  <c:v>#N/A</c:v>
                </c:pt>
                <c:pt idx="191">
                  <c:v>#N/A</c:v>
                </c:pt>
                <c:pt idx="192">
                  <c:v>#N/A</c:v>
                </c:pt>
                <c:pt idx="193">
                  <c:v>#N/A</c:v>
                </c:pt>
                <c:pt idx="194">
                  <c:v>#N/A</c:v>
                </c:pt>
                <c:pt idx="195">
                  <c:v>7103.5480000000007</c:v>
                </c:pt>
              </c:numCache>
            </c:numRef>
          </c:yVal>
        </c:ser>
        <c:ser>
          <c:idx val="39"/>
          <c:order val="2"/>
          <c:tx>
            <c:v>DQO salida reactor 2</c:v>
          </c:tx>
          <c:spPr>
            <a:ln w="38100">
              <a:solidFill>
                <a:srgbClr val="800000"/>
              </a:solidFill>
              <a:prstDash val="solid"/>
            </a:ln>
          </c:spPr>
          <c:marker>
            <c:symbol val="x"/>
            <c:size val="5"/>
            <c:spPr>
              <a:noFill/>
              <a:ln>
                <a:solidFill>
                  <a:srgbClr val="800000"/>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Anaerobio!$AB$17:$AB$212</c:f>
              <c:numCache>
                <c:formatCode>0</c:formatCode>
                <c:ptCount val="196"/>
                <c:pt idx="0">
                  <c:v>179.99600000000001</c:v>
                </c:pt>
                <c:pt idx="1">
                  <c:v>1948.5120000000002</c:v>
                </c:pt>
                <c:pt idx="2">
                  <c:v>#N/A</c:v>
                </c:pt>
                <c:pt idx="3">
                  <c:v>#N/A</c:v>
                </c:pt>
                <c:pt idx="4">
                  <c:v>142.36800000000022</c:v>
                </c:pt>
                <c:pt idx="5">
                  <c:v>#N/A</c:v>
                </c:pt>
                <c:pt idx="6">
                  <c:v>#N/A</c:v>
                </c:pt>
                <c:pt idx="7">
                  <c:v>368.13599999999968</c:v>
                </c:pt>
                <c:pt idx="8">
                  <c:v>#N/A</c:v>
                </c:pt>
                <c:pt idx="9">
                  <c:v>#N/A</c:v>
                </c:pt>
                <c:pt idx="10">
                  <c:v>#N/A</c:v>
                </c:pt>
                <c:pt idx="11">
                  <c:v>#N/A</c:v>
                </c:pt>
                <c:pt idx="12">
                  <c:v>#N/A</c:v>
                </c:pt>
                <c:pt idx="13">
                  <c:v>#N/A</c:v>
                </c:pt>
                <c:pt idx="14">
                  <c:v>#N/A</c:v>
                </c:pt>
                <c:pt idx="15">
                  <c:v>#N/A</c:v>
                </c:pt>
                <c:pt idx="16">
                  <c:v>#N/A</c:v>
                </c:pt>
                <c:pt idx="17">
                  <c:v>#N/A</c:v>
                </c:pt>
                <c:pt idx="18">
                  <c:v>838.4860000000001</c:v>
                </c:pt>
                <c:pt idx="19">
                  <c:v>#N/A</c:v>
                </c:pt>
                <c:pt idx="20">
                  <c:v>#N/A</c:v>
                </c:pt>
                <c:pt idx="21">
                  <c:v>5974.7080000000005</c:v>
                </c:pt>
                <c:pt idx="22">
                  <c:v>#N/A</c:v>
                </c:pt>
                <c:pt idx="23">
                  <c:v>#N/A</c:v>
                </c:pt>
                <c:pt idx="24">
                  <c:v>#N/A</c:v>
                </c:pt>
                <c:pt idx="25">
                  <c:v>#N/A</c:v>
                </c:pt>
                <c:pt idx="26">
                  <c:v>#N/A</c:v>
                </c:pt>
                <c:pt idx="27">
                  <c:v>6106.4060000000009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7216.4320000000007</c:v>
                </c:pt>
                <c:pt idx="47">
                  <c:v>#N/A</c:v>
                </c:pt>
                <c:pt idx="48">
                  <c:v>#N/A</c:v>
                </c:pt>
                <c:pt idx="49">
                  <c:v>#N/A</c:v>
                </c:pt>
                <c:pt idx="50">
                  <c:v>#N/A</c:v>
                </c:pt>
                <c:pt idx="51">
                  <c:v>#N/A</c:v>
                </c:pt>
                <c:pt idx="52">
                  <c:v>#N/A</c:v>
                </c:pt>
                <c:pt idx="53">
                  <c:v>6539.1280000000024</c:v>
                </c:pt>
                <c:pt idx="54">
                  <c:v>#N/A</c:v>
                </c:pt>
                <c:pt idx="55">
                  <c:v>#N/A</c:v>
                </c:pt>
                <c:pt idx="56">
                  <c:v>7780.8520000000044</c:v>
                </c:pt>
                <c:pt idx="57">
                  <c:v>6445.058</c:v>
                </c:pt>
                <c:pt idx="58">
                  <c:v>#N/A</c:v>
                </c:pt>
                <c:pt idx="59">
                  <c:v>#N/A</c:v>
                </c:pt>
                <c:pt idx="60">
                  <c:v>#N/A</c:v>
                </c:pt>
                <c:pt idx="61">
                  <c:v>5184.5200000000004</c:v>
                </c:pt>
                <c:pt idx="62">
                  <c:v>#N/A</c:v>
                </c:pt>
                <c:pt idx="63">
                  <c:v>#N/A</c:v>
                </c:pt>
                <c:pt idx="64">
                  <c:v>5184.5200000000004</c:v>
                </c:pt>
                <c:pt idx="65">
                  <c:v>#N/A</c:v>
                </c:pt>
                <c:pt idx="66">
                  <c:v>#N/A</c:v>
                </c:pt>
                <c:pt idx="67">
                  <c:v>4093.308</c:v>
                </c:pt>
                <c:pt idx="68">
                  <c:v>6049.9640000000009</c:v>
                </c:pt>
                <c:pt idx="69">
                  <c:v>4921.1240000000034</c:v>
                </c:pt>
                <c:pt idx="70">
                  <c:v>#N/A</c:v>
                </c:pt>
                <c:pt idx="71">
                  <c:v>4676.5420000000004</c:v>
                </c:pt>
                <c:pt idx="72">
                  <c:v>#N/A</c:v>
                </c:pt>
                <c:pt idx="73">
                  <c:v>#N/A</c:v>
                </c:pt>
                <c:pt idx="74">
                  <c:v>3848.7259999999997</c:v>
                </c:pt>
                <c:pt idx="75">
                  <c:v>5146.8920000000044</c:v>
                </c:pt>
                <c:pt idx="76">
                  <c:v>3961.61</c:v>
                </c:pt>
                <c:pt idx="77">
                  <c:v>3961.61</c:v>
                </c:pt>
                <c:pt idx="78">
                  <c:v>3773.4700000000012</c:v>
                </c:pt>
                <c:pt idx="79">
                  <c:v>#N/A</c:v>
                </c:pt>
                <c:pt idx="80">
                  <c:v>#N/A</c:v>
                </c:pt>
                <c:pt idx="81">
                  <c:v>3491.2599999999998</c:v>
                </c:pt>
                <c:pt idx="82">
                  <c:v>3905.1679999999997</c:v>
                </c:pt>
                <c:pt idx="83">
                  <c:v>3942.7960000000003</c:v>
                </c:pt>
                <c:pt idx="84">
                  <c:v>4582.4720000000007</c:v>
                </c:pt>
                <c:pt idx="85">
                  <c:v>4845.8680000000004</c:v>
                </c:pt>
                <c:pt idx="86">
                  <c:v>#N/A</c:v>
                </c:pt>
                <c:pt idx="87">
                  <c:v>#N/A</c:v>
                </c:pt>
                <c:pt idx="88">
                  <c:v>4300.2620000000024</c:v>
                </c:pt>
                <c:pt idx="89">
                  <c:v>4356.7040000000006</c:v>
                </c:pt>
                <c:pt idx="90">
                  <c:v>#N/A</c:v>
                </c:pt>
                <c:pt idx="91">
                  <c:v>6332.174</c:v>
                </c:pt>
                <c:pt idx="92">
                  <c:v>4563.6580000000004</c:v>
                </c:pt>
                <c:pt idx="93">
                  <c:v>#N/A</c:v>
                </c:pt>
                <c:pt idx="94">
                  <c:v>#N/A</c:v>
                </c:pt>
                <c:pt idx="95">
                  <c:v>3811.098</c:v>
                </c:pt>
                <c:pt idx="96">
                  <c:v>4902.3100000000004</c:v>
                </c:pt>
                <c:pt idx="97">
                  <c:v>4469.5880000000006</c:v>
                </c:pt>
                <c:pt idx="98">
                  <c:v>7047.1060000000034</c:v>
                </c:pt>
                <c:pt idx="99">
                  <c:v>4620.1000000000004</c:v>
                </c:pt>
                <c:pt idx="100">
                  <c:v>#N/A</c:v>
                </c:pt>
                <c:pt idx="101">
                  <c:v>#N/A</c:v>
                </c:pt>
                <c:pt idx="102">
                  <c:v>3811.098</c:v>
                </c:pt>
                <c:pt idx="103">
                  <c:v>#N/A</c:v>
                </c:pt>
                <c:pt idx="104">
                  <c:v>5240.9620000000004</c:v>
                </c:pt>
                <c:pt idx="105">
                  <c:v>857.30000000000007</c:v>
                </c:pt>
                <c:pt idx="106">
                  <c:v>#N/A</c:v>
                </c:pt>
                <c:pt idx="107">
                  <c:v>#N/A</c:v>
                </c:pt>
                <c:pt idx="108">
                  <c:v>#N/A</c:v>
                </c:pt>
                <c:pt idx="109">
                  <c:v>5692.4980000000005</c:v>
                </c:pt>
                <c:pt idx="110">
                  <c:v>5824.1960000000054</c:v>
                </c:pt>
                <c:pt idx="111">
                  <c:v>#N/A</c:v>
                </c:pt>
                <c:pt idx="112">
                  <c:v>#N/A</c:v>
                </c:pt>
                <c:pt idx="113">
                  <c:v>#N/A</c:v>
                </c:pt>
                <c:pt idx="114">
                  <c:v>#N/A</c:v>
                </c:pt>
                <c:pt idx="115">
                  <c:v>#N/A</c:v>
                </c:pt>
                <c:pt idx="116">
                  <c:v>#N/A</c:v>
                </c:pt>
                <c:pt idx="117">
                  <c:v>#N/A</c:v>
                </c:pt>
                <c:pt idx="118">
                  <c:v>3773.4700000000012</c:v>
                </c:pt>
                <c:pt idx="119">
                  <c:v>5071.6360000000004</c:v>
                </c:pt>
                <c:pt idx="120">
                  <c:v>5880.6380000000008</c:v>
                </c:pt>
                <c:pt idx="121">
                  <c:v>#N/A</c:v>
                </c:pt>
                <c:pt idx="122">
                  <c:v>#N/A</c:v>
                </c:pt>
                <c:pt idx="123">
                  <c:v>3528.8879999999999</c:v>
                </c:pt>
                <c:pt idx="124">
                  <c:v>5090.45</c:v>
                </c:pt>
                <c:pt idx="125">
                  <c:v>3754.6559999999999</c:v>
                </c:pt>
                <c:pt idx="126">
                  <c:v>#N/A</c:v>
                </c:pt>
                <c:pt idx="127">
                  <c:v>3077.3520000000012</c:v>
                </c:pt>
                <c:pt idx="128">
                  <c:v>#N/A</c:v>
                </c:pt>
                <c:pt idx="129">
                  <c:v>#N/A</c:v>
                </c:pt>
                <c:pt idx="130">
                  <c:v>3999.2380000000003</c:v>
                </c:pt>
                <c:pt idx="131">
                  <c:v>4695.3560000000034</c:v>
                </c:pt>
                <c:pt idx="132">
                  <c:v>5541.9860000000008</c:v>
                </c:pt>
                <c:pt idx="133">
                  <c:v>#N/A</c:v>
                </c:pt>
                <c:pt idx="134">
                  <c:v>#N/A</c:v>
                </c:pt>
                <c:pt idx="135">
                  <c:v>#N/A</c:v>
                </c:pt>
                <c:pt idx="136">
                  <c:v>#N/A</c:v>
                </c:pt>
                <c:pt idx="137">
                  <c:v>#N/A</c:v>
                </c:pt>
                <c:pt idx="138">
                  <c:v>#N/A</c:v>
                </c:pt>
                <c:pt idx="139">
                  <c:v>#N/A</c:v>
                </c:pt>
                <c:pt idx="140">
                  <c:v>#N/A</c:v>
                </c:pt>
                <c:pt idx="141">
                  <c:v>6012.3360000000011</c:v>
                </c:pt>
                <c:pt idx="142">
                  <c:v>#N/A</c:v>
                </c:pt>
                <c:pt idx="143">
                  <c:v>#N/A</c:v>
                </c:pt>
                <c:pt idx="144">
                  <c:v>#N/A</c:v>
                </c:pt>
                <c:pt idx="145">
                  <c:v>4036.866</c:v>
                </c:pt>
                <c:pt idx="146">
                  <c:v>3999.2380000000003</c:v>
                </c:pt>
                <c:pt idx="147">
                  <c:v>4149.75</c:v>
                </c:pt>
                <c:pt idx="148">
                  <c:v>4845.8680000000004</c:v>
                </c:pt>
                <c:pt idx="149">
                  <c:v>#N/A</c:v>
                </c:pt>
                <c:pt idx="150">
                  <c:v>#N/A</c:v>
                </c:pt>
                <c:pt idx="151">
                  <c:v>4018.0520000000001</c:v>
                </c:pt>
                <c:pt idx="152">
                  <c:v>6162.8480000000018</c:v>
                </c:pt>
                <c:pt idx="153">
                  <c:v>#N/A</c:v>
                </c:pt>
                <c:pt idx="154">
                  <c:v>#N/A</c:v>
                </c:pt>
                <c:pt idx="155">
                  <c:v>4902.3100000000004</c:v>
                </c:pt>
                <c:pt idx="156">
                  <c:v>#N/A</c:v>
                </c:pt>
                <c:pt idx="157">
                  <c:v>#N/A</c:v>
                </c:pt>
                <c:pt idx="158">
                  <c:v>#N/A</c:v>
                </c:pt>
                <c:pt idx="159">
                  <c:v>#N/A</c:v>
                </c:pt>
                <c:pt idx="160">
                  <c:v>#N/A</c:v>
                </c:pt>
                <c:pt idx="161">
                  <c:v>4563.6580000000004</c:v>
                </c:pt>
                <c:pt idx="162">
                  <c:v>#N/A</c:v>
                </c:pt>
                <c:pt idx="163">
                  <c:v>#N/A</c:v>
                </c:pt>
                <c:pt idx="164">
                  <c:v>#N/A</c:v>
                </c:pt>
                <c:pt idx="165">
                  <c:v>#N/A</c:v>
                </c:pt>
                <c:pt idx="166">
                  <c:v>4563.6580000000004</c:v>
                </c:pt>
                <c:pt idx="167">
                  <c:v>6614.384</c:v>
                </c:pt>
                <c:pt idx="168">
                  <c:v>4356.7040000000006</c:v>
                </c:pt>
                <c:pt idx="169">
                  <c:v>4375.518</c:v>
                </c:pt>
                <c:pt idx="170">
                  <c:v>#N/A</c:v>
                </c:pt>
                <c:pt idx="171">
                  <c:v>#N/A</c:v>
                </c:pt>
                <c:pt idx="172">
                  <c:v>#N/A</c:v>
                </c:pt>
                <c:pt idx="173">
                  <c:v>4864.6820000000034</c:v>
                </c:pt>
                <c:pt idx="174">
                  <c:v>#N/A</c:v>
                </c:pt>
                <c:pt idx="175">
                  <c:v>5692.4980000000005</c:v>
                </c:pt>
                <c:pt idx="176">
                  <c:v>#N/A</c:v>
                </c:pt>
                <c:pt idx="177">
                  <c:v>#N/A</c:v>
                </c:pt>
                <c:pt idx="178">
                  <c:v>#N/A</c:v>
                </c:pt>
                <c:pt idx="179">
                  <c:v>#N/A</c:v>
                </c:pt>
                <c:pt idx="180">
                  <c:v>#N/A</c:v>
                </c:pt>
                <c:pt idx="181">
                  <c:v>7442.2000000000016</c:v>
                </c:pt>
                <c:pt idx="182">
                  <c:v>#N/A</c:v>
                </c:pt>
                <c:pt idx="183">
                  <c:v>4544.8440000000001</c:v>
                </c:pt>
                <c:pt idx="184">
                  <c:v>#N/A</c:v>
                </c:pt>
                <c:pt idx="185">
                  <c:v>#N/A</c:v>
                </c:pt>
                <c:pt idx="186">
                  <c:v>6256.9180000000015</c:v>
                </c:pt>
                <c:pt idx="187">
                  <c:v>#N/A</c:v>
                </c:pt>
                <c:pt idx="188">
                  <c:v>#N/A</c:v>
                </c:pt>
                <c:pt idx="189">
                  <c:v>#N/A</c:v>
                </c:pt>
                <c:pt idx="190">
                  <c:v>#N/A</c:v>
                </c:pt>
                <c:pt idx="191">
                  <c:v>#N/A</c:v>
                </c:pt>
                <c:pt idx="192">
                  <c:v>#N/A</c:v>
                </c:pt>
                <c:pt idx="193">
                  <c:v>#N/A</c:v>
                </c:pt>
                <c:pt idx="194">
                  <c:v>#N/A</c:v>
                </c:pt>
                <c:pt idx="195">
                  <c:v>5918.2660000000014</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0151680"/>
        <c:axId val="80153600"/>
      </c:scatterChart>
      <c:valAx>
        <c:axId val="80151680"/>
        <c:scaling>
          <c:orientation val="minMax"/>
          <c:max val="75"/>
          <c:min val="25"/>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1101096890575848"/>
              <c:y val="0.80990608269457176"/>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153600"/>
        <c:crosses val="autoZero"/>
        <c:crossBetween val="midCat"/>
        <c:majorUnit val="5"/>
        <c:minorUnit val="1"/>
      </c:valAx>
      <c:valAx>
        <c:axId val="80153600"/>
        <c:scaling>
          <c:orientation val="minMax"/>
          <c:max val="14000"/>
          <c:min val="0"/>
        </c:scaling>
        <c:axPos val="l"/>
        <c:majorGridlines>
          <c:spPr>
            <a:ln w="3175">
              <a:solidFill>
                <a:srgbClr val="000000"/>
              </a:solidFill>
              <a:prstDash val="solid"/>
            </a:ln>
          </c:spPr>
        </c:majorGridlines>
        <c:title>
          <c:tx>
            <c:rich>
              <a:bodyPr rot="0" vert="wordArtVert"/>
              <a:lstStyle/>
              <a:p>
                <a:pPr>
                  <a:defRPr/>
                </a:pPr>
                <a:r>
                  <a:rPr lang="es-ES"/>
                  <a:t>DQO (mg/L)</a:t>
                </a:r>
              </a:p>
            </c:rich>
          </c:tx>
        </c:title>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151680"/>
        <c:crosses val="autoZero"/>
        <c:crossBetween val="midCat"/>
      </c:valAx>
      <c:spPr>
        <a:noFill/>
        <a:ln w="12700">
          <a:solidFill>
            <a:srgbClr val="808080"/>
          </a:solidFill>
          <a:prstDash val="solid"/>
        </a:ln>
      </c:spPr>
    </c:plotArea>
    <c:legend>
      <c:legendPos val="r"/>
      <c:layout>
        <c:manualLayout>
          <c:xMode val="edge"/>
          <c:yMode val="edge"/>
          <c:x val="3.0314327364873658E-2"/>
          <c:y val="0.85965075622653175"/>
          <c:w val="0.94533054182435527"/>
          <c:h val="0.12079776971921632"/>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3644262087720976"/>
          <c:y val="8.6592296875404928E-2"/>
          <c:w val="0.77512396040856379"/>
          <c:h val="0.66765978573047446"/>
        </c:manualLayout>
      </c:layout>
      <c:scatterChart>
        <c:scatterStyle val="lineMarker"/>
        <c:ser>
          <c:idx val="35"/>
          <c:order val="0"/>
          <c:tx>
            <c:v>DQO entrada</c:v>
          </c:tx>
          <c:spPr>
            <a:ln w="38100">
              <a:solidFill>
                <a:srgbClr val="0000FF"/>
              </a:solidFill>
              <a:prstDash val="solid"/>
            </a:ln>
          </c:spPr>
          <c:marker>
            <c:symbol val="dash"/>
            <c:size val="5"/>
            <c:spPr>
              <a:noFill/>
              <a:ln>
                <a:solidFill>
                  <a:srgbClr val="0000FF"/>
                </a:solidFill>
                <a:prstDash val="solid"/>
              </a:ln>
            </c:spPr>
          </c:marker>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Anaerobio!$Y$17:$Y$195</c:f>
              <c:numCache>
                <c:formatCode>0</c:formatCode>
                <c:ptCount val="179"/>
                <c:pt idx="0">
                  <c:v>8194.760000000002</c:v>
                </c:pt>
                <c:pt idx="1">
                  <c:v>9079.018</c:v>
                </c:pt>
                <c:pt idx="2">
                  <c:v>#N/A</c:v>
                </c:pt>
                <c:pt idx="3">
                  <c:v>#N/A</c:v>
                </c:pt>
                <c:pt idx="4">
                  <c:v>#N/A</c:v>
                </c:pt>
                <c:pt idx="5">
                  <c:v>#N/A</c:v>
                </c:pt>
                <c:pt idx="6">
                  <c:v>#N/A</c:v>
                </c:pt>
                <c:pt idx="7">
                  <c:v>7216.4320000000007</c:v>
                </c:pt>
                <c:pt idx="8">
                  <c:v>#N/A</c:v>
                </c:pt>
                <c:pt idx="9">
                  <c:v>#N/A</c:v>
                </c:pt>
                <c:pt idx="10">
                  <c:v>#N/A</c:v>
                </c:pt>
                <c:pt idx="11">
                  <c:v>#N/A</c:v>
                </c:pt>
                <c:pt idx="12">
                  <c:v>#N/A</c:v>
                </c:pt>
                <c:pt idx="13">
                  <c:v>#N/A</c:v>
                </c:pt>
                <c:pt idx="14">
                  <c:v>#N/A</c:v>
                </c:pt>
                <c:pt idx="15">
                  <c:v>#N/A</c:v>
                </c:pt>
                <c:pt idx="16">
                  <c:v>#N/A</c:v>
                </c:pt>
                <c:pt idx="17">
                  <c:v>#N/A</c:v>
                </c:pt>
                <c:pt idx="18">
                  <c:v>7103.5480000000007</c:v>
                </c:pt>
                <c:pt idx="19">
                  <c:v>#N/A</c:v>
                </c:pt>
                <c:pt idx="20">
                  <c:v>#N/A</c:v>
                </c:pt>
                <c:pt idx="21">
                  <c:v>9944.4620000000014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13707.262000000002</c:v>
                </c:pt>
                <c:pt idx="47">
                  <c:v>#N/A</c:v>
                </c:pt>
                <c:pt idx="48">
                  <c:v>#N/A</c:v>
                </c:pt>
                <c:pt idx="49">
                  <c:v>#N/A</c:v>
                </c:pt>
                <c:pt idx="50">
                  <c:v>#N/A</c:v>
                </c:pt>
                <c:pt idx="51">
                  <c:v>#N/A</c:v>
                </c:pt>
                <c:pt idx="52">
                  <c:v>#N/A</c:v>
                </c:pt>
                <c:pt idx="53">
                  <c:v>8439.3420000000006</c:v>
                </c:pt>
                <c:pt idx="54">
                  <c:v>#N/A</c:v>
                </c:pt>
                <c:pt idx="55">
                  <c:v>#N/A</c:v>
                </c:pt>
                <c:pt idx="56">
                  <c:v>9342.4140000000007</c:v>
                </c:pt>
                <c:pt idx="57">
                  <c:v>9079.018</c:v>
                </c:pt>
                <c:pt idx="58">
                  <c:v>#N/A</c:v>
                </c:pt>
                <c:pt idx="59">
                  <c:v>#N/A</c:v>
                </c:pt>
                <c:pt idx="60">
                  <c:v>#N/A</c:v>
                </c:pt>
                <c:pt idx="61">
                  <c:v>7555.0840000000007</c:v>
                </c:pt>
                <c:pt idx="62">
                  <c:v>7159.9900000000016</c:v>
                </c:pt>
                <c:pt idx="63">
                  <c:v>#N/A</c:v>
                </c:pt>
                <c:pt idx="64">
                  <c:v>6049.9640000000009</c:v>
                </c:pt>
                <c:pt idx="65">
                  <c:v>#N/A</c:v>
                </c:pt>
                <c:pt idx="66">
                  <c:v>#N/A</c:v>
                </c:pt>
                <c:pt idx="67">
                  <c:v>5466.73</c:v>
                </c:pt>
                <c:pt idx="68">
                  <c:v>5316.2179999999998</c:v>
                </c:pt>
                <c:pt idx="69">
                  <c:v>8364.0860000000011</c:v>
                </c:pt>
                <c:pt idx="70">
                  <c:v>#N/A</c:v>
                </c:pt>
                <c:pt idx="71">
                  <c:v>6858.9660000000003</c:v>
                </c:pt>
                <c:pt idx="72">
                  <c:v>#N/A</c:v>
                </c:pt>
                <c:pt idx="73">
                  <c:v>#N/A</c:v>
                </c:pt>
                <c:pt idx="74">
                  <c:v>5673.6840000000011</c:v>
                </c:pt>
                <c:pt idx="75">
                  <c:v>6595.57</c:v>
                </c:pt>
                <c:pt idx="76">
                  <c:v>5805.3820000000014</c:v>
                </c:pt>
                <c:pt idx="77">
                  <c:v>5918.2660000000014</c:v>
                </c:pt>
                <c:pt idx="78">
                  <c:v>5899.4520000000011</c:v>
                </c:pt>
                <c:pt idx="79">
                  <c:v>#N/A</c:v>
                </c:pt>
                <c:pt idx="80">
                  <c:v>#N/A</c:v>
                </c:pt>
                <c:pt idx="81">
                  <c:v>5523.1720000000014</c:v>
                </c:pt>
                <c:pt idx="82">
                  <c:v>5748.9400000000005</c:v>
                </c:pt>
                <c:pt idx="83">
                  <c:v>5447.9160000000002</c:v>
                </c:pt>
                <c:pt idx="84">
                  <c:v>5617.2420000000011</c:v>
                </c:pt>
                <c:pt idx="85">
                  <c:v>6256.9180000000015</c:v>
                </c:pt>
                <c:pt idx="86">
                  <c:v>#N/A</c:v>
                </c:pt>
                <c:pt idx="87">
                  <c:v>#N/A</c:v>
                </c:pt>
                <c:pt idx="88">
                  <c:v>5259.7760000000007</c:v>
                </c:pt>
                <c:pt idx="89">
                  <c:v>4337.8899999999994</c:v>
                </c:pt>
                <c:pt idx="90">
                  <c:v>5918.2660000000014</c:v>
                </c:pt>
                <c:pt idx="91">
                  <c:v>6746.0820000000003</c:v>
                </c:pt>
                <c:pt idx="92">
                  <c:v>2193.0940000000005</c:v>
                </c:pt>
                <c:pt idx="93">
                  <c:v>#N/A</c:v>
                </c:pt>
                <c:pt idx="94">
                  <c:v>#N/A</c:v>
                </c:pt>
                <c:pt idx="95">
                  <c:v>5222.148000000001</c:v>
                </c:pt>
                <c:pt idx="96">
                  <c:v>5880.6380000000008</c:v>
                </c:pt>
                <c:pt idx="97">
                  <c:v>7122.3620000000074</c:v>
                </c:pt>
                <c:pt idx="98">
                  <c:v>8646.2960000000003</c:v>
                </c:pt>
                <c:pt idx="99">
                  <c:v>6125.2200000000012</c:v>
                </c:pt>
                <c:pt idx="100">
                  <c:v>#N/A</c:v>
                </c:pt>
                <c:pt idx="101">
                  <c:v>#N/A</c:v>
                </c:pt>
                <c:pt idx="102">
                  <c:v>5335.0320000000002</c:v>
                </c:pt>
                <c:pt idx="103">
                  <c:v>#N/A</c:v>
                </c:pt>
                <c:pt idx="104">
                  <c:v>7141.1760000000013</c:v>
                </c:pt>
                <c:pt idx="105">
                  <c:v>3867.54</c:v>
                </c:pt>
                <c:pt idx="106">
                  <c:v>#N/A</c:v>
                </c:pt>
                <c:pt idx="107">
                  <c:v>#N/A</c:v>
                </c:pt>
                <c:pt idx="108">
                  <c:v>#N/A</c:v>
                </c:pt>
                <c:pt idx="109">
                  <c:v>7874.9220000000014</c:v>
                </c:pt>
                <c:pt idx="110">
                  <c:v>5692.4980000000005</c:v>
                </c:pt>
                <c:pt idx="111">
                  <c:v>#N/A</c:v>
                </c:pt>
                <c:pt idx="112">
                  <c:v>#N/A</c:v>
                </c:pt>
                <c:pt idx="113">
                  <c:v>#N/A</c:v>
                </c:pt>
                <c:pt idx="114">
                  <c:v>#N/A</c:v>
                </c:pt>
                <c:pt idx="115">
                  <c:v>#N/A</c:v>
                </c:pt>
                <c:pt idx="116">
                  <c:v>#N/A</c:v>
                </c:pt>
                <c:pt idx="117">
                  <c:v>#N/A</c:v>
                </c:pt>
                <c:pt idx="118">
                  <c:v>3359.5620000000004</c:v>
                </c:pt>
                <c:pt idx="119">
                  <c:v>4563.6580000000004</c:v>
                </c:pt>
                <c:pt idx="120">
                  <c:v>6144.0340000000015</c:v>
                </c:pt>
                <c:pt idx="121">
                  <c:v>#N/A</c:v>
                </c:pt>
                <c:pt idx="122">
                  <c:v>#N/A</c:v>
                </c:pt>
                <c:pt idx="123">
                  <c:v>4206.1920000000064</c:v>
                </c:pt>
                <c:pt idx="124">
                  <c:v>5410.2880000000005</c:v>
                </c:pt>
                <c:pt idx="125">
                  <c:v>4431.96</c:v>
                </c:pt>
                <c:pt idx="126">
                  <c:v>#N/A</c:v>
                </c:pt>
                <c:pt idx="127">
                  <c:v>4036.866</c:v>
                </c:pt>
                <c:pt idx="128">
                  <c:v>#N/A</c:v>
                </c:pt>
                <c:pt idx="129">
                  <c:v>#N/A</c:v>
                </c:pt>
                <c:pt idx="130">
                  <c:v>5146.8920000000044</c:v>
                </c:pt>
                <c:pt idx="131">
                  <c:v>5034.0080000000007</c:v>
                </c:pt>
                <c:pt idx="132">
                  <c:v>7498.6420000000044</c:v>
                </c:pt>
                <c:pt idx="133">
                  <c:v>#N/A</c:v>
                </c:pt>
                <c:pt idx="134">
                  <c:v>#N/A</c:v>
                </c:pt>
                <c:pt idx="135">
                  <c:v>#N/A</c:v>
                </c:pt>
                <c:pt idx="136">
                  <c:v>#N/A</c:v>
                </c:pt>
                <c:pt idx="137">
                  <c:v>#N/A</c:v>
                </c:pt>
                <c:pt idx="138">
                  <c:v>#N/A</c:v>
                </c:pt>
                <c:pt idx="139">
                  <c:v>#N/A</c:v>
                </c:pt>
                <c:pt idx="140">
                  <c:v>#N/A</c:v>
                </c:pt>
                <c:pt idx="141">
                  <c:v>8288.8300000000017</c:v>
                </c:pt>
                <c:pt idx="142">
                  <c:v>#N/A</c:v>
                </c:pt>
                <c:pt idx="143">
                  <c:v>#N/A</c:v>
                </c:pt>
                <c:pt idx="144">
                  <c:v>#N/A</c:v>
                </c:pt>
                <c:pt idx="145">
                  <c:v>5918.2660000000014</c:v>
                </c:pt>
                <c:pt idx="146">
                  <c:v>5955.8940000000002</c:v>
                </c:pt>
                <c:pt idx="147">
                  <c:v>4638.9140000000007</c:v>
                </c:pt>
                <c:pt idx="148">
                  <c:v>4977.5660000000034</c:v>
                </c:pt>
                <c:pt idx="149">
                  <c:v>#N/A</c:v>
                </c:pt>
                <c:pt idx="150">
                  <c:v>#N/A</c:v>
                </c:pt>
                <c:pt idx="151">
                  <c:v>5259.7760000000007</c:v>
                </c:pt>
                <c:pt idx="152">
                  <c:v>6426.2440000000006</c:v>
                </c:pt>
                <c:pt idx="153">
                  <c:v>#N/A</c:v>
                </c:pt>
                <c:pt idx="154">
                  <c:v>#N/A</c:v>
                </c:pt>
                <c:pt idx="155">
                  <c:v>4676.5420000000004</c:v>
                </c:pt>
                <c:pt idx="156">
                  <c:v>#N/A</c:v>
                </c:pt>
                <c:pt idx="157">
                  <c:v>#N/A</c:v>
                </c:pt>
                <c:pt idx="158">
                  <c:v>#N/A</c:v>
                </c:pt>
                <c:pt idx="159">
                  <c:v>#N/A</c:v>
                </c:pt>
                <c:pt idx="160">
                  <c:v>#N/A</c:v>
                </c:pt>
                <c:pt idx="161">
                  <c:v>6049.9640000000009</c:v>
                </c:pt>
                <c:pt idx="162">
                  <c:v>#N/A</c:v>
                </c:pt>
                <c:pt idx="163">
                  <c:v>#N/A</c:v>
                </c:pt>
                <c:pt idx="164">
                  <c:v>#N/A</c:v>
                </c:pt>
                <c:pt idx="165">
                  <c:v>#N/A</c:v>
                </c:pt>
                <c:pt idx="166">
                  <c:v>6445.058</c:v>
                </c:pt>
                <c:pt idx="167">
                  <c:v>8345.2720000000008</c:v>
                </c:pt>
                <c:pt idx="168">
                  <c:v>5673.6840000000011</c:v>
                </c:pt>
                <c:pt idx="169">
                  <c:v>5918.2660000000014</c:v>
                </c:pt>
                <c:pt idx="170">
                  <c:v>#N/A</c:v>
                </c:pt>
                <c:pt idx="171">
                  <c:v>#N/A</c:v>
                </c:pt>
                <c:pt idx="172">
                  <c:v>#N/A</c:v>
                </c:pt>
                <c:pt idx="173">
                  <c:v>7385.7580000000007</c:v>
                </c:pt>
                <c:pt idx="174">
                  <c:v>#N/A</c:v>
                </c:pt>
                <c:pt idx="175">
                  <c:v>6200.4760000000006</c:v>
                </c:pt>
                <c:pt idx="176">
                  <c:v>#N/A</c:v>
                </c:pt>
                <c:pt idx="177">
                  <c:v>#N/A</c:v>
                </c:pt>
                <c:pt idx="178">
                  <c:v>#N/A</c:v>
                </c:pt>
              </c:numCache>
            </c:numRef>
          </c:yVal>
        </c:ser>
        <c:ser>
          <c:idx val="37"/>
          <c:order val="1"/>
          <c:tx>
            <c:v>DQO salida reactor 1</c:v>
          </c:tx>
          <c:spPr>
            <a:ln w="38100">
              <a:solidFill>
                <a:srgbClr val="FF00FF"/>
              </a:solidFill>
              <a:prstDash val="solid"/>
            </a:ln>
          </c:spPr>
          <c:marker>
            <c:symbol val="square"/>
            <c:size val="5"/>
            <c:spPr>
              <a:solidFill>
                <a:srgbClr val="FF00FF"/>
              </a:solidFill>
              <a:ln>
                <a:solidFill>
                  <a:srgbClr val="FF00FF"/>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Anaerobio!$Z$17:$Z$212</c:f>
              <c:numCache>
                <c:formatCode>0</c:formatCode>
                <c:ptCount val="196"/>
                <c:pt idx="0">
                  <c:v>2437.6760000000004</c:v>
                </c:pt>
                <c:pt idx="1">
                  <c:v>3020.9100000000012</c:v>
                </c:pt>
                <c:pt idx="2">
                  <c:v>1967.326</c:v>
                </c:pt>
                <c:pt idx="3">
                  <c:v>1703.9300000000003</c:v>
                </c:pt>
                <c:pt idx="4">
                  <c:v>1553.4180000000001</c:v>
                </c:pt>
                <c:pt idx="5">
                  <c:v>#N/A</c:v>
                </c:pt>
                <c:pt idx="6">
                  <c:v>#N/A</c:v>
                </c:pt>
                <c:pt idx="7">
                  <c:v>3303.12</c:v>
                </c:pt>
                <c:pt idx="8">
                  <c:v>#N/A</c:v>
                </c:pt>
                <c:pt idx="9">
                  <c:v>#N/A</c:v>
                </c:pt>
                <c:pt idx="10">
                  <c:v>#N/A</c:v>
                </c:pt>
                <c:pt idx="11">
                  <c:v>#N/A</c:v>
                </c:pt>
                <c:pt idx="12">
                  <c:v>#N/A</c:v>
                </c:pt>
                <c:pt idx="13">
                  <c:v>#N/A</c:v>
                </c:pt>
                <c:pt idx="14">
                  <c:v>#N/A</c:v>
                </c:pt>
                <c:pt idx="15">
                  <c:v>#N/A</c:v>
                </c:pt>
                <c:pt idx="16">
                  <c:v>#N/A</c:v>
                </c:pt>
                <c:pt idx="17">
                  <c:v>#N/A</c:v>
                </c:pt>
                <c:pt idx="18">
                  <c:v>2757.5140000000001</c:v>
                </c:pt>
                <c:pt idx="19">
                  <c:v>#N/A</c:v>
                </c:pt>
                <c:pt idx="20">
                  <c:v>#N/A</c:v>
                </c:pt>
                <c:pt idx="21">
                  <c:v>7592.7120000000004</c:v>
                </c:pt>
                <c:pt idx="22">
                  <c:v>#N/A</c:v>
                </c:pt>
                <c:pt idx="23">
                  <c:v>#N/A</c:v>
                </c:pt>
                <c:pt idx="24">
                  <c:v>#N/A</c:v>
                </c:pt>
                <c:pt idx="25">
                  <c:v>#N/A</c:v>
                </c:pt>
                <c:pt idx="26">
                  <c:v>#N/A</c:v>
                </c:pt>
                <c:pt idx="27">
                  <c:v>6369.8020000000024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8420.5280000000021</c:v>
                </c:pt>
                <c:pt idx="47">
                  <c:v>#N/A</c:v>
                </c:pt>
                <c:pt idx="48">
                  <c:v>#N/A</c:v>
                </c:pt>
                <c:pt idx="49">
                  <c:v>#N/A</c:v>
                </c:pt>
                <c:pt idx="50">
                  <c:v>#N/A</c:v>
                </c:pt>
                <c:pt idx="51">
                  <c:v>#N/A</c:v>
                </c:pt>
                <c:pt idx="52">
                  <c:v>#N/A</c:v>
                </c:pt>
                <c:pt idx="53">
                  <c:v>7009.4779999999992</c:v>
                </c:pt>
                <c:pt idx="54">
                  <c:v>#N/A</c:v>
                </c:pt>
                <c:pt idx="55">
                  <c:v>#N/A</c:v>
                </c:pt>
                <c:pt idx="56">
                  <c:v>8608.6680000000015</c:v>
                </c:pt>
                <c:pt idx="57">
                  <c:v>5447.9160000000002</c:v>
                </c:pt>
                <c:pt idx="58">
                  <c:v>#N/A</c:v>
                </c:pt>
                <c:pt idx="59">
                  <c:v>#N/A</c:v>
                </c:pt>
                <c:pt idx="60">
                  <c:v>#N/A</c:v>
                </c:pt>
                <c:pt idx="61">
                  <c:v>5278.59</c:v>
                </c:pt>
                <c:pt idx="62">
                  <c:v>5316.2179999999998</c:v>
                </c:pt>
                <c:pt idx="63">
                  <c:v>#N/A</c:v>
                </c:pt>
                <c:pt idx="64">
                  <c:v>4714.17</c:v>
                </c:pt>
                <c:pt idx="65">
                  <c:v>#N/A</c:v>
                </c:pt>
                <c:pt idx="66">
                  <c:v>#N/A</c:v>
                </c:pt>
                <c:pt idx="67">
                  <c:v>5184.5200000000004</c:v>
                </c:pt>
                <c:pt idx="68">
                  <c:v>2193.0940000000005</c:v>
                </c:pt>
                <c:pt idx="69">
                  <c:v>5316.2179999999998</c:v>
                </c:pt>
                <c:pt idx="70">
                  <c:v>#N/A</c:v>
                </c:pt>
                <c:pt idx="71">
                  <c:v>5015.1940000000004</c:v>
                </c:pt>
                <c:pt idx="72">
                  <c:v>#N/A</c:v>
                </c:pt>
                <c:pt idx="73">
                  <c:v>#N/A</c:v>
                </c:pt>
                <c:pt idx="74">
                  <c:v>3886.3540000000012</c:v>
                </c:pt>
                <c:pt idx="75">
                  <c:v>4695.3560000000034</c:v>
                </c:pt>
                <c:pt idx="76">
                  <c:v>3792.2839999999997</c:v>
                </c:pt>
                <c:pt idx="77">
                  <c:v>4074.4940000000001</c:v>
                </c:pt>
                <c:pt idx="78">
                  <c:v>4601.2860000000001</c:v>
                </c:pt>
                <c:pt idx="79">
                  <c:v>#N/A</c:v>
                </c:pt>
                <c:pt idx="80">
                  <c:v>#N/A</c:v>
                </c:pt>
                <c:pt idx="81">
                  <c:v>3999.2380000000003</c:v>
                </c:pt>
                <c:pt idx="82">
                  <c:v>4036.866</c:v>
                </c:pt>
                <c:pt idx="83">
                  <c:v>3735.8420000000001</c:v>
                </c:pt>
                <c:pt idx="84">
                  <c:v>4789.4260000000004</c:v>
                </c:pt>
                <c:pt idx="85">
                  <c:v>5109.264000000001</c:v>
                </c:pt>
                <c:pt idx="86">
                  <c:v>#N/A</c:v>
                </c:pt>
                <c:pt idx="87">
                  <c:v>#N/A</c:v>
                </c:pt>
                <c:pt idx="88">
                  <c:v>4450.7739999999994</c:v>
                </c:pt>
                <c:pt idx="89">
                  <c:v>5353.8460000000014</c:v>
                </c:pt>
                <c:pt idx="90">
                  <c:v>4469.5880000000006</c:v>
                </c:pt>
                <c:pt idx="91">
                  <c:v>5579.6140000000014</c:v>
                </c:pt>
                <c:pt idx="92">
                  <c:v>4921.1240000000034</c:v>
                </c:pt>
                <c:pt idx="93">
                  <c:v>#N/A</c:v>
                </c:pt>
                <c:pt idx="94">
                  <c:v>#N/A</c:v>
                </c:pt>
                <c:pt idx="95">
                  <c:v>4939.9379999999965</c:v>
                </c:pt>
                <c:pt idx="96">
                  <c:v>6144.0340000000015</c:v>
                </c:pt>
                <c:pt idx="97">
                  <c:v>5034.0080000000007</c:v>
                </c:pt>
                <c:pt idx="98">
                  <c:v>8270.0159999999796</c:v>
                </c:pt>
                <c:pt idx="99">
                  <c:v>5843.01</c:v>
                </c:pt>
                <c:pt idx="100">
                  <c:v>#N/A</c:v>
                </c:pt>
                <c:pt idx="101">
                  <c:v>#N/A</c:v>
                </c:pt>
                <c:pt idx="102">
                  <c:v>3886.3540000000012</c:v>
                </c:pt>
                <c:pt idx="103">
                  <c:v>#N/A</c:v>
                </c:pt>
                <c:pt idx="104">
                  <c:v>6915.4079999999994</c:v>
                </c:pt>
                <c:pt idx="105">
                  <c:v>1158.3239999999998</c:v>
                </c:pt>
                <c:pt idx="106">
                  <c:v>#N/A</c:v>
                </c:pt>
                <c:pt idx="107">
                  <c:v>#N/A</c:v>
                </c:pt>
                <c:pt idx="108">
                  <c:v>#N/A</c:v>
                </c:pt>
                <c:pt idx="109">
                  <c:v>6219.2900000000009</c:v>
                </c:pt>
                <c:pt idx="110">
                  <c:v>5504.3580000000011</c:v>
                </c:pt>
                <c:pt idx="111">
                  <c:v>#N/A</c:v>
                </c:pt>
                <c:pt idx="112">
                  <c:v>#N/A</c:v>
                </c:pt>
                <c:pt idx="113">
                  <c:v>#N/A</c:v>
                </c:pt>
                <c:pt idx="114">
                  <c:v>#N/A</c:v>
                </c:pt>
                <c:pt idx="115">
                  <c:v>#N/A</c:v>
                </c:pt>
                <c:pt idx="116">
                  <c:v>#N/A</c:v>
                </c:pt>
                <c:pt idx="117">
                  <c:v>#N/A</c:v>
                </c:pt>
                <c:pt idx="118">
                  <c:v>3641.7720000000004</c:v>
                </c:pt>
                <c:pt idx="119">
                  <c:v>5523.1720000000014</c:v>
                </c:pt>
                <c:pt idx="120">
                  <c:v>6087.5920000000024</c:v>
                </c:pt>
                <c:pt idx="121">
                  <c:v>#N/A</c:v>
                </c:pt>
                <c:pt idx="122">
                  <c:v>#N/A</c:v>
                </c:pt>
                <c:pt idx="123">
                  <c:v>#N/A</c:v>
                </c:pt>
                <c:pt idx="124">
                  <c:v>#N/A</c:v>
                </c:pt>
                <c:pt idx="125">
                  <c:v>#N/A</c:v>
                </c:pt>
                <c:pt idx="126">
                  <c:v>#N/A</c:v>
                </c:pt>
                <c:pt idx="127">
                  <c:v>#N/A</c:v>
                </c:pt>
                <c:pt idx="128">
                  <c:v>#N/A</c:v>
                </c:pt>
                <c:pt idx="129">
                  <c:v>#N/A</c:v>
                </c:pt>
                <c:pt idx="130">
                  <c:v>4356.7040000000006</c:v>
                </c:pt>
                <c:pt idx="131">
                  <c:v>4939.9379999999965</c:v>
                </c:pt>
                <c:pt idx="132">
                  <c:v>5861.8240000000014</c:v>
                </c:pt>
                <c:pt idx="133">
                  <c:v>#N/A</c:v>
                </c:pt>
                <c:pt idx="134">
                  <c:v>#N/A</c:v>
                </c:pt>
                <c:pt idx="135">
                  <c:v>#N/A</c:v>
                </c:pt>
                <c:pt idx="136">
                  <c:v>#N/A</c:v>
                </c:pt>
                <c:pt idx="137">
                  <c:v>#N/A</c:v>
                </c:pt>
                <c:pt idx="138">
                  <c:v>#N/A</c:v>
                </c:pt>
                <c:pt idx="139">
                  <c:v>#N/A</c:v>
                </c:pt>
                <c:pt idx="140">
                  <c:v>#N/A</c:v>
                </c:pt>
                <c:pt idx="141">
                  <c:v>7912.5500000000011</c:v>
                </c:pt>
                <c:pt idx="142">
                  <c:v>#N/A</c:v>
                </c:pt>
                <c:pt idx="143">
                  <c:v>#N/A</c:v>
                </c:pt>
                <c:pt idx="144">
                  <c:v>#N/A</c:v>
                </c:pt>
                <c:pt idx="145">
                  <c:v>5748.9400000000005</c:v>
                </c:pt>
                <c:pt idx="146">
                  <c:v>4939.9379999999965</c:v>
                </c:pt>
                <c:pt idx="147">
                  <c:v>5391.4739999999965</c:v>
                </c:pt>
                <c:pt idx="148">
                  <c:v>4958.7520000000004</c:v>
                </c:pt>
                <c:pt idx="149">
                  <c:v>#N/A</c:v>
                </c:pt>
                <c:pt idx="150">
                  <c:v>#N/A</c:v>
                </c:pt>
                <c:pt idx="151">
                  <c:v>4394.3320000000003</c:v>
                </c:pt>
                <c:pt idx="152">
                  <c:v>6200.4760000000006</c:v>
                </c:pt>
                <c:pt idx="153">
                  <c:v>#N/A</c:v>
                </c:pt>
                <c:pt idx="154">
                  <c:v>#N/A</c:v>
                </c:pt>
                <c:pt idx="155">
                  <c:v>4714.17</c:v>
                </c:pt>
                <c:pt idx="156">
                  <c:v>#N/A</c:v>
                </c:pt>
                <c:pt idx="157">
                  <c:v>#N/A</c:v>
                </c:pt>
                <c:pt idx="158">
                  <c:v>#N/A</c:v>
                </c:pt>
                <c:pt idx="159">
                  <c:v>#N/A</c:v>
                </c:pt>
                <c:pt idx="160">
                  <c:v>#N/A</c:v>
                </c:pt>
                <c:pt idx="161">
                  <c:v>5447.9160000000002</c:v>
                </c:pt>
                <c:pt idx="162">
                  <c:v>#N/A</c:v>
                </c:pt>
                <c:pt idx="163">
                  <c:v>#N/A</c:v>
                </c:pt>
                <c:pt idx="164">
                  <c:v>#N/A</c:v>
                </c:pt>
                <c:pt idx="165">
                  <c:v>#N/A</c:v>
                </c:pt>
                <c:pt idx="166">
                  <c:v>5805.3820000000014</c:v>
                </c:pt>
                <c:pt idx="167">
                  <c:v>7780.8520000000044</c:v>
                </c:pt>
                <c:pt idx="168">
                  <c:v>5128.0779999999995</c:v>
                </c:pt>
                <c:pt idx="169">
                  <c:v>5692.4980000000005</c:v>
                </c:pt>
                <c:pt idx="170">
                  <c:v>#N/A</c:v>
                </c:pt>
                <c:pt idx="171">
                  <c:v>#N/A</c:v>
                </c:pt>
                <c:pt idx="172">
                  <c:v>#N/A</c:v>
                </c:pt>
                <c:pt idx="173">
                  <c:v>6162.8480000000018</c:v>
                </c:pt>
                <c:pt idx="174">
                  <c:v>#N/A</c:v>
                </c:pt>
                <c:pt idx="175">
                  <c:v>5560.8</c:v>
                </c:pt>
                <c:pt idx="176">
                  <c:v>#N/A</c:v>
                </c:pt>
                <c:pt idx="177">
                  <c:v>#N/A</c:v>
                </c:pt>
                <c:pt idx="178">
                  <c:v>#N/A</c:v>
                </c:pt>
                <c:pt idx="179">
                  <c:v>#N/A</c:v>
                </c:pt>
                <c:pt idx="180">
                  <c:v>#N/A</c:v>
                </c:pt>
                <c:pt idx="181">
                  <c:v>7423.3860000000013</c:v>
                </c:pt>
                <c:pt idx="182">
                  <c:v>#N/A</c:v>
                </c:pt>
                <c:pt idx="183">
                  <c:v>5372.6600000000044</c:v>
                </c:pt>
                <c:pt idx="184">
                  <c:v>#N/A</c:v>
                </c:pt>
                <c:pt idx="185">
                  <c:v>#N/A</c:v>
                </c:pt>
                <c:pt idx="186">
                  <c:v>7235.246000000001</c:v>
                </c:pt>
                <c:pt idx="187">
                  <c:v>#N/A</c:v>
                </c:pt>
                <c:pt idx="188">
                  <c:v>#N/A</c:v>
                </c:pt>
                <c:pt idx="189">
                  <c:v>#N/A</c:v>
                </c:pt>
                <c:pt idx="190">
                  <c:v>#N/A</c:v>
                </c:pt>
                <c:pt idx="191">
                  <c:v>#N/A</c:v>
                </c:pt>
                <c:pt idx="192">
                  <c:v>#N/A</c:v>
                </c:pt>
                <c:pt idx="193">
                  <c:v>#N/A</c:v>
                </c:pt>
                <c:pt idx="194">
                  <c:v>#N/A</c:v>
                </c:pt>
                <c:pt idx="195">
                  <c:v>7103.5480000000007</c:v>
                </c:pt>
              </c:numCache>
            </c:numRef>
          </c:yVal>
        </c:ser>
        <c:ser>
          <c:idx val="39"/>
          <c:order val="2"/>
          <c:tx>
            <c:v>DQO salida reactor 2</c:v>
          </c:tx>
          <c:spPr>
            <a:ln w="38100">
              <a:solidFill>
                <a:srgbClr val="800000"/>
              </a:solidFill>
              <a:prstDash val="solid"/>
            </a:ln>
          </c:spPr>
          <c:marker>
            <c:symbol val="x"/>
            <c:size val="5"/>
            <c:spPr>
              <a:noFill/>
              <a:ln>
                <a:solidFill>
                  <a:srgbClr val="800000"/>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Anaerobio!$AB$17:$AB$212</c:f>
              <c:numCache>
                <c:formatCode>0</c:formatCode>
                <c:ptCount val="196"/>
                <c:pt idx="0">
                  <c:v>179.99600000000001</c:v>
                </c:pt>
                <c:pt idx="1">
                  <c:v>1948.5120000000002</c:v>
                </c:pt>
                <c:pt idx="2">
                  <c:v>#N/A</c:v>
                </c:pt>
                <c:pt idx="3">
                  <c:v>#N/A</c:v>
                </c:pt>
                <c:pt idx="4">
                  <c:v>142.36800000000022</c:v>
                </c:pt>
                <c:pt idx="5">
                  <c:v>#N/A</c:v>
                </c:pt>
                <c:pt idx="6">
                  <c:v>#N/A</c:v>
                </c:pt>
                <c:pt idx="7">
                  <c:v>368.13599999999968</c:v>
                </c:pt>
                <c:pt idx="8">
                  <c:v>#N/A</c:v>
                </c:pt>
                <c:pt idx="9">
                  <c:v>#N/A</c:v>
                </c:pt>
                <c:pt idx="10">
                  <c:v>#N/A</c:v>
                </c:pt>
                <c:pt idx="11">
                  <c:v>#N/A</c:v>
                </c:pt>
                <c:pt idx="12">
                  <c:v>#N/A</c:v>
                </c:pt>
                <c:pt idx="13">
                  <c:v>#N/A</c:v>
                </c:pt>
                <c:pt idx="14">
                  <c:v>#N/A</c:v>
                </c:pt>
                <c:pt idx="15">
                  <c:v>#N/A</c:v>
                </c:pt>
                <c:pt idx="16">
                  <c:v>#N/A</c:v>
                </c:pt>
                <c:pt idx="17">
                  <c:v>#N/A</c:v>
                </c:pt>
                <c:pt idx="18">
                  <c:v>838.4860000000001</c:v>
                </c:pt>
                <c:pt idx="19">
                  <c:v>#N/A</c:v>
                </c:pt>
                <c:pt idx="20">
                  <c:v>#N/A</c:v>
                </c:pt>
                <c:pt idx="21">
                  <c:v>5974.7080000000005</c:v>
                </c:pt>
                <c:pt idx="22">
                  <c:v>#N/A</c:v>
                </c:pt>
                <c:pt idx="23">
                  <c:v>#N/A</c:v>
                </c:pt>
                <c:pt idx="24">
                  <c:v>#N/A</c:v>
                </c:pt>
                <c:pt idx="25">
                  <c:v>#N/A</c:v>
                </c:pt>
                <c:pt idx="26">
                  <c:v>#N/A</c:v>
                </c:pt>
                <c:pt idx="27">
                  <c:v>6106.4060000000009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7216.4320000000007</c:v>
                </c:pt>
                <c:pt idx="47">
                  <c:v>#N/A</c:v>
                </c:pt>
                <c:pt idx="48">
                  <c:v>#N/A</c:v>
                </c:pt>
                <c:pt idx="49">
                  <c:v>#N/A</c:v>
                </c:pt>
                <c:pt idx="50">
                  <c:v>#N/A</c:v>
                </c:pt>
                <c:pt idx="51">
                  <c:v>#N/A</c:v>
                </c:pt>
                <c:pt idx="52">
                  <c:v>#N/A</c:v>
                </c:pt>
                <c:pt idx="53">
                  <c:v>6539.1280000000024</c:v>
                </c:pt>
                <c:pt idx="54">
                  <c:v>#N/A</c:v>
                </c:pt>
                <c:pt idx="55">
                  <c:v>#N/A</c:v>
                </c:pt>
                <c:pt idx="56">
                  <c:v>7780.8520000000044</c:v>
                </c:pt>
                <c:pt idx="57">
                  <c:v>6445.058</c:v>
                </c:pt>
                <c:pt idx="58">
                  <c:v>#N/A</c:v>
                </c:pt>
                <c:pt idx="59">
                  <c:v>#N/A</c:v>
                </c:pt>
                <c:pt idx="60">
                  <c:v>#N/A</c:v>
                </c:pt>
                <c:pt idx="61">
                  <c:v>5184.5200000000004</c:v>
                </c:pt>
                <c:pt idx="62">
                  <c:v>#N/A</c:v>
                </c:pt>
                <c:pt idx="63">
                  <c:v>#N/A</c:v>
                </c:pt>
                <c:pt idx="64">
                  <c:v>5184.5200000000004</c:v>
                </c:pt>
                <c:pt idx="65">
                  <c:v>#N/A</c:v>
                </c:pt>
                <c:pt idx="66">
                  <c:v>#N/A</c:v>
                </c:pt>
                <c:pt idx="67">
                  <c:v>4093.308</c:v>
                </c:pt>
                <c:pt idx="68">
                  <c:v>6049.9640000000009</c:v>
                </c:pt>
                <c:pt idx="69">
                  <c:v>4921.1240000000034</c:v>
                </c:pt>
                <c:pt idx="70">
                  <c:v>#N/A</c:v>
                </c:pt>
                <c:pt idx="71">
                  <c:v>4676.5420000000004</c:v>
                </c:pt>
                <c:pt idx="72">
                  <c:v>#N/A</c:v>
                </c:pt>
                <c:pt idx="73">
                  <c:v>#N/A</c:v>
                </c:pt>
                <c:pt idx="74">
                  <c:v>3848.7259999999997</c:v>
                </c:pt>
                <c:pt idx="75">
                  <c:v>5146.8920000000044</c:v>
                </c:pt>
                <c:pt idx="76">
                  <c:v>3961.61</c:v>
                </c:pt>
                <c:pt idx="77">
                  <c:v>3961.61</c:v>
                </c:pt>
                <c:pt idx="78">
                  <c:v>3773.4700000000012</c:v>
                </c:pt>
                <c:pt idx="79">
                  <c:v>#N/A</c:v>
                </c:pt>
                <c:pt idx="80">
                  <c:v>#N/A</c:v>
                </c:pt>
                <c:pt idx="81">
                  <c:v>3491.2599999999998</c:v>
                </c:pt>
                <c:pt idx="82">
                  <c:v>3905.1679999999997</c:v>
                </c:pt>
                <c:pt idx="83">
                  <c:v>3942.7960000000003</c:v>
                </c:pt>
                <c:pt idx="84">
                  <c:v>4582.4720000000007</c:v>
                </c:pt>
                <c:pt idx="85">
                  <c:v>4845.8680000000004</c:v>
                </c:pt>
                <c:pt idx="86">
                  <c:v>#N/A</c:v>
                </c:pt>
                <c:pt idx="87">
                  <c:v>#N/A</c:v>
                </c:pt>
                <c:pt idx="88">
                  <c:v>4300.2620000000024</c:v>
                </c:pt>
                <c:pt idx="89">
                  <c:v>4356.7040000000006</c:v>
                </c:pt>
                <c:pt idx="90">
                  <c:v>#N/A</c:v>
                </c:pt>
                <c:pt idx="91">
                  <c:v>6332.174</c:v>
                </c:pt>
                <c:pt idx="92">
                  <c:v>4563.6580000000004</c:v>
                </c:pt>
                <c:pt idx="93">
                  <c:v>#N/A</c:v>
                </c:pt>
                <c:pt idx="94">
                  <c:v>#N/A</c:v>
                </c:pt>
                <c:pt idx="95">
                  <c:v>3811.098</c:v>
                </c:pt>
                <c:pt idx="96">
                  <c:v>4902.3100000000004</c:v>
                </c:pt>
                <c:pt idx="97">
                  <c:v>4469.5880000000006</c:v>
                </c:pt>
                <c:pt idx="98">
                  <c:v>7047.1060000000034</c:v>
                </c:pt>
                <c:pt idx="99">
                  <c:v>4620.1000000000004</c:v>
                </c:pt>
                <c:pt idx="100">
                  <c:v>#N/A</c:v>
                </c:pt>
                <c:pt idx="101">
                  <c:v>#N/A</c:v>
                </c:pt>
                <c:pt idx="102">
                  <c:v>3811.098</c:v>
                </c:pt>
                <c:pt idx="103">
                  <c:v>#N/A</c:v>
                </c:pt>
                <c:pt idx="104">
                  <c:v>5240.9620000000004</c:v>
                </c:pt>
                <c:pt idx="105">
                  <c:v>857.30000000000007</c:v>
                </c:pt>
                <c:pt idx="106">
                  <c:v>#N/A</c:v>
                </c:pt>
                <c:pt idx="107">
                  <c:v>#N/A</c:v>
                </c:pt>
                <c:pt idx="108">
                  <c:v>#N/A</c:v>
                </c:pt>
                <c:pt idx="109">
                  <c:v>5692.4980000000005</c:v>
                </c:pt>
                <c:pt idx="110">
                  <c:v>5824.1960000000054</c:v>
                </c:pt>
                <c:pt idx="111">
                  <c:v>#N/A</c:v>
                </c:pt>
                <c:pt idx="112">
                  <c:v>#N/A</c:v>
                </c:pt>
                <c:pt idx="113">
                  <c:v>#N/A</c:v>
                </c:pt>
                <c:pt idx="114">
                  <c:v>#N/A</c:v>
                </c:pt>
                <c:pt idx="115">
                  <c:v>#N/A</c:v>
                </c:pt>
                <c:pt idx="116">
                  <c:v>#N/A</c:v>
                </c:pt>
                <c:pt idx="117">
                  <c:v>#N/A</c:v>
                </c:pt>
                <c:pt idx="118">
                  <c:v>3773.4700000000012</c:v>
                </c:pt>
                <c:pt idx="119">
                  <c:v>5071.6360000000004</c:v>
                </c:pt>
                <c:pt idx="120">
                  <c:v>5880.6380000000008</c:v>
                </c:pt>
                <c:pt idx="121">
                  <c:v>#N/A</c:v>
                </c:pt>
                <c:pt idx="122">
                  <c:v>#N/A</c:v>
                </c:pt>
                <c:pt idx="123">
                  <c:v>3528.8879999999999</c:v>
                </c:pt>
                <c:pt idx="124">
                  <c:v>5090.45</c:v>
                </c:pt>
                <c:pt idx="125">
                  <c:v>3754.6559999999999</c:v>
                </c:pt>
                <c:pt idx="126">
                  <c:v>#N/A</c:v>
                </c:pt>
                <c:pt idx="127">
                  <c:v>3077.3520000000012</c:v>
                </c:pt>
                <c:pt idx="128">
                  <c:v>#N/A</c:v>
                </c:pt>
                <c:pt idx="129">
                  <c:v>#N/A</c:v>
                </c:pt>
                <c:pt idx="130">
                  <c:v>3999.2380000000003</c:v>
                </c:pt>
                <c:pt idx="131">
                  <c:v>4695.3560000000034</c:v>
                </c:pt>
                <c:pt idx="132">
                  <c:v>5541.9860000000008</c:v>
                </c:pt>
                <c:pt idx="133">
                  <c:v>#N/A</c:v>
                </c:pt>
                <c:pt idx="134">
                  <c:v>#N/A</c:v>
                </c:pt>
                <c:pt idx="135">
                  <c:v>#N/A</c:v>
                </c:pt>
                <c:pt idx="136">
                  <c:v>#N/A</c:v>
                </c:pt>
                <c:pt idx="137">
                  <c:v>#N/A</c:v>
                </c:pt>
                <c:pt idx="138">
                  <c:v>#N/A</c:v>
                </c:pt>
                <c:pt idx="139">
                  <c:v>#N/A</c:v>
                </c:pt>
                <c:pt idx="140">
                  <c:v>#N/A</c:v>
                </c:pt>
                <c:pt idx="141">
                  <c:v>6012.3360000000011</c:v>
                </c:pt>
                <c:pt idx="142">
                  <c:v>#N/A</c:v>
                </c:pt>
                <c:pt idx="143">
                  <c:v>#N/A</c:v>
                </c:pt>
                <c:pt idx="144">
                  <c:v>#N/A</c:v>
                </c:pt>
                <c:pt idx="145">
                  <c:v>4036.866</c:v>
                </c:pt>
                <c:pt idx="146">
                  <c:v>3999.2380000000003</c:v>
                </c:pt>
                <c:pt idx="147">
                  <c:v>4149.75</c:v>
                </c:pt>
                <c:pt idx="148">
                  <c:v>4845.8680000000004</c:v>
                </c:pt>
                <c:pt idx="149">
                  <c:v>#N/A</c:v>
                </c:pt>
                <c:pt idx="150">
                  <c:v>#N/A</c:v>
                </c:pt>
                <c:pt idx="151">
                  <c:v>4018.0520000000001</c:v>
                </c:pt>
                <c:pt idx="152">
                  <c:v>6162.8480000000018</c:v>
                </c:pt>
                <c:pt idx="153">
                  <c:v>#N/A</c:v>
                </c:pt>
                <c:pt idx="154">
                  <c:v>#N/A</c:v>
                </c:pt>
                <c:pt idx="155">
                  <c:v>4902.3100000000004</c:v>
                </c:pt>
                <c:pt idx="156">
                  <c:v>#N/A</c:v>
                </c:pt>
                <c:pt idx="157">
                  <c:v>#N/A</c:v>
                </c:pt>
                <c:pt idx="158">
                  <c:v>#N/A</c:v>
                </c:pt>
                <c:pt idx="159">
                  <c:v>#N/A</c:v>
                </c:pt>
                <c:pt idx="160">
                  <c:v>#N/A</c:v>
                </c:pt>
                <c:pt idx="161">
                  <c:v>4563.6580000000004</c:v>
                </c:pt>
                <c:pt idx="162">
                  <c:v>#N/A</c:v>
                </c:pt>
                <c:pt idx="163">
                  <c:v>#N/A</c:v>
                </c:pt>
                <c:pt idx="164">
                  <c:v>#N/A</c:v>
                </c:pt>
                <c:pt idx="165">
                  <c:v>#N/A</c:v>
                </c:pt>
                <c:pt idx="166">
                  <c:v>4563.6580000000004</c:v>
                </c:pt>
                <c:pt idx="167">
                  <c:v>6614.384</c:v>
                </c:pt>
                <c:pt idx="168">
                  <c:v>4356.7040000000006</c:v>
                </c:pt>
                <c:pt idx="169">
                  <c:v>4375.518</c:v>
                </c:pt>
                <c:pt idx="170">
                  <c:v>#N/A</c:v>
                </c:pt>
                <c:pt idx="171">
                  <c:v>#N/A</c:v>
                </c:pt>
                <c:pt idx="172">
                  <c:v>#N/A</c:v>
                </c:pt>
                <c:pt idx="173">
                  <c:v>4864.6820000000034</c:v>
                </c:pt>
                <c:pt idx="174">
                  <c:v>#N/A</c:v>
                </c:pt>
                <c:pt idx="175">
                  <c:v>5692.4980000000005</c:v>
                </c:pt>
                <c:pt idx="176">
                  <c:v>#N/A</c:v>
                </c:pt>
                <c:pt idx="177">
                  <c:v>#N/A</c:v>
                </c:pt>
                <c:pt idx="178">
                  <c:v>#N/A</c:v>
                </c:pt>
                <c:pt idx="179">
                  <c:v>#N/A</c:v>
                </c:pt>
                <c:pt idx="180">
                  <c:v>#N/A</c:v>
                </c:pt>
                <c:pt idx="181">
                  <c:v>7442.2000000000016</c:v>
                </c:pt>
                <c:pt idx="182">
                  <c:v>#N/A</c:v>
                </c:pt>
                <c:pt idx="183">
                  <c:v>4544.8440000000001</c:v>
                </c:pt>
                <c:pt idx="184">
                  <c:v>#N/A</c:v>
                </c:pt>
                <c:pt idx="185">
                  <c:v>#N/A</c:v>
                </c:pt>
                <c:pt idx="186">
                  <c:v>6256.9180000000015</c:v>
                </c:pt>
                <c:pt idx="187">
                  <c:v>#N/A</c:v>
                </c:pt>
                <c:pt idx="188">
                  <c:v>#N/A</c:v>
                </c:pt>
                <c:pt idx="189">
                  <c:v>#N/A</c:v>
                </c:pt>
                <c:pt idx="190">
                  <c:v>#N/A</c:v>
                </c:pt>
                <c:pt idx="191">
                  <c:v>#N/A</c:v>
                </c:pt>
                <c:pt idx="192">
                  <c:v>#N/A</c:v>
                </c:pt>
                <c:pt idx="193">
                  <c:v>#N/A</c:v>
                </c:pt>
                <c:pt idx="194">
                  <c:v>#N/A</c:v>
                </c:pt>
                <c:pt idx="195">
                  <c:v>5918.2660000000014</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0202752"/>
        <c:axId val="80229504"/>
      </c:scatterChart>
      <c:valAx>
        <c:axId val="80202752"/>
        <c:scaling>
          <c:orientation val="minMax"/>
          <c:max val="125"/>
          <c:min val="75"/>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1101096890575848"/>
              <c:y val="0.80990608269457176"/>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229504"/>
        <c:crosses val="autoZero"/>
        <c:crossBetween val="midCat"/>
        <c:majorUnit val="5"/>
        <c:minorUnit val="1"/>
      </c:valAx>
      <c:valAx>
        <c:axId val="80229504"/>
        <c:scaling>
          <c:orientation val="minMax"/>
          <c:max val="10000"/>
          <c:min val="0"/>
        </c:scaling>
        <c:axPos val="l"/>
        <c:majorGridlines>
          <c:spPr>
            <a:ln w="3175">
              <a:solidFill>
                <a:srgbClr val="000000"/>
              </a:solidFill>
              <a:prstDash val="solid"/>
            </a:ln>
          </c:spPr>
        </c:majorGridlines>
        <c:title>
          <c:tx>
            <c:rich>
              <a:bodyPr rot="0" vert="wordArtVert"/>
              <a:lstStyle/>
              <a:p>
                <a:pPr>
                  <a:defRPr/>
                </a:pPr>
                <a:r>
                  <a:rPr lang="es-ES"/>
                  <a:t>DQO (mg/L)</a:t>
                </a:r>
              </a:p>
            </c:rich>
          </c:tx>
        </c:title>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202752"/>
        <c:crosses val="autoZero"/>
        <c:crossBetween val="midCat"/>
      </c:valAx>
      <c:spPr>
        <a:noFill/>
        <a:ln w="12700">
          <a:solidFill>
            <a:srgbClr val="808080"/>
          </a:solidFill>
          <a:prstDash val="solid"/>
        </a:ln>
      </c:spPr>
    </c:plotArea>
    <c:legend>
      <c:legendPos val="r"/>
      <c:layout>
        <c:manualLayout>
          <c:xMode val="edge"/>
          <c:yMode val="edge"/>
          <c:x val="3.0314327364873658E-2"/>
          <c:y val="0.85965075622653175"/>
          <c:w val="0.94533054182435527"/>
          <c:h val="0.12079776971921632"/>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3644262087720976"/>
          <c:y val="8.6592296875404928E-2"/>
          <c:w val="0.77512396040856379"/>
          <c:h val="0.66765978573047446"/>
        </c:manualLayout>
      </c:layout>
      <c:scatterChart>
        <c:scatterStyle val="lineMarker"/>
        <c:ser>
          <c:idx val="35"/>
          <c:order val="0"/>
          <c:tx>
            <c:v>DQO entrada</c:v>
          </c:tx>
          <c:spPr>
            <a:ln w="38100">
              <a:solidFill>
                <a:srgbClr val="0000FF"/>
              </a:solidFill>
              <a:prstDash val="solid"/>
            </a:ln>
          </c:spPr>
          <c:marker>
            <c:symbol val="dash"/>
            <c:size val="5"/>
            <c:spPr>
              <a:noFill/>
              <a:ln>
                <a:solidFill>
                  <a:srgbClr val="0000FF"/>
                </a:solidFill>
                <a:prstDash val="solid"/>
              </a:ln>
            </c:spPr>
          </c:marker>
          <c:xVal>
            <c:numRef>
              <c:f>Anaerobio!$E$17:$E$195</c:f>
              <c:numCache>
                <c:formatCode>General</c:formatCode>
                <c:ptCount val="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numCache>
            </c:numRef>
          </c:xVal>
          <c:yVal>
            <c:numRef>
              <c:f>Anaerobio!$Y$17:$Y$195</c:f>
              <c:numCache>
                <c:formatCode>0</c:formatCode>
                <c:ptCount val="179"/>
                <c:pt idx="0">
                  <c:v>8194.760000000002</c:v>
                </c:pt>
                <c:pt idx="1">
                  <c:v>9079.018</c:v>
                </c:pt>
                <c:pt idx="2">
                  <c:v>#N/A</c:v>
                </c:pt>
                <c:pt idx="3">
                  <c:v>#N/A</c:v>
                </c:pt>
                <c:pt idx="4">
                  <c:v>#N/A</c:v>
                </c:pt>
                <c:pt idx="5">
                  <c:v>#N/A</c:v>
                </c:pt>
                <c:pt idx="6">
                  <c:v>#N/A</c:v>
                </c:pt>
                <c:pt idx="7">
                  <c:v>7216.4320000000007</c:v>
                </c:pt>
                <c:pt idx="8">
                  <c:v>#N/A</c:v>
                </c:pt>
                <c:pt idx="9">
                  <c:v>#N/A</c:v>
                </c:pt>
                <c:pt idx="10">
                  <c:v>#N/A</c:v>
                </c:pt>
                <c:pt idx="11">
                  <c:v>#N/A</c:v>
                </c:pt>
                <c:pt idx="12">
                  <c:v>#N/A</c:v>
                </c:pt>
                <c:pt idx="13">
                  <c:v>#N/A</c:v>
                </c:pt>
                <c:pt idx="14">
                  <c:v>#N/A</c:v>
                </c:pt>
                <c:pt idx="15">
                  <c:v>#N/A</c:v>
                </c:pt>
                <c:pt idx="16">
                  <c:v>#N/A</c:v>
                </c:pt>
                <c:pt idx="17">
                  <c:v>#N/A</c:v>
                </c:pt>
                <c:pt idx="18">
                  <c:v>7103.5480000000007</c:v>
                </c:pt>
                <c:pt idx="19">
                  <c:v>#N/A</c:v>
                </c:pt>
                <c:pt idx="20">
                  <c:v>#N/A</c:v>
                </c:pt>
                <c:pt idx="21">
                  <c:v>9944.4620000000014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13707.262000000002</c:v>
                </c:pt>
                <c:pt idx="47">
                  <c:v>#N/A</c:v>
                </c:pt>
                <c:pt idx="48">
                  <c:v>#N/A</c:v>
                </c:pt>
                <c:pt idx="49">
                  <c:v>#N/A</c:v>
                </c:pt>
                <c:pt idx="50">
                  <c:v>#N/A</c:v>
                </c:pt>
                <c:pt idx="51">
                  <c:v>#N/A</c:v>
                </c:pt>
                <c:pt idx="52">
                  <c:v>#N/A</c:v>
                </c:pt>
                <c:pt idx="53">
                  <c:v>8439.3420000000006</c:v>
                </c:pt>
                <c:pt idx="54">
                  <c:v>#N/A</c:v>
                </c:pt>
                <c:pt idx="55">
                  <c:v>#N/A</c:v>
                </c:pt>
                <c:pt idx="56">
                  <c:v>9342.4140000000007</c:v>
                </c:pt>
                <c:pt idx="57">
                  <c:v>9079.018</c:v>
                </c:pt>
                <c:pt idx="58">
                  <c:v>#N/A</c:v>
                </c:pt>
                <c:pt idx="59">
                  <c:v>#N/A</c:v>
                </c:pt>
                <c:pt idx="60">
                  <c:v>#N/A</c:v>
                </c:pt>
                <c:pt idx="61">
                  <c:v>7555.0840000000007</c:v>
                </c:pt>
                <c:pt idx="62">
                  <c:v>7159.9900000000016</c:v>
                </c:pt>
                <c:pt idx="63">
                  <c:v>#N/A</c:v>
                </c:pt>
                <c:pt idx="64">
                  <c:v>6049.9640000000009</c:v>
                </c:pt>
                <c:pt idx="65">
                  <c:v>#N/A</c:v>
                </c:pt>
                <c:pt idx="66">
                  <c:v>#N/A</c:v>
                </c:pt>
                <c:pt idx="67">
                  <c:v>5466.73</c:v>
                </c:pt>
                <c:pt idx="68">
                  <c:v>5316.2179999999998</c:v>
                </c:pt>
                <c:pt idx="69">
                  <c:v>8364.0860000000011</c:v>
                </c:pt>
                <c:pt idx="70">
                  <c:v>#N/A</c:v>
                </c:pt>
                <c:pt idx="71">
                  <c:v>6858.9660000000003</c:v>
                </c:pt>
                <c:pt idx="72">
                  <c:v>#N/A</c:v>
                </c:pt>
                <c:pt idx="73">
                  <c:v>#N/A</c:v>
                </c:pt>
                <c:pt idx="74">
                  <c:v>5673.6840000000011</c:v>
                </c:pt>
                <c:pt idx="75">
                  <c:v>6595.57</c:v>
                </c:pt>
                <c:pt idx="76">
                  <c:v>5805.3820000000014</c:v>
                </c:pt>
                <c:pt idx="77">
                  <c:v>5918.2660000000014</c:v>
                </c:pt>
                <c:pt idx="78">
                  <c:v>5899.4520000000011</c:v>
                </c:pt>
                <c:pt idx="79">
                  <c:v>#N/A</c:v>
                </c:pt>
                <c:pt idx="80">
                  <c:v>#N/A</c:v>
                </c:pt>
                <c:pt idx="81">
                  <c:v>5523.1720000000014</c:v>
                </c:pt>
                <c:pt idx="82">
                  <c:v>5748.9400000000005</c:v>
                </c:pt>
                <c:pt idx="83">
                  <c:v>5447.9160000000002</c:v>
                </c:pt>
                <c:pt idx="84">
                  <c:v>5617.2420000000011</c:v>
                </c:pt>
                <c:pt idx="85">
                  <c:v>6256.9180000000015</c:v>
                </c:pt>
                <c:pt idx="86">
                  <c:v>#N/A</c:v>
                </c:pt>
                <c:pt idx="87">
                  <c:v>#N/A</c:v>
                </c:pt>
                <c:pt idx="88">
                  <c:v>5259.7760000000007</c:v>
                </c:pt>
                <c:pt idx="89">
                  <c:v>4337.8899999999994</c:v>
                </c:pt>
                <c:pt idx="90">
                  <c:v>5918.2660000000014</c:v>
                </c:pt>
                <c:pt idx="91">
                  <c:v>6746.0820000000003</c:v>
                </c:pt>
                <c:pt idx="92">
                  <c:v>2193.0940000000005</c:v>
                </c:pt>
                <c:pt idx="93">
                  <c:v>#N/A</c:v>
                </c:pt>
                <c:pt idx="94">
                  <c:v>#N/A</c:v>
                </c:pt>
                <c:pt idx="95">
                  <c:v>5222.148000000001</c:v>
                </c:pt>
                <c:pt idx="96">
                  <c:v>5880.6380000000008</c:v>
                </c:pt>
                <c:pt idx="97">
                  <c:v>7122.3620000000074</c:v>
                </c:pt>
                <c:pt idx="98">
                  <c:v>8646.2960000000003</c:v>
                </c:pt>
                <c:pt idx="99">
                  <c:v>6125.2200000000012</c:v>
                </c:pt>
                <c:pt idx="100">
                  <c:v>#N/A</c:v>
                </c:pt>
                <c:pt idx="101">
                  <c:v>#N/A</c:v>
                </c:pt>
                <c:pt idx="102">
                  <c:v>5335.0320000000002</c:v>
                </c:pt>
                <c:pt idx="103">
                  <c:v>#N/A</c:v>
                </c:pt>
                <c:pt idx="104">
                  <c:v>7141.1760000000013</c:v>
                </c:pt>
                <c:pt idx="105">
                  <c:v>3867.54</c:v>
                </c:pt>
                <c:pt idx="106">
                  <c:v>#N/A</c:v>
                </c:pt>
                <c:pt idx="107">
                  <c:v>#N/A</c:v>
                </c:pt>
                <c:pt idx="108">
                  <c:v>#N/A</c:v>
                </c:pt>
                <c:pt idx="109">
                  <c:v>7874.9220000000014</c:v>
                </c:pt>
                <c:pt idx="110">
                  <c:v>5692.4980000000005</c:v>
                </c:pt>
                <c:pt idx="111">
                  <c:v>#N/A</c:v>
                </c:pt>
                <c:pt idx="112">
                  <c:v>#N/A</c:v>
                </c:pt>
                <c:pt idx="113">
                  <c:v>#N/A</c:v>
                </c:pt>
                <c:pt idx="114">
                  <c:v>#N/A</c:v>
                </c:pt>
                <c:pt idx="115">
                  <c:v>#N/A</c:v>
                </c:pt>
                <c:pt idx="116">
                  <c:v>#N/A</c:v>
                </c:pt>
                <c:pt idx="117">
                  <c:v>#N/A</c:v>
                </c:pt>
                <c:pt idx="118">
                  <c:v>3359.5620000000004</c:v>
                </c:pt>
                <c:pt idx="119">
                  <c:v>4563.6580000000004</c:v>
                </c:pt>
                <c:pt idx="120">
                  <c:v>6144.0340000000015</c:v>
                </c:pt>
                <c:pt idx="121">
                  <c:v>#N/A</c:v>
                </c:pt>
                <c:pt idx="122">
                  <c:v>#N/A</c:v>
                </c:pt>
                <c:pt idx="123">
                  <c:v>4206.1920000000064</c:v>
                </c:pt>
                <c:pt idx="124">
                  <c:v>5410.2880000000005</c:v>
                </c:pt>
                <c:pt idx="125">
                  <c:v>4431.96</c:v>
                </c:pt>
                <c:pt idx="126">
                  <c:v>#N/A</c:v>
                </c:pt>
                <c:pt idx="127">
                  <c:v>4036.866</c:v>
                </c:pt>
                <c:pt idx="128">
                  <c:v>#N/A</c:v>
                </c:pt>
                <c:pt idx="129">
                  <c:v>#N/A</c:v>
                </c:pt>
                <c:pt idx="130">
                  <c:v>5146.8920000000044</c:v>
                </c:pt>
                <c:pt idx="131">
                  <c:v>5034.0080000000007</c:v>
                </c:pt>
                <c:pt idx="132">
                  <c:v>7498.6420000000044</c:v>
                </c:pt>
                <c:pt idx="133">
                  <c:v>#N/A</c:v>
                </c:pt>
                <c:pt idx="134">
                  <c:v>#N/A</c:v>
                </c:pt>
                <c:pt idx="135">
                  <c:v>#N/A</c:v>
                </c:pt>
                <c:pt idx="136">
                  <c:v>#N/A</c:v>
                </c:pt>
                <c:pt idx="137">
                  <c:v>#N/A</c:v>
                </c:pt>
                <c:pt idx="138">
                  <c:v>#N/A</c:v>
                </c:pt>
                <c:pt idx="139">
                  <c:v>#N/A</c:v>
                </c:pt>
                <c:pt idx="140">
                  <c:v>#N/A</c:v>
                </c:pt>
                <c:pt idx="141">
                  <c:v>8288.8300000000017</c:v>
                </c:pt>
                <c:pt idx="142">
                  <c:v>#N/A</c:v>
                </c:pt>
                <c:pt idx="143">
                  <c:v>#N/A</c:v>
                </c:pt>
                <c:pt idx="144">
                  <c:v>#N/A</c:v>
                </c:pt>
                <c:pt idx="145">
                  <c:v>5918.2660000000014</c:v>
                </c:pt>
                <c:pt idx="146">
                  <c:v>5955.8940000000002</c:v>
                </c:pt>
                <c:pt idx="147">
                  <c:v>4638.9140000000007</c:v>
                </c:pt>
                <c:pt idx="148">
                  <c:v>4977.5660000000034</c:v>
                </c:pt>
                <c:pt idx="149">
                  <c:v>#N/A</c:v>
                </c:pt>
                <c:pt idx="150">
                  <c:v>#N/A</c:v>
                </c:pt>
                <c:pt idx="151">
                  <c:v>5259.7760000000007</c:v>
                </c:pt>
                <c:pt idx="152">
                  <c:v>6426.2440000000006</c:v>
                </c:pt>
                <c:pt idx="153">
                  <c:v>#N/A</c:v>
                </c:pt>
                <c:pt idx="154">
                  <c:v>#N/A</c:v>
                </c:pt>
                <c:pt idx="155">
                  <c:v>4676.5420000000004</c:v>
                </c:pt>
                <c:pt idx="156">
                  <c:v>#N/A</c:v>
                </c:pt>
                <c:pt idx="157">
                  <c:v>#N/A</c:v>
                </c:pt>
                <c:pt idx="158">
                  <c:v>#N/A</c:v>
                </c:pt>
                <c:pt idx="159">
                  <c:v>#N/A</c:v>
                </c:pt>
                <c:pt idx="160">
                  <c:v>#N/A</c:v>
                </c:pt>
                <c:pt idx="161">
                  <c:v>6049.9640000000009</c:v>
                </c:pt>
                <c:pt idx="162">
                  <c:v>#N/A</c:v>
                </c:pt>
                <c:pt idx="163">
                  <c:v>#N/A</c:v>
                </c:pt>
                <c:pt idx="164">
                  <c:v>#N/A</c:v>
                </c:pt>
                <c:pt idx="165">
                  <c:v>#N/A</c:v>
                </c:pt>
                <c:pt idx="166">
                  <c:v>6445.058</c:v>
                </c:pt>
                <c:pt idx="167">
                  <c:v>8345.2720000000008</c:v>
                </c:pt>
                <c:pt idx="168">
                  <c:v>5673.6840000000011</c:v>
                </c:pt>
                <c:pt idx="169">
                  <c:v>5918.2660000000014</c:v>
                </c:pt>
                <c:pt idx="170">
                  <c:v>#N/A</c:v>
                </c:pt>
                <c:pt idx="171">
                  <c:v>#N/A</c:v>
                </c:pt>
                <c:pt idx="172">
                  <c:v>#N/A</c:v>
                </c:pt>
                <c:pt idx="173">
                  <c:v>7385.7580000000007</c:v>
                </c:pt>
                <c:pt idx="174">
                  <c:v>#N/A</c:v>
                </c:pt>
                <c:pt idx="175">
                  <c:v>6200.4760000000006</c:v>
                </c:pt>
                <c:pt idx="176">
                  <c:v>#N/A</c:v>
                </c:pt>
                <c:pt idx="177">
                  <c:v>#N/A</c:v>
                </c:pt>
                <c:pt idx="178">
                  <c:v>#N/A</c:v>
                </c:pt>
              </c:numCache>
            </c:numRef>
          </c:yVal>
        </c:ser>
        <c:ser>
          <c:idx val="37"/>
          <c:order val="1"/>
          <c:tx>
            <c:v>DQO salida reactor 1</c:v>
          </c:tx>
          <c:spPr>
            <a:ln w="38100">
              <a:solidFill>
                <a:srgbClr val="FF00FF"/>
              </a:solidFill>
              <a:prstDash val="solid"/>
            </a:ln>
          </c:spPr>
          <c:marker>
            <c:symbol val="square"/>
            <c:size val="5"/>
            <c:spPr>
              <a:solidFill>
                <a:srgbClr val="FF00FF"/>
              </a:solidFill>
              <a:ln>
                <a:solidFill>
                  <a:srgbClr val="FF00FF"/>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Anaerobio!$Z$17:$Z$212</c:f>
              <c:numCache>
                <c:formatCode>0</c:formatCode>
                <c:ptCount val="196"/>
                <c:pt idx="0">
                  <c:v>2437.6760000000004</c:v>
                </c:pt>
                <c:pt idx="1">
                  <c:v>3020.9100000000012</c:v>
                </c:pt>
                <c:pt idx="2">
                  <c:v>1967.326</c:v>
                </c:pt>
                <c:pt idx="3">
                  <c:v>1703.9300000000003</c:v>
                </c:pt>
                <c:pt idx="4">
                  <c:v>1553.4180000000001</c:v>
                </c:pt>
                <c:pt idx="5">
                  <c:v>#N/A</c:v>
                </c:pt>
                <c:pt idx="6">
                  <c:v>#N/A</c:v>
                </c:pt>
                <c:pt idx="7">
                  <c:v>3303.12</c:v>
                </c:pt>
                <c:pt idx="8">
                  <c:v>#N/A</c:v>
                </c:pt>
                <c:pt idx="9">
                  <c:v>#N/A</c:v>
                </c:pt>
                <c:pt idx="10">
                  <c:v>#N/A</c:v>
                </c:pt>
                <c:pt idx="11">
                  <c:v>#N/A</c:v>
                </c:pt>
                <c:pt idx="12">
                  <c:v>#N/A</c:v>
                </c:pt>
                <c:pt idx="13">
                  <c:v>#N/A</c:v>
                </c:pt>
                <c:pt idx="14">
                  <c:v>#N/A</c:v>
                </c:pt>
                <c:pt idx="15">
                  <c:v>#N/A</c:v>
                </c:pt>
                <c:pt idx="16">
                  <c:v>#N/A</c:v>
                </c:pt>
                <c:pt idx="17">
                  <c:v>#N/A</c:v>
                </c:pt>
                <c:pt idx="18">
                  <c:v>2757.5140000000001</c:v>
                </c:pt>
                <c:pt idx="19">
                  <c:v>#N/A</c:v>
                </c:pt>
                <c:pt idx="20">
                  <c:v>#N/A</c:v>
                </c:pt>
                <c:pt idx="21">
                  <c:v>7592.7120000000004</c:v>
                </c:pt>
                <c:pt idx="22">
                  <c:v>#N/A</c:v>
                </c:pt>
                <c:pt idx="23">
                  <c:v>#N/A</c:v>
                </c:pt>
                <c:pt idx="24">
                  <c:v>#N/A</c:v>
                </c:pt>
                <c:pt idx="25">
                  <c:v>#N/A</c:v>
                </c:pt>
                <c:pt idx="26">
                  <c:v>#N/A</c:v>
                </c:pt>
                <c:pt idx="27">
                  <c:v>6369.8020000000024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8420.5280000000021</c:v>
                </c:pt>
                <c:pt idx="47">
                  <c:v>#N/A</c:v>
                </c:pt>
                <c:pt idx="48">
                  <c:v>#N/A</c:v>
                </c:pt>
                <c:pt idx="49">
                  <c:v>#N/A</c:v>
                </c:pt>
                <c:pt idx="50">
                  <c:v>#N/A</c:v>
                </c:pt>
                <c:pt idx="51">
                  <c:v>#N/A</c:v>
                </c:pt>
                <c:pt idx="52">
                  <c:v>#N/A</c:v>
                </c:pt>
                <c:pt idx="53">
                  <c:v>7009.4779999999992</c:v>
                </c:pt>
                <c:pt idx="54">
                  <c:v>#N/A</c:v>
                </c:pt>
                <c:pt idx="55">
                  <c:v>#N/A</c:v>
                </c:pt>
                <c:pt idx="56">
                  <c:v>8608.6680000000015</c:v>
                </c:pt>
                <c:pt idx="57">
                  <c:v>5447.9160000000002</c:v>
                </c:pt>
                <c:pt idx="58">
                  <c:v>#N/A</c:v>
                </c:pt>
                <c:pt idx="59">
                  <c:v>#N/A</c:v>
                </c:pt>
                <c:pt idx="60">
                  <c:v>#N/A</c:v>
                </c:pt>
                <c:pt idx="61">
                  <c:v>5278.59</c:v>
                </c:pt>
                <c:pt idx="62">
                  <c:v>5316.2179999999998</c:v>
                </c:pt>
                <c:pt idx="63">
                  <c:v>#N/A</c:v>
                </c:pt>
                <c:pt idx="64">
                  <c:v>4714.17</c:v>
                </c:pt>
                <c:pt idx="65">
                  <c:v>#N/A</c:v>
                </c:pt>
                <c:pt idx="66">
                  <c:v>#N/A</c:v>
                </c:pt>
                <c:pt idx="67">
                  <c:v>5184.5200000000004</c:v>
                </c:pt>
                <c:pt idx="68">
                  <c:v>2193.0940000000005</c:v>
                </c:pt>
                <c:pt idx="69">
                  <c:v>5316.2179999999998</c:v>
                </c:pt>
                <c:pt idx="70">
                  <c:v>#N/A</c:v>
                </c:pt>
                <c:pt idx="71">
                  <c:v>5015.1940000000004</c:v>
                </c:pt>
                <c:pt idx="72">
                  <c:v>#N/A</c:v>
                </c:pt>
                <c:pt idx="73">
                  <c:v>#N/A</c:v>
                </c:pt>
                <c:pt idx="74">
                  <c:v>3886.3540000000012</c:v>
                </c:pt>
                <c:pt idx="75">
                  <c:v>4695.3560000000034</c:v>
                </c:pt>
                <c:pt idx="76">
                  <c:v>3792.2839999999997</c:v>
                </c:pt>
                <c:pt idx="77">
                  <c:v>4074.4940000000001</c:v>
                </c:pt>
                <c:pt idx="78">
                  <c:v>4601.2860000000001</c:v>
                </c:pt>
                <c:pt idx="79">
                  <c:v>#N/A</c:v>
                </c:pt>
                <c:pt idx="80">
                  <c:v>#N/A</c:v>
                </c:pt>
                <c:pt idx="81">
                  <c:v>3999.2380000000003</c:v>
                </c:pt>
                <c:pt idx="82">
                  <c:v>4036.866</c:v>
                </c:pt>
                <c:pt idx="83">
                  <c:v>3735.8420000000001</c:v>
                </c:pt>
                <c:pt idx="84">
                  <c:v>4789.4260000000004</c:v>
                </c:pt>
                <c:pt idx="85">
                  <c:v>5109.264000000001</c:v>
                </c:pt>
                <c:pt idx="86">
                  <c:v>#N/A</c:v>
                </c:pt>
                <c:pt idx="87">
                  <c:v>#N/A</c:v>
                </c:pt>
                <c:pt idx="88">
                  <c:v>4450.7739999999994</c:v>
                </c:pt>
                <c:pt idx="89">
                  <c:v>5353.8460000000014</c:v>
                </c:pt>
                <c:pt idx="90">
                  <c:v>4469.5880000000006</c:v>
                </c:pt>
                <c:pt idx="91">
                  <c:v>5579.6140000000014</c:v>
                </c:pt>
                <c:pt idx="92">
                  <c:v>4921.1240000000034</c:v>
                </c:pt>
                <c:pt idx="93">
                  <c:v>#N/A</c:v>
                </c:pt>
                <c:pt idx="94">
                  <c:v>#N/A</c:v>
                </c:pt>
                <c:pt idx="95">
                  <c:v>4939.9379999999965</c:v>
                </c:pt>
                <c:pt idx="96">
                  <c:v>6144.0340000000015</c:v>
                </c:pt>
                <c:pt idx="97">
                  <c:v>5034.0080000000007</c:v>
                </c:pt>
                <c:pt idx="98">
                  <c:v>8270.0159999999796</c:v>
                </c:pt>
                <c:pt idx="99">
                  <c:v>5843.01</c:v>
                </c:pt>
                <c:pt idx="100">
                  <c:v>#N/A</c:v>
                </c:pt>
                <c:pt idx="101">
                  <c:v>#N/A</c:v>
                </c:pt>
                <c:pt idx="102">
                  <c:v>3886.3540000000012</c:v>
                </c:pt>
                <c:pt idx="103">
                  <c:v>#N/A</c:v>
                </c:pt>
                <c:pt idx="104">
                  <c:v>6915.4079999999994</c:v>
                </c:pt>
                <c:pt idx="105">
                  <c:v>1158.3239999999998</c:v>
                </c:pt>
                <c:pt idx="106">
                  <c:v>#N/A</c:v>
                </c:pt>
                <c:pt idx="107">
                  <c:v>#N/A</c:v>
                </c:pt>
                <c:pt idx="108">
                  <c:v>#N/A</c:v>
                </c:pt>
                <c:pt idx="109">
                  <c:v>6219.2900000000009</c:v>
                </c:pt>
                <c:pt idx="110">
                  <c:v>5504.3580000000011</c:v>
                </c:pt>
                <c:pt idx="111">
                  <c:v>#N/A</c:v>
                </c:pt>
                <c:pt idx="112">
                  <c:v>#N/A</c:v>
                </c:pt>
                <c:pt idx="113">
                  <c:v>#N/A</c:v>
                </c:pt>
                <c:pt idx="114">
                  <c:v>#N/A</c:v>
                </c:pt>
                <c:pt idx="115">
                  <c:v>#N/A</c:v>
                </c:pt>
                <c:pt idx="116">
                  <c:v>#N/A</c:v>
                </c:pt>
                <c:pt idx="117">
                  <c:v>#N/A</c:v>
                </c:pt>
                <c:pt idx="118">
                  <c:v>3641.7720000000004</c:v>
                </c:pt>
                <c:pt idx="119">
                  <c:v>5523.1720000000014</c:v>
                </c:pt>
                <c:pt idx="120">
                  <c:v>6087.5920000000024</c:v>
                </c:pt>
                <c:pt idx="121">
                  <c:v>#N/A</c:v>
                </c:pt>
                <c:pt idx="122">
                  <c:v>#N/A</c:v>
                </c:pt>
                <c:pt idx="123">
                  <c:v>#N/A</c:v>
                </c:pt>
                <c:pt idx="124">
                  <c:v>#N/A</c:v>
                </c:pt>
                <c:pt idx="125">
                  <c:v>#N/A</c:v>
                </c:pt>
                <c:pt idx="126">
                  <c:v>#N/A</c:v>
                </c:pt>
                <c:pt idx="127">
                  <c:v>#N/A</c:v>
                </c:pt>
                <c:pt idx="128">
                  <c:v>#N/A</c:v>
                </c:pt>
                <c:pt idx="129">
                  <c:v>#N/A</c:v>
                </c:pt>
                <c:pt idx="130">
                  <c:v>4356.7040000000006</c:v>
                </c:pt>
                <c:pt idx="131">
                  <c:v>4939.9379999999965</c:v>
                </c:pt>
                <c:pt idx="132">
                  <c:v>5861.8240000000014</c:v>
                </c:pt>
                <c:pt idx="133">
                  <c:v>#N/A</c:v>
                </c:pt>
                <c:pt idx="134">
                  <c:v>#N/A</c:v>
                </c:pt>
                <c:pt idx="135">
                  <c:v>#N/A</c:v>
                </c:pt>
                <c:pt idx="136">
                  <c:v>#N/A</c:v>
                </c:pt>
                <c:pt idx="137">
                  <c:v>#N/A</c:v>
                </c:pt>
                <c:pt idx="138">
                  <c:v>#N/A</c:v>
                </c:pt>
                <c:pt idx="139">
                  <c:v>#N/A</c:v>
                </c:pt>
                <c:pt idx="140">
                  <c:v>#N/A</c:v>
                </c:pt>
                <c:pt idx="141">
                  <c:v>7912.5500000000011</c:v>
                </c:pt>
                <c:pt idx="142">
                  <c:v>#N/A</c:v>
                </c:pt>
                <c:pt idx="143">
                  <c:v>#N/A</c:v>
                </c:pt>
                <c:pt idx="144">
                  <c:v>#N/A</c:v>
                </c:pt>
                <c:pt idx="145">
                  <c:v>5748.9400000000005</c:v>
                </c:pt>
                <c:pt idx="146">
                  <c:v>4939.9379999999965</c:v>
                </c:pt>
                <c:pt idx="147">
                  <c:v>5391.4739999999965</c:v>
                </c:pt>
                <c:pt idx="148">
                  <c:v>4958.7520000000004</c:v>
                </c:pt>
                <c:pt idx="149">
                  <c:v>#N/A</c:v>
                </c:pt>
                <c:pt idx="150">
                  <c:v>#N/A</c:v>
                </c:pt>
                <c:pt idx="151">
                  <c:v>4394.3320000000003</c:v>
                </c:pt>
                <c:pt idx="152">
                  <c:v>6200.4760000000006</c:v>
                </c:pt>
                <c:pt idx="153">
                  <c:v>#N/A</c:v>
                </c:pt>
                <c:pt idx="154">
                  <c:v>#N/A</c:v>
                </c:pt>
                <c:pt idx="155">
                  <c:v>4714.17</c:v>
                </c:pt>
                <c:pt idx="156">
                  <c:v>#N/A</c:v>
                </c:pt>
                <c:pt idx="157">
                  <c:v>#N/A</c:v>
                </c:pt>
                <c:pt idx="158">
                  <c:v>#N/A</c:v>
                </c:pt>
                <c:pt idx="159">
                  <c:v>#N/A</c:v>
                </c:pt>
                <c:pt idx="160">
                  <c:v>#N/A</c:v>
                </c:pt>
                <c:pt idx="161">
                  <c:v>5447.9160000000002</c:v>
                </c:pt>
                <c:pt idx="162">
                  <c:v>#N/A</c:v>
                </c:pt>
                <c:pt idx="163">
                  <c:v>#N/A</c:v>
                </c:pt>
                <c:pt idx="164">
                  <c:v>#N/A</c:v>
                </c:pt>
                <c:pt idx="165">
                  <c:v>#N/A</c:v>
                </c:pt>
                <c:pt idx="166">
                  <c:v>5805.3820000000014</c:v>
                </c:pt>
                <c:pt idx="167">
                  <c:v>7780.8520000000044</c:v>
                </c:pt>
                <c:pt idx="168">
                  <c:v>5128.0779999999995</c:v>
                </c:pt>
                <c:pt idx="169">
                  <c:v>5692.4980000000005</c:v>
                </c:pt>
                <c:pt idx="170">
                  <c:v>#N/A</c:v>
                </c:pt>
                <c:pt idx="171">
                  <c:v>#N/A</c:v>
                </c:pt>
                <c:pt idx="172">
                  <c:v>#N/A</c:v>
                </c:pt>
                <c:pt idx="173">
                  <c:v>6162.8480000000018</c:v>
                </c:pt>
                <c:pt idx="174">
                  <c:v>#N/A</c:v>
                </c:pt>
                <c:pt idx="175">
                  <c:v>5560.8</c:v>
                </c:pt>
                <c:pt idx="176">
                  <c:v>#N/A</c:v>
                </c:pt>
                <c:pt idx="177">
                  <c:v>#N/A</c:v>
                </c:pt>
                <c:pt idx="178">
                  <c:v>#N/A</c:v>
                </c:pt>
                <c:pt idx="179">
                  <c:v>#N/A</c:v>
                </c:pt>
                <c:pt idx="180">
                  <c:v>#N/A</c:v>
                </c:pt>
                <c:pt idx="181">
                  <c:v>7423.3860000000013</c:v>
                </c:pt>
                <c:pt idx="182">
                  <c:v>#N/A</c:v>
                </c:pt>
                <c:pt idx="183">
                  <c:v>5372.6600000000044</c:v>
                </c:pt>
                <c:pt idx="184">
                  <c:v>#N/A</c:v>
                </c:pt>
                <c:pt idx="185">
                  <c:v>#N/A</c:v>
                </c:pt>
                <c:pt idx="186">
                  <c:v>7235.246000000001</c:v>
                </c:pt>
                <c:pt idx="187">
                  <c:v>#N/A</c:v>
                </c:pt>
                <c:pt idx="188">
                  <c:v>#N/A</c:v>
                </c:pt>
                <c:pt idx="189">
                  <c:v>#N/A</c:v>
                </c:pt>
                <c:pt idx="190">
                  <c:v>#N/A</c:v>
                </c:pt>
                <c:pt idx="191">
                  <c:v>#N/A</c:v>
                </c:pt>
                <c:pt idx="192">
                  <c:v>#N/A</c:v>
                </c:pt>
                <c:pt idx="193">
                  <c:v>#N/A</c:v>
                </c:pt>
                <c:pt idx="194">
                  <c:v>#N/A</c:v>
                </c:pt>
                <c:pt idx="195">
                  <c:v>7103.5480000000007</c:v>
                </c:pt>
              </c:numCache>
            </c:numRef>
          </c:yVal>
        </c:ser>
        <c:ser>
          <c:idx val="39"/>
          <c:order val="2"/>
          <c:tx>
            <c:v>DQO salida reactor 2</c:v>
          </c:tx>
          <c:spPr>
            <a:ln w="38100">
              <a:solidFill>
                <a:srgbClr val="800000"/>
              </a:solidFill>
              <a:prstDash val="solid"/>
            </a:ln>
          </c:spPr>
          <c:marker>
            <c:symbol val="x"/>
            <c:size val="5"/>
            <c:spPr>
              <a:noFill/>
              <a:ln>
                <a:solidFill>
                  <a:srgbClr val="800000"/>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Anaerobio!$AB$17:$AB$212</c:f>
              <c:numCache>
                <c:formatCode>0</c:formatCode>
                <c:ptCount val="196"/>
                <c:pt idx="0">
                  <c:v>179.99600000000001</c:v>
                </c:pt>
                <c:pt idx="1">
                  <c:v>1948.5120000000002</c:v>
                </c:pt>
                <c:pt idx="2">
                  <c:v>#N/A</c:v>
                </c:pt>
                <c:pt idx="3">
                  <c:v>#N/A</c:v>
                </c:pt>
                <c:pt idx="4">
                  <c:v>142.36800000000022</c:v>
                </c:pt>
                <c:pt idx="5">
                  <c:v>#N/A</c:v>
                </c:pt>
                <c:pt idx="6">
                  <c:v>#N/A</c:v>
                </c:pt>
                <c:pt idx="7">
                  <c:v>368.13599999999968</c:v>
                </c:pt>
                <c:pt idx="8">
                  <c:v>#N/A</c:v>
                </c:pt>
                <c:pt idx="9">
                  <c:v>#N/A</c:v>
                </c:pt>
                <c:pt idx="10">
                  <c:v>#N/A</c:v>
                </c:pt>
                <c:pt idx="11">
                  <c:v>#N/A</c:v>
                </c:pt>
                <c:pt idx="12">
                  <c:v>#N/A</c:v>
                </c:pt>
                <c:pt idx="13">
                  <c:v>#N/A</c:v>
                </c:pt>
                <c:pt idx="14">
                  <c:v>#N/A</c:v>
                </c:pt>
                <c:pt idx="15">
                  <c:v>#N/A</c:v>
                </c:pt>
                <c:pt idx="16">
                  <c:v>#N/A</c:v>
                </c:pt>
                <c:pt idx="17">
                  <c:v>#N/A</c:v>
                </c:pt>
                <c:pt idx="18">
                  <c:v>838.4860000000001</c:v>
                </c:pt>
                <c:pt idx="19">
                  <c:v>#N/A</c:v>
                </c:pt>
                <c:pt idx="20">
                  <c:v>#N/A</c:v>
                </c:pt>
                <c:pt idx="21">
                  <c:v>5974.7080000000005</c:v>
                </c:pt>
                <c:pt idx="22">
                  <c:v>#N/A</c:v>
                </c:pt>
                <c:pt idx="23">
                  <c:v>#N/A</c:v>
                </c:pt>
                <c:pt idx="24">
                  <c:v>#N/A</c:v>
                </c:pt>
                <c:pt idx="25">
                  <c:v>#N/A</c:v>
                </c:pt>
                <c:pt idx="26">
                  <c:v>#N/A</c:v>
                </c:pt>
                <c:pt idx="27">
                  <c:v>6106.4060000000009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7216.4320000000007</c:v>
                </c:pt>
                <c:pt idx="47">
                  <c:v>#N/A</c:v>
                </c:pt>
                <c:pt idx="48">
                  <c:v>#N/A</c:v>
                </c:pt>
                <c:pt idx="49">
                  <c:v>#N/A</c:v>
                </c:pt>
                <c:pt idx="50">
                  <c:v>#N/A</c:v>
                </c:pt>
                <c:pt idx="51">
                  <c:v>#N/A</c:v>
                </c:pt>
                <c:pt idx="52">
                  <c:v>#N/A</c:v>
                </c:pt>
                <c:pt idx="53">
                  <c:v>6539.1280000000024</c:v>
                </c:pt>
                <c:pt idx="54">
                  <c:v>#N/A</c:v>
                </c:pt>
                <c:pt idx="55">
                  <c:v>#N/A</c:v>
                </c:pt>
                <c:pt idx="56">
                  <c:v>7780.8520000000044</c:v>
                </c:pt>
                <c:pt idx="57">
                  <c:v>6445.058</c:v>
                </c:pt>
                <c:pt idx="58">
                  <c:v>#N/A</c:v>
                </c:pt>
                <c:pt idx="59">
                  <c:v>#N/A</c:v>
                </c:pt>
                <c:pt idx="60">
                  <c:v>#N/A</c:v>
                </c:pt>
                <c:pt idx="61">
                  <c:v>5184.5200000000004</c:v>
                </c:pt>
                <c:pt idx="62">
                  <c:v>#N/A</c:v>
                </c:pt>
                <c:pt idx="63">
                  <c:v>#N/A</c:v>
                </c:pt>
                <c:pt idx="64">
                  <c:v>5184.5200000000004</c:v>
                </c:pt>
                <c:pt idx="65">
                  <c:v>#N/A</c:v>
                </c:pt>
                <c:pt idx="66">
                  <c:v>#N/A</c:v>
                </c:pt>
                <c:pt idx="67">
                  <c:v>4093.308</c:v>
                </c:pt>
                <c:pt idx="68">
                  <c:v>6049.9640000000009</c:v>
                </c:pt>
                <c:pt idx="69">
                  <c:v>4921.1240000000034</c:v>
                </c:pt>
                <c:pt idx="70">
                  <c:v>#N/A</c:v>
                </c:pt>
                <c:pt idx="71">
                  <c:v>4676.5420000000004</c:v>
                </c:pt>
                <c:pt idx="72">
                  <c:v>#N/A</c:v>
                </c:pt>
                <c:pt idx="73">
                  <c:v>#N/A</c:v>
                </c:pt>
                <c:pt idx="74">
                  <c:v>3848.7259999999997</c:v>
                </c:pt>
                <c:pt idx="75">
                  <c:v>5146.8920000000044</c:v>
                </c:pt>
                <c:pt idx="76">
                  <c:v>3961.61</c:v>
                </c:pt>
                <c:pt idx="77">
                  <c:v>3961.61</c:v>
                </c:pt>
                <c:pt idx="78">
                  <c:v>3773.4700000000012</c:v>
                </c:pt>
                <c:pt idx="79">
                  <c:v>#N/A</c:v>
                </c:pt>
                <c:pt idx="80">
                  <c:v>#N/A</c:v>
                </c:pt>
                <c:pt idx="81">
                  <c:v>3491.2599999999998</c:v>
                </c:pt>
                <c:pt idx="82">
                  <c:v>3905.1679999999997</c:v>
                </c:pt>
                <c:pt idx="83">
                  <c:v>3942.7960000000003</c:v>
                </c:pt>
                <c:pt idx="84">
                  <c:v>4582.4720000000007</c:v>
                </c:pt>
                <c:pt idx="85">
                  <c:v>4845.8680000000004</c:v>
                </c:pt>
                <c:pt idx="86">
                  <c:v>#N/A</c:v>
                </c:pt>
                <c:pt idx="87">
                  <c:v>#N/A</c:v>
                </c:pt>
                <c:pt idx="88">
                  <c:v>4300.2620000000024</c:v>
                </c:pt>
                <c:pt idx="89">
                  <c:v>4356.7040000000006</c:v>
                </c:pt>
                <c:pt idx="90">
                  <c:v>#N/A</c:v>
                </c:pt>
                <c:pt idx="91">
                  <c:v>6332.174</c:v>
                </c:pt>
                <c:pt idx="92">
                  <c:v>4563.6580000000004</c:v>
                </c:pt>
                <c:pt idx="93">
                  <c:v>#N/A</c:v>
                </c:pt>
                <c:pt idx="94">
                  <c:v>#N/A</c:v>
                </c:pt>
                <c:pt idx="95">
                  <c:v>3811.098</c:v>
                </c:pt>
                <c:pt idx="96">
                  <c:v>4902.3100000000004</c:v>
                </c:pt>
                <c:pt idx="97">
                  <c:v>4469.5880000000006</c:v>
                </c:pt>
                <c:pt idx="98">
                  <c:v>7047.1060000000034</c:v>
                </c:pt>
                <c:pt idx="99">
                  <c:v>4620.1000000000004</c:v>
                </c:pt>
                <c:pt idx="100">
                  <c:v>#N/A</c:v>
                </c:pt>
                <c:pt idx="101">
                  <c:v>#N/A</c:v>
                </c:pt>
                <c:pt idx="102">
                  <c:v>3811.098</c:v>
                </c:pt>
                <c:pt idx="103">
                  <c:v>#N/A</c:v>
                </c:pt>
                <c:pt idx="104">
                  <c:v>5240.9620000000004</c:v>
                </c:pt>
                <c:pt idx="105">
                  <c:v>857.30000000000007</c:v>
                </c:pt>
                <c:pt idx="106">
                  <c:v>#N/A</c:v>
                </c:pt>
                <c:pt idx="107">
                  <c:v>#N/A</c:v>
                </c:pt>
                <c:pt idx="108">
                  <c:v>#N/A</c:v>
                </c:pt>
                <c:pt idx="109">
                  <c:v>5692.4980000000005</c:v>
                </c:pt>
                <c:pt idx="110">
                  <c:v>5824.1960000000054</c:v>
                </c:pt>
                <c:pt idx="111">
                  <c:v>#N/A</c:v>
                </c:pt>
                <c:pt idx="112">
                  <c:v>#N/A</c:v>
                </c:pt>
                <c:pt idx="113">
                  <c:v>#N/A</c:v>
                </c:pt>
                <c:pt idx="114">
                  <c:v>#N/A</c:v>
                </c:pt>
                <c:pt idx="115">
                  <c:v>#N/A</c:v>
                </c:pt>
                <c:pt idx="116">
                  <c:v>#N/A</c:v>
                </c:pt>
                <c:pt idx="117">
                  <c:v>#N/A</c:v>
                </c:pt>
                <c:pt idx="118">
                  <c:v>3773.4700000000012</c:v>
                </c:pt>
                <c:pt idx="119">
                  <c:v>5071.6360000000004</c:v>
                </c:pt>
                <c:pt idx="120">
                  <c:v>5880.6380000000008</c:v>
                </c:pt>
                <c:pt idx="121">
                  <c:v>#N/A</c:v>
                </c:pt>
                <c:pt idx="122">
                  <c:v>#N/A</c:v>
                </c:pt>
                <c:pt idx="123">
                  <c:v>3528.8879999999999</c:v>
                </c:pt>
                <c:pt idx="124">
                  <c:v>5090.45</c:v>
                </c:pt>
                <c:pt idx="125">
                  <c:v>3754.6559999999999</c:v>
                </c:pt>
                <c:pt idx="126">
                  <c:v>#N/A</c:v>
                </c:pt>
                <c:pt idx="127">
                  <c:v>3077.3520000000012</c:v>
                </c:pt>
                <c:pt idx="128">
                  <c:v>#N/A</c:v>
                </c:pt>
                <c:pt idx="129">
                  <c:v>#N/A</c:v>
                </c:pt>
                <c:pt idx="130">
                  <c:v>3999.2380000000003</c:v>
                </c:pt>
                <c:pt idx="131">
                  <c:v>4695.3560000000034</c:v>
                </c:pt>
                <c:pt idx="132">
                  <c:v>5541.9860000000008</c:v>
                </c:pt>
                <c:pt idx="133">
                  <c:v>#N/A</c:v>
                </c:pt>
                <c:pt idx="134">
                  <c:v>#N/A</c:v>
                </c:pt>
                <c:pt idx="135">
                  <c:v>#N/A</c:v>
                </c:pt>
                <c:pt idx="136">
                  <c:v>#N/A</c:v>
                </c:pt>
                <c:pt idx="137">
                  <c:v>#N/A</c:v>
                </c:pt>
                <c:pt idx="138">
                  <c:v>#N/A</c:v>
                </c:pt>
                <c:pt idx="139">
                  <c:v>#N/A</c:v>
                </c:pt>
                <c:pt idx="140">
                  <c:v>#N/A</c:v>
                </c:pt>
                <c:pt idx="141">
                  <c:v>6012.3360000000011</c:v>
                </c:pt>
                <c:pt idx="142">
                  <c:v>#N/A</c:v>
                </c:pt>
                <c:pt idx="143">
                  <c:v>#N/A</c:v>
                </c:pt>
                <c:pt idx="144">
                  <c:v>#N/A</c:v>
                </c:pt>
                <c:pt idx="145">
                  <c:v>4036.866</c:v>
                </c:pt>
                <c:pt idx="146">
                  <c:v>3999.2380000000003</c:v>
                </c:pt>
                <c:pt idx="147">
                  <c:v>4149.75</c:v>
                </c:pt>
                <c:pt idx="148">
                  <c:v>4845.8680000000004</c:v>
                </c:pt>
                <c:pt idx="149">
                  <c:v>#N/A</c:v>
                </c:pt>
                <c:pt idx="150">
                  <c:v>#N/A</c:v>
                </c:pt>
                <c:pt idx="151">
                  <c:v>4018.0520000000001</c:v>
                </c:pt>
                <c:pt idx="152">
                  <c:v>6162.8480000000018</c:v>
                </c:pt>
                <c:pt idx="153">
                  <c:v>#N/A</c:v>
                </c:pt>
                <c:pt idx="154">
                  <c:v>#N/A</c:v>
                </c:pt>
                <c:pt idx="155">
                  <c:v>4902.3100000000004</c:v>
                </c:pt>
                <c:pt idx="156">
                  <c:v>#N/A</c:v>
                </c:pt>
                <c:pt idx="157">
                  <c:v>#N/A</c:v>
                </c:pt>
                <c:pt idx="158">
                  <c:v>#N/A</c:v>
                </c:pt>
                <c:pt idx="159">
                  <c:v>#N/A</c:v>
                </c:pt>
                <c:pt idx="160">
                  <c:v>#N/A</c:v>
                </c:pt>
                <c:pt idx="161">
                  <c:v>4563.6580000000004</c:v>
                </c:pt>
                <c:pt idx="162">
                  <c:v>#N/A</c:v>
                </c:pt>
                <c:pt idx="163">
                  <c:v>#N/A</c:v>
                </c:pt>
                <c:pt idx="164">
                  <c:v>#N/A</c:v>
                </c:pt>
                <c:pt idx="165">
                  <c:v>#N/A</c:v>
                </c:pt>
                <c:pt idx="166">
                  <c:v>4563.6580000000004</c:v>
                </c:pt>
                <c:pt idx="167">
                  <c:v>6614.384</c:v>
                </c:pt>
                <c:pt idx="168">
                  <c:v>4356.7040000000006</c:v>
                </c:pt>
                <c:pt idx="169">
                  <c:v>4375.518</c:v>
                </c:pt>
                <c:pt idx="170">
                  <c:v>#N/A</c:v>
                </c:pt>
                <c:pt idx="171">
                  <c:v>#N/A</c:v>
                </c:pt>
                <c:pt idx="172">
                  <c:v>#N/A</c:v>
                </c:pt>
                <c:pt idx="173">
                  <c:v>4864.6820000000034</c:v>
                </c:pt>
                <c:pt idx="174">
                  <c:v>#N/A</c:v>
                </c:pt>
                <c:pt idx="175">
                  <c:v>5692.4980000000005</c:v>
                </c:pt>
                <c:pt idx="176">
                  <c:v>#N/A</c:v>
                </c:pt>
                <c:pt idx="177">
                  <c:v>#N/A</c:v>
                </c:pt>
                <c:pt idx="178">
                  <c:v>#N/A</c:v>
                </c:pt>
                <c:pt idx="179">
                  <c:v>#N/A</c:v>
                </c:pt>
                <c:pt idx="180">
                  <c:v>#N/A</c:v>
                </c:pt>
                <c:pt idx="181">
                  <c:v>7442.2000000000016</c:v>
                </c:pt>
                <c:pt idx="182">
                  <c:v>#N/A</c:v>
                </c:pt>
                <c:pt idx="183">
                  <c:v>4544.8440000000001</c:v>
                </c:pt>
                <c:pt idx="184">
                  <c:v>#N/A</c:v>
                </c:pt>
                <c:pt idx="185">
                  <c:v>#N/A</c:v>
                </c:pt>
                <c:pt idx="186">
                  <c:v>6256.9180000000015</c:v>
                </c:pt>
                <c:pt idx="187">
                  <c:v>#N/A</c:v>
                </c:pt>
                <c:pt idx="188">
                  <c:v>#N/A</c:v>
                </c:pt>
                <c:pt idx="189">
                  <c:v>#N/A</c:v>
                </c:pt>
                <c:pt idx="190">
                  <c:v>#N/A</c:v>
                </c:pt>
                <c:pt idx="191">
                  <c:v>#N/A</c:v>
                </c:pt>
                <c:pt idx="192">
                  <c:v>#N/A</c:v>
                </c:pt>
                <c:pt idx="193">
                  <c:v>#N/A</c:v>
                </c:pt>
                <c:pt idx="194">
                  <c:v>#N/A</c:v>
                </c:pt>
                <c:pt idx="195">
                  <c:v>5918.2660000000014</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0278656"/>
        <c:axId val="80280576"/>
      </c:scatterChart>
      <c:valAx>
        <c:axId val="80278656"/>
        <c:scaling>
          <c:orientation val="minMax"/>
          <c:max val="175"/>
          <c:min val="125"/>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1101096890575848"/>
              <c:y val="0.80990608269457176"/>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280576"/>
        <c:crosses val="autoZero"/>
        <c:crossBetween val="midCat"/>
        <c:majorUnit val="5"/>
        <c:minorUnit val="1"/>
      </c:valAx>
      <c:valAx>
        <c:axId val="80280576"/>
        <c:scaling>
          <c:orientation val="minMax"/>
          <c:max val="10000"/>
        </c:scaling>
        <c:axPos val="l"/>
        <c:majorGridlines>
          <c:spPr>
            <a:ln w="3175">
              <a:solidFill>
                <a:srgbClr val="000000"/>
              </a:solidFill>
              <a:prstDash val="solid"/>
            </a:ln>
          </c:spPr>
        </c:majorGridlines>
        <c:title>
          <c:tx>
            <c:rich>
              <a:bodyPr rot="0" vert="wordArtVert"/>
              <a:lstStyle/>
              <a:p>
                <a:pPr>
                  <a:defRPr/>
                </a:pPr>
                <a:r>
                  <a:rPr lang="es-ES"/>
                  <a:t>DQO (mg/L)</a:t>
                </a:r>
              </a:p>
            </c:rich>
          </c:tx>
        </c:title>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278656"/>
        <c:crosses val="autoZero"/>
        <c:crossBetween val="midCat"/>
      </c:valAx>
      <c:spPr>
        <a:noFill/>
        <a:ln w="12700">
          <a:solidFill>
            <a:srgbClr val="808080"/>
          </a:solidFill>
          <a:prstDash val="solid"/>
        </a:ln>
      </c:spPr>
    </c:plotArea>
    <c:legend>
      <c:legendPos val="r"/>
      <c:layout>
        <c:manualLayout>
          <c:xMode val="edge"/>
          <c:yMode val="edge"/>
          <c:x val="3.0314327364873658E-2"/>
          <c:y val="0.85965075622653175"/>
          <c:w val="0.94533054182435527"/>
          <c:h val="0.12079776971921632"/>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3578627061861168"/>
          <c:y val="8.3182364352793567E-2"/>
          <c:w val="0.82130860727769173"/>
          <c:h val="0.63910009715580385"/>
        </c:manualLayout>
      </c:layout>
      <c:scatterChart>
        <c:scatterStyle val="lineMarker"/>
        <c:ser>
          <c:idx val="73"/>
          <c:order val="0"/>
          <c:tx>
            <c:v>Carga organica entrada reactor 1</c:v>
          </c:tx>
          <c:spPr>
            <a:ln w="25400">
              <a:noFill/>
            </a:ln>
          </c:spPr>
          <c:marker>
            <c:symbol val="square"/>
            <c:size val="5"/>
            <c:spPr>
              <a:solidFill>
                <a:srgbClr val="99CC00"/>
              </a:solidFill>
              <a:ln>
                <a:solidFill>
                  <a:srgbClr val="99CC00"/>
                </a:solidFill>
                <a:prstDash val="solid"/>
              </a:ln>
            </c:spPr>
          </c:marker>
          <c:trendline>
            <c:spPr>
              <a:ln w="31750">
                <a:solidFill>
                  <a:srgbClr val="92D050"/>
                </a:solidFill>
              </a:ln>
            </c:spPr>
            <c:trendlineType val="poly"/>
            <c:order val="3"/>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Anaerobio!$BR$17:$BR$212</c:f>
              <c:numCache>
                <c:formatCode>0</c:formatCode>
                <c:ptCount val="196"/>
                <c:pt idx="0">
                  <c:v>0</c:v>
                </c:pt>
                <c:pt idx="1">
                  <c:v>16342.232399999995</c:v>
                </c:pt>
                <c:pt idx="2">
                  <c:v>#N/A</c:v>
                </c:pt>
                <c:pt idx="3">
                  <c:v>#N/A</c:v>
                </c:pt>
                <c:pt idx="4">
                  <c:v>#N/A</c:v>
                </c:pt>
                <c:pt idx="5">
                  <c:v>#N/A</c:v>
                </c:pt>
                <c:pt idx="6">
                  <c:v>#N/A</c:v>
                </c:pt>
                <c:pt idx="7">
                  <c:v>7216.4320000000016</c:v>
                </c:pt>
                <c:pt idx="8">
                  <c:v>#N/A</c:v>
                </c:pt>
                <c:pt idx="9">
                  <c:v>#N/A</c:v>
                </c:pt>
                <c:pt idx="10">
                  <c:v>#N/A</c:v>
                </c:pt>
                <c:pt idx="11">
                  <c:v>#N/A</c:v>
                </c:pt>
                <c:pt idx="12">
                  <c:v>#N/A</c:v>
                </c:pt>
                <c:pt idx="13">
                  <c:v>#N/A</c:v>
                </c:pt>
                <c:pt idx="14">
                  <c:v>#N/A</c:v>
                </c:pt>
                <c:pt idx="15">
                  <c:v>#N/A</c:v>
                </c:pt>
                <c:pt idx="16">
                  <c:v>#N/A</c:v>
                </c:pt>
                <c:pt idx="17">
                  <c:v>#N/A</c:v>
                </c:pt>
                <c:pt idx="18">
                  <c:v>5327.6610000000073</c:v>
                </c:pt>
                <c:pt idx="19">
                  <c:v>#N/A</c:v>
                </c:pt>
                <c:pt idx="20">
                  <c:v>#N/A</c:v>
                </c:pt>
                <c:pt idx="21">
                  <c:v>12430.577500000001</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10280.4465</c:v>
                </c:pt>
                <c:pt idx="47">
                  <c:v>#N/A</c:v>
                </c:pt>
                <c:pt idx="48">
                  <c:v>#N/A</c:v>
                </c:pt>
                <c:pt idx="49">
                  <c:v>#N/A</c:v>
                </c:pt>
                <c:pt idx="50">
                  <c:v>#N/A</c:v>
                </c:pt>
                <c:pt idx="51">
                  <c:v>#N/A</c:v>
                </c:pt>
                <c:pt idx="52">
                  <c:v>#N/A</c:v>
                </c:pt>
                <c:pt idx="53">
                  <c:v>12659.013000000004</c:v>
                </c:pt>
                <c:pt idx="54">
                  <c:v>#N/A</c:v>
                </c:pt>
                <c:pt idx="55">
                  <c:v>#N/A</c:v>
                </c:pt>
                <c:pt idx="56">
                  <c:v>4671.2069999999994</c:v>
                </c:pt>
                <c:pt idx="57">
                  <c:v>9079.018</c:v>
                </c:pt>
                <c:pt idx="58">
                  <c:v>#N/A</c:v>
                </c:pt>
                <c:pt idx="59">
                  <c:v>#N/A</c:v>
                </c:pt>
                <c:pt idx="60">
                  <c:v>#N/A</c:v>
                </c:pt>
                <c:pt idx="61">
                  <c:v>6421.8214000000044</c:v>
                </c:pt>
                <c:pt idx="62">
                  <c:v>7159.9900000000007</c:v>
                </c:pt>
                <c:pt idx="63">
                  <c:v>#N/A</c:v>
                </c:pt>
                <c:pt idx="64">
                  <c:v>4537.473</c:v>
                </c:pt>
                <c:pt idx="65">
                  <c:v>#N/A</c:v>
                </c:pt>
                <c:pt idx="66">
                  <c:v>#N/A</c:v>
                </c:pt>
                <c:pt idx="67">
                  <c:v>4100.0474999999997</c:v>
                </c:pt>
                <c:pt idx="68">
                  <c:v>5316.2179999999998</c:v>
                </c:pt>
                <c:pt idx="69">
                  <c:v>8364.0860000000011</c:v>
                </c:pt>
                <c:pt idx="70">
                  <c:v>#N/A</c:v>
                </c:pt>
                <c:pt idx="71">
                  <c:v>6516.0177000000003</c:v>
                </c:pt>
                <c:pt idx="72">
                  <c:v>#N/A</c:v>
                </c:pt>
                <c:pt idx="73">
                  <c:v>#N/A</c:v>
                </c:pt>
                <c:pt idx="74">
                  <c:v>4255.2630000000008</c:v>
                </c:pt>
                <c:pt idx="75">
                  <c:v>8574.2410000000109</c:v>
                </c:pt>
                <c:pt idx="76">
                  <c:v>5805.3820000000014</c:v>
                </c:pt>
                <c:pt idx="77">
                  <c:v>5326.4393999999993</c:v>
                </c:pt>
                <c:pt idx="78">
                  <c:v>5899.4520000000011</c:v>
                </c:pt>
                <c:pt idx="79">
                  <c:v>#N/A</c:v>
                </c:pt>
                <c:pt idx="80">
                  <c:v>#N/A</c:v>
                </c:pt>
                <c:pt idx="81">
                  <c:v>1104.634399999999</c:v>
                </c:pt>
                <c:pt idx="82">
                  <c:v>7473.6220000000067</c:v>
                </c:pt>
                <c:pt idx="83">
                  <c:v>4085.9369999999999</c:v>
                </c:pt>
                <c:pt idx="84">
                  <c:v>7021.5525000000034</c:v>
                </c:pt>
                <c:pt idx="85">
                  <c:v>6256.9180000000015</c:v>
                </c:pt>
                <c:pt idx="86">
                  <c:v>#N/A</c:v>
                </c:pt>
                <c:pt idx="87">
                  <c:v>#N/A</c:v>
                </c:pt>
                <c:pt idx="88">
                  <c:v>2629.8879999999999</c:v>
                </c:pt>
                <c:pt idx="89">
                  <c:v>7374.4130000000005</c:v>
                </c:pt>
                <c:pt idx="90">
                  <c:v>5326.4393999999993</c:v>
                </c:pt>
                <c:pt idx="91">
                  <c:v>7420.6902000000064</c:v>
                </c:pt>
                <c:pt idx="92">
                  <c:v>1754.475200000001</c:v>
                </c:pt>
                <c:pt idx="93">
                  <c:v>#N/A</c:v>
                </c:pt>
                <c:pt idx="94">
                  <c:v>#N/A</c:v>
                </c:pt>
                <c:pt idx="95">
                  <c:v>5744.3628000000044</c:v>
                </c:pt>
                <c:pt idx="96">
                  <c:v>7350.7975000000006</c:v>
                </c:pt>
                <c:pt idx="97">
                  <c:v>7122.3620000000074</c:v>
                </c:pt>
                <c:pt idx="98">
                  <c:v>6917.0368000000008</c:v>
                </c:pt>
                <c:pt idx="99">
                  <c:v>9800.3519999999808</c:v>
                </c:pt>
                <c:pt idx="100">
                  <c:v>#N/A</c:v>
                </c:pt>
                <c:pt idx="101">
                  <c:v>#N/A</c:v>
                </c:pt>
                <c:pt idx="102">
                  <c:v>3734.5223999999994</c:v>
                </c:pt>
                <c:pt idx="103">
                  <c:v>#N/A</c:v>
                </c:pt>
                <c:pt idx="104">
                  <c:v>0</c:v>
                </c:pt>
                <c:pt idx="105">
                  <c:v>4641.0479999999998</c:v>
                </c:pt>
                <c:pt idx="106">
                  <c:v>#N/A</c:v>
                </c:pt>
                <c:pt idx="107">
                  <c:v>#N/A</c:v>
                </c:pt>
                <c:pt idx="108">
                  <c:v>#N/A</c:v>
                </c:pt>
                <c:pt idx="109">
                  <c:v>9056.160299999985</c:v>
                </c:pt>
                <c:pt idx="110">
                  <c:v>6261.7477999999992</c:v>
                </c:pt>
                <c:pt idx="111">
                  <c:v>#N/A</c:v>
                </c:pt>
                <c:pt idx="112">
                  <c:v>#N/A</c:v>
                </c:pt>
                <c:pt idx="113">
                  <c:v>#N/A</c:v>
                </c:pt>
                <c:pt idx="114">
                  <c:v>#N/A</c:v>
                </c:pt>
                <c:pt idx="115">
                  <c:v>#N/A</c:v>
                </c:pt>
                <c:pt idx="116">
                  <c:v>#N/A</c:v>
                </c:pt>
                <c:pt idx="117">
                  <c:v>#N/A</c:v>
                </c:pt>
                <c:pt idx="118">
                  <c:v>1679.7810000000002</c:v>
                </c:pt>
                <c:pt idx="119">
                  <c:v>4563.6580000000004</c:v>
                </c:pt>
                <c:pt idx="120">
                  <c:v>6144.0340000000015</c:v>
                </c:pt>
                <c:pt idx="121">
                  <c:v>#N/A</c:v>
                </c:pt>
                <c:pt idx="122">
                  <c:v>#N/A</c:v>
                </c:pt>
                <c:pt idx="123">
                  <c:v>0</c:v>
                </c:pt>
                <c:pt idx="124">
                  <c:v>2705.1439999999998</c:v>
                </c:pt>
                <c:pt idx="125">
                  <c:v>4431.96</c:v>
                </c:pt>
                <c:pt idx="126">
                  <c:v>#N/A</c:v>
                </c:pt>
                <c:pt idx="127">
                  <c:v>0</c:v>
                </c:pt>
                <c:pt idx="128">
                  <c:v>#N/A</c:v>
                </c:pt>
                <c:pt idx="129">
                  <c:v>#N/A</c:v>
                </c:pt>
                <c:pt idx="130">
                  <c:v>1544.0676000000001</c:v>
                </c:pt>
                <c:pt idx="131">
                  <c:v>4027.2063999999987</c:v>
                </c:pt>
                <c:pt idx="132">
                  <c:v>5249.0494000000008</c:v>
                </c:pt>
                <c:pt idx="133">
                  <c:v>#N/A</c:v>
                </c:pt>
                <c:pt idx="134">
                  <c:v>#N/A</c:v>
                </c:pt>
                <c:pt idx="135">
                  <c:v>#N/A</c:v>
                </c:pt>
                <c:pt idx="136">
                  <c:v>#N/A</c:v>
                </c:pt>
                <c:pt idx="137">
                  <c:v>#N/A</c:v>
                </c:pt>
                <c:pt idx="138">
                  <c:v>#N/A</c:v>
                </c:pt>
                <c:pt idx="139">
                  <c:v>#N/A</c:v>
                </c:pt>
                <c:pt idx="140">
                  <c:v>#N/A</c:v>
                </c:pt>
                <c:pt idx="141">
                  <c:v>6216.6225000000086</c:v>
                </c:pt>
                <c:pt idx="142">
                  <c:v>#N/A</c:v>
                </c:pt>
                <c:pt idx="143">
                  <c:v>#N/A</c:v>
                </c:pt>
                <c:pt idx="144">
                  <c:v>#N/A</c:v>
                </c:pt>
                <c:pt idx="145">
                  <c:v>7397.8325000000013</c:v>
                </c:pt>
                <c:pt idx="146">
                  <c:v>7147.0728000000008</c:v>
                </c:pt>
                <c:pt idx="147">
                  <c:v>3711.1312000000012</c:v>
                </c:pt>
                <c:pt idx="148">
                  <c:v>4977.5660000000034</c:v>
                </c:pt>
                <c:pt idx="149">
                  <c:v>#N/A</c:v>
                </c:pt>
                <c:pt idx="150">
                  <c:v>#N/A</c:v>
                </c:pt>
                <c:pt idx="151">
                  <c:v>4207.8208000000013</c:v>
                </c:pt>
                <c:pt idx="152">
                  <c:v>1927.8731999999998</c:v>
                </c:pt>
                <c:pt idx="153">
                  <c:v>#N/A</c:v>
                </c:pt>
                <c:pt idx="154">
                  <c:v>#N/A</c:v>
                </c:pt>
                <c:pt idx="155">
                  <c:v>3039.7523000000001</c:v>
                </c:pt>
                <c:pt idx="156">
                  <c:v>#N/A</c:v>
                </c:pt>
                <c:pt idx="157">
                  <c:v>#N/A</c:v>
                </c:pt>
                <c:pt idx="158">
                  <c:v>#N/A</c:v>
                </c:pt>
                <c:pt idx="159">
                  <c:v>#N/A</c:v>
                </c:pt>
                <c:pt idx="160">
                  <c:v>#N/A</c:v>
                </c:pt>
                <c:pt idx="161">
                  <c:v>9074.9460000000017</c:v>
                </c:pt>
                <c:pt idx="162">
                  <c:v>#N/A</c:v>
                </c:pt>
                <c:pt idx="163">
                  <c:v>#N/A</c:v>
                </c:pt>
                <c:pt idx="164">
                  <c:v>#N/A</c:v>
                </c:pt>
                <c:pt idx="165">
                  <c:v>#N/A</c:v>
                </c:pt>
                <c:pt idx="166">
                  <c:v>4833.7935000000007</c:v>
                </c:pt>
                <c:pt idx="167">
                  <c:v>6676.2176000000027</c:v>
                </c:pt>
                <c:pt idx="168">
                  <c:v>6808.4208000000008</c:v>
                </c:pt>
                <c:pt idx="169">
                  <c:v>5918.2660000000014</c:v>
                </c:pt>
                <c:pt idx="170">
                  <c:v>#N/A</c:v>
                </c:pt>
                <c:pt idx="171">
                  <c:v>#N/A</c:v>
                </c:pt>
                <c:pt idx="172">
                  <c:v>#N/A</c:v>
                </c:pt>
                <c:pt idx="173">
                  <c:v>7385.7580000000007</c:v>
                </c:pt>
                <c:pt idx="174">
                  <c:v>#N/A</c:v>
                </c:pt>
                <c:pt idx="175">
                  <c:v>4960.3808000000017</c:v>
                </c:pt>
                <c:pt idx="176">
                  <c:v>#N/A</c:v>
                </c:pt>
                <c:pt idx="177">
                  <c:v>#N/A</c:v>
                </c:pt>
                <c:pt idx="178">
                  <c:v>#N/A</c:v>
                </c:pt>
                <c:pt idx="179">
                  <c:v>#N/A</c:v>
                </c:pt>
                <c:pt idx="180">
                  <c:v>#N/A</c:v>
                </c:pt>
                <c:pt idx="181">
                  <c:v>6258.9540000000006</c:v>
                </c:pt>
                <c:pt idx="182">
                  <c:v>#N/A</c:v>
                </c:pt>
                <c:pt idx="183">
                  <c:v>6445.058</c:v>
                </c:pt>
                <c:pt idx="184">
                  <c:v>#N/A</c:v>
                </c:pt>
                <c:pt idx="185">
                  <c:v>#N/A</c:v>
                </c:pt>
                <c:pt idx="186">
                  <c:v>9229.5300000000007</c:v>
                </c:pt>
                <c:pt idx="187">
                  <c:v>#N/A</c:v>
                </c:pt>
                <c:pt idx="188">
                  <c:v>#N/A</c:v>
                </c:pt>
                <c:pt idx="189">
                  <c:v>#N/A</c:v>
                </c:pt>
                <c:pt idx="190">
                  <c:v>#N/A</c:v>
                </c:pt>
                <c:pt idx="191">
                  <c:v>#N/A</c:v>
                </c:pt>
                <c:pt idx="192">
                  <c:v>#N/A</c:v>
                </c:pt>
                <c:pt idx="193">
                  <c:v>#N/A</c:v>
                </c:pt>
                <c:pt idx="194">
                  <c:v>#N/A</c:v>
                </c:pt>
                <c:pt idx="195">
                  <c:v>7216.4320000000007</c:v>
                </c:pt>
              </c:numCache>
            </c:numRef>
          </c:yVal>
        </c:ser>
        <c:ser>
          <c:idx val="74"/>
          <c:order val="1"/>
          <c:tx>
            <c:v>Carga organica salida reactor 1</c:v>
          </c:tx>
          <c:spPr>
            <a:ln w="25400">
              <a:noFill/>
            </a:ln>
          </c:spPr>
          <c:marker>
            <c:symbol val="triangle"/>
            <c:size val="5"/>
            <c:spPr>
              <a:solidFill>
                <a:srgbClr val="FFCC00"/>
              </a:solidFill>
              <a:ln>
                <a:solidFill>
                  <a:srgbClr val="FFCC00"/>
                </a:solidFill>
                <a:prstDash val="solid"/>
              </a:ln>
            </c:spPr>
          </c:marker>
          <c:trendline>
            <c:spPr>
              <a:ln w="31750">
                <a:solidFill>
                  <a:srgbClr val="FFFF00"/>
                </a:solidFill>
              </a:ln>
            </c:spPr>
            <c:trendlineType val="poly"/>
            <c:order val="3"/>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Anaerobio!$BS$17:$BS$212</c:f>
              <c:numCache>
                <c:formatCode>0</c:formatCode>
                <c:ptCount val="196"/>
                <c:pt idx="0">
                  <c:v>0</c:v>
                </c:pt>
                <c:pt idx="1">
                  <c:v>5437.6379999999981</c:v>
                </c:pt>
                <c:pt idx="2">
                  <c:v>1967.326</c:v>
                </c:pt>
                <c:pt idx="3">
                  <c:v>1703.9300000000003</c:v>
                </c:pt>
                <c:pt idx="4">
                  <c:v>1553.4180000000001</c:v>
                </c:pt>
                <c:pt idx="5">
                  <c:v>#N/A</c:v>
                </c:pt>
                <c:pt idx="6">
                  <c:v>#N/A</c:v>
                </c:pt>
                <c:pt idx="7">
                  <c:v>3303.1200000000003</c:v>
                </c:pt>
                <c:pt idx="8">
                  <c:v>#N/A</c:v>
                </c:pt>
                <c:pt idx="9">
                  <c:v>#N/A</c:v>
                </c:pt>
                <c:pt idx="10">
                  <c:v>#N/A</c:v>
                </c:pt>
                <c:pt idx="11">
                  <c:v>#N/A</c:v>
                </c:pt>
                <c:pt idx="12">
                  <c:v>#N/A</c:v>
                </c:pt>
                <c:pt idx="13">
                  <c:v>#N/A</c:v>
                </c:pt>
                <c:pt idx="14">
                  <c:v>#N/A</c:v>
                </c:pt>
                <c:pt idx="15">
                  <c:v>#N/A</c:v>
                </c:pt>
                <c:pt idx="16">
                  <c:v>#N/A</c:v>
                </c:pt>
                <c:pt idx="17">
                  <c:v>#N/A</c:v>
                </c:pt>
                <c:pt idx="18">
                  <c:v>2068.1354999999999</c:v>
                </c:pt>
                <c:pt idx="19">
                  <c:v>#N/A</c:v>
                </c:pt>
                <c:pt idx="20">
                  <c:v>#N/A</c:v>
                </c:pt>
                <c:pt idx="21">
                  <c:v>9490.89</c:v>
                </c:pt>
                <c:pt idx="22">
                  <c:v>#N/A</c:v>
                </c:pt>
                <c:pt idx="23">
                  <c:v>#N/A</c:v>
                </c:pt>
                <c:pt idx="24">
                  <c:v>#N/A</c:v>
                </c:pt>
                <c:pt idx="25">
                  <c:v>#N/A</c:v>
                </c:pt>
                <c:pt idx="26">
                  <c:v>#N/A</c:v>
                </c:pt>
                <c:pt idx="27">
                  <c:v>6369.8020000000024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6315.3960000000034</c:v>
                </c:pt>
                <c:pt idx="47">
                  <c:v>#N/A</c:v>
                </c:pt>
                <c:pt idx="48">
                  <c:v>#N/A</c:v>
                </c:pt>
                <c:pt idx="49">
                  <c:v>#N/A</c:v>
                </c:pt>
                <c:pt idx="50">
                  <c:v>#N/A</c:v>
                </c:pt>
                <c:pt idx="51">
                  <c:v>#N/A</c:v>
                </c:pt>
                <c:pt idx="52">
                  <c:v>#N/A</c:v>
                </c:pt>
                <c:pt idx="53">
                  <c:v>10514.217000000002</c:v>
                </c:pt>
                <c:pt idx="54">
                  <c:v>#N/A</c:v>
                </c:pt>
                <c:pt idx="55">
                  <c:v>#N/A</c:v>
                </c:pt>
                <c:pt idx="56">
                  <c:v>4304.3340000000007</c:v>
                </c:pt>
                <c:pt idx="57">
                  <c:v>5447.9160000000002</c:v>
                </c:pt>
                <c:pt idx="58">
                  <c:v>#N/A</c:v>
                </c:pt>
                <c:pt idx="59">
                  <c:v>#N/A</c:v>
                </c:pt>
                <c:pt idx="60">
                  <c:v>#N/A</c:v>
                </c:pt>
                <c:pt idx="61">
                  <c:v>4486.8015000000014</c:v>
                </c:pt>
                <c:pt idx="62">
                  <c:v>5316.2179999999998</c:v>
                </c:pt>
                <c:pt idx="63">
                  <c:v>#N/A</c:v>
                </c:pt>
                <c:pt idx="64">
                  <c:v>3535.6275000000005</c:v>
                </c:pt>
                <c:pt idx="65">
                  <c:v>#N/A</c:v>
                </c:pt>
                <c:pt idx="66">
                  <c:v>#N/A</c:v>
                </c:pt>
                <c:pt idx="67">
                  <c:v>3888.3900000000012</c:v>
                </c:pt>
                <c:pt idx="68">
                  <c:v>2193.0940000000005</c:v>
                </c:pt>
                <c:pt idx="69">
                  <c:v>5316.2179999999998</c:v>
                </c:pt>
                <c:pt idx="70">
                  <c:v>#N/A</c:v>
                </c:pt>
                <c:pt idx="71">
                  <c:v>4764.4342999999999</c:v>
                </c:pt>
                <c:pt idx="72">
                  <c:v>#N/A</c:v>
                </c:pt>
                <c:pt idx="73">
                  <c:v>#N/A</c:v>
                </c:pt>
                <c:pt idx="74">
                  <c:v>2914.7655000000009</c:v>
                </c:pt>
                <c:pt idx="75">
                  <c:v>6103.9628000000021</c:v>
                </c:pt>
                <c:pt idx="76">
                  <c:v>3792.2839999999997</c:v>
                </c:pt>
                <c:pt idx="77">
                  <c:v>3667.0445999999997</c:v>
                </c:pt>
                <c:pt idx="78">
                  <c:v>4601.2860000000001</c:v>
                </c:pt>
                <c:pt idx="79">
                  <c:v>#N/A</c:v>
                </c:pt>
                <c:pt idx="80">
                  <c:v>#N/A</c:v>
                </c:pt>
                <c:pt idx="81">
                  <c:v>799.84759999999972</c:v>
                </c:pt>
                <c:pt idx="82">
                  <c:v>5247.9258</c:v>
                </c:pt>
                <c:pt idx="83">
                  <c:v>2801.8815000000022</c:v>
                </c:pt>
                <c:pt idx="84">
                  <c:v>5986.7825000000003</c:v>
                </c:pt>
                <c:pt idx="85">
                  <c:v>5109.264000000001</c:v>
                </c:pt>
                <c:pt idx="86">
                  <c:v>#N/A</c:v>
                </c:pt>
                <c:pt idx="87">
                  <c:v>#N/A</c:v>
                </c:pt>
                <c:pt idx="88">
                  <c:v>2225.3870000000002</c:v>
                </c:pt>
                <c:pt idx="89">
                  <c:v>9101.5382000000009</c:v>
                </c:pt>
                <c:pt idx="90">
                  <c:v>4022.6291999999994</c:v>
                </c:pt>
                <c:pt idx="91">
                  <c:v>6137.5754000000015</c:v>
                </c:pt>
                <c:pt idx="92">
                  <c:v>3936.8992000000012</c:v>
                </c:pt>
                <c:pt idx="93">
                  <c:v>#N/A</c:v>
                </c:pt>
                <c:pt idx="94">
                  <c:v>#N/A</c:v>
                </c:pt>
                <c:pt idx="95">
                  <c:v>5433.9317999999985</c:v>
                </c:pt>
                <c:pt idx="96">
                  <c:v>7680.0425000000023</c:v>
                </c:pt>
                <c:pt idx="97">
                  <c:v>5034.0080000000007</c:v>
                </c:pt>
                <c:pt idx="98">
                  <c:v>6616.0128000000013</c:v>
                </c:pt>
                <c:pt idx="99">
                  <c:v>9348.8159999999734</c:v>
                </c:pt>
                <c:pt idx="100">
                  <c:v>#N/A</c:v>
                </c:pt>
                <c:pt idx="101">
                  <c:v>#N/A</c:v>
                </c:pt>
                <c:pt idx="102">
                  <c:v>2720.4477999999995</c:v>
                </c:pt>
                <c:pt idx="103">
                  <c:v>#N/A</c:v>
                </c:pt>
                <c:pt idx="104">
                  <c:v>0</c:v>
                </c:pt>
                <c:pt idx="105">
                  <c:v>1389.9888000000001</c:v>
                </c:pt>
                <c:pt idx="106">
                  <c:v>#N/A</c:v>
                </c:pt>
                <c:pt idx="107">
                  <c:v>#N/A</c:v>
                </c:pt>
                <c:pt idx="108">
                  <c:v>#N/A</c:v>
                </c:pt>
                <c:pt idx="109">
                  <c:v>7152.1835000000001</c:v>
                </c:pt>
                <c:pt idx="110">
                  <c:v>6054.7937999999995</c:v>
                </c:pt>
                <c:pt idx="111">
                  <c:v>#N/A</c:v>
                </c:pt>
                <c:pt idx="112">
                  <c:v>#N/A</c:v>
                </c:pt>
                <c:pt idx="113">
                  <c:v>#N/A</c:v>
                </c:pt>
                <c:pt idx="114">
                  <c:v>#N/A</c:v>
                </c:pt>
                <c:pt idx="115">
                  <c:v>#N/A</c:v>
                </c:pt>
                <c:pt idx="116">
                  <c:v>#N/A</c:v>
                </c:pt>
                <c:pt idx="117">
                  <c:v>#N/A</c:v>
                </c:pt>
                <c:pt idx="118">
                  <c:v>1820.8860000000002</c:v>
                </c:pt>
                <c:pt idx="119">
                  <c:v>5523.1720000000014</c:v>
                </c:pt>
                <c:pt idx="120">
                  <c:v>6087.5920000000024</c:v>
                </c:pt>
                <c:pt idx="121">
                  <c:v>#N/A</c:v>
                </c:pt>
                <c:pt idx="122">
                  <c:v>#N/A</c:v>
                </c:pt>
                <c:pt idx="123">
                  <c:v>#N/A</c:v>
                </c:pt>
                <c:pt idx="124">
                  <c:v>#N/A</c:v>
                </c:pt>
                <c:pt idx="125">
                  <c:v>#N/A</c:v>
                </c:pt>
                <c:pt idx="126">
                  <c:v>#N/A</c:v>
                </c:pt>
                <c:pt idx="127">
                  <c:v>#N/A</c:v>
                </c:pt>
                <c:pt idx="128">
                  <c:v>#N/A</c:v>
                </c:pt>
                <c:pt idx="129">
                  <c:v>#N/A</c:v>
                </c:pt>
                <c:pt idx="130">
                  <c:v>1307.0111999999999</c:v>
                </c:pt>
                <c:pt idx="131">
                  <c:v>3951.9504000000002</c:v>
                </c:pt>
                <c:pt idx="132">
                  <c:v>4103.2768000000005</c:v>
                </c:pt>
                <c:pt idx="133">
                  <c:v>#N/A</c:v>
                </c:pt>
                <c:pt idx="134">
                  <c:v>#N/A</c:v>
                </c:pt>
                <c:pt idx="135">
                  <c:v>#N/A</c:v>
                </c:pt>
                <c:pt idx="136">
                  <c:v>#N/A</c:v>
                </c:pt>
                <c:pt idx="137">
                  <c:v>#N/A</c:v>
                </c:pt>
                <c:pt idx="138">
                  <c:v>#N/A</c:v>
                </c:pt>
                <c:pt idx="139">
                  <c:v>#N/A</c:v>
                </c:pt>
                <c:pt idx="140">
                  <c:v>#N/A</c:v>
                </c:pt>
                <c:pt idx="141">
                  <c:v>5934.4125000000013</c:v>
                </c:pt>
                <c:pt idx="142">
                  <c:v>#N/A</c:v>
                </c:pt>
                <c:pt idx="143">
                  <c:v>#N/A</c:v>
                </c:pt>
                <c:pt idx="144">
                  <c:v>#N/A</c:v>
                </c:pt>
                <c:pt idx="145">
                  <c:v>7186.175000000002</c:v>
                </c:pt>
                <c:pt idx="146">
                  <c:v>5927.9256000000014</c:v>
                </c:pt>
                <c:pt idx="147">
                  <c:v>4313.1792000000014</c:v>
                </c:pt>
                <c:pt idx="148">
                  <c:v>4958.7520000000013</c:v>
                </c:pt>
                <c:pt idx="149">
                  <c:v>#N/A</c:v>
                </c:pt>
                <c:pt idx="150">
                  <c:v>#N/A</c:v>
                </c:pt>
                <c:pt idx="151">
                  <c:v>3515.4656000000009</c:v>
                </c:pt>
                <c:pt idx="152">
                  <c:v>1860.1427999999999</c:v>
                </c:pt>
                <c:pt idx="153">
                  <c:v>#N/A</c:v>
                </c:pt>
                <c:pt idx="154">
                  <c:v>#N/A</c:v>
                </c:pt>
                <c:pt idx="155">
                  <c:v>3064.2104999999997</c:v>
                </c:pt>
                <c:pt idx="156">
                  <c:v>#N/A</c:v>
                </c:pt>
                <c:pt idx="157">
                  <c:v>#N/A</c:v>
                </c:pt>
                <c:pt idx="158">
                  <c:v>#N/A</c:v>
                </c:pt>
                <c:pt idx="159">
                  <c:v>#N/A</c:v>
                </c:pt>
                <c:pt idx="160">
                  <c:v>#N/A</c:v>
                </c:pt>
                <c:pt idx="161">
                  <c:v>8171.8740000000007</c:v>
                </c:pt>
                <c:pt idx="162">
                  <c:v>#N/A</c:v>
                </c:pt>
                <c:pt idx="163">
                  <c:v>#N/A</c:v>
                </c:pt>
                <c:pt idx="164">
                  <c:v>#N/A</c:v>
                </c:pt>
                <c:pt idx="165">
                  <c:v>#N/A</c:v>
                </c:pt>
                <c:pt idx="166">
                  <c:v>4354.0365000000002</c:v>
                </c:pt>
                <c:pt idx="167">
                  <c:v>6224.6816000000044</c:v>
                </c:pt>
                <c:pt idx="168">
                  <c:v>6153.6936000000014</c:v>
                </c:pt>
                <c:pt idx="169">
                  <c:v>5692.4980000000005</c:v>
                </c:pt>
                <c:pt idx="170">
                  <c:v>#N/A</c:v>
                </c:pt>
                <c:pt idx="171">
                  <c:v>#N/A</c:v>
                </c:pt>
                <c:pt idx="172">
                  <c:v>#N/A</c:v>
                </c:pt>
                <c:pt idx="173">
                  <c:v>6162.8480000000018</c:v>
                </c:pt>
                <c:pt idx="174">
                  <c:v>#N/A</c:v>
                </c:pt>
                <c:pt idx="175">
                  <c:v>4448.6400000000003</c:v>
                </c:pt>
                <c:pt idx="176">
                  <c:v>#N/A</c:v>
                </c:pt>
                <c:pt idx="177">
                  <c:v>#N/A</c:v>
                </c:pt>
                <c:pt idx="178">
                  <c:v>#N/A</c:v>
                </c:pt>
                <c:pt idx="179">
                  <c:v>#N/A</c:v>
                </c:pt>
                <c:pt idx="180">
                  <c:v>#N/A</c:v>
                </c:pt>
                <c:pt idx="181">
                  <c:v>5567.5395000000017</c:v>
                </c:pt>
                <c:pt idx="182">
                  <c:v>#N/A</c:v>
                </c:pt>
                <c:pt idx="183">
                  <c:v>5372.6600000000044</c:v>
                </c:pt>
                <c:pt idx="184">
                  <c:v>#N/A</c:v>
                </c:pt>
                <c:pt idx="185">
                  <c:v>#N/A</c:v>
                </c:pt>
                <c:pt idx="186">
                  <c:v>7235.2460000000019</c:v>
                </c:pt>
                <c:pt idx="187">
                  <c:v>#N/A</c:v>
                </c:pt>
                <c:pt idx="188">
                  <c:v>#N/A</c:v>
                </c:pt>
                <c:pt idx="189">
                  <c:v>#N/A</c:v>
                </c:pt>
                <c:pt idx="190">
                  <c:v>#N/A</c:v>
                </c:pt>
                <c:pt idx="191">
                  <c:v>#N/A</c:v>
                </c:pt>
                <c:pt idx="192">
                  <c:v>#N/A</c:v>
                </c:pt>
                <c:pt idx="193">
                  <c:v>#N/A</c:v>
                </c:pt>
                <c:pt idx="194">
                  <c:v>#N/A</c:v>
                </c:pt>
                <c:pt idx="195">
                  <c:v>7103.5479999999998</c:v>
                </c:pt>
              </c:numCache>
            </c:numRef>
          </c:yVal>
        </c:ser>
        <c:ser>
          <c:idx val="78"/>
          <c:order val="2"/>
          <c:tx>
            <c:v>Carga organica entrada reactor 2</c:v>
          </c:tx>
          <c:spPr>
            <a:ln w="25400">
              <a:noFill/>
            </a:ln>
          </c:spPr>
          <c:marker>
            <c:symbol val="plus"/>
            <c:size val="5"/>
            <c:spPr>
              <a:noFill/>
              <a:ln>
                <a:solidFill>
                  <a:srgbClr val="969696"/>
                </a:solidFill>
                <a:prstDash val="solid"/>
              </a:ln>
            </c:spPr>
          </c:marker>
          <c:trendline>
            <c:spPr>
              <a:ln w="31750">
                <a:solidFill>
                  <a:schemeClr val="bg1">
                    <a:lumMod val="75000"/>
                  </a:schemeClr>
                </a:solidFill>
              </a:ln>
            </c:spPr>
            <c:trendlineType val="poly"/>
            <c:order val="3"/>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Anaerobio!$BW$17:$BW$212</c:f>
              <c:numCache>
                <c:formatCode>0</c:formatCode>
                <c:ptCount val="196"/>
                <c:pt idx="0">
                  <c:v>0</c:v>
                </c:pt>
                <c:pt idx="1">
                  <c:v>2718.8190000000022</c:v>
                </c:pt>
                <c:pt idx="2">
                  <c:v>491.83149999999955</c:v>
                </c:pt>
                <c:pt idx="3">
                  <c:v>425.98249999999967</c:v>
                </c:pt>
                <c:pt idx="4">
                  <c:v>388.35449999999992</c:v>
                </c:pt>
                <c:pt idx="5">
                  <c:v>#N/A</c:v>
                </c:pt>
                <c:pt idx="6">
                  <c:v>#N/A</c:v>
                </c:pt>
                <c:pt idx="7">
                  <c:v>825.78000000000054</c:v>
                </c:pt>
                <c:pt idx="8">
                  <c:v>#N/A</c:v>
                </c:pt>
                <c:pt idx="9">
                  <c:v>#N/A</c:v>
                </c:pt>
                <c:pt idx="10">
                  <c:v>#N/A</c:v>
                </c:pt>
                <c:pt idx="11">
                  <c:v>#N/A</c:v>
                </c:pt>
                <c:pt idx="12">
                  <c:v>#N/A</c:v>
                </c:pt>
                <c:pt idx="13">
                  <c:v>#N/A</c:v>
                </c:pt>
                <c:pt idx="14">
                  <c:v>#N/A</c:v>
                </c:pt>
                <c:pt idx="15">
                  <c:v>#N/A</c:v>
                </c:pt>
                <c:pt idx="16">
                  <c:v>#N/A</c:v>
                </c:pt>
                <c:pt idx="17">
                  <c:v>#N/A</c:v>
                </c:pt>
                <c:pt idx="18">
                  <c:v>689.37850000000014</c:v>
                </c:pt>
                <c:pt idx="19">
                  <c:v>#N/A</c:v>
                </c:pt>
                <c:pt idx="20">
                  <c:v>#N/A</c:v>
                </c:pt>
                <c:pt idx="21">
                  <c:v>759.27120000000002</c:v>
                </c:pt>
                <c:pt idx="22">
                  <c:v>#N/A</c:v>
                </c:pt>
                <c:pt idx="23">
                  <c:v>#N/A</c:v>
                </c:pt>
                <c:pt idx="24">
                  <c:v>#N/A</c:v>
                </c:pt>
                <c:pt idx="25">
                  <c:v>#N/A</c:v>
                </c:pt>
                <c:pt idx="26">
                  <c:v>#N/A</c:v>
                </c:pt>
                <c:pt idx="27">
                  <c:v>636.9801999999994</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0</c:v>
                </c:pt>
                <c:pt idx="47">
                  <c:v>#N/A</c:v>
                </c:pt>
                <c:pt idx="48">
                  <c:v>#N/A</c:v>
                </c:pt>
                <c:pt idx="49">
                  <c:v>#N/A</c:v>
                </c:pt>
                <c:pt idx="50">
                  <c:v>#N/A</c:v>
                </c:pt>
                <c:pt idx="51">
                  <c:v>#N/A</c:v>
                </c:pt>
                <c:pt idx="52">
                  <c:v>#N/A</c:v>
                </c:pt>
                <c:pt idx="53">
                  <c:v>1752.3695</c:v>
                </c:pt>
                <c:pt idx="54">
                  <c:v>#N/A</c:v>
                </c:pt>
                <c:pt idx="55">
                  <c:v>#N/A</c:v>
                </c:pt>
                <c:pt idx="56">
                  <c:v>860.86679999999933</c:v>
                </c:pt>
                <c:pt idx="57">
                  <c:v>544.79160000000024</c:v>
                </c:pt>
                <c:pt idx="58">
                  <c:v>#N/A</c:v>
                </c:pt>
                <c:pt idx="59">
                  <c:v>#N/A</c:v>
                </c:pt>
                <c:pt idx="60">
                  <c:v>#N/A</c:v>
                </c:pt>
                <c:pt idx="61">
                  <c:v>2111.4360000000001</c:v>
                </c:pt>
                <c:pt idx="62">
                  <c:v>2658.1089999999963</c:v>
                </c:pt>
                <c:pt idx="63">
                  <c:v>#N/A</c:v>
                </c:pt>
                <c:pt idx="64">
                  <c:v>1178.5424999999998</c:v>
                </c:pt>
                <c:pt idx="65">
                  <c:v>#N/A</c:v>
                </c:pt>
                <c:pt idx="66">
                  <c:v>#N/A</c:v>
                </c:pt>
                <c:pt idx="67">
                  <c:v>2592.2600000000007</c:v>
                </c:pt>
                <c:pt idx="68">
                  <c:v>1096.5470000000003</c:v>
                </c:pt>
                <c:pt idx="69">
                  <c:v>2126.4872</c:v>
                </c:pt>
                <c:pt idx="70">
                  <c:v>#N/A</c:v>
                </c:pt>
                <c:pt idx="71">
                  <c:v>2507.5970000000002</c:v>
                </c:pt>
                <c:pt idx="72">
                  <c:v>#N/A</c:v>
                </c:pt>
                <c:pt idx="73">
                  <c:v>#N/A</c:v>
                </c:pt>
                <c:pt idx="74">
                  <c:v>971.58850000000052</c:v>
                </c:pt>
                <c:pt idx="75">
                  <c:v>2347.6780000000003</c:v>
                </c:pt>
                <c:pt idx="76">
                  <c:v>1516.9136000000001</c:v>
                </c:pt>
                <c:pt idx="77">
                  <c:v>1629.7976000000001</c:v>
                </c:pt>
                <c:pt idx="78">
                  <c:v>2300.6429999999987</c:v>
                </c:pt>
                <c:pt idx="79">
                  <c:v>#N/A</c:v>
                </c:pt>
                <c:pt idx="80">
                  <c:v>#N/A</c:v>
                </c:pt>
                <c:pt idx="81">
                  <c:v>999.80950000000018</c:v>
                </c:pt>
                <c:pt idx="82">
                  <c:v>2018.4330000000002</c:v>
                </c:pt>
                <c:pt idx="83">
                  <c:v>1867.921</c:v>
                </c:pt>
                <c:pt idx="84">
                  <c:v>2394.7130000000002</c:v>
                </c:pt>
                <c:pt idx="85">
                  <c:v>2554.6320000000005</c:v>
                </c:pt>
                <c:pt idx="86">
                  <c:v>#N/A</c:v>
                </c:pt>
                <c:pt idx="87">
                  <c:v>#N/A</c:v>
                </c:pt>
                <c:pt idx="88">
                  <c:v>2225.3870000000002</c:v>
                </c:pt>
                <c:pt idx="89">
                  <c:v>2676.9230000000002</c:v>
                </c:pt>
                <c:pt idx="90">
                  <c:v>2234.7939999999999</c:v>
                </c:pt>
                <c:pt idx="91">
                  <c:v>2789.8070000000012</c:v>
                </c:pt>
                <c:pt idx="92">
                  <c:v>1476.3372000000002</c:v>
                </c:pt>
                <c:pt idx="93">
                  <c:v>#N/A</c:v>
                </c:pt>
                <c:pt idx="94">
                  <c:v>#N/A</c:v>
                </c:pt>
                <c:pt idx="95">
                  <c:v>2469.9690000000001</c:v>
                </c:pt>
                <c:pt idx="96">
                  <c:v>3072.0170000000012</c:v>
                </c:pt>
                <c:pt idx="97">
                  <c:v>2517.0040000000004</c:v>
                </c:pt>
                <c:pt idx="98">
                  <c:v>4135.0080000000007</c:v>
                </c:pt>
                <c:pt idx="99">
                  <c:v>2921.5050000000006</c:v>
                </c:pt>
                <c:pt idx="100">
                  <c:v>#N/A</c:v>
                </c:pt>
                <c:pt idx="101">
                  <c:v>#N/A</c:v>
                </c:pt>
                <c:pt idx="102">
                  <c:v>1943.1770000000004</c:v>
                </c:pt>
                <c:pt idx="103">
                  <c:v>#N/A</c:v>
                </c:pt>
                <c:pt idx="104">
                  <c:v>3457.7039999999997</c:v>
                </c:pt>
                <c:pt idx="105">
                  <c:v>-579.16199999999947</c:v>
                </c:pt>
                <c:pt idx="106">
                  <c:v>#N/A</c:v>
                </c:pt>
                <c:pt idx="107">
                  <c:v>#N/A</c:v>
                </c:pt>
                <c:pt idx="108">
                  <c:v>#N/A</c:v>
                </c:pt>
                <c:pt idx="109">
                  <c:v>3109.6450000000004</c:v>
                </c:pt>
                <c:pt idx="110">
                  <c:v>2201.7432000000008</c:v>
                </c:pt>
                <c:pt idx="111">
                  <c:v>#N/A</c:v>
                </c:pt>
                <c:pt idx="112">
                  <c:v>#N/A</c:v>
                </c:pt>
                <c:pt idx="113">
                  <c:v>#N/A</c:v>
                </c:pt>
                <c:pt idx="114">
                  <c:v>#N/A</c:v>
                </c:pt>
                <c:pt idx="115">
                  <c:v>#N/A</c:v>
                </c:pt>
                <c:pt idx="116">
                  <c:v>#N/A</c:v>
                </c:pt>
                <c:pt idx="117">
                  <c:v>#N/A</c:v>
                </c:pt>
                <c:pt idx="118">
                  <c:v>1638.7974000000006</c:v>
                </c:pt>
                <c:pt idx="119">
                  <c:v>1656.9516000000001</c:v>
                </c:pt>
                <c:pt idx="120">
                  <c:v>1217.5184000000004</c:v>
                </c:pt>
                <c:pt idx="121">
                  <c:v>#N/A</c:v>
                </c:pt>
                <c:pt idx="122">
                  <c:v>#N/A</c:v>
                </c:pt>
                <c:pt idx="123">
                  <c:v>#N/A</c:v>
                </c:pt>
                <c:pt idx="124">
                  <c:v>#N/A</c:v>
                </c:pt>
                <c:pt idx="125">
                  <c:v>#N/A</c:v>
                </c:pt>
                <c:pt idx="126">
                  <c:v>#N/A</c:v>
                </c:pt>
                <c:pt idx="127">
                  <c:v>#N/A</c:v>
                </c:pt>
                <c:pt idx="128">
                  <c:v>#N/A</c:v>
                </c:pt>
                <c:pt idx="129">
                  <c:v>#N/A</c:v>
                </c:pt>
                <c:pt idx="130">
                  <c:v>871.34079999999949</c:v>
                </c:pt>
                <c:pt idx="131">
                  <c:v>2469.9689999999987</c:v>
                </c:pt>
                <c:pt idx="132">
                  <c:v>2930.9120000000012</c:v>
                </c:pt>
                <c:pt idx="133">
                  <c:v>#N/A</c:v>
                </c:pt>
                <c:pt idx="134">
                  <c:v>#N/A</c:v>
                </c:pt>
                <c:pt idx="135">
                  <c:v>#N/A</c:v>
                </c:pt>
                <c:pt idx="136">
                  <c:v>#N/A</c:v>
                </c:pt>
                <c:pt idx="137">
                  <c:v>#N/A</c:v>
                </c:pt>
                <c:pt idx="138">
                  <c:v>#N/A</c:v>
                </c:pt>
                <c:pt idx="139">
                  <c:v>#N/A</c:v>
                </c:pt>
                <c:pt idx="140">
                  <c:v>#N/A</c:v>
                </c:pt>
                <c:pt idx="141">
                  <c:v>5934.4125000000013</c:v>
                </c:pt>
                <c:pt idx="142">
                  <c:v>#N/A</c:v>
                </c:pt>
                <c:pt idx="143">
                  <c:v>#N/A</c:v>
                </c:pt>
                <c:pt idx="144">
                  <c:v>#N/A</c:v>
                </c:pt>
                <c:pt idx="145">
                  <c:v>4311.7050000000008</c:v>
                </c:pt>
                <c:pt idx="146">
                  <c:v>1975.9752000000001</c:v>
                </c:pt>
                <c:pt idx="147">
                  <c:v>3234.8844000000004</c:v>
                </c:pt>
                <c:pt idx="148">
                  <c:v>2479.3760000000002</c:v>
                </c:pt>
                <c:pt idx="149">
                  <c:v>#N/A</c:v>
                </c:pt>
                <c:pt idx="150">
                  <c:v>#N/A</c:v>
                </c:pt>
                <c:pt idx="151">
                  <c:v>1757.7328</c:v>
                </c:pt>
                <c:pt idx="152">
                  <c:v>2480.1904000000009</c:v>
                </c:pt>
                <c:pt idx="153">
                  <c:v>#N/A</c:v>
                </c:pt>
                <c:pt idx="154">
                  <c:v>#N/A</c:v>
                </c:pt>
                <c:pt idx="155">
                  <c:v>1178.5425</c:v>
                </c:pt>
                <c:pt idx="156">
                  <c:v>#N/A</c:v>
                </c:pt>
                <c:pt idx="157">
                  <c:v>#N/A</c:v>
                </c:pt>
                <c:pt idx="158">
                  <c:v>#N/A</c:v>
                </c:pt>
                <c:pt idx="159">
                  <c:v>#N/A</c:v>
                </c:pt>
                <c:pt idx="160">
                  <c:v>#N/A</c:v>
                </c:pt>
                <c:pt idx="161">
                  <c:v>2723.9580000000001</c:v>
                </c:pt>
                <c:pt idx="162">
                  <c:v>#N/A</c:v>
                </c:pt>
                <c:pt idx="163">
                  <c:v>#N/A</c:v>
                </c:pt>
                <c:pt idx="164">
                  <c:v>#N/A</c:v>
                </c:pt>
                <c:pt idx="165">
                  <c:v>#N/A</c:v>
                </c:pt>
                <c:pt idx="166">
                  <c:v>2902.6910000000012</c:v>
                </c:pt>
                <c:pt idx="167">
                  <c:v>3890.4259999999999</c:v>
                </c:pt>
                <c:pt idx="168">
                  <c:v>2564.0390000000002</c:v>
                </c:pt>
                <c:pt idx="169">
                  <c:v>2846.2489999999957</c:v>
                </c:pt>
                <c:pt idx="170">
                  <c:v>#N/A</c:v>
                </c:pt>
                <c:pt idx="171">
                  <c:v>#N/A</c:v>
                </c:pt>
                <c:pt idx="172">
                  <c:v>#N/A</c:v>
                </c:pt>
                <c:pt idx="173">
                  <c:v>3081.4240000000009</c:v>
                </c:pt>
                <c:pt idx="174">
                  <c:v>#N/A</c:v>
                </c:pt>
                <c:pt idx="175">
                  <c:v>3892.559999999999</c:v>
                </c:pt>
                <c:pt idx="176">
                  <c:v>#N/A</c:v>
                </c:pt>
                <c:pt idx="177">
                  <c:v>#N/A</c:v>
                </c:pt>
                <c:pt idx="178">
                  <c:v>#N/A</c:v>
                </c:pt>
                <c:pt idx="179">
                  <c:v>#N/A</c:v>
                </c:pt>
                <c:pt idx="180">
                  <c:v>#N/A</c:v>
                </c:pt>
                <c:pt idx="181">
                  <c:v>3711.6930000000011</c:v>
                </c:pt>
                <c:pt idx="182">
                  <c:v>#N/A</c:v>
                </c:pt>
                <c:pt idx="183">
                  <c:v>4029.4950000000022</c:v>
                </c:pt>
                <c:pt idx="184">
                  <c:v>#N/A</c:v>
                </c:pt>
                <c:pt idx="185">
                  <c:v>#N/A</c:v>
                </c:pt>
                <c:pt idx="186">
                  <c:v>3617.623000000001</c:v>
                </c:pt>
                <c:pt idx="187">
                  <c:v>#N/A</c:v>
                </c:pt>
                <c:pt idx="188">
                  <c:v>#N/A</c:v>
                </c:pt>
                <c:pt idx="189">
                  <c:v>#N/A</c:v>
                </c:pt>
                <c:pt idx="190">
                  <c:v>#N/A</c:v>
                </c:pt>
                <c:pt idx="191">
                  <c:v>#N/A</c:v>
                </c:pt>
                <c:pt idx="192">
                  <c:v>#N/A</c:v>
                </c:pt>
                <c:pt idx="193">
                  <c:v>#N/A</c:v>
                </c:pt>
                <c:pt idx="194">
                  <c:v>#N/A</c:v>
                </c:pt>
                <c:pt idx="195">
                  <c:v>1420.7096000000013</c:v>
                </c:pt>
              </c:numCache>
            </c:numRef>
          </c:yVal>
        </c:ser>
        <c:ser>
          <c:idx val="79"/>
          <c:order val="3"/>
          <c:tx>
            <c:v>Carga organica salida reactor 2</c:v>
          </c:tx>
          <c:spPr>
            <a:ln w="25400">
              <a:noFill/>
            </a:ln>
          </c:spPr>
          <c:marker>
            <c:symbol val="dot"/>
            <c:size val="5"/>
            <c:spPr>
              <a:noFill/>
              <a:ln>
                <a:solidFill>
                  <a:srgbClr val="003366"/>
                </a:solidFill>
                <a:prstDash val="solid"/>
              </a:ln>
            </c:spPr>
          </c:marker>
          <c:trendline>
            <c:spPr>
              <a:ln w="31750">
                <a:solidFill>
                  <a:schemeClr val="accent1">
                    <a:lumMod val="50000"/>
                  </a:schemeClr>
                </a:solidFill>
              </a:ln>
            </c:spPr>
            <c:trendlineType val="poly"/>
            <c:order val="3"/>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Anaerobio!$BX$17:$BX$212</c:f>
              <c:numCache>
                <c:formatCode>0</c:formatCode>
                <c:ptCount val="196"/>
                <c:pt idx="0">
                  <c:v>0</c:v>
                </c:pt>
                <c:pt idx="1">
                  <c:v>1753.6607999999999</c:v>
                </c:pt>
                <c:pt idx="2">
                  <c:v>#N/A</c:v>
                </c:pt>
                <c:pt idx="3">
                  <c:v>#N/A</c:v>
                </c:pt>
                <c:pt idx="4">
                  <c:v>35.592000000000013</c:v>
                </c:pt>
                <c:pt idx="5">
                  <c:v>#N/A</c:v>
                </c:pt>
                <c:pt idx="6">
                  <c:v>#N/A</c:v>
                </c:pt>
                <c:pt idx="7">
                  <c:v>92.034000000000006</c:v>
                </c:pt>
                <c:pt idx="8">
                  <c:v>#N/A</c:v>
                </c:pt>
                <c:pt idx="9">
                  <c:v>#N/A</c:v>
                </c:pt>
                <c:pt idx="10">
                  <c:v>#N/A</c:v>
                </c:pt>
                <c:pt idx="11">
                  <c:v>#N/A</c:v>
                </c:pt>
                <c:pt idx="12">
                  <c:v>#N/A</c:v>
                </c:pt>
                <c:pt idx="13">
                  <c:v>#N/A</c:v>
                </c:pt>
                <c:pt idx="14">
                  <c:v>#N/A</c:v>
                </c:pt>
                <c:pt idx="15">
                  <c:v>#N/A</c:v>
                </c:pt>
                <c:pt idx="16">
                  <c:v>#N/A</c:v>
                </c:pt>
                <c:pt idx="17">
                  <c:v>#N/A</c:v>
                </c:pt>
                <c:pt idx="18">
                  <c:v>209.62150000000005</c:v>
                </c:pt>
                <c:pt idx="19">
                  <c:v>#N/A</c:v>
                </c:pt>
                <c:pt idx="20">
                  <c:v>#N/A</c:v>
                </c:pt>
                <c:pt idx="21">
                  <c:v>597.47079999999994</c:v>
                </c:pt>
                <c:pt idx="22">
                  <c:v>#N/A</c:v>
                </c:pt>
                <c:pt idx="23">
                  <c:v>#N/A</c:v>
                </c:pt>
                <c:pt idx="24">
                  <c:v>#N/A</c:v>
                </c:pt>
                <c:pt idx="25">
                  <c:v>#N/A</c:v>
                </c:pt>
                <c:pt idx="26">
                  <c:v>#N/A</c:v>
                </c:pt>
                <c:pt idx="27">
                  <c:v>610.64059999999949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0</c:v>
                </c:pt>
                <c:pt idx="47">
                  <c:v>#N/A</c:v>
                </c:pt>
                <c:pt idx="48">
                  <c:v>#N/A</c:v>
                </c:pt>
                <c:pt idx="49">
                  <c:v>#N/A</c:v>
                </c:pt>
                <c:pt idx="50">
                  <c:v>#N/A</c:v>
                </c:pt>
                <c:pt idx="51">
                  <c:v>#N/A</c:v>
                </c:pt>
                <c:pt idx="52">
                  <c:v>#N/A</c:v>
                </c:pt>
                <c:pt idx="53">
                  <c:v>1634.7820000000002</c:v>
                </c:pt>
                <c:pt idx="54">
                  <c:v>#N/A</c:v>
                </c:pt>
                <c:pt idx="55">
                  <c:v>#N/A</c:v>
                </c:pt>
                <c:pt idx="56">
                  <c:v>778.08519999999999</c:v>
                </c:pt>
                <c:pt idx="57">
                  <c:v>644.50580000000025</c:v>
                </c:pt>
                <c:pt idx="58">
                  <c:v>#N/A</c:v>
                </c:pt>
                <c:pt idx="59">
                  <c:v>#N/A</c:v>
                </c:pt>
                <c:pt idx="60">
                  <c:v>#N/A</c:v>
                </c:pt>
                <c:pt idx="61">
                  <c:v>2073.8080000000004</c:v>
                </c:pt>
                <c:pt idx="62">
                  <c:v>#N/A</c:v>
                </c:pt>
                <c:pt idx="63">
                  <c:v>#N/A</c:v>
                </c:pt>
                <c:pt idx="64">
                  <c:v>1296.1299999999999</c:v>
                </c:pt>
                <c:pt idx="65">
                  <c:v>#N/A</c:v>
                </c:pt>
                <c:pt idx="66">
                  <c:v>#N/A</c:v>
                </c:pt>
                <c:pt idx="67">
                  <c:v>2046.6539999999998</c:v>
                </c:pt>
                <c:pt idx="68">
                  <c:v>3024.9820000000004</c:v>
                </c:pt>
                <c:pt idx="69">
                  <c:v>1968.4496000000011</c:v>
                </c:pt>
                <c:pt idx="70">
                  <c:v>#N/A</c:v>
                </c:pt>
                <c:pt idx="71">
                  <c:v>2338.2710000000002</c:v>
                </c:pt>
                <c:pt idx="72">
                  <c:v>#N/A</c:v>
                </c:pt>
                <c:pt idx="73">
                  <c:v>#N/A</c:v>
                </c:pt>
                <c:pt idx="74">
                  <c:v>962.18150000000003</c:v>
                </c:pt>
                <c:pt idx="75">
                  <c:v>2573.4459999999999</c:v>
                </c:pt>
                <c:pt idx="76">
                  <c:v>1584.6439999999998</c:v>
                </c:pt>
                <c:pt idx="77">
                  <c:v>1584.6439999999998</c:v>
                </c:pt>
                <c:pt idx="78">
                  <c:v>1886.7349999999997</c:v>
                </c:pt>
                <c:pt idx="79">
                  <c:v>#N/A</c:v>
                </c:pt>
                <c:pt idx="80">
                  <c:v>#N/A</c:v>
                </c:pt>
                <c:pt idx="81">
                  <c:v>872.81499999999949</c:v>
                </c:pt>
                <c:pt idx="82">
                  <c:v>1952.5839999999998</c:v>
                </c:pt>
                <c:pt idx="83">
                  <c:v>1971.3979999999999</c:v>
                </c:pt>
                <c:pt idx="84">
                  <c:v>2291.2360000000003</c:v>
                </c:pt>
                <c:pt idx="85">
                  <c:v>2422.9340000000002</c:v>
                </c:pt>
                <c:pt idx="86">
                  <c:v>#N/A</c:v>
                </c:pt>
                <c:pt idx="87">
                  <c:v>#N/A</c:v>
                </c:pt>
                <c:pt idx="88">
                  <c:v>2150.1309999999999</c:v>
                </c:pt>
                <c:pt idx="89">
                  <c:v>2178.3520000000012</c:v>
                </c:pt>
                <c:pt idx="90">
                  <c:v>#N/A</c:v>
                </c:pt>
                <c:pt idx="91">
                  <c:v>3166.087</c:v>
                </c:pt>
                <c:pt idx="92">
                  <c:v>1369.0973999999999</c:v>
                </c:pt>
                <c:pt idx="93">
                  <c:v>#N/A</c:v>
                </c:pt>
                <c:pt idx="94">
                  <c:v>#N/A</c:v>
                </c:pt>
                <c:pt idx="95">
                  <c:v>1905.549</c:v>
                </c:pt>
                <c:pt idx="96">
                  <c:v>2451.1550000000002</c:v>
                </c:pt>
                <c:pt idx="97">
                  <c:v>2234.7939999999999</c:v>
                </c:pt>
                <c:pt idx="98">
                  <c:v>3523.5530000000012</c:v>
                </c:pt>
                <c:pt idx="99">
                  <c:v>2310.0500000000006</c:v>
                </c:pt>
                <c:pt idx="100">
                  <c:v>#N/A</c:v>
                </c:pt>
                <c:pt idx="101">
                  <c:v>#N/A</c:v>
                </c:pt>
                <c:pt idx="102">
                  <c:v>1905.5490000000002</c:v>
                </c:pt>
                <c:pt idx="103">
                  <c:v>#N/A</c:v>
                </c:pt>
                <c:pt idx="104">
                  <c:v>2620.4810000000002</c:v>
                </c:pt>
                <c:pt idx="105">
                  <c:v>-428.65000000000032</c:v>
                </c:pt>
                <c:pt idx="106">
                  <c:v>#N/A</c:v>
                </c:pt>
                <c:pt idx="107">
                  <c:v>#N/A</c:v>
                </c:pt>
                <c:pt idx="108">
                  <c:v>#N/A</c:v>
                </c:pt>
                <c:pt idx="109">
                  <c:v>2846.2490000000003</c:v>
                </c:pt>
                <c:pt idx="110">
                  <c:v>2329.6784000000007</c:v>
                </c:pt>
                <c:pt idx="111">
                  <c:v>#N/A</c:v>
                </c:pt>
                <c:pt idx="112">
                  <c:v>#N/A</c:v>
                </c:pt>
                <c:pt idx="113">
                  <c:v>#N/A</c:v>
                </c:pt>
                <c:pt idx="114">
                  <c:v>#N/A</c:v>
                </c:pt>
                <c:pt idx="115">
                  <c:v>#N/A</c:v>
                </c:pt>
                <c:pt idx="116">
                  <c:v>#N/A</c:v>
                </c:pt>
                <c:pt idx="117">
                  <c:v>#N/A</c:v>
                </c:pt>
                <c:pt idx="118">
                  <c:v>1698.0615000000007</c:v>
                </c:pt>
                <c:pt idx="119">
                  <c:v>1521.4908</c:v>
                </c:pt>
                <c:pt idx="120">
                  <c:v>1176.1276000000005</c:v>
                </c:pt>
                <c:pt idx="121">
                  <c:v>#N/A</c:v>
                </c:pt>
                <c:pt idx="122">
                  <c:v>#N/A</c:v>
                </c:pt>
                <c:pt idx="123">
                  <c:v>529.33319999999947</c:v>
                </c:pt>
                <c:pt idx="124">
                  <c:v>1527.135</c:v>
                </c:pt>
                <c:pt idx="125">
                  <c:v>1501.8623999999998</c:v>
                </c:pt>
                <c:pt idx="126">
                  <c:v>#N/A</c:v>
                </c:pt>
                <c:pt idx="127">
                  <c:v>769.33799999999871</c:v>
                </c:pt>
                <c:pt idx="128">
                  <c:v>#N/A</c:v>
                </c:pt>
                <c:pt idx="129">
                  <c:v>#N/A</c:v>
                </c:pt>
                <c:pt idx="130">
                  <c:v>799.84759999999869</c:v>
                </c:pt>
                <c:pt idx="131">
                  <c:v>2347.6780000000003</c:v>
                </c:pt>
                <c:pt idx="132">
                  <c:v>2770.9930000000022</c:v>
                </c:pt>
                <c:pt idx="133">
                  <c:v>#N/A</c:v>
                </c:pt>
                <c:pt idx="134">
                  <c:v>#N/A</c:v>
                </c:pt>
                <c:pt idx="135">
                  <c:v>#N/A</c:v>
                </c:pt>
                <c:pt idx="136">
                  <c:v>#N/A</c:v>
                </c:pt>
                <c:pt idx="137">
                  <c:v>#N/A</c:v>
                </c:pt>
                <c:pt idx="138">
                  <c:v>#N/A</c:v>
                </c:pt>
                <c:pt idx="139">
                  <c:v>#N/A</c:v>
                </c:pt>
                <c:pt idx="140">
                  <c:v>#N/A</c:v>
                </c:pt>
                <c:pt idx="141">
                  <c:v>4509.2520000000004</c:v>
                </c:pt>
                <c:pt idx="142">
                  <c:v>#N/A</c:v>
                </c:pt>
                <c:pt idx="143">
                  <c:v>#N/A</c:v>
                </c:pt>
                <c:pt idx="144">
                  <c:v>#N/A</c:v>
                </c:pt>
                <c:pt idx="145">
                  <c:v>3027.6495</c:v>
                </c:pt>
                <c:pt idx="146">
                  <c:v>1599.6951999999999</c:v>
                </c:pt>
                <c:pt idx="147">
                  <c:v>2489.8500000000022</c:v>
                </c:pt>
                <c:pt idx="148">
                  <c:v>2422.9340000000011</c:v>
                </c:pt>
                <c:pt idx="149">
                  <c:v>#N/A</c:v>
                </c:pt>
                <c:pt idx="150">
                  <c:v>#N/A</c:v>
                </c:pt>
                <c:pt idx="151">
                  <c:v>1607.2208000000001</c:v>
                </c:pt>
                <c:pt idx="152">
                  <c:v>2465.139200000001</c:v>
                </c:pt>
                <c:pt idx="153">
                  <c:v>#N/A</c:v>
                </c:pt>
                <c:pt idx="154">
                  <c:v>#N/A</c:v>
                </c:pt>
                <c:pt idx="155">
                  <c:v>1225.5775000000001</c:v>
                </c:pt>
                <c:pt idx="156">
                  <c:v>#N/A</c:v>
                </c:pt>
                <c:pt idx="157">
                  <c:v>#N/A</c:v>
                </c:pt>
                <c:pt idx="158">
                  <c:v>#N/A</c:v>
                </c:pt>
                <c:pt idx="159">
                  <c:v>#N/A</c:v>
                </c:pt>
                <c:pt idx="160">
                  <c:v>#N/A</c:v>
                </c:pt>
                <c:pt idx="161">
                  <c:v>2281.8290000000002</c:v>
                </c:pt>
                <c:pt idx="162">
                  <c:v>#N/A</c:v>
                </c:pt>
                <c:pt idx="163">
                  <c:v>#N/A</c:v>
                </c:pt>
                <c:pt idx="164">
                  <c:v>#N/A</c:v>
                </c:pt>
                <c:pt idx="165">
                  <c:v>#N/A</c:v>
                </c:pt>
                <c:pt idx="166">
                  <c:v>2281.8290000000002</c:v>
                </c:pt>
                <c:pt idx="167">
                  <c:v>3307.1920000000005</c:v>
                </c:pt>
                <c:pt idx="168">
                  <c:v>2178.3520000000012</c:v>
                </c:pt>
                <c:pt idx="169">
                  <c:v>2187.7589999999987</c:v>
                </c:pt>
                <c:pt idx="170">
                  <c:v>#N/A</c:v>
                </c:pt>
                <c:pt idx="171">
                  <c:v>#N/A</c:v>
                </c:pt>
                <c:pt idx="172">
                  <c:v>#N/A</c:v>
                </c:pt>
                <c:pt idx="173">
                  <c:v>2432.3410000000022</c:v>
                </c:pt>
                <c:pt idx="174">
                  <c:v>#N/A</c:v>
                </c:pt>
                <c:pt idx="175">
                  <c:v>3984.7485999999958</c:v>
                </c:pt>
                <c:pt idx="176">
                  <c:v>#N/A</c:v>
                </c:pt>
                <c:pt idx="177">
                  <c:v>#N/A</c:v>
                </c:pt>
                <c:pt idx="178">
                  <c:v>#N/A</c:v>
                </c:pt>
                <c:pt idx="179">
                  <c:v>#N/A</c:v>
                </c:pt>
                <c:pt idx="180">
                  <c:v>#N/A</c:v>
                </c:pt>
                <c:pt idx="181">
                  <c:v>3721.1000000000008</c:v>
                </c:pt>
                <c:pt idx="182">
                  <c:v>#N/A</c:v>
                </c:pt>
                <c:pt idx="183">
                  <c:v>3408.6329999999998</c:v>
                </c:pt>
                <c:pt idx="184">
                  <c:v>#N/A</c:v>
                </c:pt>
                <c:pt idx="185">
                  <c:v>#N/A</c:v>
                </c:pt>
                <c:pt idx="186">
                  <c:v>3128.4590000000012</c:v>
                </c:pt>
                <c:pt idx="187">
                  <c:v>#N/A</c:v>
                </c:pt>
                <c:pt idx="188">
                  <c:v>#N/A</c:v>
                </c:pt>
                <c:pt idx="189">
                  <c:v>#N/A</c:v>
                </c:pt>
                <c:pt idx="190">
                  <c:v>#N/A</c:v>
                </c:pt>
                <c:pt idx="191">
                  <c:v>#N/A</c:v>
                </c:pt>
                <c:pt idx="192">
                  <c:v>#N/A</c:v>
                </c:pt>
                <c:pt idx="193">
                  <c:v>#N/A</c:v>
                </c:pt>
                <c:pt idx="194">
                  <c:v>#N/A</c:v>
                </c:pt>
                <c:pt idx="195">
                  <c:v>1183.6531999999995</c:v>
                </c:pt>
              </c:numCache>
            </c:numRef>
          </c:yVal>
        </c:ser>
        <c:ser>
          <c:idx val="6"/>
          <c:order val="4"/>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0543104"/>
        <c:axId val="80442880"/>
      </c:scatterChart>
      <c:valAx>
        <c:axId val="80543104"/>
        <c:scaling>
          <c:orientation val="minMax"/>
          <c:max val="190"/>
          <c:min val="0"/>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0666794310285657"/>
              <c:y val="0.76767230238352357"/>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442880"/>
        <c:crosses val="autoZero"/>
        <c:crossBetween val="midCat"/>
        <c:majorUnit val="20"/>
        <c:minorUnit val="1"/>
      </c:valAx>
      <c:valAx>
        <c:axId val="80442880"/>
        <c:scaling>
          <c:orientation val="minMax"/>
          <c:max val="17000"/>
          <c:min val="0"/>
        </c:scaling>
        <c:axPos val="l"/>
        <c:majorGridlines>
          <c:spPr>
            <a:ln w="3175">
              <a:solidFill>
                <a:srgbClr val="000000"/>
              </a:solidFill>
              <a:prstDash val="solid"/>
            </a:ln>
          </c:spPr>
        </c:majorGridlines>
        <c:title>
          <c:tx>
            <c:rich>
              <a:bodyPr rot="0" vert="wordArtVert"/>
              <a:lstStyle/>
              <a:p>
                <a:pPr>
                  <a:defRPr/>
                </a:pPr>
                <a:r>
                  <a:rPr lang="es-ES" sz="900"/>
                  <a:t>Carga Orgánica (mg/L)</a:t>
                </a:r>
              </a:p>
            </c:rich>
          </c:tx>
        </c:title>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0543104"/>
        <c:crosses val="autoZero"/>
        <c:crossBetween val="midCat"/>
      </c:valAx>
      <c:spPr>
        <a:noFill/>
        <a:ln w="12700">
          <a:solidFill>
            <a:srgbClr val="808080"/>
          </a:solidFill>
          <a:prstDash val="solid"/>
        </a:ln>
      </c:spPr>
    </c:plotArea>
    <c:legend>
      <c:legendPos val="r"/>
      <c:layout>
        <c:manualLayout>
          <c:xMode val="edge"/>
          <c:yMode val="edge"/>
          <c:x val="7.5177882200334459E-2"/>
          <c:y val="0.82051354734288851"/>
          <c:w val="0.8009662206858289"/>
          <c:h val="0.1794864772338241"/>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9.0257879656160528E-2"/>
          <c:y val="8.6592296875404928E-2"/>
          <c:w val="0.86387986649739534"/>
          <c:h val="0.61440058256043095"/>
        </c:manualLayout>
      </c:layout>
      <c:scatterChart>
        <c:scatterStyle val="lineMarker"/>
        <c:ser>
          <c:idx val="69"/>
          <c:order val="0"/>
          <c:tx>
            <c:v>Reducción  DQO reactor 1</c:v>
          </c:tx>
          <c:spPr>
            <a:ln w="25400">
              <a:noFill/>
            </a:ln>
          </c:spPr>
          <c:marker>
            <c:symbol val="plus"/>
            <c:size val="5"/>
            <c:spPr>
              <a:noFill/>
              <a:ln>
                <a:solidFill>
                  <a:srgbClr val="CC99FF"/>
                </a:solidFill>
                <a:prstDash val="solid"/>
              </a:ln>
            </c:spPr>
          </c:marker>
          <c:trendline>
            <c:spPr>
              <a:ln w="38100">
                <a:solidFill>
                  <a:schemeClr val="accent2">
                    <a:lumMod val="75000"/>
                  </a:schemeClr>
                </a:solidFill>
              </a:ln>
            </c:spPr>
            <c:trendlineType val="poly"/>
            <c:order val="4"/>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Anaerobio!$BN$17:$BN$212</c:f>
              <c:numCache>
                <c:formatCode>0.00</c:formatCode>
                <c:ptCount val="196"/>
                <c:pt idx="0">
                  <c:v>70.253234994069373</c:v>
                </c:pt>
                <c:pt idx="1">
                  <c:v>66.726467554090078</c:v>
                </c:pt>
                <c:pt idx="2">
                  <c:v>#N/A</c:v>
                </c:pt>
                <c:pt idx="3">
                  <c:v>#N/A</c:v>
                </c:pt>
                <c:pt idx="4">
                  <c:v>#N/A</c:v>
                </c:pt>
                <c:pt idx="5">
                  <c:v>#N/A</c:v>
                </c:pt>
                <c:pt idx="6">
                  <c:v>#N/A</c:v>
                </c:pt>
                <c:pt idx="7">
                  <c:v>54.227795675203474</c:v>
                </c:pt>
                <c:pt idx="8">
                  <c:v>#N/A</c:v>
                </c:pt>
                <c:pt idx="9">
                  <c:v>#N/A</c:v>
                </c:pt>
                <c:pt idx="10">
                  <c:v>#N/A</c:v>
                </c:pt>
                <c:pt idx="11">
                  <c:v>#N/A</c:v>
                </c:pt>
                <c:pt idx="12">
                  <c:v>#N/A</c:v>
                </c:pt>
                <c:pt idx="13">
                  <c:v>#N/A</c:v>
                </c:pt>
                <c:pt idx="14">
                  <c:v>#N/A</c:v>
                </c:pt>
                <c:pt idx="15">
                  <c:v>#N/A</c:v>
                </c:pt>
                <c:pt idx="16">
                  <c:v>#N/A</c:v>
                </c:pt>
                <c:pt idx="17">
                  <c:v>#N/A</c:v>
                </c:pt>
                <c:pt idx="18">
                  <c:v>61.181173126443298</c:v>
                </c:pt>
                <c:pt idx="19">
                  <c:v>#N/A</c:v>
                </c:pt>
                <c:pt idx="20">
                  <c:v>#N/A</c:v>
                </c:pt>
                <c:pt idx="21">
                  <c:v>23.648840932772426</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38.568854961698349</c:v>
                </c:pt>
                <c:pt idx="47">
                  <c:v>#N/A</c:v>
                </c:pt>
                <c:pt idx="48">
                  <c:v>#N/A</c:v>
                </c:pt>
                <c:pt idx="49">
                  <c:v>#N/A</c:v>
                </c:pt>
                <c:pt idx="50">
                  <c:v>#N/A</c:v>
                </c:pt>
                <c:pt idx="51">
                  <c:v>#N/A</c:v>
                </c:pt>
                <c:pt idx="52">
                  <c:v>#N/A</c:v>
                </c:pt>
                <c:pt idx="53">
                  <c:v>16.942837486619212</c:v>
                </c:pt>
                <c:pt idx="54">
                  <c:v>#N/A</c:v>
                </c:pt>
                <c:pt idx="55">
                  <c:v>#N/A</c:v>
                </c:pt>
                <c:pt idx="56">
                  <c:v>7.8539229796495755</c:v>
                </c:pt>
                <c:pt idx="57">
                  <c:v>39.994435521550912</c:v>
                </c:pt>
                <c:pt idx="58">
                  <c:v>#N/A</c:v>
                </c:pt>
                <c:pt idx="59">
                  <c:v>#N/A</c:v>
                </c:pt>
                <c:pt idx="60">
                  <c:v>#N/A</c:v>
                </c:pt>
                <c:pt idx="61">
                  <c:v>30.131948235122209</c:v>
                </c:pt>
                <c:pt idx="62">
                  <c:v>25.751041551734026</c:v>
                </c:pt>
                <c:pt idx="63">
                  <c:v>#N/A</c:v>
                </c:pt>
                <c:pt idx="64">
                  <c:v>22.079371050802958</c:v>
                </c:pt>
                <c:pt idx="65">
                  <c:v>#N/A</c:v>
                </c:pt>
                <c:pt idx="66">
                  <c:v>#N/A</c:v>
                </c:pt>
                <c:pt idx="67">
                  <c:v>5.1623182414349831</c:v>
                </c:pt>
                <c:pt idx="68">
                  <c:v>58.747101793041544</c:v>
                </c:pt>
                <c:pt idx="69">
                  <c:v>36.439940957087245</c:v>
                </c:pt>
                <c:pt idx="70">
                  <c:v>#N/A</c:v>
                </c:pt>
                <c:pt idx="71">
                  <c:v>26.881194629044696</c:v>
                </c:pt>
                <c:pt idx="72">
                  <c:v>#N/A</c:v>
                </c:pt>
                <c:pt idx="73">
                  <c:v>#N/A</c:v>
                </c:pt>
                <c:pt idx="74">
                  <c:v>31.502106920300822</c:v>
                </c:pt>
                <c:pt idx="75">
                  <c:v>28.810459141514691</c:v>
                </c:pt>
                <c:pt idx="76">
                  <c:v>34.676408890922261</c:v>
                </c:pt>
                <c:pt idx="77">
                  <c:v>31.153922449582375</c:v>
                </c:pt>
                <c:pt idx="78">
                  <c:v>22.004857400314535</c:v>
                </c:pt>
                <c:pt idx="79">
                  <c:v>#N/A</c:v>
                </c:pt>
                <c:pt idx="80">
                  <c:v>#N/A</c:v>
                </c:pt>
                <c:pt idx="81">
                  <c:v>27.591644801212059</c:v>
                </c:pt>
                <c:pt idx="82">
                  <c:v>29.780690005461842</c:v>
                </c:pt>
                <c:pt idx="83">
                  <c:v>31.426218759613764</c:v>
                </c:pt>
                <c:pt idx="84">
                  <c:v>14.737054234088552</c:v>
                </c:pt>
                <c:pt idx="85">
                  <c:v>18.342161428358214</c:v>
                </c:pt>
                <c:pt idx="86">
                  <c:v>#N/A</c:v>
                </c:pt>
                <c:pt idx="87">
                  <c:v>#N/A</c:v>
                </c:pt>
                <c:pt idx="88">
                  <c:v>15.380921164703585</c:v>
                </c:pt>
                <c:pt idx="89">
                  <c:v>-23.420510893545018</c:v>
                </c:pt>
                <c:pt idx="90">
                  <c:v>24.478081924671876</c:v>
                </c:pt>
                <c:pt idx="91">
                  <c:v>17.29104389777649</c:v>
                </c:pt>
                <c:pt idx="92">
                  <c:v>-124.39184093340268</c:v>
                </c:pt>
                <c:pt idx="93">
                  <c:v>#N/A</c:v>
                </c:pt>
                <c:pt idx="94">
                  <c:v>#N/A</c:v>
                </c:pt>
                <c:pt idx="95">
                  <c:v>5.4040980837770434</c:v>
                </c:pt>
                <c:pt idx="96">
                  <c:v>-4.4790378186856703</c:v>
                </c:pt>
                <c:pt idx="97">
                  <c:v>29.321087583023722</c:v>
                </c:pt>
                <c:pt idx="98">
                  <c:v>4.3519213314001819</c:v>
                </c:pt>
                <c:pt idx="99">
                  <c:v>4.6073447157816521</c:v>
                </c:pt>
                <c:pt idx="100">
                  <c:v>#N/A</c:v>
                </c:pt>
                <c:pt idx="101">
                  <c:v>#N/A</c:v>
                </c:pt>
                <c:pt idx="102">
                  <c:v>27.154063930638095</c:v>
                </c:pt>
                <c:pt idx="103">
                  <c:v>#N/A</c:v>
                </c:pt>
                <c:pt idx="104">
                  <c:v>3.1614960897196762</c:v>
                </c:pt>
                <c:pt idx="105">
                  <c:v>70.050109371848777</c:v>
                </c:pt>
                <c:pt idx="106">
                  <c:v>#N/A</c:v>
                </c:pt>
                <c:pt idx="107">
                  <c:v>#N/A</c:v>
                </c:pt>
                <c:pt idx="108">
                  <c:v>#N/A</c:v>
                </c:pt>
                <c:pt idx="109">
                  <c:v>21.024106651469026</c:v>
                </c:pt>
                <c:pt idx="110">
                  <c:v>3.3050516662456344</c:v>
                </c:pt>
                <c:pt idx="111">
                  <c:v>#N/A</c:v>
                </c:pt>
                <c:pt idx="112">
                  <c:v>#N/A</c:v>
                </c:pt>
                <c:pt idx="113">
                  <c:v>#N/A</c:v>
                </c:pt>
                <c:pt idx="114">
                  <c:v>#N/A</c:v>
                </c:pt>
                <c:pt idx="115">
                  <c:v>#N/A</c:v>
                </c:pt>
                <c:pt idx="116">
                  <c:v>#N/A</c:v>
                </c:pt>
                <c:pt idx="117">
                  <c:v>#N/A</c:v>
                </c:pt>
                <c:pt idx="118">
                  <c:v>-8.4002021692113438</c:v>
                </c:pt>
                <c:pt idx="119">
                  <c:v>-21.025107490526214</c:v>
                </c:pt>
                <c:pt idx="120">
                  <c:v>0.91864726009004671</c:v>
                </c:pt>
                <c:pt idx="121">
                  <c:v>#N/A</c:v>
                </c:pt>
                <c:pt idx="122">
                  <c:v>#N/A</c:v>
                </c:pt>
                <c:pt idx="123">
                  <c:v>#N/A</c:v>
                </c:pt>
                <c:pt idx="124">
                  <c:v>#N/A</c:v>
                </c:pt>
                <c:pt idx="125">
                  <c:v>#N/A</c:v>
                </c:pt>
                <c:pt idx="126">
                  <c:v>#N/A</c:v>
                </c:pt>
                <c:pt idx="127">
                  <c:v>#N/A</c:v>
                </c:pt>
                <c:pt idx="128">
                  <c:v>#N/A</c:v>
                </c:pt>
                <c:pt idx="129">
                  <c:v>#N/A</c:v>
                </c:pt>
                <c:pt idx="130">
                  <c:v>15.352721603639649</c:v>
                </c:pt>
                <c:pt idx="131">
                  <c:v>1.8686899186493269</c:v>
                </c:pt>
                <c:pt idx="132">
                  <c:v>21.828192358029593</c:v>
                </c:pt>
                <c:pt idx="133">
                  <c:v>#N/A</c:v>
                </c:pt>
                <c:pt idx="134">
                  <c:v>#N/A</c:v>
                </c:pt>
                <c:pt idx="135">
                  <c:v>#N/A</c:v>
                </c:pt>
                <c:pt idx="136">
                  <c:v>#N/A</c:v>
                </c:pt>
                <c:pt idx="137">
                  <c:v>#N/A</c:v>
                </c:pt>
                <c:pt idx="138">
                  <c:v>#N/A</c:v>
                </c:pt>
                <c:pt idx="139">
                  <c:v>#N/A</c:v>
                </c:pt>
                <c:pt idx="140">
                  <c:v>#N/A</c:v>
                </c:pt>
                <c:pt idx="141">
                  <c:v>4.5396032974497134</c:v>
                </c:pt>
                <c:pt idx="142">
                  <c:v>#N/A</c:v>
                </c:pt>
                <c:pt idx="143">
                  <c:v>#N/A</c:v>
                </c:pt>
                <c:pt idx="144">
                  <c:v>#N/A</c:v>
                </c:pt>
                <c:pt idx="145">
                  <c:v>2.8610745106759312</c:v>
                </c:pt>
                <c:pt idx="146">
                  <c:v>17.057993308813113</c:v>
                </c:pt>
                <c:pt idx="147">
                  <c:v>-16.222762482770694</c:v>
                </c:pt>
                <c:pt idx="148">
                  <c:v>0.37797590227834926</c:v>
                </c:pt>
                <c:pt idx="149">
                  <c:v>#N/A</c:v>
                </c:pt>
                <c:pt idx="150">
                  <c:v>#N/A</c:v>
                </c:pt>
                <c:pt idx="151">
                  <c:v>16.454008687822451</c:v>
                </c:pt>
                <c:pt idx="152">
                  <c:v>3.5132186079457925</c:v>
                </c:pt>
                <c:pt idx="153">
                  <c:v>#N/A</c:v>
                </c:pt>
                <c:pt idx="154">
                  <c:v>#N/A</c:v>
                </c:pt>
                <c:pt idx="155">
                  <c:v>-0.80461161259750846</c:v>
                </c:pt>
                <c:pt idx="156">
                  <c:v>#N/A</c:v>
                </c:pt>
                <c:pt idx="157">
                  <c:v>#N/A</c:v>
                </c:pt>
                <c:pt idx="158">
                  <c:v>#N/A</c:v>
                </c:pt>
                <c:pt idx="159">
                  <c:v>#N/A</c:v>
                </c:pt>
                <c:pt idx="160">
                  <c:v>#N/A</c:v>
                </c:pt>
                <c:pt idx="161">
                  <c:v>9.9512658257140156</c:v>
                </c:pt>
                <c:pt idx="162">
                  <c:v>#N/A</c:v>
                </c:pt>
                <c:pt idx="163">
                  <c:v>#N/A</c:v>
                </c:pt>
                <c:pt idx="164">
                  <c:v>#N/A</c:v>
                </c:pt>
                <c:pt idx="165">
                  <c:v>#N/A</c:v>
                </c:pt>
                <c:pt idx="166">
                  <c:v>9.9250619622042127</c:v>
                </c:pt>
                <c:pt idx="167">
                  <c:v>6.7633505534630869</c:v>
                </c:pt>
                <c:pt idx="168">
                  <c:v>9.6164326388287034</c:v>
                </c:pt>
                <c:pt idx="169">
                  <c:v>3.8147660142345861</c:v>
                </c:pt>
                <c:pt idx="170">
                  <c:v>#N/A</c:v>
                </c:pt>
                <c:pt idx="171">
                  <c:v>#N/A</c:v>
                </c:pt>
                <c:pt idx="172">
                  <c:v>#N/A</c:v>
                </c:pt>
                <c:pt idx="173">
                  <c:v>16.557677627672078</c:v>
                </c:pt>
                <c:pt idx="174">
                  <c:v>#N/A</c:v>
                </c:pt>
                <c:pt idx="175">
                  <c:v>10.31656279292107</c:v>
                </c:pt>
                <c:pt idx="176">
                  <c:v>#N/A</c:v>
                </c:pt>
                <c:pt idx="177">
                  <c:v>#N/A</c:v>
                </c:pt>
                <c:pt idx="178">
                  <c:v>#N/A</c:v>
                </c:pt>
                <c:pt idx="179">
                  <c:v>#N/A</c:v>
                </c:pt>
                <c:pt idx="180">
                  <c:v>#N/A</c:v>
                </c:pt>
                <c:pt idx="181">
                  <c:v>11.0468059039897</c:v>
                </c:pt>
                <c:pt idx="182">
                  <c:v>#N/A</c:v>
                </c:pt>
                <c:pt idx="183">
                  <c:v>16.639074466048292</c:v>
                </c:pt>
                <c:pt idx="184">
                  <c:v>#N/A</c:v>
                </c:pt>
                <c:pt idx="185">
                  <c:v>#N/A</c:v>
                </c:pt>
                <c:pt idx="186">
                  <c:v>21.607644159561726</c:v>
                </c:pt>
                <c:pt idx="187">
                  <c:v>#N/A</c:v>
                </c:pt>
                <c:pt idx="188">
                  <c:v>#N/A</c:v>
                </c:pt>
                <c:pt idx="189">
                  <c:v>#N/A</c:v>
                </c:pt>
                <c:pt idx="190">
                  <c:v>#N/A</c:v>
                </c:pt>
                <c:pt idx="191">
                  <c:v>#N/A</c:v>
                </c:pt>
                <c:pt idx="192">
                  <c:v>#N/A</c:v>
                </c:pt>
                <c:pt idx="193">
                  <c:v>#N/A</c:v>
                </c:pt>
                <c:pt idx="194">
                  <c:v>#N/A</c:v>
                </c:pt>
                <c:pt idx="195">
                  <c:v>1.5642633367847161</c:v>
                </c:pt>
              </c:numCache>
            </c:numRef>
          </c:yVal>
        </c:ser>
        <c:ser>
          <c:idx val="70"/>
          <c:order val="1"/>
          <c:tx>
            <c:v>Reducción  DQO reactor 2</c:v>
          </c:tx>
          <c:spPr>
            <a:ln w="25400">
              <a:noFill/>
            </a:ln>
          </c:spPr>
          <c:marker>
            <c:symbol val="dot"/>
            <c:size val="5"/>
            <c:spPr>
              <a:noFill/>
              <a:ln>
                <a:solidFill>
                  <a:srgbClr val="FFCC99"/>
                </a:solidFill>
                <a:prstDash val="solid"/>
              </a:ln>
            </c:spPr>
          </c:marker>
          <c:trendline>
            <c:spPr>
              <a:ln w="38100">
                <a:solidFill>
                  <a:srgbClr val="C00000"/>
                </a:solidFill>
              </a:ln>
            </c:spPr>
            <c:trendlineType val="poly"/>
            <c:order val="4"/>
          </c:trendline>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Anaerobio!$BO$17:$BO$212</c:f>
              <c:numCache>
                <c:formatCode>0.00</c:formatCode>
                <c:ptCount val="196"/>
                <c:pt idx="0">
                  <c:v>92.616081874703468</c:v>
                </c:pt>
                <c:pt idx="1">
                  <c:v>35.499170779665732</c:v>
                </c:pt>
                <c:pt idx="2">
                  <c:v>#N/A</c:v>
                </c:pt>
                <c:pt idx="3">
                  <c:v>#N/A</c:v>
                </c:pt>
                <c:pt idx="4">
                  <c:v>90.835177653406689</c:v>
                </c:pt>
                <c:pt idx="5">
                  <c:v>#N/A</c:v>
                </c:pt>
                <c:pt idx="6">
                  <c:v>#N/A</c:v>
                </c:pt>
                <c:pt idx="7">
                  <c:v>88.854900821041909</c:v>
                </c:pt>
                <c:pt idx="8">
                  <c:v>#N/A</c:v>
                </c:pt>
                <c:pt idx="9">
                  <c:v>#N/A</c:v>
                </c:pt>
                <c:pt idx="10">
                  <c:v>#N/A</c:v>
                </c:pt>
                <c:pt idx="11">
                  <c:v>#N/A</c:v>
                </c:pt>
                <c:pt idx="12">
                  <c:v>#N/A</c:v>
                </c:pt>
                <c:pt idx="13">
                  <c:v>#N/A</c:v>
                </c:pt>
                <c:pt idx="14">
                  <c:v>#N/A</c:v>
                </c:pt>
                <c:pt idx="15">
                  <c:v>#N/A</c:v>
                </c:pt>
                <c:pt idx="16">
                  <c:v>#N/A</c:v>
                </c:pt>
                <c:pt idx="17">
                  <c:v>#N/A</c:v>
                </c:pt>
                <c:pt idx="18">
                  <c:v>69.59268384494149</c:v>
                </c:pt>
                <c:pt idx="19">
                  <c:v>#N/A</c:v>
                </c:pt>
                <c:pt idx="20">
                  <c:v>#N/A</c:v>
                </c:pt>
                <c:pt idx="21">
                  <c:v>21.309961447240514</c:v>
                </c:pt>
                <c:pt idx="22">
                  <c:v>#N/A</c:v>
                </c:pt>
                <c:pt idx="23">
                  <c:v>#N/A</c:v>
                </c:pt>
                <c:pt idx="24">
                  <c:v>#N/A</c:v>
                </c:pt>
                <c:pt idx="25">
                  <c:v>#N/A</c:v>
                </c:pt>
                <c:pt idx="26">
                  <c:v>#N/A</c:v>
                </c:pt>
                <c:pt idx="27">
                  <c:v>4.1350735862747339</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14.29953086077265</c:v>
                </c:pt>
                <c:pt idx="47">
                  <c:v>#N/A</c:v>
                </c:pt>
                <c:pt idx="48">
                  <c:v>#N/A</c:v>
                </c:pt>
                <c:pt idx="49">
                  <c:v>#N/A</c:v>
                </c:pt>
                <c:pt idx="50">
                  <c:v>#N/A</c:v>
                </c:pt>
                <c:pt idx="51">
                  <c:v>#N/A</c:v>
                </c:pt>
                <c:pt idx="52">
                  <c:v>#N/A</c:v>
                </c:pt>
                <c:pt idx="53">
                  <c:v>6.7102001033457883</c:v>
                </c:pt>
                <c:pt idx="54">
                  <c:v>#N/A</c:v>
                </c:pt>
                <c:pt idx="55">
                  <c:v>#N/A</c:v>
                </c:pt>
                <c:pt idx="56">
                  <c:v>9.6160753324440034</c:v>
                </c:pt>
                <c:pt idx="57">
                  <c:v>-18.303182354500322</c:v>
                </c:pt>
                <c:pt idx="58">
                  <c:v>#N/A</c:v>
                </c:pt>
                <c:pt idx="59">
                  <c:v>#N/A</c:v>
                </c:pt>
                <c:pt idx="60">
                  <c:v>#N/A</c:v>
                </c:pt>
                <c:pt idx="61">
                  <c:v>1.7821046908359921</c:v>
                </c:pt>
                <c:pt idx="62">
                  <c:v>#N/A</c:v>
                </c:pt>
                <c:pt idx="63">
                  <c:v>#N/A</c:v>
                </c:pt>
                <c:pt idx="64">
                  <c:v>-9.9773661111075835</c:v>
                </c:pt>
                <c:pt idx="65">
                  <c:v>#N/A</c:v>
                </c:pt>
                <c:pt idx="66">
                  <c:v>#N/A</c:v>
                </c:pt>
                <c:pt idx="67">
                  <c:v>21.047502951092874</c:v>
                </c:pt>
                <c:pt idx="68">
                  <c:v>-175.86432683687994</c:v>
                </c:pt>
                <c:pt idx="69">
                  <c:v>7.4318622750233319</c:v>
                </c:pt>
                <c:pt idx="70">
                  <c:v>#N/A</c:v>
                </c:pt>
                <c:pt idx="71">
                  <c:v>6.7525204408842416</c:v>
                </c:pt>
                <c:pt idx="72">
                  <c:v>#N/A</c:v>
                </c:pt>
                <c:pt idx="73">
                  <c:v>#N/A</c:v>
                </c:pt>
                <c:pt idx="74">
                  <c:v>0.96820824865672583</c:v>
                </c:pt>
                <c:pt idx="75">
                  <c:v>-9.6166510058023107</c:v>
                </c:pt>
                <c:pt idx="76">
                  <c:v>-4.4650136962316314</c:v>
                </c:pt>
                <c:pt idx="77">
                  <c:v>2.7705035275545882</c:v>
                </c:pt>
                <c:pt idx="78">
                  <c:v>17.990970350462892</c:v>
                </c:pt>
                <c:pt idx="79">
                  <c:v>#N/A</c:v>
                </c:pt>
                <c:pt idx="80">
                  <c:v>#N/A</c:v>
                </c:pt>
                <c:pt idx="81">
                  <c:v>12.701869706179018</c:v>
                </c:pt>
                <c:pt idx="82">
                  <c:v>3.2623822539564222</c:v>
                </c:pt>
                <c:pt idx="83">
                  <c:v>-5.5396882416333524</c:v>
                </c:pt>
                <c:pt idx="84">
                  <c:v>4.3210606030868961</c:v>
                </c:pt>
                <c:pt idx="85">
                  <c:v>5.1552630672441424</c:v>
                </c:pt>
                <c:pt idx="86">
                  <c:v>#N/A</c:v>
                </c:pt>
                <c:pt idx="87">
                  <c:v>#N/A</c:v>
                </c:pt>
                <c:pt idx="88">
                  <c:v>3.3817039463248553</c:v>
                </c:pt>
                <c:pt idx="89">
                  <c:v>18.624779270826981</c:v>
                </c:pt>
                <c:pt idx="90">
                  <c:v>#N/A</c:v>
                </c:pt>
                <c:pt idx="91">
                  <c:v>-13.487671369381451</c:v>
                </c:pt>
                <c:pt idx="92">
                  <c:v>7.2639096271502259</c:v>
                </c:pt>
                <c:pt idx="93">
                  <c:v>#N/A</c:v>
                </c:pt>
                <c:pt idx="94">
                  <c:v>#N/A</c:v>
                </c:pt>
                <c:pt idx="95">
                  <c:v>22.851298943428038</c:v>
                </c:pt>
                <c:pt idx="96">
                  <c:v>20.210239721980717</c:v>
                </c:pt>
                <c:pt idx="97">
                  <c:v>11.212139511895927</c:v>
                </c:pt>
                <c:pt idx="98">
                  <c:v>14.787274897654346</c:v>
                </c:pt>
                <c:pt idx="99">
                  <c:v>20.929452456867239</c:v>
                </c:pt>
                <c:pt idx="100">
                  <c:v>#N/A</c:v>
                </c:pt>
                <c:pt idx="101">
                  <c:v>#N/A</c:v>
                </c:pt>
                <c:pt idx="102">
                  <c:v>1.9364164973134279</c:v>
                </c:pt>
                <c:pt idx="103">
                  <c:v>#N/A</c:v>
                </c:pt>
                <c:pt idx="104">
                  <c:v>24.213264061932435</c:v>
                </c:pt>
                <c:pt idx="105">
                  <c:v>25.987892852086272</c:v>
                </c:pt>
                <c:pt idx="106">
                  <c:v>#N/A</c:v>
                </c:pt>
                <c:pt idx="107">
                  <c:v>#N/A</c:v>
                </c:pt>
                <c:pt idx="108">
                  <c:v>#N/A</c:v>
                </c:pt>
                <c:pt idx="109">
                  <c:v>8.4702916249282527</c:v>
                </c:pt>
                <c:pt idx="110">
                  <c:v>-5.8106322299530602</c:v>
                </c:pt>
                <c:pt idx="111">
                  <c:v>#N/A</c:v>
                </c:pt>
                <c:pt idx="112">
                  <c:v>#N/A</c:v>
                </c:pt>
                <c:pt idx="113">
                  <c:v>#N/A</c:v>
                </c:pt>
                <c:pt idx="114">
                  <c:v>#N/A</c:v>
                </c:pt>
                <c:pt idx="115">
                  <c:v>#N/A</c:v>
                </c:pt>
                <c:pt idx="116">
                  <c:v>#N/A</c:v>
                </c:pt>
                <c:pt idx="117">
                  <c:v>#N/A</c:v>
                </c:pt>
                <c:pt idx="118">
                  <c:v>-3.6163164525401204</c:v>
                </c:pt>
                <c:pt idx="119">
                  <c:v>8.1753021633220921</c:v>
                </c:pt>
                <c:pt idx="120">
                  <c:v>3.3996036528072135</c:v>
                </c:pt>
                <c:pt idx="121">
                  <c:v>#N/A</c:v>
                </c:pt>
                <c:pt idx="122">
                  <c:v>#N/A</c:v>
                </c:pt>
                <c:pt idx="123">
                  <c:v>#N/A</c:v>
                </c:pt>
                <c:pt idx="124">
                  <c:v>#N/A</c:v>
                </c:pt>
                <c:pt idx="125">
                  <c:v>#N/A</c:v>
                </c:pt>
                <c:pt idx="126">
                  <c:v>#N/A</c:v>
                </c:pt>
                <c:pt idx="127">
                  <c:v>#N/A</c:v>
                </c:pt>
                <c:pt idx="128">
                  <c:v>#N/A</c:v>
                </c:pt>
                <c:pt idx="129">
                  <c:v>#N/A</c:v>
                </c:pt>
                <c:pt idx="130">
                  <c:v>8.204964119664762</c:v>
                </c:pt>
                <c:pt idx="131">
                  <c:v>4.9511147710760559</c:v>
                </c:pt>
                <c:pt idx="132">
                  <c:v>5.4562880086471388</c:v>
                </c:pt>
                <c:pt idx="133">
                  <c:v>#N/A</c:v>
                </c:pt>
                <c:pt idx="134">
                  <c:v>#N/A</c:v>
                </c:pt>
                <c:pt idx="135">
                  <c:v>#N/A</c:v>
                </c:pt>
                <c:pt idx="136">
                  <c:v>#N/A</c:v>
                </c:pt>
                <c:pt idx="137">
                  <c:v>#N/A</c:v>
                </c:pt>
                <c:pt idx="138">
                  <c:v>#N/A</c:v>
                </c:pt>
                <c:pt idx="139">
                  <c:v>#N/A</c:v>
                </c:pt>
                <c:pt idx="140">
                  <c:v>#N/A</c:v>
                </c:pt>
                <c:pt idx="141">
                  <c:v>24.015191057244529</c:v>
                </c:pt>
                <c:pt idx="142">
                  <c:v>#N/A</c:v>
                </c:pt>
                <c:pt idx="143">
                  <c:v>#N/A</c:v>
                </c:pt>
                <c:pt idx="144">
                  <c:v>#N/A</c:v>
                </c:pt>
                <c:pt idx="145">
                  <c:v>29.780690005461842</c:v>
                </c:pt>
                <c:pt idx="146">
                  <c:v>19.042749119523293</c:v>
                </c:pt>
                <c:pt idx="147">
                  <c:v>23.031252677839124</c:v>
                </c:pt>
                <c:pt idx="148">
                  <c:v>2.2764598834545429</c:v>
                </c:pt>
                <c:pt idx="149">
                  <c:v>#N/A</c:v>
                </c:pt>
                <c:pt idx="150">
                  <c:v>#N/A</c:v>
                </c:pt>
                <c:pt idx="151">
                  <c:v>8.5628486878096748</c:v>
                </c:pt>
                <c:pt idx="152">
                  <c:v>0.60685663487768982</c:v>
                </c:pt>
                <c:pt idx="153">
                  <c:v>#N/A</c:v>
                </c:pt>
                <c:pt idx="154">
                  <c:v>#N/A</c:v>
                </c:pt>
                <c:pt idx="155">
                  <c:v>-3.9909464444430367</c:v>
                </c:pt>
                <c:pt idx="156">
                  <c:v>#N/A</c:v>
                </c:pt>
                <c:pt idx="157">
                  <c:v>#N/A</c:v>
                </c:pt>
                <c:pt idx="158">
                  <c:v>#N/A</c:v>
                </c:pt>
                <c:pt idx="159">
                  <c:v>#N/A</c:v>
                </c:pt>
                <c:pt idx="160">
                  <c:v>#N/A</c:v>
                </c:pt>
                <c:pt idx="161">
                  <c:v>16.231123974745572</c:v>
                </c:pt>
                <c:pt idx="162">
                  <c:v>#N/A</c:v>
                </c:pt>
                <c:pt idx="163">
                  <c:v>#N/A</c:v>
                </c:pt>
                <c:pt idx="164">
                  <c:v>#N/A</c:v>
                </c:pt>
                <c:pt idx="165">
                  <c:v>#N/A</c:v>
                </c:pt>
                <c:pt idx="166">
                  <c:v>21.389186792531483</c:v>
                </c:pt>
                <c:pt idx="167">
                  <c:v>14.991520208840894</c:v>
                </c:pt>
                <c:pt idx="168">
                  <c:v>15.042165895292548</c:v>
                </c:pt>
                <c:pt idx="169">
                  <c:v>23.135361663719554</c:v>
                </c:pt>
                <c:pt idx="170">
                  <c:v>#N/A</c:v>
                </c:pt>
                <c:pt idx="171">
                  <c:v>#N/A</c:v>
                </c:pt>
                <c:pt idx="172">
                  <c:v>#N/A</c:v>
                </c:pt>
                <c:pt idx="173">
                  <c:v>21.064384518326602</c:v>
                </c:pt>
                <c:pt idx="174">
                  <c:v>#N/A</c:v>
                </c:pt>
                <c:pt idx="175">
                  <c:v>-2.3683282980866154</c:v>
                </c:pt>
                <c:pt idx="176">
                  <c:v>#N/A</c:v>
                </c:pt>
                <c:pt idx="177">
                  <c:v>#N/A</c:v>
                </c:pt>
                <c:pt idx="178">
                  <c:v>#N/A</c:v>
                </c:pt>
                <c:pt idx="179">
                  <c:v>#N/A</c:v>
                </c:pt>
                <c:pt idx="180">
                  <c:v>#N/A</c:v>
                </c:pt>
                <c:pt idx="181">
                  <c:v>-0.25344229708653576</c:v>
                </c:pt>
                <c:pt idx="182">
                  <c:v>#N/A</c:v>
                </c:pt>
                <c:pt idx="183">
                  <c:v>15.407935733882304</c:v>
                </c:pt>
                <c:pt idx="184">
                  <c:v>#N/A</c:v>
                </c:pt>
                <c:pt idx="185">
                  <c:v>#N/A</c:v>
                </c:pt>
                <c:pt idx="186">
                  <c:v>13.521696428842922</c:v>
                </c:pt>
                <c:pt idx="187">
                  <c:v>#N/A</c:v>
                </c:pt>
                <c:pt idx="188">
                  <c:v>#N/A</c:v>
                </c:pt>
                <c:pt idx="189">
                  <c:v>#N/A</c:v>
                </c:pt>
                <c:pt idx="190">
                  <c:v>#N/A</c:v>
                </c:pt>
                <c:pt idx="191">
                  <c:v>#N/A</c:v>
                </c:pt>
                <c:pt idx="192">
                  <c:v>#N/A</c:v>
                </c:pt>
                <c:pt idx="193">
                  <c:v>#N/A</c:v>
                </c:pt>
                <c:pt idx="194">
                  <c:v>#N/A</c:v>
                </c:pt>
                <c:pt idx="195">
                  <c:v>16.685774489029953</c:v>
                </c:pt>
              </c:numCache>
            </c:numRef>
          </c:yVal>
        </c:ser>
        <c:ser>
          <c:idx val="6"/>
          <c:order val="2"/>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9593728"/>
        <c:axId val="89624576"/>
      </c:scatterChart>
      <c:valAx>
        <c:axId val="89593728"/>
        <c:scaling>
          <c:orientation val="minMax"/>
          <c:max val="195"/>
          <c:min val="0"/>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0666786995464663"/>
              <c:y val="0.6153879089136205"/>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9624576"/>
        <c:crosses val="autoZero"/>
        <c:crossBetween val="midCat"/>
        <c:majorUnit val="20"/>
        <c:minorUnit val="1"/>
      </c:valAx>
      <c:valAx>
        <c:axId val="89624576"/>
        <c:scaling>
          <c:orientation val="minMax"/>
          <c:min val="0"/>
        </c:scaling>
        <c:axPos val="l"/>
        <c:majorGridlines>
          <c:spPr>
            <a:ln w="3175">
              <a:solidFill>
                <a:srgbClr val="000000"/>
              </a:solidFill>
              <a:prstDash val="solid"/>
            </a:ln>
          </c:spPr>
        </c:majorGridlines>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9593728"/>
        <c:crosses val="autoZero"/>
        <c:crossBetween val="midCat"/>
      </c:valAx>
      <c:spPr>
        <a:noFill/>
        <a:ln w="12700">
          <a:solidFill>
            <a:srgbClr val="808080"/>
          </a:solidFill>
          <a:prstDash val="solid"/>
        </a:ln>
      </c:spPr>
    </c:plotArea>
    <c:legend>
      <c:legendPos val="r"/>
      <c:layout>
        <c:manualLayout>
          <c:xMode val="edge"/>
          <c:yMode val="edge"/>
          <c:x val="6.6201323249191521E-2"/>
          <c:y val="0.82758101230992465"/>
          <c:w val="0.33562268150503494"/>
          <c:h val="0.17241891395699901"/>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9.0257879656160528E-2"/>
          <c:y val="8.6592296875404928E-2"/>
          <c:w val="0.88395415472779348"/>
          <c:h val="0.5614532797405285"/>
        </c:manualLayout>
      </c:layout>
      <c:scatterChart>
        <c:scatterStyle val="lineMarker"/>
        <c:ser>
          <c:idx val="90"/>
          <c:order val="0"/>
          <c:tx>
            <c:v>AGV entrada</c:v>
          </c:tx>
          <c:spPr>
            <a:ln w="50800">
              <a:solidFill>
                <a:srgbClr val="0000FF"/>
              </a:solidFill>
              <a:prstDash val="solid"/>
            </a:ln>
          </c:spPr>
          <c:marker>
            <c:symbol val="diamond"/>
            <c:size val="5"/>
            <c:spPr>
              <a:solidFill>
                <a:srgbClr val="0000FF"/>
              </a:solidFill>
              <a:ln>
                <a:solidFill>
                  <a:srgbClr val="0000FF"/>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Anaerobio!$CH$17:$CH$212</c:f>
              <c:numCache>
                <c:formatCode>0.0</c:formatCode>
                <c:ptCount val="196"/>
                <c:pt idx="0">
                  <c:v>100</c:v>
                </c:pt>
                <c:pt idx="1">
                  <c:v>100</c:v>
                </c:pt>
                <c:pt idx="2">
                  <c:v>#N/A</c:v>
                </c:pt>
                <c:pt idx="3">
                  <c:v>#N/A</c:v>
                </c:pt>
                <c:pt idx="4">
                  <c:v>80.000000000000014</c:v>
                </c:pt>
                <c:pt idx="5">
                  <c:v>#N/A</c:v>
                </c:pt>
                <c:pt idx="6">
                  <c:v>#N/A</c:v>
                </c:pt>
                <c:pt idx="7">
                  <c:v>90.000000000000014</c:v>
                </c:pt>
                <c:pt idx="8">
                  <c:v>139.99999999999997</c:v>
                </c:pt>
                <c:pt idx="9">
                  <c:v>#N/A</c:v>
                </c:pt>
                <c:pt idx="10">
                  <c:v>#N/A</c:v>
                </c:pt>
                <c:pt idx="11">
                  <c:v>#N/A</c:v>
                </c:pt>
                <c:pt idx="12">
                  <c:v>#N/A</c:v>
                </c:pt>
                <c:pt idx="13">
                  <c:v>#N/A</c:v>
                </c:pt>
                <c:pt idx="14">
                  <c:v>#N/A</c:v>
                </c:pt>
                <c:pt idx="15">
                  <c:v>#N/A</c:v>
                </c:pt>
                <c:pt idx="16">
                  <c:v>#N/A</c:v>
                </c:pt>
                <c:pt idx="17">
                  <c:v>#N/A</c:v>
                </c:pt>
                <c:pt idx="18">
                  <c:v>#N/A</c:v>
                </c:pt>
                <c:pt idx="19">
                  <c:v>#N/A</c:v>
                </c:pt>
                <c:pt idx="20">
                  <c:v>#N/A</c:v>
                </c:pt>
                <c:pt idx="21">
                  <c:v>229.99999999999989</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130</c:v>
                </c:pt>
                <c:pt idx="58">
                  <c:v>#N/A</c:v>
                </c:pt>
                <c:pt idx="59">
                  <c:v>#N/A</c:v>
                </c:pt>
                <c:pt idx="60">
                  <c:v>#N/A</c:v>
                </c:pt>
                <c:pt idx="61">
                  <c:v>#N/A</c:v>
                </c:pt>
                <c:pt idx="62">
                  <c:v>#N/A</c:v>
                </c:pt>
                <c:pt idx="63">
                  <c:v>#N/A</c:v>
                </c:pt>
                <c:pt idx="64">
                  <c:v>170.00000000000003</c:v>
                </c:pt>
                <c:pt idx="65">
                  <c:v>#N/A</c:v>
                </c:pt>
                <c:pt idx="66">
                  <c:v>#N/A</c:v>
                </c:pt>
                <c:pt idx="67">
                  <c:v>80.000000000000014</c:v>
                </c:pt>
                <c:pt idx="68">
                  <c:v>#N/A</c:v>
                </c:pt>
                <c:pt idx="69">
                  <c:v>130</c:v>
                </c:pt>
                <c:pt idx="70">
                  <c:v>#N/A</c:v>
                </c:pt>
                <c:pt idx="71">
                  <c:v>#N/A</c:v>
                </c:pt>
                <c:pt idx="72">
                  <c:v>#N/A</c:v>
                </c:pt>
                <c:pt idx="73">
                  <c:v>#N/A</c:v>
                </c:pt>
                <c:pt idx="74">
                  <c:v>150.00000000000003</c:v>
                </c:pt>
                <c:pt idx="75">
                  <c:v>150.00000000000003</c:v>
                </c:pt>
                <c:pt idx="76">
                  <c:v>190.00000000000003</c:v>
                </c:pt>
                <c:pt idx="77">
                  <c:v>150.00000000000003</c:v>
                </c:pt>
                <c:pt idx="78">
                  <c:v>160.00000000000003</c:v>
                </c:pt>
                <c:pt idx="79">
                  <c:v>#N/A</c:v>
                </c:pt>
                <c:pt idx="80">
                  <c:v>#N/A</c:v>
                </c:pt>
                <c:pt idx="81">
                  <c:v>120.00000000000004</c:v>
                </c:pt>
                <c:pt idx="82">
                  <c:v>100</c:v>
                </c:pt>
                <c:pt idx="83">
                  <c:v>130</c:v>
                </c:pt>
                <c:pt idx="84">
                  <c:v>120</c:v>
                </c:pt>
                <c:pt idx="85">
                  <c:v>170.00000000000003</c:v>
                </c:pt>
                <c:pt idx="86">
                  <c:v>#N/A</c:v>
                </c:pt>
                <c:pt idx="87">
                  <c:v>#N/A</c:v>
                </c:pt>
                <c:pt idx="88">
                  <c:v>220.00000000000003</c:v>
                </c:pt>
                <c:pt idx="89">
                  <c:v>190</c:v>
                </c:pt>
                <c:pt idx="90">
                  <c:v>150.00000000000003</c:v>
                </c:pt>
                <c:pt idx="91">
                  <c:v>#N/A</c:v>
                </c:pt>
                <c:pt idx="92">
                  <c:v>139.99999999999997</c:v>
                </c:pt>
                <c:pt idx="93">
                  <c:v>#N/A</c:v>
                </c:pt>
                <c:pt idx="94">
                  <c:v>#N/A</c:v>
                </c:pt>
                <c:pt idx="95">
                  <c:v>270</c:v>
                </c:pt>
                <c:pt idx="96">
                  <c:v>330.00000000000006</c:v>
                </c:pt>
                <c:pt idx="97">
                  <c:v>#N/A</c:v>
                </c:pt>
                <c:pt idx="98">
                  <c:v>250</c:v>
                </c:pt>
                <c:pt idx="99">
                  <c:v>360.00000000000006</c:v>
                </c:pt>
                <c:pt idx="100">
                  <c:v>#N/A</c:v>
                </c:pt>
                <c:pt idx="101">
                  <c:v>#N/A</c:v>
                </c:pt>
                <c:pt idx="102">
                  <c:v>340.00000000000006</c:v>
                </c:pt>
                <c:pt idx="103">
                  <c:v>#N/A</c:v>
                </c:pt>
                <c:pt idx="104">
                  <c:v>310.00000000000006</c:v>
                </c:pt>
                <c:pt idx="105">
                  <c:v>320.00000000000006</c:v>
                </c:pt>
                <c:pt idx="106">
                  <c:v>#N/A</c:v>
                </c:pt>
                <c:pt idx="107">
                  <c:v>#N/A</c:v>
                </c:pt>
                <c:pt idx="108">
                  <c:v>#N/A</c:v>
                </c:pt>
                <c:pt idx="109">
                  <c:v>320</c:v>
                </c:pt>
                <c:pt idx="110">
                  <c:v>340</c:v>
                </c:pt>
                <c:pt idx="111">
                  <c:v>#N/A</c:v>
                </c:pt>
                <c:pt idx="112">
                  <c:v>#N/A</c:v>
                </c:pt>
                <c:pt idx="113">
                  <c:v>#N/A</c:v>
                </c:pt>
                <c:pt idx="114">
                  <c:v>#N/A</c:v>
                </c:pt>
                <c:pt idx="115">
                  <c:v>#N/A</c:v>
                </c:pt>
                <c:pt idx="116">
                  <c:v>#N/A</c:v>
                </c:pt>
                <c:pt idx="117">
                  <c:v>#N/A</c:v>
                </c:pt>
                <c:pt idx="118">
                  <c:v>280</c:v>
                </c:pt>
                <c:pt idx="119">
                  <c:v>320</c:v>
                </c:pt>
                <c:pt idx="120">
                  <c:v>339.99999999999949</c:v>
                </c:pt>
                <c:pt idx="121">
                  <c:v>#N/A</c:v>
                </c:pt>
                <c:pt idx="122">
                  <c:v>#N/A</c:v>
                </c:pt>
                <c:pt idx="123">
                  <c:v>120</c:v>
                </c:pt>
                <c:pt idx="124">
                  <c:v>120</c:v>
                </c:pt>
                <c:pt idx="125">
                  <c:v>150.00000000000003</c:v>
                </c:pt>
                <c:pt idx="126">
                  <c:v>#N/A</c:v>
                </c:pt>
                <c:pt idx="127">
                  <c:v>340.00000000000006</c:v>
                </c:pt>
                <c:pt idx="128">
                  <c:v>#N/A</c:v>
                </c:pt>
                <c:pt idx="129">
                  <c:v>#N/A</c:v>
                </c:pt>
                <c:pt idx="130">
                  <c:v>120</c:v>
                </c:pt>
                <c:pt idx="131">
                  <c:v>210.00000000000003</c:v>
                </c:pt>
                <c:pt idx="132">
                  <c:v>220.00000000000003</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300.00000000000006</c:v>
                </c:pt>
                <c:pt idx="146">
                  <c:v>370</c:v>
                </c:pt>
                <c:pt idx="147">
                  <c:v>150.00000000000003</c:v>
                </c:pt>
                <c:pt idx="148">
                  <c:v>110.00000000000001</c:v>
                </c:pt>
                <c:pt idx="149">
                  <c:v>#N/A</c:v>
                </c:pt>
                <c:pt idx="150">
                  <c:v>#N/A</c:v>
                </c:pt>
                <c:pt idx="151">
                  <c:v>130</c:v>
                </c:pt>
                <c:pt idx="152">
                  <c:v>130</c:v>
                </c:pt>
                <c:pt idx="153">
                  <c:v>#N/A</c:v>
                </c:pt>
                <c:pt idx="154">
                  <c:v>#N/A</c:v>
                </c:pt>
                <c:pt idx="155">
                  <c:v>130</c:v>
                </c:pt>
                <c:pt idx="156">
                  <c:v>#N/A</c:v>
                </c:pt>
                <c:pt idx="157">
                  <c:v>#N/A</c:v>
                </c:pt>
                <c:pt idx="158">
                  <c:v>#N/A</c:v>
                </c:pt>
                <c:pt idx="159">
                  <c:v>#N/A</c:v>
                </c:pt>
                <c:pt idx="160">
                  <c:v>#N/A</c:v>
                </c:pt>
                <c:pt idx="161">
                  <c:v>500</c:v>
                </c:pt>
                <c:pt idx="162">
                  <c:v>#N/A</c:v>
                </c:pt>
                <c:pt idx="163">
                  <c:v>#N/A</c:v>
                </c:pt>
                <c:pt idx="164">
                  <c:v>#N/A</c:v>
                </c:pt>
                <c:pt idx="165">
                  <c:v>#N/A</c:v>
                </c:pt>
                <c:pt idx="166">
                  <c:v>360</c:v>
                </c:pt>
                <c:pt idx="167">
                  <c:v>270</c:v>
                </c:pt>
                <c:pt idx="168">
                  <c:v>279.99999999999949</c:v>
                </c:pt>
                <c:pt idx="169">
                  <c:v>180</c:v>
                </c:pt>
                <c:pt idx="170">
                  <c:v>#N/A</c:v>
                </c:pt>
                <c:pt idx="171">
                  <c:v>#N/A</c:v>
                </c:pt>
                <c:pt idx="172">
                  <c:v>#N/A</c:v>
                </c:pt>
                <c:pt idx="173">
                  <c:v>270</c:v>
                </c:pt>
                <c:pt idx="174">
                  <c:v>#N/A</c:v>
                </c:pt>
                <c:pt idx="175">
                  <c:v>160.00000000000003</c:v>
                </c:pt>
                <c:pt idx="176">
                  <c:v>#N/A</c:v>
                </c:pt>
                <c:pt idx="177">
                  <c:v>#N/A</c:v>
                </c:pt>
                <c:pt idx="178">
                  <c:v>#N/A</c:v>
                </c:pt>
                <c:pt idx="179">
                  <c:v>#N/A</c:v>
                </c:pt>
                <c:pt idx="180">
                  <c:v>#N/A</c:v>
                </c:pt>
                <c:pt idx="181">
                  <c:v>279.99999999999949</c:v>
                </c:pt>
                <c:pt idx="182">
                  <c:v>#N/A</c:v>
                </c:pt>
                <c:pt idx="183">
                  <c:v>150.00000000000003</c:v>
                </c:pt>
                <c:pt idx="184">
                  <c:v>#N/A</c:v>
                </c:pt>
                <c:pt idx="185">
                  <c:v>#N/A</c:v>
                </c:pt>
                <c:pt idx="186">
                  <c:v>440.00000000000006</c:v>
                </c:pt>
                <c:pt idx="187">
                  <c:v>#N/A</c:v>
                </c:pt>
                <c:pt idx="188">
                  <c:v>#N/A</c:v>
                </c:pt>
                <c:pt idx="189">
                  <c:v>350.00000000000006</c:v>
                </c:pt>
                <c:pt idx="190">
                  <c:v>#N/A</c:v>
                </c:pt>
                <c:pt idx="191">
                  <c:v>#N/A</c:v>
                </c:pt>
                <c:pt idx="192">
                  <c:v>#N/A</c:v>
                </c:pt>
                <c:pt idx="193">
                  <c:v>#N/A</c:v>
                </c:pt>
                <c:pt idx="194">
                  <c:v>#N/A</c:v>
                </c:pt>
                <c:pt idx="195">
                  <c:v>340.00000000000006</c:v>
                </c:pt>
              </c:numCache>
            </c:numRef>
          </c:yVal>
        </c:ser>
        <c:ser>
          <c:idx val="97"/>
          <c:order val="1"/>
          <c:tx>
            <c:v>AGV salida reactor 1</c:v>
          </c:tx>
          <c:spPr>
            <a:ln w="50800">
              <a:solidFill>
                <a:srgbClr val="00B050"/>
              </a:solidFill>
              <a:prstDash val="solid"/>
            </a:ln>
          </c:spPr>
          <c:marker>
            <c:symbol val="x"/>
            <c:size val="5"/>
            <c:spPr>
              <a:noFill/>
              <a:ln>
                <a:solidFill>
                  <a:srgbClr val="808000"/>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Anaerobio!$CN$17:$CN$212</c:f>
              <c:numCache>
                <c:formatCode>0.0</c:formatCode>
                <c:ptCount val="196"/>
                <c:pt idx="0">
                  <c:v>770</c:v>
                </c:pt>
                <c:pt idx="1">
                  <c:v>770</c:v>
                </c:pt>
                <c:pt idx="2">
                  <c:v>#N/A</c:v>
                </c:pt>
                <c:pt idx="3">
                  <c:v>#N/A</c:v>
                </c:pt>
                <c:pt idx="4">
                  <c:v>1150.0000000000002</c:v>
                </c:pt>
                <c:pt idx="5">
                  <c:v>#N/A</c:v>
                </c:pt>
                <c:pt idx="6">
                  <c:v>#N/A</c:v>
                </c:pt>
                <c:pt idx="7">
                  <c:v>1310.0000000000002</c:v>
                </c:pt>
                <c:pt idx="8">
                  <c:v>1650.0000000000002</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2230</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2580</c:v>
                </c:pt>
                <c:pt idx="58">
                  <c:v>#N/A</c:v>
                </c:pt>
                <c:pt idx="59">
                  <c:v>#N/A</c:v>
                </c:pt>
                <c:pt idx="60">
                  <c:v>#N/A</c:v>
                </c:pt>
                <c:pt idx="61">
                  <c:v>#N/A</c:v>
                </c:pt>
                <c:pt idx="62">
                  <c:v>#N/A</c:v>
                </c:pt>
                <c:pt idx="63">
                  <c:v>#N/A</c:v>
                </c:pt>
                <c:pt idx="64">
                  <c:v>2530.0000000000005</c:v>
                </c:pt>
                <c:pt idx="65">
                  <c:v>#N/A</c:v>
                </c:pt>
                <c:pt idx="66">
                  <c:v>#N/A</c:v>
                </c:pt>
                <c:pt idx="67">
                  <c:v>2570.0000000000005</c:v>
                </c:pt>
                <c:pt idx="68">
                  <c:v>#N/A</c:v>
                </c:pt>
                <c:pt idx="69">
                  <c:v>2430</c:v>
                </c:pt>
                <c:pt idx="70">
                  <c:v>#N/A</c:v>
                </c:pt>
                <c:pt idx="71">
                  <c:v>2320</c:v>
                </c:pt>
                <c:pt idx="72">
                  <c:v>#N/A</c:v>
                </c:pt>
                <c:pt idx="73">
                  <c:v>#N/A</c:v>
                </c:pt>
                <c:pt idx="74">
                  <c:v>2330</c:v>
                </c:pt>
                <c:pt idx="75">
                  <c:v>2200</c:v>
                </c:pt>
                <c:pt idx="76">
                  <c:v>2260.0000000000005</c:v>
                </c:pt>
                <c:pt idx="77">
                  <c:v>2170</c:v>
                </c:pt>
                <c:pt idx="78">
                  <c:v>2320.0000000000005</c:v>
                </c:pt>
                <c:pt idx="79">
                  <c:v>#N/A</c:v>
                </c:pt>
                <c:pt idx="80">
                  <c:v>#N/A</c:v>
                </c:pt>
                <c:pt idx="81">
                  <c:v>2380</c:v>
                </c:pt>
                <c:pt idx="82">
                  <c:v>2560.0000000000005</c:v>
                </c:pt>
                <c:pt idx="83">
                  <c:v>2410</c:v>
                </c:pt>
                <c:pt idx="84">
                  <c:v>2170</c:v>
                </c:pt>
                <c:pt idx="85">
                  <c:v>2090</c:v>
                </c:pt>
                <c:pt idx="86">
                  <c:v>#N/A</c:v>
                </c:pt>
                <c:pt idx="87">
                  <c:v>#N/A</c:v>
                </c:pt>
                <c:pt idx="88">
                  <c:v>1780</c:v>
                </c:pt>
                <c:pt idx="89">
                  <c:v>1680.0000000000002</c:v>
                </c:pt>
                <c:pt idx="90">
                  <c:v>1670</c:v>
                </c:pt>
                <c:pt idx="91">
                  <c:v>1610.0000000000002</c:v>
                </c:pt>
                <c:pt idx="92">
                  <c:v>1790.0000000000002</c:v>
                </c:pt>
                <c:pt idx="93">
                  <c:v>#N/A</c:v>
                </c:pt>
                <c:pt idx="94">
                  <c:v>#N/A</c:v>
                </c:pt>
                <c:pt idx="95">
                  <c:v>1510.0000000000002</c:v>
                </c:pt>
                <c:pt idx="96">
                  <c:v>1640</c:v>
                </c:pt>
                <c:pt idx="97">
                  <c:v>#N/A</c:v>
                </c:pt>
                <c:pt idx="98">
                  <c:v>1560</c:v>
                </c:pt>
                <c:pt idx="99">
                  <c:v>1560</c:v>
                </c:pt>
                <c:pt idx="100">
                  <c:v>#N/A</c:v>
                </c:pt>
                <c:pt idx="101">
                  <c:v>#N/A</c:v>
                </c:pt>
                <c:pt idx="102">
                  <c:v>1690</c:v>
                </c:pt>
                <c:pt idx="103">
                  <c:v>#N/A</c:v>
                </c:pt>
                <c:pt idx="104">
                  <c:v>1630</c:v>
                </c:pt>
                <c:pt idx="105">
                  <c:v>1780</c:v>
                </c:pt>
                <c:pt idx="106">
                  <c:v>#N/A</c:v>
                </c:pt>
                <c:pt idx="107">
                  <c:v>#N/A</c:v>
                </c:pt>
                <c:pt idx="108">
                  <c:v>#N/A</c:v>
                </c:pt>
                <c:pt idx="109">
                  <c:v>1840</c:v>
                </c:pt>
                <c:pt idx="110">
                  <c:v>1800</c:v>
                </c:pt>
                <c:pt idx="111">
                  <c:v>#N/A</c:v>
                </c:pt>
                <c:pt idx="112">
                  <c:v>#N/A</c:v>
                </c:pt>
                <c:pt idx="113">
                  <c:v>#N/A</c:v>
                </c:pt>
                <c:pt idx="114">
                  <c:v>#N/A</c:v>
                </c:pt>
                <c:pt idx="115">
                  <c:v>#N/A</c:v>
                </c:pt>
                <c:pt idx="116">
                  <c:v>#N/A</c:v>
                </c:pt>
                <c:pt idx="117">
                  <c:v>#N/A</c:v>
                </c:pt>
                <c:pt idx="118">
                  <c:v>1630</c:v>
                </c:pt>
                <c:pt idx="119">
                  <c:v>1630.0000000000002</c:v>
                </c:pt>
                <c:pt idx="120">
                  <c:v>1440</c:v>
                </c:pt>
                <c:pt idx="121">
                  <c:v>#N/A</c:v>
                </c:pt>
                <c:pt idx="122">
                  <c:v>#N/A</c:v>
                </c:pt>
                <c:pt idx="123">
                  <c:v>#N/A</c:v>
                </c:pt>
                <c:pt idx="124">
                  <c:v>#N/A</c:v>
                </c:pt>
                <c:pt idx="125">
                  <c:v>#N/A</c:v>
                </c:pt>
                <c:pt idx="126">
                  <c:v>#N/A</c:v>
                </c:pt>
                <c:pt idx="127">
                  <c:v>#N/A</c:v>
                </c:pt>
                <c:pt idx="128">
                  <c:v>#N/A</c:v>
                </c:pt>
                <c:pt idx="129">
                  <c:v>#N/A</c:v>
                </c:pt>
                <c:pt idx="130">
                  <c:v>1480</c:v>
                </c:pt>
                <c:pt idx="131">
                  <c:v>1500</c:v>
                </c:pt>
                <c:pt idx="132">
                  <c:v>1470</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1880.0000000000002</c:v>
                </c:pt>
                <c:pt idx="146">
                  <c:v>1820</c:v>
                </c:pt>
                <c:pt idx="147">
                  <c:v>1910.0000000000002</c:v>
                </c:pt>
                <c:pt idx="148">
                  <c:v>1800</c:v>
                </c:pt>
                <c:pt idx="149">
                  <c:v>#N/A</c:v>
                </c:pt>
                <c:pt idx="150">
                  <c:v>#N/A</c:v>
                </c:pt>
                <c:pt idx="151">
                  <c:v>1810.0000000000002</c:v>
                </c:pt>
                <c:pt idx="152">
                  <c:v>1870</c:v>
                </c:pt>
                <c:pt idx="153">
                  <c:v>#N/A</c:v>
                </c:pt>
                <c:pt idx="154">
                  <c:v>#N/A</c:v>
                </c:pt>
                <c:pt idx="155">
                  <c:v>1740</c:v>
                </c:pt>
                <c:pt idx="156">
                  <c:v>#N/A</c:v>
                </c:pt>
                <c:pt idx="157">
                  <c:v>#N/A</c:v>
                </c:pt>
                <c:pt idx="158">
                  <c:v>#N/A</c:v>
                </c:pt>
                <c:pt idx="159">
                  <c:v>#N/A</c:v>
                </c:pt>
                <c:pt idx="160">
                  <c:v>#N/A</c:v>
                </c:pt>
                <c:pt idx="161">
                  <c:v>2060</c:v>
                </c:pt>
                <c:pt idx="162">
                  <c:v>#N/A</c:v>
                </c:pt>
                <c:pt idx="163">
                  <c:v>#N/A</c:v>
                </c:pt>
                <c:pt idx="164">
                  <c:v>#N/A</c:v>
                </c:pt>
                <c:pt idx="165">
                  <c:v>#N/A</c:v>
                </c:pt>
                <c:pt idx="166">
                  <c:v>1860.0000000000002</c:v>
                </c:pt>
                <c:pt idx="167">
                  <c:v>2040</c:v>
                </c:pt>
                <c:pt idx="168">
                  <c:v>1900.0000000000002</c:v>
                </c:pt>
                <c:pt idx="169">
                  <c:v>1910</c:v>
                </c:pt>
                <c:pt idx="170">
                  <c:v>#N/A</c:v>
                </c:pt>
                <c:pt idx="171">
                  <c:v>#N/A</c:v>
                </c:pt>
                <c:pt idx="172">
                  <c:v>#N/A</c:v>
                </c:pt>
                <c:pt idx="173">
                  <c:v>1860.0000000000002</c:v>
                </c:pt>
                <c:pt idx="174">
                  <c:v>#N/A</c:v>
                </c:pt>
                <c:pt idx="175">
                  <c:v>1740.0000000000002</c:v>
                </c:pt>
                <c:pt idx="176">
                  <c:v>#N/A</c:v>
                </c:pt>
                <c:pt idx="177">
                  <c:v>#N/A</c:v>
                </c:pt>
                <c:pt idx="178">
                  <c:v>#N/A</c:v>
                </c:pt>
                <c:pt idx="179">
                  <c:v>#N/A</c:v>
                </c:pt>
                <c:pt idx="180">
                  <c:v>#N/A</c:v>
                </c:pt>
                <c:pt idx="181">
                  <c:v>1880.0000000000002</c:v>
                </c:pt>
                <c:pt idx="182">
                  <c:v>#N/A</c:v>
                </c:pt>
                <c:pt idx="183">
                  <c:v>1660.0000000000002</c:v>
                </c:pt>
                <c:pt idx="184">
                  <c:v>#N/A</c:v>
                </c:pt>
                <c:pt idx="185">
                  <c:v>#N/A</c:v>
                </c:pt>
                <c:pt idx="186">
                  <c:v>1840.0000000000002</c:v>
                </c:pt>
                <c:pt idx="187">
                  <c:v>#N/A</c:v>
                </c:pt>
                <c:pt idx="188">
                  <c:v>#N/A</c:v>
                </c:pt>
                <c:pt idx="189">
                  <c:v>1930.0000000000002</c:v>
                </c:pt>
                <c:pt idx="190">
                  <c:v>#N/A</c:v>
                </c:pt>
                <c:pt idx="191">
                  <c:v>#N/A</c:v>
                </c:pt>
                <c:pt idx="192">
                  <c:v>#N/A</c:v>
                </c:pt>
                <c:pt idx="193">
                  <c:v>#N/A</c:v>
                </c:pt>
                <c:pt idx="194">
                  <c:v>#N/A</c:v>
                </c:pt>
                <c:pt idx="195">
                  <c:v>2030.0000000000002</c:v>
                </c:pt>
              </c:numCache>
            </c:numRef>
          </c:yVal>
        </c:ser>
        <c:ser>
          <c:idx val="104"/>
          <c:order val="2"/>
          <c:tx>
            <c:v>AGV salida reactor 2</c:v>
          </c:tx>
          <c:spPr>
            <a:ln w="50800">
              <a:solidFill>
                <a:srgbClr val="FF0000"/>
              </a:solidFill>
              <a:prstDash val="solid"/>
            </a:ln>
          </c:spPr>
          <c:marker>
            <c:symbol val="circle"/>
            <c:size val="5"/>
            <c:spPr>
              <a:noFill/>
              <a:ln>
                <a:solidFill>
                  <a:srgbClr val="FFFFCC"/>
                </a:solidFill>
                <a:prstDash val="solid"/>
              </a:ln>
            </c:spPr>
          </c:marker>
          <c:xVal>
            <c:numRef>
              <c:f>Anaerobio!$E$17:$E$212</c:f>
              <c:numCache>
                <c:formatCode>General</c:formatCode>
                <c:ptCount val="19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numCache>
            </c:numRef>
          </c:xVal>
          <c:yVal>
            <c:numRef>
              <c:f>Anaerobio!$CT$17:$CT$212</c:f>
              <c:numCache>
                <c:formatCode>0.0</c:formatCode>
                <c:ptCount val="196"/>
                <c:pt idx="0">
                  <c:v>310.00000000000006</c:v>
                </c:pt>
                <c:pt idx="1">
                  <c:v>310.00000000000006</c:v>
                </c:pt>
                <c:pt idx="2">
                  <c:v>#N/A</c:v>
                </c:pt>
                <c:pt idx="3">
                  <c:v>#N/A</c:v>
                </c:pt>
                <c:pt idx="4">
                  <c:v>435</c:v>
                </c:pt>
                <c:pt idx="5">
                  <c:v>#N/A</c:v>
                </c:pt>
                <c:pt idx="6">
                  <c:v>#N/A</c:v>
                </c:pt>
                <c:pt idx="7">
                  <c:v>380.00000000000006</c:v>
                </c:pt>
                <c:pt idx="8">
                  <c:v>750.00000000000011</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2350</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2380.0000000000005</c:v>
                </c:pt>
                <c:pt idx="58">
                  <c:v>#N/A</c:v>
                </c:pt>
                <c:pt idx="59">
                  <c:v>#N/A</c:v>
                </c:pt>
                <c:pt idx="60">
                  <c:v>#N/A</c:v>
                </c:pt>
                <c:pt idx="61">
                  <c:v>#N/A</c:v>
                </c:pt>
                <c:pt idx="62">
                  <c:v>#N/A</c:v>
                </c:pt>
                <c:pt idx="63">
                  <c:v>#N/A</c:v>
                </c:pt>
                <c:pt idx="64">
                  <c:v>2440</c:v>
                </c:pt>
                <c:pt idx="65">
                  <c:v>#N/A</c:v>
                </c:pt>
                <c:pt idx="66">
                  <c:v>#N/A</c:v>
                </c:pt>
                <c:pt idx="67">
                  <c:v>2510.0000000000005</c:v>
                </c:pt>
                <c:pt idx="68">
                  <c:v>#N/A</c:v>
                </c:pt>
                <c:pt idx="69">
                  <c:v>2320</c:v>
                </c:pt>
                <c:pt idx="70">
                  <c:v>#N/A</c:v>
                </c:pt>
                <c:pt idx="71">
                  <c:v>2320.0000000000005</c:v>
                </c:pt>
                <c:pt idx="72">
                  <c:v>#N/A</c:v>
                </c:pt>
                <c:pt idx="73">
                  <c:v>#N/A</c:v>
                </c:pt>
                <c:pt idx="74">
                  <c:v>2300.0000000000005</c:v>
                </c:pt>
                <c:pt idx="75">
                  <c:v>2270</c:v>
                </c:pt>
                <c:pt idx="76">
                  <c:v>2190</c:v>
                </c:pt>
                <c:pt idx="77">
                  <c:v>2120</c:v>
                </c:pt>
                <c:pt idx="78">
                  <c:v>2220</c:v>
                </c:pt>
                <c:pt idx="79">
                  <c:v>#N/A</c:v>
                </c:pt>
                <c:pt idx="80">
                  <c:v>#N/A</c:v>
                </c:pt>
                <c:pt idx="81">
                  <c:v>2030.0000000000002</c:v>
                </c:pt>
                <c:pt idx="82">
                  <c:v>2280</c:v>
                </c:pt>
                <c:pt idx="83">
                  <c:v>2320.0000000000005</c:v>
                </c:pt>
                <c:pt idx="84">
                  <c:v>2200</c:v>
                </c:pt>
                <c:pt idx="85">
                  <c:v>2270</c:v>
                </c:pt>
                <c:pt idx="86">
                  <c:v>#N/A</c:v>
                </c:pt>
                <c:pt idx="87">
                  <c:v>#N/A</c:v>
                </c:pt>
                <c:pt idx="88">
                  <c:v>2080</c:v>
                </c:pt>
                <c:pt idx="89">
                  <c:v>2140</c:v>
                </c:pt>
                <c:pt idx="90">
                  <c:v>#N/A</c:v>
                </c:pt>
                <c:pt idx="91">
                  <c:v>1870</c:v>
                </c:pt>
                <c:pt idx="92">
                  <c:v>#N/A</c:v>
                </c:pt>
                <c:pt idx="93">
                  <c:v>#N/A</c:v>
                </c:pt>
                <c:pt idx="94">
                  <c:v>2020</c:v>
                </c:pt>
                <c:pt idx="95">
                  <c:v>2040.0000000000007</c:v>
                </c:pt>
                <c:pt idx="96">
                  <c:v>1970</c:v>
                </c:pt>
                <c:pt idx="97">
                  <c:v>#N/A</c:v>
                </c:pt>
                <c:pt idx="98">
                  <c:v>1920</c:v>
                </c:pt>
                <c:pt idx="99">
                  <c:v>1880</c:v>
                </c:pt>
                <c:pt idx="100">
                  <c:v>#N/A</c:v>
                </c:pt>
                <c:pt idx="101">
                  <c:v>#N/A</c:v>
                </c:pt>
                <c:pt idx="102">
                  <c:v>1790</c:v>
                </c:pt>
                <c:pt idx="103">
                  <c:v>#N/A</c:v>
                </c:pt>
                <c:pt idx="104">
                  <c:v>1670</c:v>
                </c:pt>
                <c:pt idx="105">
                  <c:v>1630</c:v>
                </c:pt>
                <c:pt idx="106">
                  <c:v>#N/A</c:v>
                </c:pt>
                <c:pt idx="107">
                  <c:v>#N/A</c:v>
                </c:pt>
                <c:pt idx="108">
                  <c:v>#N/A</c:v>
                </c:pt>
                <c:pt idx="109">
                  <c:v>1850</c:v>
                </c:pt>
                <c:pt idx="110">
                  <c:v>1850</c:v>
                </c:pt>
                <c:pt idx="111">
                  <c:v>#N/A</c:v>
                </c:pt>
                <c:pt idx="112">
                  <c:v>#N/A</c:v>
                </c:pt>
                <c:pt idx="113">
                  <c:v>#N/A</c:v>
                </c:pt>
                <c:pt idx="114">
                  <c:v>#N/A</c:v>
                </c:pt>
                <c:pt idx="115">
                  <c:v>#N/A</c:v>
                </c:pt>
                <c:pt idx="116">
                  <c:v>#N/A</c:v>
                </c:pt>
                <c:pt idx="117">
                  <c:v>#N/A</c:v>
                </c:pt>
                <c:pt idx="118">
                  <c:v>1720</c:v>
                </c:pt>
                <c:pt idx="119">
                  <c:v>1850</c:v>
                </c:pt>
                <c:pt idx="120">
                  <c:v>1800</c:v>
                </c:pt>
                <c:pt idx="121">
                  <c:v>#N/A</c:v>
                </c:pt>
                <c:pt idx="122">
                  <c:v>#N/A</c:v>
                </c:pt>
                <c:pt idx="123">
                  <c:v>1640</c:v>
                </c:pt>
                <c:pt idx="124">
                  <c:v>1600</c:v>
                </c:pt>
                <c:pt idx="125">
                  <c:v>1400.0000000000002</c:v>
                </c:pt>
                <c:pt idx="126">
                  <c:v>#N/A</c:v>
                </c:pt>
                <c:pt idx="127">
                  <c:v>1460.0000000000002</c:v>
                </c:pt>
                <c:pt idx="128">
                  <c:v>#N/A</c:v>
                </c:pt>
                <c:pt idx="129">
                  <c:v>#N/A</c:v>
                </c:pt>
                <c:pt idx="130">
                  <c:v>1500</c:v>
                </c:pt>
                <c:pt idx="131">
                  <c:v>1440</c:v>
                </c:pt>
                <c:pt idx="132">
                  <c:v>1430.0000000000002</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1850</c:v>
                </c:pt>
                <c:pt idx="146">
                  <c:v>1940.0000000000007</c:v>
                </c:pt>
                <c:pt idx="147">
                  <c:v>1990</c:v>
                </c:pt>
                <c:pt idx="148">
                  <c:v>1900.0000000000002</c:v>
                </c:pt>
                <c:pt idx="149">
                  <c:v>#N/A</c:v>
                </c:pt>
                <c:pt idx="150">
                  <c:v>#N/A</c:v>
                </c:pt>
                <c:pt idx="151">
                  <c:v>2090</c:v>
                </c:pt>
                <c:pt idx="152">
                  <c:v>2180</c:v>
                </c:pt>
                <c:pt idx="153">
                  <c:v>#N/A</c:v>
                </c:pt>
                <c:pt idx="154">
                  <c:v>#N/A</c:v>
                </c:pt>
                <c:pt idx="155">
                  <c:v>2020</c:v>
                </c:pt>
                <c:pt idx="156">
                  <c:v>#N/A</c:v>
                </c:pt>
                <c:pt idx="157">
                  <c:v>#N/A</c:v>
                </c:pt>
                <c:pt idx="158">
                  <c:v>#N/A</c:v>
                </c:pt>
                <c:pt idx="159">
                  <c:v>#N/A</c:v>
                </c:pt>
                <c:pt idx="160">
                  <c:v>#N/A</c:v>
                </c:pt>
                <c:pt idx="161">
                  <c:v>2010</c:v>
                </c:pt>
                <c:pt idx="162">
                  <c:v>#N/A</c:v>
                </c:pt>
                <c:pt idx="163">
                  <c:v>#N/A</c:v>
                </c:pt>
                <c:pt idx="164">
                  <c:v>#N/A</c:v>
                </c:pt>
                <c:pt idx="165">
                  <c:v>#N/A</c:v>
                </c:pt>
                <c:pt idx="166">
                  <c:v>2000</c:v>
                </c:pt>
                <c:pt idx="167">
                  <c:v>1950.0000000000002</c:v>
                </c:pt>
                <c:pt idx="168">
                  <c:v>1980.0000000000002</c:v>
                </c:pt>
                <c:pt idx="169">
                  <c:v>1950.0000000000002</c:v>
                </c:pt>
                <c:pt idx="170">
                  <c:v>#N/A</c:v>
                </c:pt>
                <c:pt idx="171">
                  <c:v>#N/A</c:v>
                </c:pt>
                <c:pt idx="172">
                  <c:v>#N/A</c:v>
                </c:pt>
                <c:pt idx="173">
                  <c:v>2010</c:v>
                </c:pt>
                <c:pt idx="174">
                  <c:v>#N/A</c:v>
                </c:pt>
                <c:pt idx="175">
                  <c:v>1970</c:v>
                </c:pt>
                <c:pt idx="176">
                  <c:v>#N/A</c:v>
                </c:pt>
                <c:pt idx="177">
                  <c:v>#N/A</c:v>
                </c:pt>
                <c:pt idx="178">
                  <c:v>#N/A</c:v>
                </c:pt>
                <c:pt idx="179">
                  <c:v>#N/A</c:v>
                </c:pt>
                <c:pt idx="180">
                  <c:v>#N/A</c:v>
                </c:pt>
                <c:pt idx="181">
                  <c:v>2020</c:v>
                </c:pt>
                <c:pt idx="182">
                  <c:v>#N/A</c:v>
                </c:pt>
                <c:pt idx="183">
                  <c:v>1880.0000000000002</c:v>
                </c:pt>
                <c:pt idx="184">
                  <c:v>#N/A</c:v>
                </c:pt>
                <c:pt idx="185">
                  <c:v>#N/A</c:v>
                </c:pt>
                <c:pt idx="186">
                  <c:v>2040</c:v>
                </c:pt>
                <c:pt idx="187">
                  <c:v>#N/A</c:v>
                </c:pt>
                <c:pt idx="188">
                  <c:v>#N/A</c:v>
                </c:pt>
                <c:pt idx="189">
                  <c:v>1930.0000000000002</c:v>
                </c:pt>
                <c:pt idx="190">
                  <c:v>#N/A</c:v>
                </c:pt>
                <c:pt idx="191">
                  <c:v>#N/A</c:v>
                </c:pt>
                <c:pt idx="192">
                  <c:v>#N/A</c:v>
                </c:pt>
                <c:pt idx="193">
                  <c:v>#N/A</c:v>
                </c:pt>
                <c:pt idx="194">
                  <c:v>#N/A</c:v>
                </c:pt>
                <c:pt idx="195">
                  <c:v>2100</c:v>
                </c:pt>
              </c:numCache>
            </c:numRef>
          </c:yVal>
        </c:ser>
        <c:ser>
          <c:idx val="6"/>
          <c:order val="3"/>
          <c:tx>
            <c:v>DQO recirculacion</c:v>
          </c:tx>
          <c:xVal>
            <c:numRef>
              <c:f>Anaerobio!$E$17:$E$29</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Anaerobio!$AC$17:$AC$29</c:f>
            </c:numRef>
          </c:yVal>
        </c:ser>
        <c:axId val="89730432"/>
        <c:axId val="89740800"/>
      </c:scatterChart>
      <c:valAx>
        <c:axId val="89730432"/>
        <c:scaling>
          <c:orientation val="minMax"/>
          <c:max val="195"/>
          <c:min val="0"/>
        </c:scaling>
        <c:axPos val="b"/>
        <c:majorGridlines/>
        <c:title>
          <c:tx>
            <c:rich>
              <a:bodyPr/>
              <a:lstStyle/>
              <a:p>
                <a:pPr>
                  <a:defRPr sz="1100" b="0" i="0" u="none" strike="noStrike" baseline="0">
                    <a:solidFill>
                      <a:srgbClr val="000000"/>
                    </a:solidFill>
                    <a:latin typeface="Arial"/>
                    <a:ea typeface="Arial"/>
                    <a:cs typeface="Arial"/>
                  </a:defRPr>
                </a:pPr>
                <a:r>
                  <a:rPr lang="es-ES"/>
                  <a:t>Días</a:t>
                </a:r>
              </a:p>
            </c:rich>
          </c:tx>
          <c:layout>
            <c:manualLayout>
              <c:xMode val="edge"/>
              <c:yMode val="edge"/>
              <c:x val="0.50666786995464663"/>
              <c:y val="0.6153879089136205"/>
            </c:manualLayout>
          </c:layout>
          <c:spPr>
            <a:noFill/>
            <a:ln w="25400">
              <a:noFill/>
            </a:ln>
          </c:spPr>
        </c:title>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9740800"/>
        <c:crosses val="autoZero"/>
        <c:crossBetween val="midCat"/>
        <c:majorUnit val="20"/>
        <c:minorUnit val="1"/>
      </c:valAx>
      <c:valAx>
        <c:axId val="89740800"/>
        <c:scaling>
          <c:orientation val="minMax"/>
          <c:min val="0"/>
        </c:scaling>
        <c:axPos val="l"/>
        <c:majorGridlines>
          <c:spPr>
            <a:ln w="3175">
              <a:solidFill>
                <a:srgbClr val="000000"/>
              </a:solidFill>
              <a:prstDash val="solid"/>
            </a:ln>
          </c:spPr>
        </c:majorGridlines>
        <c:numFmt formatCode="0" sourceLinked="0"/>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s-ES"/>
          </a:p>
        </c:txPr>
        <c:crossAx val="89730432"/>
        <c:crosses val="autoZero"/>
        <c:crossBetween val="midCat"/>
      </c:valAx>
      <c:spPr>
        <a:noFill/>
        <a:ln w="12700">
          <a:solidFill>
            <a:srgbClr val="808080"/>
          </a:solidFill>
          <a:prstDash val="solid"/>
        </a:ln>
      </c:spPr>
    </c:plotArea>
    <c:legend>
      <c:legendPos val="r"/>
      <c:layout>
        <c:manualLayout>
          <c:xMode val="edge"/>
          <c:yMode val="edge"/>
          <c:x val="6.5972562859262382E-2"/>
          <c:y val="0.77156516967064659"/>
          <c:w val="0.86743774883659497"/>
          <c:h val="0.16149566423386158"/>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Arial"/>
              <a:ea typeface="Arial"/>
              <a:cs typeface="Arial"/>
            </a:defRPr>
          </a:pPr>
          <a:endParaRPr lang="es-ES"/>
        </a:p>
      </c:txPr>
    </c:legend>
    <c:plotVisOnly val="1"/>
    <c:dispBlanksAs val="gap"/>
  </c:chart>
  <c:spPr>
    <a:no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s-E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087E3276-ADB2-40C1-9F45-4FD9419E98C0}" type="slidenum">
              <a:rPr lang="es-ES"/>
              <a:pPr/>
              <a:t>‹Nº›</a:t>
            </a:fld>
            <a:endParaRPr lang="es-ES"/>
          </a:p>
        </p:txBody>
      </p:sp>
    </p:spTree>
    <p:extLst>
      <p:ext uri="{BB962C8B-B14F-4D97-AF65-F5344CB8AC3E}">
        <p14:creationId xmlns="" xmlns:p14="http://schemas.microsoft.com/office/powerpoint/2010/main" val="787418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D5977DF-E807-435C-A76E-29D31130D865}" type="slidenum">
              <a:rPr lang="es-ES"/>
              <a:pPr/>
              <a:t>‹Nº›</a:t>
            </a:fld>
            <a:endParaRPr lang="es-ES"/>
          </a:p>
        </p:txBody>
      </p:sp>
    </p:spTree>
    <p:extLst>
      <p:ext uri="{BB962C8B-B14F-4D97-AF65-F5344CB8AC3E}">
        <p14:creationId xmlns="" xmlns:p14="http://schemas.microsoft.com/office/powerpoint/2010/main" val="28286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64A19C4C-7801-46A6-930C-0300E0AFB776}" type="slidenum">
              <a:rPr lang="es-ES"/>
              <a:pPr/>
              <a:t>‹Nº›</a:t>
            </a:fld>
            <a:endParaRPr lang="es-ES"/>
          </a:p>
        </p:txBody>
      </p:sp>
    </p:spTree>
    <p:extLst>
      <p:ext uri="{BB962C8B-B14F-4D97-AF65-F5344CB8AC3E}">
        <p14:creationId xmlns="" xmlns:p14="http://schemas.microsoft.com/office/powerpoint/2010/main" val="19948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DFAB3FAC-9162-4DF5-AA6A-59715B77A1C8}" type="slidenum">
              <a:rPr lang="es-ES"/>
              <a:pPr/>
              <a:t>‹Nº›</a:t>
            </a:fld>
            <a:endParaRPr lang="es-ES"/>
          </a:p>
        </p:txBody>
      </p:sp>
    </p:spTree>
    <p:extLst>
      <p:ext uri="{BB962C8B-B14F-4D97-AF65-F5344CB8AC3E}">
        <p14:creationId xmlns="" xmlns:p14="http://schemas.microsoft.com/office/powerpoint/2010/main" val="3096817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9C730E76-68E3-4127-AAE8-9E4C92D8974D}" type="slidenum">
              <a:rPr lang="es-ES"/>
              <a:pPr/>
              <a:t>‹Nº›</a:t>
            </a:fld>
            <a:endParaRPr lang="es-ES"/>
          </a:p>
        </p:txBody>
      </p:sp>
    </p:spTree>
    <p:extLst>
      <p:ext uri="{BB962C8B-B14F-4D97-AF65-F5344CB8AC3E}">
        <p14:creationId xmlns="" xmlns:p14="http://schemas.microsoft.com/office/powerpoint/2010/main" val="392146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493D0278-D649-4A49-9DF0-1C26C48CDECD}" type="slidenum">
              <a:rPr lang="es-ES"/>
              <a:pPr/>
              <a:t>‹Nº›</a:t>
            </a:fld>
            <a:endParaRPr lang="es-ES"/>
          </a:p>
        </p:txBody>
      </p:sp>
    </p:spTree>
    <p:extLst>
      <p:ext uri="{BB962C8B-B14F-4D97-AF65-F5344CB8AC3E}">
        <p14:creationId xmlns="" xmlns:p14="http://schemas.microsoft.com/office/powerpoint/2010/main" val="164991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03A135E9-38D2-46E6-9D8C-695FDEF2253D}" type="slidenum">
              <a:rPr lang="es-ES"/>
              <a:pPr/>
              <a:t>‹Nº›</a:t>
            </a:fld>
            <a:endParaRPr lang="es-ES"/>
          </a:p>
        </p:txBody>
      </p:sp>
    </p:spTree>
    <p:extLst>
      <p:ext uri="{BB962C8B-B14F-4D97-AF65-F5344CB8AC3E}">
        <p14:creationId xmlns="" xmlns:p14="http://schemas.microsoft.com/office/powerpoint/2010/main" val="2654429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E403F978-9376-4952-97D6-0F89FB8B39CA}" type="slidenum">
              <a:rPr lang="es-ES"/>
              <a:pPr/>
              <a:t>‹Nº›</a:t>
            </a:fld>
            <a:endParaRPr lang="es-ES"/>
          </a:p>
        </p:txBody>
      </p:sp>
    </p:spTree>
    <p:extLst>
      <p:ext uri="{BB962C8B-B14F-4D97-AF65-F5344CB8AC3E}">
        <p14:creationId xmlns="" xmlns:p14="http://schemas.microsoft.com/office/powerpoint/2010/main" val="199776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5C305D2F-4FEE-4578-81CA-2E865E99007B}" type="slidenum">
              <a:rPr lang="es-ES"/>
              <a:pPr/>
              <a:t>‹Nº›</a:t>
            </a:fld>
            <a:endParaRPr lang="es-ES"/>
          </a:p>
        </p:txBody>
      </p:sp>
    </p:spTree>
    <p:extLst>
      <p:ext uri="{BB962C8B-B14F-4D97-AF65-F5344CB8AC3E}">
        <p14:creationId xmlns="" xmlns:p14="http://schemas.microsoft.com/office/powerpoint/2010/main" val="100703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A4B7E17-7E1E-41DF-ACB1-76CEB4DACDD9}" type="slidenum">
              <a:rPr lang="es-ES"/>
              <a:pPr/>
              <a:t>‹Nº›</a:t>
            </a:fld>
            <a:endParaRPr lang="es-ES"/>
          </a:p>
        </p:txBody>
      </p:sp>
    </p:spTree>
    <p:extLst>
      <p:ext uri="{BB962C8B-B14F-4D97-AF65-F5344CB8AC3E}">
        <p14:creationId xmlns="" xmlns:p14="http://schemas.microsoft.com/office/powerpoint/2010/main" val="2998699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29C0E009-7E7D-49AD-97B5-5DEE5FD32004}" type="slidenum">
              <a:rPr lang="es-ES"/>
              <a:pPr/>
              <a:t>‹Nº›</a:t>
            </a:fld>
            <a:endParaRPr lang="es-ES"/>
          </a:p>
        </p:txBody>
      </p:sp>
    </p:spTree>
    <p:extLst>
      <p:ext uri="{BB962C8B-B14F-4D97-AF65-F5344CB8AC3E}">
        <p14:creationId xmlns="" xmlns:p14="http://schemas.microsoft.com/office/powerpoint/2010/main" val="3730084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F017D07-C41A-45E4-B6D2-EBCB07A77C5B}"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0000">
              <a:schemeClr val="accent1">
                <a:lumMod val="90000"/>
              </a:schemeClr>
            </a:gs>
            <a:gs pos="100000">
              <a:schemeClr val="accent1"/>
            </a:gs>
          </a:gsLst>
          <a:lin ang="5400000" scaled="0"/>
        </a:gradFill>
        <a:effectLst/>
      </p:bgPr>
    </p:bg>
    <p:spTree>
      <p:nvGrpSpPr>
        <p:cNvPr id="1" name=""/>
        <p:cNvGrpSpPr/>
        <p:nvPr/>
      </p:nvGrpSpPr>
      <p:grpSpPr>
        <a:xfrm>
          <a:off x="0" y="0"/>
          <a:ext cx="0" cy="0"/>
          <a:chOff x="0" y="0"/>
          <a:chExt cx="0" cy="0"/>
        </a:xfrm>
      </p:grpSpPr>
      <p:sp>
        <p:nvSpPr>
          <p:cNvPr id="2070" name="Rectangle 22"/>
          <p:cNvSpPr>
            <a:spLocks noGrp="1" noChangeArrowheads="1"/>
          </p:cNvSpPr>
          <p:nvPr>
            <p:ph type="ctrTitle"/>
          </p:nvPr>
        </p:nvSpPr>
        <p:spPr>
          <a:xfrm>
            <a:off x="741569" y="3429000"/>
            <a:ext cx="7772400" cy="1470025"/>
          </a:xfrm>
        </p:spPr>
        <p:txBody>
          <a:bodyPr/>
          <a:lstStyle/>
          <a:p>
            <a:r>
              <a:rPr lang="es-ES" sz="3600" b="1" dirty="0"/>
              <a:t>Estudio del Comportamiento del Tratamiento Anaerobio de Fangos ante </a:t>
            </a:r>
            <a:r>
              <a:rPr lang="es-ES" sz="3600" b="1" dirty="0" smtClean="0"/>
              <a:t>modificaciones en la entrada</a:t>
            </a:r>
            <a:endParaRPr lang="es-ES" sz="3600" dirty="0"/>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516216" y="168702"/>
            <a:ext cx="2291534" cy="782050"/>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7631" y="116633"/>
            <a:ext cx="2254129" cy="796730"/>
          </a:xfrm>
          <a:prstGeom prst="rect">
            <a:avLst/>
          </a:prstGeom>
        </p:spPr>
      </p:pic>
      <p:sp>
        <p:nvSpPr>
          <p:cNvPr id="5" name="TextBox 4"/>
          <p:cNvSpPr txBox="1"/>
          <p:nvPr/>
        </p:nvSpPr>
        <p:spPr>
          <a:xfrm>
            <a:off x="356034" y="5715786"/>
            <a:ext cx="3672408" cy="646331"/>
          </a:xfrm>
          <a:prstGeom prst="rect">
            <a:avLst/>
          </a:prstGeom>
          <a:noFill/>
        </p:spPr>
        <p:txBody>
          <a:bodyPr wrap="square" rtlCol="0">
            <a:spAutoFit/>
          </a:bodyPr>
          <a:lstStyle/>
          <a:p>
            <a:r>
              <a:rPr lang="es-ES" dirty="0" smtClean="0"/>
              <a:t>Por:</a:t>
            </a:r>
          </a:p>
          <a:p>
            <a:r>
              <a:rPr lang="es-ES" dirty="0" smtClean="0"/>
              <a:t>Luis García-Caro Andreu</a:t>
            </a:r>
            <a:endParaRPr lang="es-ES" dirty="0"/>
          </a:p>
        </p:txBody>
      </p:sp>
      <p:sp>
        <p:nvSpPr>
          <p:cNvPr id="3" name="2 CuadroTexto"/>
          <p:cNvSpPr txBox="1"/>
          <p:nvPr/>
        </p:nvSpPr>
        <p:spPr>
          <a:xfrm>
            <a:off x="5699843" y="5577286"/>
            <a:ext cx="2760692" cy="861774"/>
          </a:xfrm>
          <a:prstGeom prst="rect">
            <a:avLst/>
          </a:prstGeom>
          <a:noFill/>
        </p:spPr>
        <p:txBody>
          <a:bodyPr wrap="none" rtlCol="0">
            <a:spAutoFit/>
          </a:bodyPr>
          <a:lstStyle/>
          <a:p>
            <a:r>
              <a:rPr lang="es-ES" dirty="0" smtClean="0"/>
              <a:t>Dirigido por:</a:t>
            </a:r>
          </a:p>
          <a:p>
            <a:r>
              <a:rPr lang="es-ES" sz="1600" dirty="0">
                <a:cs typeface="Aparajita" pitchFamily="34" charset="0"/>
              </a:rPr>
              <a:t>José García </a:t>
            </a:r>
            <a:r>
              <a:rPr lang="es-ES" sz="1600" dirty="0" smtClean="0">
                <a:cs typeface="Aparajita" pitchFamily="34" charset="0"/>
              </a:rPr>
              <a:t>Garrido</a:t>
            </a:r>
            <a:endParaRPr lang="es-ES" sz="1600" dirty="0" smtClean="0">
              <a:latin typeface="+mj-lt"/>
              <a:cs typeface="Aparajita" pitchFamily="34" charset="0"/>
            </a:endParaRPr>
          </a:p>
          <a:p>
            <a:r>
              <a:rPr lang="es-ES" sz="1600" dirty="0" smtClean="0">
                <a:latin typeface="+mj-lt"/>
                <a:cs typeface="Aparajita" pitchFamily="34" charset="0"/>
              </a:rPr>
              <a:t>Antonio </a:t>
            </a:r>
            <a:r>
              <a:rPr lang="es-ES" sz="1600" dirty="0">
                <a:latin typeface="+mj-lt"/>
                <a:cs typeface="Aparajita" pitchFamily="34" charset="0"/>
              </a:rPr>
              <a:t>D. Rodríguez </a:t>
            </a:r>
            <a:r>
              <a:rPr lang="es-ES" sz="1600" dirty="0" smtClean="0">
                <a:latin typeface="+mj-lt"/>
                <a:cs typeface="Aparajita" pitchFamily="34" charset="0"/>
              </a:rPr>
              <a:t>López</a:t>
            </a:r>
            <a:endParaRPr lang="es-ES" sz="1600" dirty="0">
              <a:latin typeface="+mj-lt"/>
              <a:cs typeface="Aparajita" pitchFamily="34" charset="0"/>
            </a:endParaRPr>
          </a:p>
        </p:txBody>
      </p:sp>
      <p:sp>
        <p:nvSpPr>
          <p:cNvPr id="7" name="6 Rectángulo"/>
          <p:cNvSpPr/>
          <p:nvPr/>
        </p:nvSpPr>
        <p:spPr>
          <a:xfrm>
            <a:off x="1178707" y="1526417"/>
            <a:ext cx="6898124" cy="646331"/>
          </a:xfrm>
          <a:prstGeom prst="rect">
            <a:avLst/>
          </a:prstGeom>
        </p:spPr>
        <p:txBody>
          <a:bodyPr wrap="square">
            <a:spAutoFit/>
          </a:bodyPr>
          <a:lstStyle/>
          <a:p>
            <a:pPr algn="ctr"/>
            <a:r>
              <a:rPr lang="es-ES" b="1" dirty="0" smtClean="0"/>
              <a:t>Universidad Politécnica de Valencia</a:t>
            </a:r>
          </a:p>
          <a:p>
            <a:pPr algn="ctr"/>
            <a:r>
              <a:rPr lang="es-ES" b="1" dirty="0" smtClean="0"/>
              <a:t>ESCUELA TECNICA SUPERIOR DE INGENIERÍA DEL DISEÑO</a:t>
            </a:r>
            <a:endParaRPr lang="es-ES" b="1" dirty="0"/>
          </a:p>
        </p:txBody>
      </p:sp>
      <p:sp>
        <p:nvSpPr>
          <p:cNvPr id="8" name="7 Rectángulo"/>
          <p:cNvSpPr/>
          <p:nvPr/>
        </p:nvSpPr>
        <p:spPr>
          <a:xfrm>
            <a:off x="3440829" y="2893586"/>
            <a:ext cx="2413866" cy="369332"/>
          </a:xfrm>
          <a:prstGeom prst="rect">
            <a:avLst/>
          </a:prstGeom>
        </p:spPr>
        <p:txBody>
          <a:bodyPr wrap="none">
            <a:spAutoFit/>
          </a:bodyPr>
          <a:lstStyle/>
          <a:p>
            <a:pPr lvl="0" algn="ctr">
              <a:spcBef>
                <a:spcPct val="0"/>
              </a:spcBef>
              <a:defRPr/>
            </a:pPr>
            <a:r>
              <a:rPr lang="es-ES" b="1" dirty="0" smtClean="0"/>
              <a:t>Proyecto Fin de Carrera</a:t>
            </a:r>
            <a:endParaRPr lang="es-ES" dirty="0"/>
          </a:p>
        </p:txBody>
      </p:sp>
      <p:sp>
        <p:nvSpPr>
          <p:cNvPr id="9" name="8 Rectángulo"/>
          <p:cNvSpPr/>
          <p:nvPr/>
        </p:nvSpPr>
        <p:spPr>
          <a:xfrm>
            <a:off x="1331640" y="2348880"/>
            <a:ext cx="6916294" cy="369332"/>
          </a:xfrm>
          <a:prstGeom prst="rect">
            <a:avLst/>
          </a:prstGeom>
        </p:spPr>
        <p:txBody>
          <a:bodyPr wrap="square">
            <a:spAutoFit/>
          </a:bodyPr>
          <a:lstStyle/>
          <a:p>
            <a:pPr lvl="0" algn="ctr">
              <a:spcBef>
                <a:spcPct val="0"/>
              </a:spcBef>
              <a:defRPr/>
            </a:pPr>
            <a:r>
              <a:rPr lang="es-ES" b="1" dirty="0" smtClean="0"/>
              <a:t>Ingeniería Técnica Industrial especialidad  Química Industrial</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t>Objeto</a:t>
            </a:r>
          </a:p>
          <a:p>
            <a:pPr marL="514350" lvl="0" indent="-514350">
              <a:buFont typeface="+mj-lt"/>
              <a:buAutoNum type="arabicPeriod"/>
            </a:pPr>
            <a:r>
              <a:rPr lang="es-ES" sz="2000" dirty="0" smtClean="0"/>
              <a:t>Digestión Anaerobia</a:t>
            </a:r>
          </a:p>
          <a:p>
            <a:pPr marL="514350" lvl="0" indent="-514350">
              <a:buFont typeface="+mj-lt"/>
              <a:buAutoNum type="arabicPeriod"/>
            </a:pPr>
            <a:r>
              <a:rPr lang="es-ES" sz="2000" dirty="0" smtClean="0"/>
              <a:t>Reactor y Equipos</a:t>
            </a:r>
          </a:p>
          <a:p>
            <a:pPr marL="514350" lvl="0" indent="-514350">
              <a:buFont typeface="+mj-lt"/>
              <a:buAutoNum type="arabicPeriod"/>
            </a:pPr>
            <a:r>
              <a:rPr lang="es-ES" sz="2000" dirty="0" smtClean="0"/>
              <a:t>Reactivos y Materia Prima</a:t>
            </a:r>
          </a:p>
          <a:p>
            <a:pPr marL="514350" lvl="0" indent="-514350">
              <a:buFont typeface="+mj-lt"/>
              <a:buAutoNum type="arabicPeriod"/>
            </a:pPr>
            <a:r>
              <a:rPr lang="es-ES" sz="2000" dirty="0" smtClean="0"/>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t>Digestión Anaerobia</a:t>
            </a:r>
          </a:p>
          <a:p>
            <a:pPr marL="514350" lvl="0" indent="-514350">
              <a:buFont typeface="+mj-lt"/>
              <a:buAutoNum type="arabicPeriod"/>
            </a:pPr>
            <a:r>
              <a:rPr lang="es-ES" sz="2000" dirty="0" smtClean="0"/>
              <a:t>Reactor y Equipos</a:t>
            </a:r>
          </a:p>
          <a:p>
            <a:pPr marL="514350" lvl="0" indent="-514350">
              <a:buFont typeface="+mj-lt"/>
              <a:buAutoNum type="arabicPeriod"/>
            </a:pPr>
            <a:r>
              <a:rPr lang="es-ES" sz="2000" dirty="0" smtClean="0"/>
              <a:t>Reactivos y Materia Prima</a:t>
            </a:r>
          </a:p>
          <a:p>
            <a:pPr marL="514350" lvl="0" indent="-514350">
              <a:buFont typeface="+mj-lt"/>
              <a:buAutoNum type="arabicPeriod"/>
            </a:pPr>
            <a:r>
              <a:rPr lang="es-ES" sz="2000" dirty="0" smtClean="0"/>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80920" cy="792088"/>
          </a:xfrm>
        </p:spPr>
        <p:txBody>
          <a:bodyPr/>
          <a:lstStyle/>
          <a:p>
            <a:r>
              <a:rPr lang="es-ES" dirty="0" smtClean="0"/>
              <a:t>Objeto (i)</a:t>
            </a:r>
            <a:endParaRPr lang="es-ES" dirty="0"/>
          </a:p>
        </p:txBody>
      </p:sp>
      <p:sp>
        <p:nvSpPr>
          <p:cNvPr id="3" name="2 Marcador de contenido"/>
          <p:cNvSpPr>
            <a:spLocks noGrp="1"/>
          </p:cNvSpPr>
          <p:nvPr>
            <p:ph idx="1"/>
          </p:nvPr>
        </p:nvSpPr>
        <p:spPr>
          <a:xfrm>
            <a:off x="467544" y="980728"/>
            <a:ext cx="8291264" cy="5361459"/>
          </a:xfrm>
        </p:spPr>
        <p:txBody>
          <a:bodyPr/>
          <a:lstStyle/>
          <a:p>
            <a:pPr algn="just"/>
            <a:r>
              <a:rPr lang="es-ES" sz="2400" dirty="0"/>
              <a:t>En </a:t>
            </a:r>
            <a:r>
              <a:rPr lang="es-ES" sz="2400" dirty="0" smtClean="0"/>
              <a:t>la depuración </a:t>
            </a:r>
            <a:r>
              <a:rPr lang="es-ES" sz="2400" dirty="0"/>
              <a:t>biológica de las aguas residuales urbanas es muy significativa la problemática que genera </a:t>
            </a:r>
            <a:r>
              <a:rPr lang="es-ES" sz="2400" dirty="0" smtClean="0"/>
              <a:t>los </a:t>
            </a:r>
            <a:r>
              <a:rPr lang="es-ES" sz="2400" dirty="0"/>
              <a:t>fangos </a:t>
            </a:r>
            <a:r>
              <a:rPr lang="es-ES" sz="2400" dirty="0" smtClean="0"/>
              <a:t>que </a:t>
            </a:r>
            <a:r>
              <a:rPr lang="es-ES" sz="2400" dirty="0"/>
              <a:t>se obtienen como subproductos</a:t>
            </a:r>
            <a:r>
              <a:rPr lang="es-ES" sz="2400" dirty="0" smtClean="0"/>
              <a:t>.</a:t>
            </a:r>
          </a:p>
          <a:p>
            <a:endParaRPr lang="es-ES" sz="2400" dirty="0" smtClean="0"/>
          </a:p>
          <a:p>
            <a:pPr algn="just"/>
            <a:r>
              <a:rPr lang="es-ES" sz="2400" dirty="0" smtClean="0"/>
              <a:t>Una </a:t>
            </a:r>
            <a:r>
              <a:rPr lang="es-ES" sz="2400" dirty="0"/>
              <a:t>situación semejante ocurre </a:t>
            </a:r>
            <a:r>
              <a:rPr lang="es-ES" sz="2400" dirty="0" smtClean="0"/>
              <a:t>con el tratamiento de </a:t>
            </a:r>
            <a:r>
              <a:rPr lang="es-ES" sz="2400" dirty="0"/>
              <a:t>vertidos industriales urbanos de alta carga</a:t>
            </a:r>
            <a:r>
              <a:rPr lang="es-ES" sz="2400" dirty="0" smtClean="0"/>
              <a:t>.</a:t>
            </a:r>
          </a:p>
          <a:p>
            <a:endParaRPr lang="es-ES" sz="2400" dirty="0" smtClean="0"/>
          </a:p>
          <a:p>
            <a:pPr algn="just"/>
            <a:r>
              <a:rPr lang="es-ES" sz="2400" dirty="0" smtClean="0"/>
              <a:t>En </a:t>
            </a:r>
            <a:r>
              <a:rPr lang="es-ES" sz="2400" dirty="0"/>
              <a:t>ambos casos, la economía global de la operación está muy condicionada con la deshidratación </a:t>
            </a:r>
            <a:r>
              <a:rPr lang="es-ES" sz="2400" dirty="0" smtClean="0"/>
              <a:t>y la obtención de una demanda residual de oxígeno lo menor posible.</a:t>
            </a:r>
            <a:endParaRPr lang="es-ES" sz="2600" dirty="0"/>
          </a:p>
        </p:txBody>
      </p:sp>
    </p:spTree>
    <p:extLst>
      <p:ext uri="{BB962C8B-B14F-4D97-AF65-F5344CB8AC3E}">
        <p14:creationId xmlns="" xmlns:p14="http://schemas.microsoft.com/office/powerpoint/2010/main" val="3971045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80920" cy="792088"/>
          </a:xfrm>
        </p:spPr>
        <p:txBody>
          <a:bodyPr/>
          <a:lstStyle/>
          <a:p>
            <a:r>
              <a:rPr lang="es-ES" dirty="0" smtClean="0"/>
              <a:t>Objeto (</a:t>
            </a:r>
            <a:r>
              <a:rPr lang="es-ES" dirty="0" err="1" smtClean="0"/>
              <a:t>ii</a:t>
            </a:r>
            <a:r>
              <a:rPr lang="es-ES" dirty="0" smtClean="0"/>
              <a:t>)</a:t>
            </a:r>
            <a:endParaRPr lang="es-ES" dirty="0"/>
          </a:p>
        </p:txBody>
      </p:sp>
      <p:sp>
        <p:nvSpPr>
          <p:cNvPr id="3" name="2 Marcador de contenido"/>
          <p:cNvSpPr>
            <a:spLocks noGrp="1"/>
          </p:cNvSpPr>
          <p:nvPr>
            <p:ph idx="1"/>
          </p:nvPr>
        </p:nvSpPr>
        <p:spPr>
          <a:xfrm>
            <a:off x="467544" y="980728"/>
            <a:ext cx="8291264" cy="5361459"/>
          </a:xfrm>
        </p:spPr>
        <p:txBody>
          <a:bodyPr/>
          <a:lstStyle/>
          <a:p>
            <a:pPr algn="just"/>
            <a:r>
              <a:rPr lang="es-ES" sz="2400" dirty="0" smtClean="0"/>
              <a:t>Por esta razón, se justifica que el objeto de este proyecto sea estudiar la funcionalidad de las respuestas en la primera etapa del proceso de digestión anaerobia valido para el tratamiento de los fangos biológicos y vertidos orgánicos de alta carga.</a:t>
            </a:r>
          </a:p>
          <a:p>
            <a:pPr algn="just"/>
            <a:endParaRPr lang="es-ES" sz="2400" dirty="0" smtClean="0"/>
          </a:p>
          <a:p>
            <a:r>
              <a:rPr lang="es-ES" sz="2600" dirty="0" smtClean="0"/>
              <a:t>Para ello se fijaron los siguientes etapas generales:</a:t>
            </a:r>
          </a:p>
          <a:p>
            <a:pPr lvl="2">
              <a:buFont typeface="Wingdings" pitchFamily="2" charset="2"/>
              <a:buChar char="ü"/>
            </a:pPr>
            <a:r>
              <a:rPr lang="es-ES" sz="2000" dirty="0" smtClean="0"/>
              <a:t>Planteamiento del problema		</a:t>
            </a:r>
          </a:p>
          <a:p>
            <a:pPr lvl="2">
              <a:buFont typeface="Wingdings" pitchFamily="2" charset="2"/>
              <a:buChar char="ü"/>
            </a:pPr>
            <a:r>
              <a:rPr lang="es-ES" sz="2000" dirty="0" smtClean="0"/>
              <a:t>Desarrollo experimental		</a:t>
            </a:r>
          </a:p>
          <a:p>
            <a:pPr lvl="2">
              <a:buFont typeface="Wingdings" pitchFamily="2" charset="2"/>
              <a:buChar char="ü"/>
            </a:pPr>
            <a:r>
              <a:rPr lang="es-ES" sz="2000" dirty="0" smtClean="0"/>
              <a:t>Evaluación de los resultados obtenidos</a:t>
            </a:r>
          </a:p>
          <a:p>
            <a:pPr lvl="2">
              <a:buFont typeface="Wingdings" pitchFamily="2" charset="2"/>
              <a:buChar char="ü"/>
            </a:pPr>
            <a:r>
              <a:rPr lang="es-ES" sz="2000" dirty="0" smtClean="0"/>
              <a:t>Conclusiones finales</a:t>
            </a:r>
          </a:p>
          <a:p>
            <a:endParaRPr lang="es-ES" sz="2000" dirty="0" smtClean="0"/>
          </a:p>
          <a:p>
            <a:endParaRPr lang="es-ES" sz="2600"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3971045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t>Reactor y Equipos</a:t>
            </a:r>
          </a:p>
          <a:p>
            <a:pPr marL="514350" lvl="0" indent="-514350">
              <a:buFont typeface="+mj-lt"/>
              <a:buAutoNum type="arabicPeriod"/>
            </a:pPr>
            <a:r>
              <a:rPr lang="es-ES" sz="2000" dirty="0" smtClean="0"/>
              <a:t>Reactivos y Materia Prima</a:t>
            </a:r>
          </a:p>
          <a:p>
            <a:pPr marL="514350" lvl="0" indent="-514350">
              <a:buFont typeface="+mj-lt"/>
              <a:buAutoNum type="arabicPeriod"/>
            </a:pPr>
            <a:r>
              <a:rPr lang="es-ES" sz="2000" dirty="0" smtClean="0"/>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143000"/>
          </a:xfrm>
        </p:spPr>
        <p:txBody>
          <a:bodyPr/>
          <a:lstStyle/>
          <a:p>
            <a:r>
              <a:rPr lang="es-ES" dirty="0" smtClean="0"/>
              <a:t>Proceso Anaerobio</a:t>
            </a:r>
            <a:endParaRPr lang="es-ES" dirty="0"/>
          </a:p>
        </p:txBody>
      </p:sp>
      <p:grpSp>
        <p:nvGrpSpPr>
          <p:cNvPr id="7" name="Group 6"/>
          <p:cNvGrpSpPr/>
          <p:nvPr/>
        </p:nvGrpSpPr>
        <p:grpSpPr>
          <a:xfrm>
            <a:off x="251507" y="1976328"/>
            <a:ext cx="8712981" cy="3034454"/>
            <a:chOff x="251507" y="1423986"/>
            <a:chExt cx="8712981" cy="3034454"/>
          </a:xfrm>
        </p:grpSpPr>
        <p:sp>
          <p:nvSpPr>
            <p:cNvPr id="4" name="TextBox 3"/>
            <p:cNvSpPr txBox="1"/>
            <p:nvPr/>
          </p:nvSpPr>
          <p:spPr>
            <a:xfrm>
              <a:off x="1763688" y="1916832"/>
              <a:ext cx="1944216" cy="369332"/>
            </a:xfrm>
            <a:prstGeom prst="rect">
              <a:avLst/>
            </a:prstGeom>
            <a:noFill/>
          </p:spPr>
          <p:txBody>
            <a:bodyPr wrap="square" rtlCol="0">
              <a:spAutoFit/>
            </a:bodyPr>
            <a:lstStyle/>
            <a:p>
              <a:r>
                <a:rPr lang="es-ES" dirty="0" smtClean="0"/>
                <a:t>Macromoléculas</a:t>
              </a:r>
              <a:endParaRPr lang="es-ES" dirty="0"/>
            </a:p>
          </p:txBody>
        </p:sp>
        <p:sp>
          <p:nvSpPr>
            <p:cNvPr id="5" name="TextBox 4"/>
            <p:cNvSpPr txBox="1"/>
            <p:nvPr/>
          </p:nvSpPr>
          <p:spPr>
            <a:xfrm>
              <a:off x="1619672" y="2924944"/>
              <a:ext cx="2698175" cy="369332"/>
            </a:xfrm>
            <a:prstGeom prst="rect">
              <a:avLst/>
            </a:prstGeom>
            <a:noFill/>
          </p:spPr>
          <p:txBody>
            <a:bodyPr wrap="none" rtlCol="0">
              <a:spAutoFit/>
            </a:bodyPr>
            <a:lstStyle/>
            <a:p>
              <a:r>
                <a:rPr lang="es-ES" dirty="0" smtClean="0"/>
                <a:t>Ácidos Orgánicos (AGV)</a:t>
              </a:r>
              <a:endParaRPr lang="es-ES" dirty="0"/>
            </a:p>
          </p:txBody>
        </p:sp>
        <p:sp>
          <p:nvSpPr>
            <p:cNvPr id="6" name="TextBox 5"/>
            <p:cNvSpPr txBox="1"/>
            <p:nvPr/>
          </p:nvSpPr>
          <p:spPr>
            <a:xfrm>
              <a:off x="2043949" y="4089108"/>
              <a:ext cx="1379496" cy="369332"/>
            </a:xfrm>
            <a:prstGeom prst="rect">
              <a:avLst/>
            </a:prstGeom>
            <a:noFill/>
          </p:spPr>
          <p:txBody>
            <a:bodyPr wrap="square" rtlCol="0">
              <a:spAutoFit/>
            </a:bodyPr>
            <a:lstStyle/>
            <a:p>
              <a:r>
                <a:rPr lang="es-ES" dirty="0" smtClean="0"/>
                <a:t>CH</a:t>
              </a:r>
              <a:r>
                <a:rPr lang="es-ES" baseline="-25000" dirty="0" smtClean="0"/>
                <a:t>4</a:t>
              </a:r>
              <a:r>
                <a:rPr lang="es-ES" dirty="0" smtClean="0"/>
                <a:t> + CO</a:t>
              </a:r>
              <a:r>
                <a:rPr lang="es-ES" baseline="-25000" dirty="0"/>
                <a:t>2</a:t>
              </a:r>
              <a:endParaRPr lang="es-ES" dirty="0"/>
            </a:p>
          </p:txBody>
        </p:sp>
        <p:sp>
          <p:nvSpPr>
            <p:cNvPr id="8" name="TextBox 7"/>
            <p:cNvSpPr txBox="1"/>
            <p:nvPr/>
          </p:nvSpPr>
          <p:spPr>
            <a:xfrm>
              <a:off x="5969383" y="2954393"/>
              <a:ext cx="1223145" cy="369332"/>
            </a:xfrm>
            <a:prstGeom prst="rect">
              <a:avLst/>
            </a:prstGeom>
            <a:noFill/>
          </p:spPr>
          <p:txBody>
            <a:bodyPr wrap="square" rtlCol="0">
              <a:spAutoFit/>
            </a:bodyPr>
            <a:lstStyle/>
            <a:p>
              <a:r>
                <a:rPr lang="es-ES" dirty="0" smtClean="0"/>
                <a:t>H</a:t>
              </a:r>
              <a:r>
                <a:rPr lang="es-ES" baseline="-25000" dirty="0" smtClean="0"/>
                <a:t>2</a:t>
              </a:r>
              <a:r>
                <a:rPr lang="es-ES" dirty="0" smtClean="0"/>
                <a:t> + </a:t>
              </a:r>
              <a:r>
                <a:rPr lang="es-ES" dirty="0"/>
                <a:t>CO</a:t>
              </a:r>
              <a:r>
                <a:rPr lang="es-ES" baseline="-25000" dirty="0"/>
                <a:t>2</a:t>
              </a:r>
              <a:endParaRPr lang="es-ES" dirty="0"/>
            </a:p>
          </p:txBody>
        </p:sp>
        <p:sp>
          <p:nvSpPr>
            <p:cNvPr id="10" name="TextBox 9"/>
            <p:cNvSpPr txBox="1"/>
            <p:nvPr/>
          </p:nvSpPr>
          <p:spPr>
            <a:xfrm>
              <a:off x="6275169" y="4067780"/>
              <a:ext cx="611572" cy="369332"/>
            </a:xfrm>
            <a:prstGeom prst="rect">
              <a:avLst/>
            </a:prstGeom>
            <a:noFill/>
          </p:spPr>
          <p:txBody>
            <a:bodyPr wrap="square" rtlCol="0">
              <a:spAutoFit/>
            </a:bodyPr>
            <a:lstStyle/>
            <a:p>
              <a:r>
                <a:rPr lang="es-ES" dirty="0"/>
                <a:t>CH</a:t>
              </a:r>
              <a:r>
                <a:rPr lang="es-ES" baseline="-25000" dirty="0"/>
                <a:t>4</a:t>
              </a:r>
              <a:endParaRPr lang="es-ES" dirty="0"/>
            </a:p>
          </p:txBody>
        </p:sp>
        <p:sp>
          <p:nvSpPr>
            <p:cNvPr id="11" name="Down Arrow 10"/>
            <p:cNvSpPr/>
            <p:nvPr/>
          </p:nvSpPr>
          <p:spPr>
            <a:xfrm>
              <a:off x="2551578" y="2286164"/>
              <a:ext cx="364238" cy="494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Down Arrow 12"/>
            <p:cNvSpPr/>
            <p:nvPr/>
          </p:nvSpPr>
          <p:spPr>
            <a:xfrm>
              <a:off x="2553677" y="3481188"/>
              <a:ext cx="364238" cy="494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ight Arrow 13"/>
            <p:cNvSpPr/>
            <p:nvPr/>
          </p:nvSpPr>
          <p:spPr>
            <a:xfrm>
              <a:off x="4427984" y="2924944"/>
              <a:ext cx="1296144" cy="3913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Down Arrow 14"/>
            <p:cNvSpPr/>
            <p:nvPr/>
          </p:nvSpPr>
          <p:spPr>
            <a:xfrm>
              <a:off x="6398837" y="3493555"/>
              <a:ext cx="364238" cy="4947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TextBox 15"/>
            <p:cNvSpPr txBox="1"/>
            <p:nvPr/>
          </p:nvSpPr>
          <p:spPr>
            <a:xfrm>
              <a:off x="7164288" y="3451066"/>
              <a:ext cx="1800200" cy="369332"/>
            </a:xfrm>
            <a:prstGeom prst="rect">
              <a:avLst/>
            </a:prstGeom>
            <a:noFill/>
          </p:spPr>
          <p:txBody>
            <a:bodyPr wrap="square" rtlCol="0">
              <a:spAutoFit/>
            </a:bodyPr>
            <a:lstStyle/>
            <a:p>
              <a:r>
                <a:rPr lang="es-ES" dirty="0" err="1" smtClean="0"/>
                <a:t>Metanogénesis</a:t>
              </a:r>
              <a:endParaRPr lang="es-ES" dirty="0"/>
            </a:p>
          </p:txBody>
        </p:sp>
        <p:sp>
          <p:nvSpPr>
            <p:cNvPr id="17" name="Rectangle 16"/>
            <p:cNvSpPr/>
            <p:nvPr/>
          </p:nvSpPr>
          <p:spPr>
            <a:xfrm>
              <a:off x="4590256" y="1423986"/>
              <a:ext cx="1626462" cy="923330"/>
            </a:xfrm>
            <a:prstGeom prst="rect">
              <a:avLst/>
            </a:prstGeom>
          </p:spPr>
          <p:txBody>
            <a:bodyPr wrap="square">
              <a:spAutoFit/>
            </a:bodyPr>
            <a:lstStyle/>
            <a:p>
              <a:r>
                <a:rPr lang="es-ES" dirty="0"/>
                <a:t>Hidrólisis,</a:t>
              </a:r>
            </a:p>
            <a:p>
              <a:r>
                <a:rPr lang="es-ES" dirty="0" err="1" smtClean="0"/>
                <a:t>Acidogénesis</a:t>
              </a:r>
              <a:endParaRPr lang="es-ES" dirty="0" smtClean="0"/>
            </a:p>
            <a:p>
              <a:r>
                <a:rPr lang="es-ES" dirty="0" err="1" smtClean="0"/>
                <a:t>Acetogénesis</a:t>
              </a:r>
              <a:endParaRPr lang="es-ES" dirty="0"/>
            </a:p>
          </p:txBody>
        </p:sp>
        <p:sp>
          <p:nvSpPr>
            <p:cNvPr id="3" name="TextBox 2"/>
            <p:cNvSpPr txBox="1"/>
            <p:nvPr/>
          </p:nvSpPr>
          <p:spPr>
            <a:xfrm>
              <a:off x="251507" y="2723560"/>
              <a:ext cx="1164101" cy="830997"/>
            </a:xfrm>
            <a:prstGeom prst="rect">
              <a:avLst/>
            </a:prstGeom>
            <a:noFill/>
          </p:spPr>
          <p:txBody>
            <a:bodyPr wrap="none" rtlCol="0">
              <a:spAutoFit/>
            </a:bodyPr>
            <a:lstStyle/>
            <a:p>
              <a:r>
                <a:rPr lang="es-ES" sz="1600" dirty="0" smtClean="0"/>
                <a:t>Acetato</a:t>
              </a:r>
            </a:p>
            <a:p>
              <a:r>
                <a:rPr lang="es-ES" sz="1600" dirty="0" err="1" smtClean="0"/>
                <a:t>Propíonico</a:t>
              </a:r>
              <a:endParaRPr lang="es-ES" sz="1600" dirty="0" smtClean="0"/>
            </a:p>
            <a:p>
              <a:r>
                <a:rPr lang="es-ES" sz="1600" dirty="0" smtClean="0"/>
                <a:t>Butírico</a:t>
              </a:r>
              <a:endParaRPr lang="es-ES" sz="1600" dirty="0"/>
            </a:p>
          </p:txBody>
        </p:sp>
      </p:grpSp>
      <p:sp>
        <p:nvSpPr>
          <p:cNvPr id="18" name="Rectangle 17"/>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2513272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CuadroTexto"/>
          <p:cNvSpPr txBox="1"/>
          <p:nvPr/>
        </p:nvSpPr>
        <p:spPr>
          <a:xfrm>
            <a:off x="323528" y="764704"/>
            <a:ext cx="8352928" cy="5386090"/>
          </a:xfrm>
          <a:prstGeom prst="rect">
            <a:avLst/>
          </a:prstGeom>
          <a:noFill/>
        </p:spPr>
        <p:txBody>
          <a:bodyPr wrap="square" rtlCol="0">
            <a:spAutoFit/>
          </a:bodyPr>
          <a:lstStyle/>
          <a:p>
            <a:pPr>
              <a:buNone/>
            </a:pPr>
            <a:r>
              <a:rPr lang="es-ES" sz="2400" dirty="0" smtClean="0">
                <a:solidFill>
                  <a:srgbClr val="C00000"/>
                </a:solidFill>
              </a:rPr>
              <a:t>Ventajas Anaerobio frente a Aerobio</a:t>
            </a:r>
          </a:p>
          <a:p>
            <a:pPr>
              <a:buNone/>
            </a:pPr>
            <a:endParaRPr lang="es-ES" dirty="0" smtClean="0"/>
          </a:p>
          <a:p>
            <a:pPr>
              <a:buFont typeface="Arial" pitchFamily="34" charset="0"/>
              <a:buChar char="•"/>
            </a:pPr>
            <a:r>
              <a:rPr lang="es-ES" sz="1600" dirty="0" smtClean="0"/>
              <a:t>El fango resultante ocupa menos volumen y se puede secar más fácilmente que el de la digestión aerobia</a:t>
            </a:r>
          </a:p>
          <a:p>
            <a:pPr>
              <a:buFont typeface="Arial" pitchFamily="34" charset="0"/>
              <a:buChar char="•"/>
            </a:pPr>
            <a:endParaRPr lang="es-ES" sz="1600" dirty="0" smtClean="0"/>
          </a:p>
          <a:p>
            <a:pPr>
              <a:buFont typeface="Arial" pitchFamily="34" charset="0"/>
              <a:buChar char="•"/>
            </a:pPr>
            <a:r>
              <a:rPr lang="es-ES" sz="1600" dirty="0" smtClean="0"/>
              <a:t>Sirve como tratamiento de residuos contaminantes para disminuir malos olores y microorganismos patógenos y la degradación parcial de la materia orgánica, mejorando la calidad del agua residual que se vierte a los ríos o se infiltra al subsuelo.</a:t>
            </a:r>
          </a:p>
          <a:p>
            <a:pPr>
              <a:buFont typeface="Arial" pitchFamily="34" charset="0"/>
              <a:buChar char="•"/>
            </a:pPr>
            <a:endParaRPr lang="es-ES" sz="1600" dirty="0" smtClean="0"/>
          </a:p>
          <a:p>
            <a:pPr lvl="0">
              <a:buFont typeface="Arial" pitchFamily="34" charset="0"/>
              <a:buChar char="•"/>
            </a:pPr>
            <a:r>
              <a:rPr lang="es-ES" sz="1600" dirty="0" smtClean="0"/>
              <a:t>La eliminación de los contaminantes es comparable a la de los mejores tratamientos aerobios.</a:t>
            </a:r>
          </a:p>
          <a:p>
            <a:pPr>
              <a:buFont typeface="Arial" pitchFamily="34" charset="0"/>
              <a:buChar char="•"/>
            </a:pPr>
            <a:endParaRPr lang="es-ES" sz="1600" dirty="0" smtClean="0"/>
          </a:p>
          <a:p>
            <a:pPr>
              <a:buFont typeface="Arial" pitchFamily="34" charset="0"/>
              <a:buChar char="•"/>
            </a:pPr>
            <a:r>
              <a:rPr lang="es-ES" sz="1600" dirty="0" smtClean="0"/>
              <a:t>No hay que invertir en deshacerse de los organismos implicados en el proceso anaerobio.</a:t>
            </a:r>
          </a:p>
          <a:p>
            <a:pPr>
              <a:buFont typeface="Arial" pitchFamily="34" charset="0"/>
              <a:buChar char="•"/>
            </a:pPr>
            <a:endParaRPr lang="es-ES" sz="1600" dirty="0" smtClean="0"/>
          </a:p>
          <a:p>
            <a:pPr lvl="0">
              <a:buFont typeface="Arial" pitchFamily="34" charset="0"/>
              <a:buChar char="•"/>
            </a:pPr>
            <a:r>
              <a:rPr lang="es-ES" sz="1600" dirty="0" smtClean="0"/>
              <a:t>Debido al gas producido por la digestión, en el global del proceso se incurre en un balance energético positivo.</a:t>
            </a:r>
          </a:p>
          <a:p>
            <a:pPr lvl="0">
              <a:buFont typeface="Arial" pitchFamily="34" charset="0"/>
              <a:buChar char="•"/>
            </a:pPr>
            <a:endParaRPr lang="es-ES" sz="1600" dirty="0" smtClean="0"/>
          </a:p>
          <a:p>
            <a:pPr>
              <a:buFont typeface="Arial" pitchFamily="34" charset="0"/>
              <a:buChar char="•"/>
            </a:pPr>
            <a:r>
              <a:rPr lang="es-ES" sz="1600" dirty="0" smtClean="0"/>
              <a:t>Transformación de la materia orgánica en fertilizantes orgánicos de alta calidad.</a:t>
            </a:r>
          </a:p>
          <a:p>
            <a:pPr lvl="0">
              <a:buFont typeface="Arial" pitchFamily="34" charset="0"/>
              <a:buChar char="•"/>
            </a:pPr>
            <a:endParaRPr lang="es-ES" sz="1600" dirty="0" smtClean="0"/>
          </a:p>
          <a:p>
            <a:pPr>
              <a:buFont typeface="Arial" pitchFamily="34" charset="0"/>
              <a:buChar char="•"/>
            </a:pPr>
            <a:endParaRPr lang="es-ES" sz="1400" dirty="0"/>
          </a:p>
        </p:txBody>
      </p:sp>
      <p:sp>
        <p:nvSpPr>
          <p:cNvPr id="2" name="1 Título"/>
          <p:cNvSpPr>
            <a:spLocks noGrp="1"/>
          </p:cNvSpPr>
          <p:nvPr>
            <p:ph type="title"/>
          </p:nvPr>
        </p:nvSpPr>
        <p:spPr>
          <a:xfrm>
            <a:off x="395536" y="0"/>
            <a:ext cx="8280920" cy="764704"/>
          </a:xfrm>
        </p:spPr>
        <p:txBody>
          <a:bodyPr/>
          <a:lstStyle/>
          <a:p>
            <a:r>
              <a:rPr lang="es-ES" dirty="0" smtClean="0"/>
              <a:t>Comparación con Aerobio (I)</a:t>
            </a:r>
            <a:endParaRPr lang="es-ES" dirty="0"/>
          </a:p>
        </p:txBody>
      </p:sp>
    </p:spTree>
    <p:extLst>
      <p:ext uri="{BB962C8B-B14F-4D97-AF65-F5344CB8AC3E}">
        <p14:creationId xmlns="" xmlns:p14="http://schemas.microsoft.com/office/powerpoint/2010/main" val="4276379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395536" y="0"/>
            <a:ext cx="8280920" cy="764704"/>
          </a:xfrm>
        </p:spPr>
        <p:txBody>
          <a:bodyPr/>
          <a:lstStyle/>
          <a:p>
            <a:r>
              <a:rPr lang="es-ES" dirty="0" smtClean="0"/>
              <a:t>Comparación con Aerobio (II)</a:t>
            </a:r>
            <a:endParaRPr lang="es-ES" dirty="0"/>
          </a:p>
        </p:txBody>
      </p:sp>
      <p:sp>
        <p:nvSpPr>
          <p:cNvPr id="5" name="4 CuadroTexto"/>
          <p:cNvSpPr txBox="1"/>
          <p:nvPr/>
        </p:nvSpPr>
        <p:spPr>
          <a:xfrm>
            <a:off x="467544" y="836712"/>
            <a:ext cx="8208912" cy="4680520"/>
          </a:xfrm>
          <a:prstGeom prst="rect">
            <a:avLst/>
          </a:prstGeom>
          <a:noFill/>
        </p:spPr>
        <p:txBody>
          <a:bodyPr wrap="square" rtlCol="0">
            <a:spAutoFit/>
          </a:bodyPr>
          <a:lstStyle/>
          <a:p>
            <a:r>
              <a:rPr lang="es-ES" sz="2400" dirty="0" smtClean="0">
                <a:solidFill>
                  <a:srgbClr val="C00000"/>
                </a:solidFill>
              </a:rPr>
              <a:t>Inconvenientes Anaerobio frente a Aerobio</a:t>
            </a:r>
          </a:p>
          <a:p>
            <a:pPr>
              <a:buFont typeface="Arial" pitchFamily="34" charset="0"/>
              <a:buChar char="•"/>
            </a:pPr>
            <a:endParaRPr lang="es-ES" sz="1600" dirty="0" smtClean="0"/>
          </a:p>
          <a:p>
            <a:pPr>
              <a:buFont typeface="Arial" pitchFamily="34" charset="0"/>
              <a:buChar char="•"/>
            </a:pPr>
            <a:r>
              <a:rPr lang="es-ES" dirty="0" smtClean="0"/>
              <a:t>Más limitada que la aeróbica al ser esta limitada por el oxígeno</a:t>
            </a:r>
          </a:p>
          <a:p>
            <a:pPr>
              <a:buFont typeface="Arial" pitchFamily="34" charset="0"/>
              <a:buChar char="•"/>
            </a:pPr>
            <a:endParaRPr lang="es-ES" dirty="0" smtClean="0"/>
          </a:p>
          <a:p>
            <a:pPr>
              <a:buFont typeface="Arial" pitchFamily="34" charset="0"/>
              <a:buChar char="•"/>
            </a:pPr>
            <a:r>
              <a:rPr lang="es-ES" dirty="0" smtClean="0"/>
              <a:t>Mayor inversión debido al recipiente cerrado y las conducciones de gas y el control que hay que ejercer sobre las instalaciones</a:t>
            </a:r>
          </a:p>
          <a:p>
            <a:endParaRPr lang="es-ES" dirty="0" smtClean="0"/>
          </a:p>
          <a:p>
            <a:pPr>
              <a:buFont typeface="Arial" pitchFamily="34" charset="0"/>
              <a:buChar char="•"/>
            </a:pPr>
            <a:r>
              <a:rPr lang="es-ES" dirty="0" smtClean="0"/>
              <a:t>El proceso anaerobio no permite la nitrificación de los compuestos</a:t>
            </a:r>
          </a:p>
          <a:p>
            <a:pPr>
              <a:buFont typeface="Arial" pitchFamily="34" charset="0"/>
              <a:buChar char="•"/>
            </a:pPr>
            <a:endParaRPr lang="es-ES" dirty="0" smtClean="0"/>
          </a:p>
          <a:p>
            <a:pPr>
              <a:buFont typeface="Arial" pitchFamily="34" charset="0"/>
              <a:buChar char="•"/>
            </a:pPr>
            <a:r>
              <a:rPr lang="es-ES" dirty="0" smtClean="0"/>
              <a:t>Complejidad en bacteriológica, se necesitan bacterias concretas y en perfecta coordinación</a:t>
            </a:r>
          </a:p>
          <a:p>
            <a:pPr>
              <a:buFont typeface="Arial" pitchFamily="34" charset="0"/>
              <a:buChar char="•"/>
            </a:pPr>
            <a:endParaRPr lang="es-ES" dirty="0" smtClean="0"/>
          </a:p>
          <a:p>
            <a:pPr>
              <a:buFont typeface="Arial" pitchFamily="34" charset="0"/>
              <a:buChar char="•"/>
            </a:pPr>
            <a:r>
              <a:rPr lang="es-ES" dirty="0" smtClean="0"/>
              <a:t>Sensibilidad de las bacterias </a:t>
            </a:r>
            <a:r>
              <a:rPr lang="es-ES" dirty="0" err="1" smtClean="0"/>
              <a:t>metanogénicas</a:t>
            </a:r>
            <a:r>
              <a:rPr lang="es-ES" dirty="0" smtClean="0"/>
              <a:t> a los choques tóxicos, son fácilmente inhibidas</a:t>
            </a:r>
          </a:p>
          <a:p>
            <a:pPr>
              <a:buFont typeface="Arial" pitchFamily="34" charset="0"/>
              <a:buChar char="•"/>
            </a:pPr>
            <a:endParaRPr lang="es-ES" dirty="0" smtClean="0"/>
          </a:p>
          <a:p>
            <a:pPr>
              <a:buFont typeface="Arial" pitchFamily="34" charset="0"/>
              <a:buChar char="•"/>
            </a:pPr>
            <a:r>
              <a:rPr lang="es-ES" dirty="0" smtClean="0"/>
              <a:t>La digestión aerobia proporciona un mayor rendimiento a la anaerobia</a:t>
            </a:r>
          </a:p>
        </p:txBody>
      </p:sp>
      <p:sp>
        <p:nvSpPr>
          <p:cNvPr id="2" name="Rectangle 1"/>
          <p:cNvSpPr/>
          <p:nvPr/>
        </p:nvSpPr>
        <p:spPr>
          <a:xfrm>
            <a:off x="35496" y="6669360"/>
            <a:ext cx="792088" cy="188640"/>
          </a:xfrm>
          <a:prstGeom prst="rect">
            <a:avLst/>
          </a:prstGeom>
          <a:solidFill>
            <a:srgbClr val="E4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3777885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t>Reactivos y Materia Prima</a:t>
            </a:r>
          </a:p>
          <a:p>
            <a:pPr marL="514350" lvl="0" indent="-514350">
              <a:buFont typeface="+mj-lt"/>
              <a:buAutoNum type="arabicPeriod"/>
            </a:pPr>
            <a:r>
              <a:rPr lang="es-ES" sz="2000" dirty="0" smtClean="0"/>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1400"/>
            <a:ext cx="8229600" cy="1143000"/>
          </a:xfrm>
        </p:spPr>
        <p:txBody>
          <a:bodyPr/>
          <a:lstStyle/>
          <a:p>
            <a:r>
              <a:rPr lang="es-ES" dirty="0" smtClean="0"/>
              <a:t>Reactor y Equipos</a:t>
            </a:r>
            <a:endParaRPr lang="es-ES" dirty="0"/>
          </a:p>
        </p:txBody>
      </p:sp>
      <p:sp>
        <p:nvSpPr>
          <p:cNvPr id="3" name="2 Marcador de contenido"/>
          <p:cNvSpPr>
            <a:spLocks noGrp="1"/>
          </p:cNvSpPr>
          <p:nvPr>
            <p:ph idx="1"/>
          </p:nvPr>
        </p:nvSpPr>
        <p:spPr>
          <a:xfrm>
            <a:off x="251520" y="1124744"/>
            <a:ext cx="8363272" cy="5217443"/>
          </a:xfrm>
        </p:spPr>
        <p:txBody>
          <a:bodyPr/>
          <a:lstStyle/>
          <a:p>
            <a:r>
              <a:rPr lang="es-ES" sz="2000" b="1" dirty="0" smtClean="0"/>
              <a:t>Reactor </a:t>
            </a:r>
            <a:r>
              <a:rPr lang="es-ES" sz="2000" b="1" dirty="0" err="1" smtClean="0"/>
              <a:t>Armfield</a:t>
            </a:r>
            <a:r>
              <a:rPr lang="es-ES" sz="2000" b="1" dirty="0" smtClean="0"/>
              <a:t> Ltd. W8</a:t>
            </a:r>
          </a:p>
          <a:p>
            <a:endParaRPr lang="es-ES" sz="1600" dirty="0"/>
          </a:p>
          <a:p>
            <a:endParaRPr lang="es-ES" sz="1600" dirty="0" smtClean="0"/>
          </a:p>
          <a:p>
            <a:endParaRPr lang="es-ES" sz="1600" dirty="0" smtClean="0"/>
          </a:p>
          <a:p>
            <a:r>
              <a:rPr lang="es-ES" sz="1600" dirty="0" smtClean="0"/>
              <a:t>PH-metro GLP 22 </a:t>
            </a:r>
            <a:r>
              <a:rPr lang="es-ES" sz="1600" dirty="0" err="1" smtClean="0"/>
              <a:t>Crison</a:t>
            </a:r>
            <a:endParaRPr lang="es-ES" sz="1600" dirty="0" smtClean="0"/>
          </a:p>
          <a:p>
            <a:r>
              <a:rPr lang="es-ES" sz="1600" dirty="0" err="1" smtClean="0"/>
              <a:t>Espectofotómetro</a:t>
            </a:r>
            <a:r>
              <a:rPr lang="es-ES" sz="1600" dirty="0" smtClean="0"/>
              <a:t> Milton Roy, </a:t>
            </a:r>
            <a:r>
              <a:rPr lang="es-ES" sz="1600" dirty="0" err="1" smtClean="0"/>
              <a:t>Genesis</a:t>
            </a:r>
            <a:r>
              <a:rPr lang="es-ES" sz="1600" dirty="0" smtClean="0"/>
              <a:t> 5.</a:t>
            </a:r>
          </a:p>
          <a:p>
            <a:r>
              <a:rPr lang="es-ES" sz="1600" dirty="0" smtClean="0"/>
              <a:t>Placa calefactora con agitador </a:t>
            </a:r>
            <a:r>
              <a:rPr lang="es-ES" sz="1600" dirty="0" err="1" smtClean="0"/>
              <a:t>Delabo</a:t>
            </a:r>
            <a:r>
              <a:rPr lang="es-ES" sz="1600" dirty="0" smtClean="0"/>
              <a:t>.</a:t>
            </a:r>
          </a:p>
          <a:p>
            <a:r>
              <a:rPr lang="es-ES" sz="1600" dirty="0" err="1" smtClean="0"/>
              <a:t>Termorreactor</a:t>
            </a:r>
            <a:r>
              <a:rPr lang="es-ES" sz="1600" dirty="0" smtClean="0"/>
              <a:t> Eco 16 </a:t>
            </a:r>
            <a:r>
              <a:rPr lang="es-ES" sz="1600" dirty="0" err="1" smtClean="0"/>
              <a:t>Velp</a:t>
            </a:r>
            <a:r>
              <a:rPr lang="es-ES" sz="1600" dirty="0" smtClean="0"/>
              <a:t> </a:t>
            </a:r>
            <a:r>
              <a:rPr lang="es-ES" sz="1600" dirty="0" err="1" smtClean="0"/>
              <a:t>Scientifica</a:t>
            </a:r>
            <a:endParaRPr lang="es-ES" sz="1600" dirty="0" smtClean="0"/>
          </a:p>
          <a:p>
            <a:r>
              <a:rPr lang="es-ES" sz="1600" dirty="0" smtClean="0"/>
              <a:t>Temporizadores</a:t>
            </a:r>
          </a:p>
          <a:p>
            <a:r>
              <a:rPr lang="es-ES" sz="1600" dirty="0" smtClean="0"/>
              <a:t>Balanza digital </a:t>
            </a:r>
            <a:r>
              <a:rPr lang="es-ES" sz="1600" dirty="0" err="1" smtClean="0"/>
              <a:t>Kerm</a:t>
            </a:r>
            <a:r>
              <a:rPr lang="es-ES" sz="1600" dirty="0" smtClean="0"/>
              <a:t> 440-35 N</a:t>
            </a:r>
          </a:p>
          <a:p>
            <a:r>
              <a:rPr lang="es-ES" sz="1600" dirty="0" smtClean="0"/>
              <a:t>Bomba de caudal 3 L/h regulable</a:t>
            </a:r>
          </a:p>
          <a:p>
            <a:r>
              <a:rPr lang="es-ES" sz="1600" dirty="0" smtClean="0"/>
              <a:t>Difusores</a:t>
            </a:r>
          </a:p>
          <a:p>
            <a:r>
              <a:rPr lang="es-ES" sz="1600" dirty="0" smtClean="0"/>
              <a:t>Cronómetro</a:t>
            </a:r>
          </a:p>
          <a:p>
            <a:endParaRPr lang="es-ES" sz="1600" dirty="0" smtClean="0"/>
          </a:p>
          <a:p>
            <a:endParaRPr lang="es-ES" sz="1600" dirty="0"/>
          </a:p>
        </p:txBody>
      </p:sp>
      <p:pic>
        <p:nvPicPr>
          <p:cNvPr id="4" name="irc_mi" descr="http://www.discoverarmfield.co.uk/data/w8/images/w8.jpg"/>
          <p:cNvPicPr>
            <a:picLocks/>
          </p:cNvPicPr>
          <p:nvPr/>
        </p:nvPicPr>
        <p:blipFill>
          <a:blip r:embed="rId3" cstate="print"/>
          <a:srcRect/>
          <a:stretch>
            <a:fillRect/>
          </a:stretch>
        </p:blipFill>
        <p:spPr bwMode="auto">
          <a:xfrm>
            <a:off x="4355976" y="836712"/>
            <a:ext cx="2995266" cy="1652764"/>
          </a:xfrm>
          <a:prstGeom prst="rect">
            <a:avLst/>
          </a:prstGeom>
          <a:noFill/>
          <a:ln w="9525">
            <a:noFill/>
            <a:miter lim="800000"/>
            <a:headEnd/>
            <a:tailEnd/>
          </a:ln>
        </p:spPr>
      </p:pic>
      <p:pic>
        <p:nvPicPr>
          <p:cNvPr id="1026" name="Picture 2" descr="http://www.tntech.edu/files/chemistry/galleries/equipment/biochemical/Genesis_5_UV-VIS_Spectrometer.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415138" y="2780928"/>
            <a:ext cx="2232248" cy="167418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http://img2.mlstatic.com/dqo-termorreactor-velp-scientifica-eco-16-made-in-italy_MLA-O-3545055023_12201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211960" y="3615299"/>
            <a:ext cx="1440160" cy="152667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22876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39552" y="0"/>
            <a:ext cx="8208912" cy="836712"/>
          </a:xfrm>
        </p:spPr>
        <p:txBody>
          <a:bodyPr/>
          <a:lstStyle/>
          <a:p>
            <a:r>
              <a:rPr lang="es-ES" dirty="0" smtClean="0"/>
              <a:t>Reactivos y Materia Prima</a:t>
            </a:r>
            <a:endParaRPr lang="es-ES" dirty="0"/>
          </a:p>
        </p:txBody>
      </p:sp>
      <p:sp>
        <p:nvSpPr>
          <p:cNvPr id="3" name="2 Marcador de contenido"/>
          <p:cNvSpPr>
            <a:spLocks noGrp="1"/>
          </p:cNvSpPr>
          <p:nvPr>
            <p:ph idx="1"/>
          </p:nvPr>
        </p:nvSpPr>
        <p:spPr>
          <a:xfrm>
            <a:off x="251520" y="1484784"/>
            <a:ext cx="4536504" cy="5217443"/>
          </a:xfrm>
        </p:spPr>
        <p:txBody>
          <a:bodyPr/>
          <a:lstStyle/>
          <a:p>
            <a:pPr>
              <a:lnSpc>
                <a:spcPct val="150000"/>
              </a:lnSpc>
            </a:pPr>
            <a:r>
              <a:rPr lang="es-ES" sz="1400" dirty="0" smtClean="0"/>
              <a:t>Ácido sulfúrico concentrado (H</a:t>
            </a:r>
            <a:r>
              <a:rPr lang="es-ES" sz="1400" baseline="-25000" dirty="0" smtClean="0"/>
              <a:t>2</a:t>
            </a:r>
            <a:r>
              <a:rPr lang="es-ES" sz="1400" dirty="0" smtClean="0"/>
              <a:t>SO</a:t>
            </a:r>
            <a:r>
              <a:rPr lang="es-ES" sz="1400" baseline="-25000" dirty="0" smtClean="0"/>
              <a:t>4</a:t>
            </a:r>
            <a:r>
              <a:rPr lang="es-ES" sz="1400" dirty="0" smtClean="0"/>
              <a:t>  98%)</a:t>
            </a:r>
          </a:p>
          <a:p>
            <a:pPr>
              <a:lnSpc>
                <a:spcPct val="150000"/>
              </a:lnSpc>
            </a:pPr>
            <a:r>
              <a:rPr lang="es-ES" sz="1400" dirty="0" smtClean="0"/>
              <a:t>Hidróxido sódico (</a:t>
            </a:r>
            <a:r>
              <a:rPr lang="es-ES" sz="1400" dirty="0" err="1" smtClean="0"/>
              <a:t>NaOH</a:t>
            </a:r>
            <a:r>
              <a:rPr lang="es-ES" sz="1400" dirty="0" smtClean="0"/>
              <a:t> 1N)</a:t>
            </a:r>
          </a:p>
          <a:p>
            <a:pPr>
              <a:lnSpc>
                <a:spcPct val="150000"/>
              </a:lnSpc>
            </a:pPr>
            <a:r>
              <a:rPr lang="es-ES" sz="1400" dirty="0" smtClean="0"/>
              <a:t>Sacarosa</a:t>
            </a:r>
          </a:p>
          <a:p>
            <a:pPr>
              <a:lnSpc>
                <a:spcPct val="150000"/>
              </a:lnSpc>
            </a:pPr>
            <a:r>
              <a:rPr lang="es-ES" sz="1400" dirty="0" smtClean="0"/>
              <a:t>Hidrógeno carbonato de amonio (NH</a:t>
            </a:r>
            <a:r>
              <a:rPr lang="es-ES" sz="1400" baseline="-25000" dirty="0" smtClean="0"/>
              <a:t>4</a:t>
            </a:r>
            <a:r>
              <a:rPr lang="es-ES" sz="1400" dirty="0" smtClean="0"/>
              <a:t>HCO</a:t>
            </a:r>
            <a:r>
              <a:rPr lang="es-ES" sz="1400" baseline="-25000" dirty="0" smtClean="0"/>
              <a:t>3</a:t>
            </a:r>
            <a:r>
              <a:rPr lang="es-ES" sz="1400" dirty="0" smtClean="0"/>
              <a:t>)</a:t>
            </a:r>
          </a:p>
          <a:p>
            <a:pPr>
              <a:lnSpc>
                <a:spcPct val="150000"/>
              </a:lnSpc>
            </a:pPr>
            <a:r>
              <a:rPr lang="es-ES" sz="1400" dirty="0" err="1" smtClean="0"/>
              <a:t>Dihidrógeno</a:t>
            </a:r>
            <a:r>
              <a:rPr lang="es-ES" sz="1400" dirty="0" smtClean="0"/>
              <a:t> fosfato de potasio (KH</a:t>
            </a:r>
            <a:r>
              <a:rPr lang="es-ES" sz="1400" baseline="-25000" dirty="0" smtClean="0"/>
              <a:t>2</a:t>
            </a:r>
            <a:r>
              <a:rPr lang="es-ES" sz="1400" dirty="0" smtClean="0"/>
              <a:t>PO</a:t>
            </a:r>
            <a:r>
              <a:rPr lang="es-ES" sz="1400" baseline="-25000" dirty="0" smtClean="0"/>
              <a:t>4</a:t>
            </a:r>
            <a:r>
              <a:rPr lang="es-ES" sz="1400" dirty="0" smtClean="0"/>
              <a:t>)</a:t>
            </a:r>
          </a:p>
          <a:p>
            <a:pPr>
              <a:lnSpc>
                <a:spcPct val="150000"/>
              </a:lnSpc>
            </a:pPr>
            <a:r>
              <a:rPr lang="es-ES" sz="1400" dirty="0" smtClean="0"/>
              <a:t>Hidrógeno carbonato de sodio (NaHCO</a:t>
            </a:r>
            <a:r>
              <a:rPr lang="es-ES" sz="1400" baseline="-25000" dirty="0" smtClean="0"/>
              <a:t>3</a:t>
            </a:r>
            <a:r>
              <a:rPr lang="es-ES" sz="1400" dirty="0" smtClean="0"/>
              <a:t>)</a:t>
            </a:r>
          </a:p>
          <a:p>
            <a:pPr>
              <a:lnSpc>
                <a:spcPct val="150000"/>
              </a:lnSpc>
            </a:pPr>
            <a:r>
              <a:rPr lang="es-ES" sz="1400" dirty="0" smtClean="0"/>
              <a:t>Hidrógeno carbonato de potasio (KHCO</a:t>
            </a:r>
            <a:r>
              <a:rPr lang="es-ES" sz="1400" baseline="-25000" dirty="0" smtClean="0"/>
              <a:t>3</a:t>
            </a:r>
            <a:r>
              <a:rPr lang="es-ES" sz="1400" dirty="0" smtClean="0"/>
              <a:t>)</a:t>
            </a:r>
          </a:p>
          <a:p>
            <a:pPr>
              <a:lnSpc>
                <a:spcPct val="150000"/>
              </a:lnSpc>
            </a:pPr>
            <a:r>
              <a:rPr lang="es-ES" sz="1400" dirty="0" smtClean="0"/>
              <a:t>Trazas de Cationes específicos</a:t>
            </a:r>
          </a:p>
          <a:p>
            <a:pPr>
              <a:lnSpc>
                <a:spcPct val="150000"/>
              </a:lnSpc>
            </a:pPr>
            <a:r>
              <a:rPr lang="es-ES" sz="1400" dirty="0" err="1" smtClean="0"/>
              <a:t>Dicromato</a:t>
            </a:r>
            <a:r>
              <a:rPr lang="es-ES" sz="1400" dirty="0" smtClean="0"/>
              <a:t> potásico (K</a:t>
            </a:r>
            <a:r>
              <a:rPr lang="es-ES" sz="1400" baseline="-25000" dirty="0" smtClean="0"/>
              <a:t>2</a:t>
            </a:r>
            <a:r>
              <a:rPr lang="es-ES" sz="1400" dirty="0" smtClean="0"/>
              <a:t>Cr</a:t>
            </a:r>
            <a:r>
              <a:rPr lang="es-ES" sz="1400" baseline="-25000" dirty="0" smtClean="0"/>
              <a:t>2</a:t>
            </a:r>
            <a:r>
              <a:rPr lang="es-ES" sz="1400" dirty="0" smtClean="0"/>
              <a:t>O</a:t>
            </a:r>
            <a:r>
              <a:rPr lang="es-ES" sz="1400" baseline="-25000" dirty="0" smtClean="0"/>
              <a:t>7</a:t>
            </a:r>
            <a:r>
              <a:rPr lang="es-ES" sz="1400" dirty="0" smtClean="0"/>
              <a:t>)</a:t>
            </a:r>
          </a:p>
        </p:txBody>
      </p:sp>
      <p:sp>
        <p:nvSpPr>
          <p:cNvPr id="4" name="2 Marcador de contenido"/>
          <p:cNvSpPr txBox="1">
            <a:spLocks/>
          </p:cNvSpPr>
          <p:nvPr/>
        </p:nvSpPr>
        <p:spPr bwMode="auto">
          <a:xfrm>
            <a:off x="4427984" y="1484784"/>
            <a:ext cx="4536504" cy="5217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Sulfato de plata (Ag</a:t>
            </a:r>
            <a:r>
              <a:rPr kumimoji="0" lang="es-E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s-ES" sz="1400" b="0" i="0" u="none" strike="noStrike" kern="0" cap="none" spc="0" normalizeH="0" baseline="0" noProof="0" dirty="0" smtClean="0">
                <a:ln>
                  <a:noFill/>
                </a:ln>
                <a:solidFill>
                  <a:schemeClr val="tx1"/>
                </a:solidFill>
                <a:effectLst/>
                <a:uLnTx/>
                <a:uFillTx/>
                <a:latin typeface="+mn-lt"/>
                <a:ea typeface="+mn-ea"/>
                <a:cs typeface="+mn-cs"/>
              </a:rPr>
              <a:t>SO</a:t>
            </a:r>
            <a:r>
              <a:rPr kumimoji="0" lang="es-ES" sz="1400" b="0" i="0" u="none" strike="noStrike" kern="0" cap="none" spc="0" normalizeH="0" baseline="-25000" noProof="0" dirty="0" smtClean="0">
                <a:ln>
                  <a:noFill/>
                </a:ln>
                <a:solidFill>
                  <a:schemeClr val="tx1"/>
                </a:solidFill>
                <a:effectLst/>
                <a:uLnTx/>
                <a:uFillTx/>
                <a:latin typeface="+mn-lt"/>
                <a:ea typeface="+mn-ea"/>
                <a:cs typeface="+mn-cs"/>
              </a:rPr>
              <a:t>4</a:t>
            </a:r>
            <a:r>
              <a:rPr kumimoji="0" lang="es-ES" sz="14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Sulfato de mercurio (HgSO</a:t>
            </a:r>
            <a:r>
              <a:rPr kumimoji="0" lang="es-ES" sz="1400" b="0" i="0" u="none" strike="noStrike" kern="0" cap="none" spc="0" normalizeH="0" baseline="-25000" noProof="0" dirty="0" smtClean="0">
                <a:ln>
                  <a:noFill/>
                </a:ln>
                <a:solidFill>
                  <a:schemeClr val="tx1"/>
                </a:solidFill>
                <a:effectLst/>
                <a:uLnTx/>
                <a:uFillTx/>
                <a:latin typeface="+mn-lt"/>
                <a:ea typeface="+mn-ea"/>
                <a:cs typeface="+mn-cs"/>
              </a:rPr>
              <a:t>4</a:t>
            </a:r>
            <a:r>
              <a:rPr kumimoji="0" lang="es-ES" sz="14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Mezcla crómica</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Ácido clorhídrico (</a:t>
            </a:r>
            <a:r>
              <a:rPr kumimoji="0" lang="es-ES" sz="1400" b="0" i="0" u="none" strike="noStrike" kern="0" cap="none" spc="0" normalizeH="0" baseline="0" noProof="0" dirty="0" err="1" smtClean="0">
                <a:ln>
                  <a:noFill/>
                </a:ln>
                <a:solidFill>
                  <a:schemeClr val="tx1"/>
                </a:solidFill>
                <a:effectLst/>
                <a:uLnTx/>
                <a:uFillTx/>
                <a:latin typeface="+mn-lt"/>
                <a:ea typeface="+mn-ea"/>
                <a:cs typeface="+mn-cs"/>
              </a:rPr>
              <a:t>HCl</a:t>
            </a:r>
            <a:r>
              <a:rPr kumimoji="0" lang="es-ES" sz="14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Potasa (KOH)</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Fango proveniente de un digestor de una E.D.A.R.</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Soluciones tampón de pH 7,02, 4,00 y 9,21.</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err="1" smtClean="0">
                <a:ln>
                  <a:noFill/>
                </a:ln>
                <a:solidFill>
                  <a:schemeClr val="tx1"/>
                </a:solidFill>
                <a:effectLst/>
                <a:uLnTx/>
                <a:uFillTx/>
                <a:latin typeface="+mn-lt"/>
                <a:ea typeface="+mn-ea"/>
                <a:cs typeface="+mn-cs"/>
              </a:rPr>
              <a:t>Crisolyt</a:t>
            </a:r>
            <a:r>
              <a:rPr kumimoji="0" lang="es-ES" sz="1400" b="0" i="0" u="none" strike="noStrike" kern="0" cap="none" spc="0" normalizeH="0" baseline="0" noProof="0" dirty="0" smtClean="0">
                <a:ln>
                  <a:noFill/>
                </a:ln>
                <a:solidFill>
                  <a:schemeClr val="tx1"/>
                </a:solidFill>
                <a:effectLst/>
                <a:uLnTx/>
                <a:uFillTx/>
                <a:latin typeface="+mn-lt"/>
                <a:ea typeface="+mn-ea"/>
                <a:cs typeface="+mn-cs"/>
              </a:rPr>
              <a:t> (</a:t>
            </a:r>
            <a:r>
              <a:rPr kumimoji="0" lang="es-ES" sz="1400" b="0" i="0" u="none" strike="noStrike" kern="0" cap="none" spc="0" normalizeH="0" baseline="0" noProof="0" dirty="0" err="1" smtClean="0">
                <a:ln>
                  <a:noFill/>
                </a:ln>
                <a:solidFill>
                  <a:schemeClr val="tx1"/>
                </a:solidFill>
                <a:effectLst/>
                <a:uLnTx/>
                <a:uFillTx/>
                <a:latin typeface="+mn-lt"/>
                <a:ea typeface="+mn-ea"/>
                <a:cs typeface="+mn-cs"/>
              </a:rPr>
              <a:t>KCl</a:t>
            </a:r>
            <a:r>
              <a:rPr kumimoji="0" lang="es-ES" sz="1400" b="0" i="0" u="none" strike="noStrike" kern="0" cap="none" spc="0" normalizeH="0" baseline="0" noProof="0" dirty="0" smtClean="0">
                <a:ln>
                  <a:noFill/>
                </a:ln>
                <a:solidFill>
                  <a:schemeClr val="tx1"/>
                </a:solidFill>
                <a:effectLst/>
                <a:uLnTx/>
                <a:uFillTx/>
                <a:latin typeface="+mn-lt"/>
                <a:ea typeface="+mn-ea"/>
                <a:cs typeface="+mn-cs"/>
              </a:rPr>
              <a:t> 3M)</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s-ES" sz="1400" b="0" i="0" u="none" strike="noStrike" kern="0" cap="none" spc="0" normalizeH="0" baseline="0" noProof="0" dirty="0" smtClean="0">
                <a:ln>
                  <a:noFill/>
                </a:ln>
                <a:solidFill>
                  <a:schemeClr val="tx1"/>
                </a:solidFill>
                <a:effectLst/>
                <a:uLnTx/>
                <a:uFillTx/>
                <a:latin typeface="+mn-lt"/>
                <a:ea typeface="+mn-ea"/>
                <a:cs typeface="+mn-cs"/>
              </a:rPr>
              <a:t>Fenolftaleína</a:t>
            </a:r>
          </a:p>
        </p:txBody>
      </p:sp>
    </p:spTree>
    <p:extLst>
      <p:ext uri="{BB962C8B-B14F-4D97-AF65-F5344CB8AC3E}">
        <p14:creationId xmlns="" xmlns:p14="http://schemas.microsoft.com/office/powerpoint/2010/main" val="376351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43000"/>
          </a:xfrm>
        </p:spPr>
        <p:txBody>
          <a:bodyPr/>
          <a:lstStyle/>
          <a:p>
            <a:r>
              <a:rPr lang="es-ES" dirty="0" smtClean="0"/>
              <a:t>Métodos Analíticos</a:t>
            </a:r>
            <a:endParaRPr lang="es-ES" dirty="0"/>
          </a:p>
        </p:txBody>
      </p:sp>
      <p:sp>
        <p:nvSpPr>
          <p:cNvPr id="3" name="2 Marcador de contenido"/>
          <p:cNvSpPr>
            <a:spLocks noGrp="1"/>
          </p:cNvSpPr>
          <p:nvPr>
            <p:ph idx="1"/>
          </p:nvPr>
        </p:nvSpPr>
        <p:spPr>
          <a:xfrm>
            <a:off x="1979712" y="1340768"/>
            <a:ext cx="8229600" cy="4525963"/>
          </a:xfrm>
        </p:spPr>
        <p:txBody>
          <a:bodyPr/>
          <a:lstStyle/>
          <a:p>
            <a:r>
              <a:rPr lang="es-ES" sz="2000" dirty="0" smtClean="0"/>
              <a:t>Caudal de agua de entrada</a:t>
            </a:r>
          </a:p>
          <a:p>
            <a:r>
              <a:rPr lang="es-ES" sz="2000" dirty="0" smtClean="0"/>
              <a:t>Caudal de gas</a:t>
            </a:r>
          </a:p>
          <a:p>
            <a:r>
              <a:rPr lang="es-ES" sz="2000" dirty="0"/>
              <a:t>Porcentaje de CO</a:t>
            </a:r>
            <a:r>
              <a:rPr lang="es-ES" sz="2000" baseline="-25000" dirty="0"/>
              <a:t>2</a:t>
            </a:r>
            <a:r>
              <a:rPr lang="es-ES" sz="2000" dirty="0"/>
              <a:t> y </a:t>
            </a:r>
            <a:r>
              <a:rPr lang="es-ES" sz="2000" dirty="0" smtClean="0"/>
              <a:t>CH</a:t>
            </a:r>
            <a:r>
              <a:rPr lang="es-ES" sz="2000" baseline="-25000" dirty="0" smtClean="0"/>
              <a:t>4</a:t>
            </a:r>
          </a:p>
          <a:p>
            <a:r>
              <a:rPr lang="es-ES" sz="2000" dirty="0" smtClean="0"/>
              <a:t>Temperatura</a:t>
            </a:r>
          </a:p>
          <a:p>
            <a:r>
              <a:rPr lang="es-ES" sz="2000" dirty="0" smtClean="0"/>
              <a:t>Toma de muestras</a:t>
            </a:r>
          </a:p>
          <a:p>
            <a:r>
              <a:rPr lang="es-ES" sz="2000" dirty="0" smtClean="0"/>
              <a:t>Demanda química de oxígeno</a:t>
            </a:r>
          </a:p>
          <a:p>
            <a:r>
              <a:rPr lang="es-ES" sz="2000" dirty="0" smtClean="0"/>
              <a:t>pH</a:t>
            </a:r>
          </a:p>
          <a:p>
            <a:r>
              <a:rPr lang="es-ES" sz="2000" dirty="0" smtClean="0"/>
              <a:t>Alcalinidad</a:t>
            </a:r>
          </a:p>
          <a:p>
            <a:r>
              <a:rPr lang="es-ES" sz="2000" dirty="0" smtClean="0"/>
              <a:t>Ácidos Grasos Volátiles</a:t>
            </a:r>
          </a:p>
          <a:p>
            <a:endParaRPr lang="es-ES" sz="2000"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824623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solidFill>
                  <a:schemeClr val="accent2"/>
                </a:solidFill>
              </a:rPr>
              <a:t>Puesta en Marcha</a:t>
            </a:r>
          </a:p>
          <a:p>
            <a:pPr marL="514350" lvl="0" indent="-514350">
              <a:buFont typeface="+mj-lt"/>
              <a:buAutoNum type="arabicPeriod"/>
            </a:pPr>
            <a:r>
              <a:rPr lang="es-ES" sz="2000" dirty="0" smtClean="0"/>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80920" cy="764704"/>
          </a:xfrm>
        </p:spPr>
        <p:txBody>
          <a:bodyPr/>
          <a:lstStyle/>
          <a:p>
            <a:r>
              <a:rPr lang="es-ES" dirty="0" smtClean="0"/>
              <a:t>Puesta en Marcha (i)</a:t>
            </a:r>
            <a:endParaRPr lang="es-ES" dirty="0"/>
          </a:p>
        </p:txBody>
      </p:sp>
      <p:sp>
        <p:nvSpPr>
          <p:cNvPr id="3" name="2 Marcador de contenido"/>
          <p:cNvSpPr>
            <a:spLocks noGrp="1"/>
          </p:cNvSpPr>
          <p:nvPr>
            <p:ph idx="1"/>
          </p:nvPr>
        </p:nvSpPr>
        <p:spPr>
          <a:xfrm>
            <a:off x="323528" y="764704"/>
            <a:ext cx="8640960" cy="5361459"/>
          </a:xfrm>
        </p:spPr>
        <p:txBody>
          <a:bodyPr/>
          <a:lstStyle/>
          <a:p>
            <a:pPr algn="just"/>
            <a:r>
              <a:rPr lang="es-ES" sz="1800" dirty="0" smtClean="0"/>
              <a:t>Llenado de reactores con </a:t>
            </a:r>
            <a:r>
              <a:rPr lang="es-ES" sz="1800" dirty="0"/>
              <a:t>agua, y </a:t>
            </a:r>
            <a:r>
              <a:rPr lang="es-ES" sz="1800" dirty="0" smtClean="0"/>
              <a:t>comprobación de </a:t>
            </a:r>
            <a:r>
              <a:rPr lang="es-ES" sz="1800" dirty="0"/>
              <a:t>estanqueidad</a:t>
            </a:r>
            <a:r>
              <a:rPr lang="es-ES" sz="1800" dirty="0" smtClean="0"/>
              <a:t>.</a:t>
            </a:r>
            <a:endParaRPr lang="es-ES" sz="1800" dirty="0"/>
          </a:p>
          <a:p>
            <a:pPr algn="just"/>
            <a:endParaRPr lang="es-ES" sz="1800" dirty="0" smtClean="0"/>
          </a:p>
          <a:p>
            <a:pPr algn="just"/>
            <a:r>
              <a:rPr lang="es-ES" sz="1800" dirty="0" smtClean="0"/>
              <a:t>Prueba de estanqueidad </a:t>
            </a:r>
            <a:r>
              <a:rPr lang="es-ES" sz="1800" dirty="0"/>
              <a:t>con los </a:t>
            </a:r>
            <a:r>
              <a:rPr lang="es-ES" sz="1800" dirty="0" smtClean="0"/>
              <a:t>gasómetros.</a:t>
            </a:r>
          </a:p>
          <a:p>
            <a:pPr algn="just"/>
            <a:endParaRPr lang="es-ES" sz="1800" dirty="0"/>
          </a:p>
          <a:p>
            <a:pPr algn="just"/>
            <a:r>
              <a:rPr lang="es-ES" sz="1800" dirty="0" smtClean="0"/>
              <a:t>Conexión de </a:t>
            </a:r>
            <a:r>
              <a:rPr lang="es-ES" sz="1800" dirty="0"/>
              <a:t>sonda </a:t>
            </a:r>
            <a:r>
              <a:rPr lang="es-ES" sz="1800" dirty="0" smtClean="0"/>
              <a:t>térmica, </a:t>
            </a:r>
            <a:r>
              <a:rPr lang="es-ES" sz="1800" dirty="0"/>
              <a:t>y </a:t>
            </a:r>
            <a:r>
              <a:rPr lang="es-ES" sz="1800" dirty="0" smtClean="0"/>
              <a:t>fijación de temperatura consigna (35 ºC)</a:t>
            </a:r>
            <a:endParaRPr lang="es-ES" sz="1800" dirty="0"/>
          </a:p>
          <a:p>
            <a:pPr algn="just"/>
            <a:endParaRPr lang="es-ES" sz="1800" dirty="0" smtClean="0"/>
          </a:p>
          <a:p>
            <a:pPr algn="just"/>
            <a:r>
              <a:rPr lang="es-ES" sz="1800" dirty="0" smtClean="0"/>
              <a:t>Ajuste del </a:t>
            </a:r>
            <a:r>
              <a:rPr lang="es-ES" sz="1800" dirty="0"/>
              <a:t>caudal de entrada al </a:t>
            </a:r>
            <a:r>
              <a:rPr lang="es-ES" sz="1800" dirty="0" smtClean="0"/>
              <a:t>reactor: 1L/día.</a:t>
            </a:r>
          </a:p>
          <a:p>
            <a:pPr algn="just"/>
            <a:endParaRPr lang="es-ES" sz="1800" dirty="0" smtClean="0"/>
          </a:p>
          <a:p>
            <a:pPr algn="just"/>
            <a:r>
              <a:rPr lang="es-ES" sz="1800" dirty="0" smtClean="0"/>
              <a:t>Puesta en </a:t>
            </a:r>
            <a:r>
              <a:rPr lang="es-ES" sz="1800" dirty="0"/>
              <a:t>marcha </a:t>
            </a:r>
            <a:r>
              <a:rPr lang="es-ES" sz="1800" dirty="0" smtClean="0"/>
              <a:t>de la </a:t>
            </a:r>
            <a:r>
              <a:rPr lang="es-ES" sz="1800" dirty="0"/>
              <a:t>planta piloto, </a:t>
            </a:r>
            <a:r>
              <a:rPr lang="es-ES" sz="1800" dirty="0" smtClean="0"/>
              <a:t>e inoculación de </a:t>
            </a:r>
            <a:r>
              <a:rPr lang="es-ES" sz="1800" dirty="0"/>
              <a:t>40 ml de fango </a:t>
            </a:r>
            <a:r>
              <a:rPr lang="es-ES" sz="1800" dirty="0" smtClean="0"/>
              <a:t>digerido. Preparación de </a:t>
            </a:r>
            <a:r>
              <a:rPr lang="es-ES" sz="1800" dirty="0"/>
              <a:t>agua sintética, con una </a:t>
            </a:r>
            <a:r>
              <a:rPr lang="es-ES" sz="1800" dirty="0" err="1" smtClean="0"/>
              <a:t>DQOo</a:t>
            </a:r>
            <a:r>
              <a:rPr lang="es-ES" sz="1800" dirty="0" smtClean="0"/>
              <a:t> </a:t>
            </a:r>
            <a:r>
              <a:rPr lang="es-ES" sz="1800" dirty="0"/>
              <a:t>8000 mg/l</a:t>
            </a:r>
            <a:r>
              <a:rPr lang="es-ES" sz="1800" dirty="0" smtClean="0"/>
              <a:t>.</a:t>
            </a:r>
            <a:endParaRPr lang="es-ES" sz="1800" dirty="0"/>
          </a:p>
          <a:p>
            <a:pPr algn="just"/>
            <a:endParaRPr lang="es-ES" sz="1800" dirty="0" smtClean="0"/>
          </a:p>
          <a:p>
            <a:pPr algn="just"/>
            <a:r>
              <a:rPr lang="es-ES" sz="1800" dirty="0" smtClean="0"/>
              <a:t>Modificaciones de los valores de DQO de entrada para estudio de su influencia.</a:t>
            </a:r>
          </a:p>
          <a:p>
            <a:pPr algn="just"/>
            <a:endParaRPr lang="es-ES" sz="1800" dirty="0" smtClean="0"/>
          </a:p>
          <a:p>
            <a:pPr algn="just"/>
            <a:r>
              <a:rPr lang="es-ES" sz="1800" dirty="0" smtClean="0"/>
              <a:t>Toma de muestras diarias </a:t>
            </a:r>
            <a:r>
              <a:rPr lang="es-ES" sz="1800" dirty="0"/>
              <a:t>para su posterior análisis.</a:t>
            </a:r>
          </a:p>
          <a:p>
            <a:pPr marL="0" indent="0" algn="just">
              <a:buNone/>
            </a:pPr>
            <a:endParaRPr lang="es-ES" sz="1800"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235773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80920" cy="764704"/>
          </a:xfrm>
        </p:spPr>
        <p:txBody>
          <a:bodyPr/>
          <a:lstStyle/>
          <a:p>
            <a:r>
              <a:rPr lang="es-ES" dirty="0" smtClean="0"/>
              <a:t>Puesta en Marcha (ii)</a:t>
            </a:r>
            <a:endParaRPr lang="es-ES" dirty="0"/>
          </a:p>
        </p:txBody>
      </p:sp>
      <p:sp>
        <p:nvSpPr>
          <p:cNvPr id="33" name="Rectangle 32"/>
          <p:cNvSpPr/>
          <p:nvPr/>
        </p:nvSpPr>
        <p:spPr>
          <a:xfrm>
            <a:off x="467544" y="4116283"/>
            <a:ext cx="50405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Rectangle 34"/>
          <p:cNvSpPr/>
          <p:nvPr/>
        </p:nvSpPr>
        <p:spPr>
          <a:xfrm>
            <a:off x="4427984" y="4476323"/>
            <a:ext cx="4320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angle 35"/>
          <p:cNvSpPr/>
          <p:nvPr/>
        </p:nvSpPr>
        <p:spPr>
          <a:xfrm>
            <a:off x="6091079" y="2922478"/>
            <a:ext cx="936104"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Rectangle 36"/>
          <p:cNvSpPr/>
          <p:nvPr/>
        </p:nvSpPr>
        <p:spPr>
          <a:xfrm>
            <a:off x="8100392" y="4068941"/>
            <a:ext cx="72008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Rectangle 37"/>
          <p:cNvSpPr/>
          <p:nvPr/>
        </p:nvSpPr>
        <p:spPr>
          <a:xfrm>
            <a:off x="2195736" y="2922478"/>
            <a:ext cx="936104"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0" name="Straight Arrow Connector 39"/>
          <p:cNvCxnSpPr/>
          <p:nvPr/>
        </p:nvCxnSpPr>
        <p:spPr>
          <a:xfrm>
            <a:off x="1115616" y="4869160"/>
            <a:ext cx="864096"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419872" y="4869160"/>
            <a:ext cx="864096"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04048" y="4869160"/>
            <a:ext cx="864096"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7164288" y="4869160"/>
            <a:ext cx="864096"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2195736" y="2922478"/>
            <a:ext cx="936104" cy="14648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angle 44"/>
          <p:cNvSpPr/>
          <p:nvPr/>
        </p:nvSpPr>
        <p:spPr>
          <a:xfrm>
            <a:off x="6091079" y="2928396"/>
            <a:ext cx="936104" cy="14648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angle 45"/>
          <p:cNvSpPr/>
          <p:nvPr/>
        </p:nvSpPr>
        <p:spPr>
          <a:xfrm>
            <a:off x="4907382" y="1052736"/>
            <a:ext cx="50405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Rectangle 46"/>
          <p:cNvSpPr/>
          <p:nvPr/>
        </p:nvSpPr>
        <p:spPr>
          <a:xfrm>
            <a:off x="6091079" y="1052736"/>
            <a:ext cx="50405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0" name="Straight Arrow Connector 49"/>
          <p:cNvCxnSpPr/>
          <p:nvPr/>
        </p:nvCxnSpPr>
        <p:spPr>
          <a:xfrm>
            <a:off x="5571253" y="1844824"/>
            <a:ext cx="432048"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3131840" y="2060848"/>
            <a:ext cx="1656184" cy="792088"/>
          </a:xfrm>
          <a:prstGeom prst="straightConnector1">
            <a:avLst/>
          </a:prstGeom>
          <a:ln w="508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5319712" y="2276872"/>
            <a:ext cx="744738" cy="576064"/>
          </a:xfrm>
          <a:prstGeom prst="straightConnector1">
            <a:avLst/>
          </a:prstGeom>
          <a:ln w="508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6740653" y="1844824"/>
            <a:ext cx="432048" cy="0"/>
          </a:xfrm>
          <a:prstGeom prst="straightConnector1">
            <a:avLst/>
          </a:prstGeom>
          <a:ln w="508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0" name="Rounded Rectangle 59"/>
          <p:cNvSpPr/>
          <p:nvPr/>
        </p:nvSpPr>
        <p:spPr>
          <a:xfrm>
            <a:off x="7380312" y="1268760"/>
            <a:ext cx="432048"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TextBox 60"/>
          <p:cNvSpPr txBox="1"/>
          <p:nvPr/>
        </p:nvSpPr>
        <p:spPr>
          <a:xfrm>
            <a:off x="4218127" y="5229200"/>
            <a:ext cx="941283" cy="369332"/>
          </a:xfrm>
          <a:prstGeom prst="rect">
            <a:avLst/>
          </a:prstGeom>
          <a:noFill/>
        </p:spPr>
        <p:txBody>
          <a:bodyPr wrap="none" rtlCol="0">
            <a:spAutoFit/>
          </a:bodyPr>
          <a:lstStyle/>
          <a:p>
            <a:r>
              <a:rPr lang="es-ES" dirty="0" smtClean="0"/>
              <a:t>Exceso</a:t>
            </a:r>
            <a:endParaRPr lang="es-ES" dirty="0"/>
          </a:p>
        </p:txBody>
      </p:sp>
      <p:sp>
        <p:nvSpPr>
          <p:cNvPr id="62" name="TextBox 61"/>
          <p:cNvSpPr txBox="1"/>
          <p:nvPr/>
        </p:nvSpPr>
        <p:spPr>
          <a:xfrm>
            <a:off x="179512" y="3664044"/>
            <a:ext cx="1915909" cy="369332"/>
          </a:xfrm>
          <a:prstGeom prst="rect">
            <a:avLst/>
          </a:prstGeom>
          <a:noFill/>
        </p:spPr>
        <p:txBody>
          <a:bodyPr wrap="none" rtlCol="0">
            <a:spAutoFit/>
          </a:bodyPr>
          <a:lstStyle/>
          <a:p>
            <a:r>
              <a:rPr lang="es-ES" dirty="0" smtClean="0"/>
              <a:t>Agua de Entrada</a:t>
            </a:r>
            <a:endParaRPr lang="es-ES" dirty="0"/>
          </a:p>
        </p:txBody>
      </p:sp>
      <p:sp>
        <p:nvSpPr>
          <p:cNvPr id="63" name="TextBox 62"/>
          <p:cNvSpPr txBox="1"/>
          <p:nvPr/>
        </p:nvSpPr>
        <p:spPr>
          <a:xfrm>
            <a:off x="2195736" y="5196934"/>
            <a:ext cx="1184940" cy="369332"/>
          </a:xfrm>
          <a:prstGeom prst="rect">
            <a:avLst/>
          </a:prstGeom>
          <a:noFill/>
        </p:spPr>
        <p:txBody>
          <a:bodyPr wrap="none" rtlCol="0">
            <a:spAutoFit/>
          </a:bodyPr>
          <a:lstStyle/>
          <a:p>
            <a:r>
              <a:rPr lang="es-ES" dirty="0" smtClean="0"/>
              <a:t>Reactor 1</a:t>
            </a:r>
            <a:endParaRPr lang="es-ES" dirty="0"/>
          </a:p>
        </p:txBody>
      </p:sp>
      <p:sp>
        <p:nvSpPr>
          <p:cNvPr id="64" name="TextBox 63"/>
          <p:cNvSpPr txBox="1"/>
          <p:nvPr/>
        </p:nvSpPr>
        <p:spPr>
          <a:xfrm>
            <a:off x="6015394" y="5229200"/>
            <a:ext cx="1184940" cy="369332"/>
          </a:xfrm>
          <a:prstGeom prst="rect">
            <a:avLst/>
          </a:prstGeom>
          <a:noFill/>
        </p:spPr>
        <p:txBody>
          <a:bodyPr wrap="none" rtlCol="0">
            <a:spAutoFit/>
          </a:bodyPr>
          <a:lstStyle/>
          <a:p>
            <a:r>
              <a:rPr lang="es-ES" dirty="0" smtClean="0"/>
              <a:t>Reactor 2</a:t>
            </a:r>
            <a:endParaRPr lang="es-ES" dirty="0"/>
          </a:p>
        </p:txBody>
      </p:sp>
      <p:sp>
        <p:nvSpPr>
          <p:cNvPr id="65" name="TextBox 64"/>
          <p:cNvSpPr txBox="1"/>
          <p:nvPr/>
        </p:nvSpPr>
        <p:spPr>
          <a:xfrm>
            <a:off x="7627573" y="5275366"/>
            <a:ext cx="1340768" cy="646331"/>
          </a:xfrm>
          <a:prstGeom prst="rect">
            <a:avLst/>
          </a:prstGeom>
          <a:noFill/>
        </p:spPr>
        <p:txBody>
          <a:bodyPr wrap="square" rtlCol="0">
            <a:spAutoFit/>
          </a:bodyPr>
          <a:lstStyle/>
          <a:p>
            <a:r>
              <a:rPr lang="es-ES" dirty="0" smtClean="0"/>
              <a:t>Recolector de Salida</a:t>
            </a:r>
            <a:endParaRPr lang="es-ES" dirty="0"/>
          </a:p>
        </p:txBody>
      </p:sp>
      <p:sp>
        <p:nvSpPr>
          <p:cNvPr id="66" name="TextBox 65"/>
          <p:cNvSpPr txBox="1"/>
          <p:nvPr/>
        </p:nvSpPr>
        <p:spPr>
          <a:xfrm>
            <a:off x="1254453" y="2439756"/>
            <a:ext cx="1518364" cy="369332"/>
          </a:xfrm>
          <a:prstGeom prst="rect">
            <a:avLst/>
          </a:prstGeom>
          <a:noFill/>
        </p:spPr>
        <p:txBody>
          <a:bodyPr wrap="none" rtlCol="0">
            <a:spAutoFit/>
          </a:bodyPr>
          <a:lstStyle/>
          <a:p>
            <a:r>
              <a:rPr lang="es-ES" dirty="0" smtClean="0"/>
              <a:t>Gasómetro 1</a:t>
            </a:r>
            <a:endParaRPr lang="es-ES" dirty="0"/>
          </a:p>
        </p:txBody>
      </p:sp>
      <p:sp>
        <p:nvSpPr>
          <p:cNvPr id="67" name="TextBox 66"/>
          <p:cNvSpPr txBox="1"/>
          <p:nvPr/>
        </p:nvSpPr>
        <p:spPr>
          <a:xfrm>
            <a:off x="7053178" y="2837446"/>
            <a:ext cx="1518364" cy="369332"/>
          </a:xfrm>
          <a:prstGeom prst="rect">
            <a:avLst/>
          </a:prstGeom>
          <a:noFill/>
        </p:spPr>
        <p:txBody>
          <a:bodyPr wrap="none" rtlCol="0">
            <a:spAutoFit/>
          </a:bodyPr>
          <a:lstStyle/>
          <a:p>
            <a:r>
              <a:rPr lang="es-ES" dirty="0" smtClean="0"/>
              <a:t>Gasómetro 2</a:t>
            </a:r>
            <a:endParaRPr lang="es-ES" dirty="0"/>
          </a:p>
        </p:txBody>
      </p:sp>
      <p:sp>
        <p:nvSpPr>
          <p:cNvPr id="68" name="TextBox 67"/>
          <p:cNvSpPr txBox="1"/>
          <p:nvPr/>
        </p:nvSpPr>
        <p:spPr>
          <a:xfrm>
            <a:off x="2708739" y="1018244"/>
            <a:ext cx="2223686" cy="369332"/>
          </a:xfrm>
          <a:prstGeom prst="rect">
            <a:avLst/>
          </a:prstGeom>
          <a:noFill/>
        </p:spPr>
        <p:txBody>
          <a:bodyPr wrap="none" rtlCol="0">
            <a:spAutoFit/>
          </a:bodyPr>
          <a:lstStyle/>
          <a:p>
            <a:r>
              <a:rPr lang="es-ES" dirty="0" smtClean="0"/>
              <a:t>Reactor de K(OH) 1</a:t>
            </a:r>
            <a:endParaRPr lang="es-ES" dirty="0"/>
          </a:p>
        </p:txBody>
      </p:sp>
      <p:sp>
        <p:nvSpPr>
          <p:cNvPr id="69" name="TextBox 68"/>
          <p:cNvSpPr txBox="1"/>
          <p:nvPr/>
        </p:nvSpPr>
        <p:spPr>
          <a:xfrm>
            <a:off x="5973074" y="2225500"/>
            <a:ext cx="2223686" cy="369332"/>
          </a:xfrm>
          <a:prstGeom prst="rect">
            <a:avLst/>
          </a:prstGeom>
          <a:noFill/>
        </p:spPr>
        <p:txBody>
          <a:bodyPr wrap="none" rtlCol="0">
            <a:spAutoFit/>
          </a:bodyPr>
          <a:lstStyle/>
          <a:p>
            <a:r>
              <a:rPr lang="es-ES" dirty="0" smtClean="0"/>
              <a:t>Reactor de K(OH) 2</a:t>
            </a:r>
            <a:endParaRPr lang="es-ES" baseline="-25000" dirty="0"/>
          </a:p>
        </p:txBody>
      </p:sp>
      <p:sp>
        <p:nvSpPr>
          <p:cNvPr id="70" name="TextBox 69"/>
          <p:cNvSpPr txBox="1"/>
          <p:nvPr/>
        </p:nvSpPr>
        <p:spPr>
          <a:xfrm>
            <a:off x="7596336" y="622429"/>
            <a:ext cx="1224135" cy="646331"/>
          </a:xfrm>
          <a:prstGeom prst="rect">
            <a:avLst/>
          </a:prstGeom>
          <a:noFill/>
        </p:spPr>
        <p:txBody>
          <a:bodyPr wrap="square" rtlCol="0">
            <a:spAutoFit/>
          </a:bodyPr>
          <a:lstStyle/>
          <a:p>
            <a:r>
              <a:rPr lang="es-ES" dirty="0" smtClean="0"/>
              <a:t>Medidor de Gas</a:t>
            </a:r>
            <a:endParaRPr lang="es-ES" dirty="0"/>
          </a:p>
        </p:txBody>
      </p:sp>
      <p:sp>
        <p:nvSpPr>
          <p:cNvPr id="31" name="Rectangle 30"/>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2580450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solidFill>
                  <a:schemeClr val="accent2"/>
                </a:solidFill>
              </a:rPr>
              <a:t>Puesta en Marcha</a:t>
            </a:r>
          </a:p>
          <a:p>
            <a:pPr marL="514350" lvl="0" indent="-514350">
              <a:buFont typeface="+mj-lt"/>
              <a:buAutoNum type="arabicPeriod"/>
            </a:pPr>
            <a:r>
              <a:rPr lang="es-ES" sz="2000" dirty="0" smtClean="0">
                <a:solidFill>
                  <a:schemeClr val="accent2"/>
                </a:solidFill>
              </a:rPr>
              <a:t>Resultados</a:t>
            </a:r>
          </a:p>
          <a:p>
            <a:pPr marL="514350" lvl="0" indent="-514350">
              <a:buFont typeface="+mj-lt"/>
              <a:buAutoNum type="arabicPeriod"/>
            </a:pPr>
            <a:r>
              <a:rPr lang="es-ES" sz="2000" dirty="0" smtClean="0"/>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80920" cy="764704"/>
          </a:xfrm>
        </p:spPr>
        <p:txBody>
          <a:bodyPr/>
          <a:lstStyle/>
          <a:p>
            <a:r>
              <a:rPr lang="es-ES" dirty="0" smtClean="0"/>
              <a:t>Resultados</a:t>
            </a:r>
            <a:endParaRPr lang="es-ES" dirty="0"/>
          </a:p>
        </p:txBody>
      </p:sp>
      <p:sp>
        <p:nvSpPr>
          <p:cNvPr id="3" name="Rectangle 2"/>
          <p:cNvSpPr/>
          <p:nvPr/>
        </p:nvSpPr>
        <p:spPr>
          <a:xfrm>
            <a:off x="395536" y="1340768"/>
            <a:ext cx="8424936" cy="3139321"/>
          </a:xfrm>
          <a:prstGeom prst="rect">
            <a:avLst/>
          </a:prstGeom>
        </p:spPr>
        <p:txBody>
          <a:bodyPr wrap="square">
            <a:spAutoFit/>
          </a:bodyPr>
          <a:lstStyle/>
          <a:p>
            <a:pPr algn="just"/>
            <a:r>
              <a:rPr lang="es-ES" dirty="0"/>
              <a:t>Los ensayos finales de han realizado manteniendo el reactor en régimen en solución de continuidad durante 190 días, de los cuales el régimen eficiente se ha prolongado durante 175 días.</a:t>
            </a:r>
          </a:p>
          <a:p>
            <a:pPr algn="just"/>
            <a:endParaRPr lang="es-ES" dirty="0"/>
          </a:p>
          <a:p>
            <a:pPr algn="just"/>
            <a:r>
              <a:rPr lang="es-ES" dirty="0"/>
              <a:t>Se han establecido etapas de régimen y de control para analizar la respuesta controlada como función de la calidad del agua de entrada y el progreso de los procesos biológicos.</a:t>
            </a:r>
          </a:p>
          <a:p>
            <a:pPr algn="just"/>
            <a:endParaRPr lang="es-ES" dirty="0"/>
          </a:p>
          <a:p>
            <a:pPr algn="just"/>
            <a:r>
              <a:rPr lang="es-ES" dirty="0"/>
              <a:t>La observación de los resultados se ha realizado distribuyendo las diferentes respuestas según la calidad del agua de entrada de los reactores</a:t>
            </a:r>
            <a:r>
              <a:rPr lang="es-ES" dirty="0" smtClean="0"/>
              <a:t>.</a:t>
            </a:r>
          </a:p>
          <a:p>
            <a:pPr algn="just"/>
            <a:endParaRPr lang="es-ES" dirty="0"/>
          </a:p>
        </p:txBody>
      </p:sp>
    </p:spTree>
    <p:extLst>
      <p:ext uri="{BB962C8B-B14F-4D97-AF65-F5344CB8AC3E}">
        <p14:creationId xmlns="" xmlns:p14="http://schemas.microsoft.com/office/powerpoint/2010/main" val="294845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bwMode="auto">
          <a:xfrm>
            <a:off x="453739" y="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s-ES" sz="4000" kern="0" dirty="0" smtClean="0"/>
              <a:t>Análisis de Resultados (i): pH/días</a:t>
            </a:r>
            <a:endParaRPr lang="es-ES" sz="4000" kern="0" dirty="0"/>
          </a:p>
        </p:txBody>
      </p:sp>
      <p:graphicFrame>
        <p:nvGraphicFramePr>
          <p:cNvPr id="6" name="Chart 5"/>
          <p:cNvGraphicFramePr/>
          <p:nvPr>
            <p:extLst>
              <p:ext uri="{D42A27DB-BD31-4B8C-83A1-F6EECF244321}">
                <p14:modId xmlns="" xmlns:p14="http://schemas.microsoft.com/office/powerpoint/2010/main" val="4038229314"/>
              </p:ext>
            </p:extLst>
          </p:nvPr>
        </p:nvGraphicFramePr>
        <p:xfrm>
          <a:off x="611560" y="1196752"/>
          <a:ext cx="8085584"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24943764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2718754077"/>
              </p:ext>
            </p:extLst>
          </p:nvPr>
        </p:nvGraphicFramePr>
        <p:xfrm>
          <a:off x="467544" y="1052736"/>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467544" y="260648"/>
            <a:ext cx="8424936" cy="584775"/>
          </a:xfrm>
          <a:prstGeom prst="rect">
            <a:avLst/>
          </a:prstGeom>
        </p:spPr>
        <p:txBody>
          <a:bodyPr wrap="square">
            <a:spAutoFit/>
          </a:bodyPr>
          <a:lstStyle/>
          <a:p>
            <a:r>
              <a:rPr lang="es-ES" sz="3200" kern="0" dirty="0"/>
              <a:t>Análisis de Resultados </a:t>
            </a:r>
            <a:r>
              <a:rPr lang="es-ES" sz="3200" kern="0" dirty="0" smtClean="0"/>
              <a:t>(ii): DQO/ 0-20 días</a:t>
            </a:r>
            <a:endParaRPr lang="es-ES" sz="3200" kern="0"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37916649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608556061"/>
              </p:ext>
            </p:extLst>
          </p:nvPr>
        </p:nvGraphicFramePr>
        <p:xfrm>
          <a:off x="467544" y="1124744"/>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67544" y="260648"/>
            <a:ext cx="8424936" cy="584775"/>
          </a:xfrm>
          <a:prstGeom prst="rect">
            <a:avLst/>
          </a:prstGeom>
        </p:spPr>
        <p:txBody>
          <a:bodyPr wrap="square">
            <a:spAutoFit/>
          </a:bodyPr>
          <a:lstStyle/>
          <a:p>
            <a:r>
              <a:rPr lang="es-ES" sz="3200" kern="0" dirty="0"/>
              <a:t>Análisis de Resultados </a:t>
            </a:r>
            <a:r>
              <a:rPr lang="es-ES" sz="3200" kern="0" dirty="0" smtClean="0"/>
              <a:t>(iii): DQO/ 25-75 días</a:t>
            </a:r>
            <a:endParaRPr lang="es-ES" sz="3200" kern="0" dirty="0"/>
          </a:p>
        </p:txBody>
      </p:sp>
      <p:sp>
        <p:nvSpPr>
          <p:cNvPr id="6" name="Rectangle 5"/>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5203256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 xmlns:p14="http://schemas.microsoft.com/office/powerpoint/2010/main" val="3432681125"/>
              </p:ext>
            </p:extLst>
          </p:nvPr>
        </p:nvGraphicFramePr>
        <p:xfrm>
          <a:off x="611560" y="1052736"/>
          <a:ext cx="7920880" cy="460851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260648"/>
            <a:ext cx="8496944" cy="584775"/>
          </a:xfrm>
          <a:prstGeom prst="rect">
            <a:avLst/>
          </a:prstGeom>
        </p:spPr>
        <p:txBody>
          <a:bodyPr wrap="square">
            <a:spAutoFit/>
          </a:bodyPr>
          <a:lstStyle/>
          <a:p>
            <a:r>
              <a:rPr lang="es-ES" sz="3200" kern="0" dirty="0"/>
              <a:t>Análisis de Resultados </a:t>
            </a:r>
            <a:r>
              <a:rPr lang="es-ES" sz="3200" kern="0" dirty="0" smtClean="0"/>
              <a:t>(iv): DQO/ 75-125 días</a:t>
            </a:r>
            <a:endParaRPr lang="es-ES" sz="3200" kern="0"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4482600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2950136576"/>
              </p:ext>
            </p:extLst>
          </p:nvPr>
        </p:nvGraphicFramePr>
        <p:xfrm>
          <a:off x="395536" y="1196752"/>
          <a:ext cx="8496944"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23528" y="260648"/>
            <a:ext cx="8640960" cy="584775"/>
          </a:xfrm>
          <a:prstGeom prst="rect">
            <a:avLst/>
          </a:prstGeom>
        </p:spPr>
        <p:txBody>
          <a:bodyPr wrap="square">
            <a:spAutoFit/>
          </a:bodyPr>
          <a:lstStyle/>
          <a:p>
            <a:r>
              <a:rPr lang="es-ES" sz="3200" kern="0" dirty="0"/>
              <a:t>Análisis de Resultados </a:t>
            </a:r>
            <a:r>
              <a:rPr lang="es-ES" sz="3200" kern="0" dirty="0" smtClean="0"/>
              <a:t>(v): DQO/ 125-175 días</a:t>
            </a:r>
            <a:endParaRPr lang="es-ES" sz="3200" kern="0" dirty="0"/>
          </a:p>
        </p:txBody>
      </p:sp>
      <p:sp>
        <p:nvSpPr>
          <p:cNvPr id="6" name="Rectangle 5"/>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28204543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1243999885"/>
              </p:ext>
            </p:extLst>
          </p:nvPr>
        </p:nvGraphicFramePr>
        <p:xfrm>
          <a:off x="323528" y="1052736"/>
          <a:ext cx="8424936" cy="453650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79512" y="260648"/>
            <a:ext cx="8856984" cy="584775"/>
          </a:xfrm>
          <a:prstGeom prst="rect">
            <a:avLst/>
          </a:prstGeom>
        </p:spPr>
        <p:txBody>
          <a:bodyPr wrap="square">
            <a:spAutoFit/>
          </a:bodyPr>
          <a:lstStyle/>
          <a:p>
            <a:r>
              <a:rPr lang="es-ES" sz="3200" kern="0" dirty="0"/>
              <a:t>Análisis de Resultados </a:t>
            </a:r>
            <a:r>
              <a:rPr lang="es-ES" sz="3200" kern="0" dirty="0" smtClean="0"/>
              <a:t>(vi): carga orgánica/días</a:t>
            </a:r>
            <a:endParaRPr lang="es-ES" sz="3200" kern="0" dirty="0"/>
          </a:p>
        </p:txBody>
      </p:sp>
      <p:sp>
        <p:nvSpPr>
          <p:cNvPr id="6" name="Rectangle 5"/>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32110370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3890924994"/>
              </p:ext>
            </p:extLst>
          </p:nvPr>
        </p:nvGraphicFramePr>
        <p:xfrm>
          <a:off x="611560" y="1196752"/>
          <a:ext cx="7992888"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67544" y="260648"/>
            <a:ext cx="8424936" cy="584775"/>
          </a:xfrm>
          <a:prstGeom prst="rect">
            <a:avLst/>
          </a:prstGeom>
        </p:spPr>
        <p:txBody>
          <a:bodyPr wrap="square">
            <a:spAutoFit/>
          </a:bodyPr>
          <a:lstStyle/>
          <a:p>
            <a:r>
              <a:rPr lang="es-ES" sz="3200" kern="0" dirty="0"/>
              <a:t>Análisis de Resultados </a:t>
            </a:r>
            <a:r>
              <a:rPr lang="es-ES" sz="3200" kern="0" dirty="0" smtClean="0"/>
              <a:t>(vii): Red DQO/ días</a:t>
            </a:r>
            <a:endParaRPr lang="es-ES" sz="3200" kern="0" dirty="0"/>
          </a:p>
        </p:txBody>
      </p:sp>
      <p:sp>
        <p:nvSpPr>
          <p:cNvPr id="6" name="Rectangle 5"/>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42121166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213881479"/>
              </p:ext>
            </p:extLst>
          </p:nvPr>
        </p:nvGraphicFramePr>
        <p:xfrm>
          <a:off x="467544" y="1052736"/>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67544" y="260648"/>
            <a:ext cx="8424936" cy="584775"/>
          </a:xfrm>
          <a:prstGeom prst="rect">
            <a:avLst/>
          </a:prstGeom>
        </p:spPr>
        <p:txBody>
          <a:bodyPr wrap="square">
            <a:spAutoFit/>
          </a:bodyPr>
          <a:lstStyle/>
          <a:p>
            <a:r>
              <a:rPr lang="es-ES" sz="3200" kern="0" dirty="0"/>
              <a:t>Análisis de Resultados </a:t>
            </a:r>
            <a:r>
              <a:rPr lang="es-ES" sz="3200" kern="0" dirty="0" smtClean="0"/>
              <a:t>(viii): AGV/ días</a:t>
            </a:r>
            <a:endParaRPr lang="es-ES" sz="3200" kern="0" dirty="0"/>
          </a:p>
        </p:txBody>
      </p:sp>
      <p:sp>
        <p:nvSpPr>
          <p:cNvPr id="2" name="Rectangle 1"/>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40019756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solidFill>
                  <a:schemeClr val="accent2"/>
                </a:solidFill>
              </a:rPr>
              <a:t>Puesta en Marcha</a:t>
            </a:r>
          </a:p>
          <a:p>
            <a:pPr marL="514350" lvl="0" indent="-514350">
              <a:buFont typeface="+mj-lt"/>
              <a:buAutoNum type="arabicPeriod"/>
            </a:pPr>
            <a:r>
              <a:rPr lang="es-ES" sz="2000" dirty="0" smtClean="0">
                <a:solidFill>
                  <a:schemeClr val="accent2"/>
                </a:solidFill>
              </a:rPr>
              <a:t>Resultados</a:t>
            </a:r>
          </a:p>
          <a:p>
            <a:pPr marL="514350" lvl="0" indent="-514350">
              <a:buFont typeface="+mj-lt"/>
              <a:buAutoNum type="arabicPeriod"/>
            </a:pPr>
            <a:r>
              <a:rPr lang="es-ES" sz="2000" dirty="0" smtClean="0">
                <a:solidFill>
                  <a:schemeClr val="accent2"/>
                </a:solidFill>
              </a:rPr>
              <a:t>Conclusiones</a:t>
            </a:r>
          </a:p>
          <a:p>
            <a:pPr marL="514350" lvl="0" indent="-514350">
              <a:buFont typeface="+mj-lt"/>
              <a:buAutoNum type="arabicPeriod"/>
            </a:pPr>
            <a:r>
              <a:rPr lang="es-ES" sz="2000" dirty="0" smtClean="0"/>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2073"/>
            <a:ext cx="8229600" cy="1143000"/>
          </a:xfrm>
        </p:spPr>
        <p:txBody>
          <a:bodyPr/>
          <a:lstStyle/>
          <a:p>
            <a:r>
              <a:rPr lang="es-ES" dirty="0" smtClean="0"/>
              <a:t>Conclusiones (i)</a:t>
            </a:r>
            <a:endParaRPr lang="es-ES" dirty="0"/>
          </a:p>
        </p:txBody>
      </p:sp>
      <p:sp>
        <p:nvSpPr>
          <p:cNvPr id="3" name="2 Marcador de contenido"/>
          <p:cNvSpPr>
            <a:spLocks noGrp="1"/>
          </p:cNvSpPr>
          <p:nvPr>
            <p:ph idx="1"/>
          </p:nvPr>
        </p:nvSpPr>
        <p:spPr>
          <a:xfrm>
            <a:off x="467544" y="1628800"/>
            <a:ext cx="8229600" cy="4881240"/>
          </a:xfrm>
        </p:spPr>
        <p:txBody>
          <a:bodyPr/>
          <a:lstStyle/>
          <a:p>
            <a:pPr marL="0" indent="0" algn="just">
              <a:buNone/>
            </a:pPr>
            <a:r>
              <a:rPr lang="es-ES" sz="2400" dirty="0"/>
              <a:t>Para una concentración de entrada de </a:t>
            </a:r>
            <a:r>
              <a:rPr lang="es-ES" sz="2400" dirty="0" smtClean="0"/>
              <a:t>8000 mg/L </a:t>
            </a:r>
            <a:r>
              <a:rPr lang="es-ES" sz="2400" dirty="0"/>
              <a:t>de demanda, el sistema permite obtener un enriquecimiento en ácidos grasos volátiles próximos a los 2000 mg/L con </a:t>
            </a:r>
            <a:r>
              <a:rPr lang="es-ES" sz="2400" dirty="0" err="1"/>
              <a:t>pHs</a:t>
            </a:r>
            <a:r>
              <a:rPr lang="es-ES" sz="2400" dirty="0"/>
              <a:t> significativamente constantes e independientemente del pH de entrada en los reactores</a:t>
            </a:r>
            <a:r>
              <a:rPr lang="es-ES" sz="2400" dirty="0" smtClean="0"/>
              <a:t>.</a:t>
            </a:r>
          </a:p>
          <a:p>
            <a:pPr marL="0" indent="0" algn="just">
              <a:buNone/>
            </a:pPr>
            <a:r>
              <a:rPr lang="es-ES" sz="2000" b="1" u="sng" dirty="0"/>
              <a:t/>
            </a:r>
            <a:br>
              <a:rPr lang="es-ES" sz="2000" b="1" u="sng" dirty="0"/>
            </a:br>
            <a:endParaRPr lang="es-ES" sz="2000" dirty="0"/>
          </a:p>
          <a:p>
            <a:endParaRPr lang="es-ES" dirty="0"/>
          </a:p>
        </p:txBody>
      </p:sp>
    </p:spTree>
    <p:extLst>
      <p:ext uri="{BB962C8B-B14F-4D97-AF65-F5344CB8AC3E}">
        <p14:creationId xmlns="" xmlns:p14="http://schemas.microsoft.com/office/powerpoint/2010/main" val="2036679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2073"/>
            <a:ext cx="8229600" cy="1143000"/>
          </a:xfrm>
        </p:spPr>
        <p:txBody>
          <a:bodyPr/>
          <a:lstStyle/>
          <a:p>
            <a:r>
              <a:rPr lang="es-ES" dirty="0" smtClean="0"/>
              <a:t>Conclusiones (ii)</a:t>
            </a:r>
            <a:endParaRPr lang="es-ES" dirty="0"/>
          </a:p>
        </p:txBody>
      </p:sp>
      <p:sp>
        <p:nvSpPr>
          <p:cNvPr id="3" name="2 Marcador de contenido"/>
          <p:cNvSpPr>
            <a:spLocks noGrp="1"/>
          </p:cNvSpPr>
          <p:nvPr>
            <p:ph idx="1"/>
          </p:nvPr>
        </p:nvSpPr>
        <p:spPr>
          <a:xfrm>
            <a:off x="539552" y="1700808"/>
            <a:ext cx="8229600" cy="4525963"/>
          </a:xfrm>
        </p:spPr>
        <p:txBody>
          <a:bodyPr/>
          <a:lstStyle/>
          <a:p>
            <a:pPr marL="0" indent="0" algn="just">
              <a:buNone/>
            </a:pPr>
            <a:r>
              <a:rPr lang="es-ES" sz="2400" dirty="0" smtClean="0"/>
              <a:t>Se </a:t>
            </a:r>
            <a:r>
              <a:rPr lang="es-ES" sz="2400" dirty="0"/>
              <a:t>demuestra la trascendencia de la primera etapa de la digestión anaerobia para este caso en la que para una permanencia final de cuatro días se logra una reducción del orden del 60% y una generación de AGV de 2000 mg/L</a:t>
            </a:r>
            <a:r>
              <a:rPr lang="es-ES" sz="2400" dirty="0" smtClean="0"/>
              <a:t>.</a:t>
            </a:r>
          </a:p>
          <a:p>
            <a:pPr marL="0" indent="0" algn="just">
              <a:buNone/>
            </a:pPr>
            <a:r>
              <a:rPr lang="es-ES" sz="2000" b="1" u="sng" dirty="0"/>
              <a:t/>
            </a:r>
            <a:br>
              <a:rPr lang="es-ES" sz="2000" b="1" u="sng" dirty="0"/>
            </a:br>
            <a:endParaRPr lang="es-ES" sz="2000" dirty="0"/>
          </a:p>
          <a:p>
            <a:endParaRPr lang="es-ES" dirty="0"/>
          </a:p>
        </p:txBody>
      </p:sp>
    </p:spTree>
    <p:extLst>
      <p:ext uri="{BB962C8B-B14F-4D97-AF65-F5344CB8AC3E}">
        <p14:creationId xmlns="" xmlns:p14="http://schemas.microsoft.com/office/powerpoint/2010/main" val="20373688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2073"/>
            <a:ext cx="8229600" cy="1143000"/>
          </a:xfrm>
        </p:spPr>
        <p:txBody>
          <a:bodyPr/>
          <a:lstStyle/>
          <a:p>
            <a:r>
              <a:rPr lang="es-ES" dirty="0" smtClean="0"/>
              <a:t>Conclusiones (iii)</a:t>
            </a:r>
            <a:endParaRPr lang="es-ES" dirty="0"/>
          </a:p>
        </p:txBody>
      </p:sp>
      <p:sp>
        <p:nvSpPr>
          <p:cNvPr id="3" name="2 Marcador de contenido"/>
          <p:cNvSpPr>
            <a:spLocks noGrp="1"/>
          </p:cNvSpPr>
          <p:nvPr>
            <p:ph idx="1"/>
          </p:nvPr>
        </p:nvSpPr>
        <p:spPr>
          <a:xfrm>
            <a:off x="611560" y="1844824"/>
            <a:ext cx="8229600" cy="4525963"/>
          </a:xfrm>
        </p:spPr>
        <p:txBody>
          <a:bodyPr/>
          <a:lstStyle/>
          <a:p>
            <a:pPr marL="0" indent="0" algn="just">
              <a:buNone/>
            </a:pPr>
            <a:r>
              <a:rPr lang="es-ES" sz="2400" dirty="0" smtClean="0"/>
              <a:t>La </a:t>
            </a:r>
            <a:r>
              <a:rPr lang="es-ES" sz="2400" dirty="0"/>
              <a:t>proporción en el gas generado </a:t>
            </a:r>
            <a:r>
              <a:rPr lang="es-ES" sz="2400" dirty="0" smtClean="0"/>
              <a:t>por los reactores de metano </a:t>
            </a:r>
            <a:r>
              <a:rPr lang="es-ES" sz="2400" dirty="0"/>
              <a:t>y </a:t>
            </a:r>
            <a:r>
              <a:rPr lang="es-ES" sz="2400" dirty="0" smtClean="0"/>
              <a:t>CO</a:t>
            </a:r>
            <a:r>
              <a:rPr lang="es-ES" sz="2000" dirty="0" smtClean="0"/>
              <a:t>2</a:t>
            </a:r>
            <a:r>
              <a:rPr lang="es-ES" sz="2400" dirty="0" smtClean="0"/>
              <a:t> </a:t>
            </a:r>
            <a:r>
              <a:rPr lang="es-ES" sz="2400" dirty="0"/>
              <a:t>(</a:t>
            </a:r>
            <a:r>
              <a:rPr lang="es-ES" sz="2400" dirty="0" smtClean="0"/>
              <a:t>45-55</a:t>
            </a:r>
            <a:r>
              <a:rPr lang="es-ES" sz="2400" dirty="0"/>
              <a:t>%) se corresponde con las referencias bibliográficas de oxidación biológica o química de los azúcares referenciados en el licor madre.</a:t>
            </a:r>
            <a:r>
              <a:rPr lang="es-ES" sz="2000" b="1" u="sng" dirty="0"/>
              <a:t/>
            </a:r>
            <a:br>
              <a:rPr lang="es-ES" sz="2000" b="1" u="sng" dirty="0"/>
            </a:br>
            <a:endParaRPr lang="es-ES" sz="2000" dirty="0"/>
          </a:p>
          <a:p>
            <a:endParaRPr lang="es-ES" dirty="0"/>
          </a:p>
        </p:txBody>
      </p:sp>
    </p:spTree>
    <p:extLst>
      <p:ext uri="{BB962C8B-B14F-4D97-AF65-F5344CB8AC3E}">
        <p14:creationId xmlns="" xmlns:p14="http://schemas.microsoft.com/office/powerpoint/2010/main" val="8285223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solidFill>
                  <a:schemeClr val="accent2"/>
                </a:solidFill>
              </a:rPr>
              <a:t>Puesta en Marcha</a:t>
            </a:r>
          </a:p>
          <a:p>
            <a:pPr marL="514350" lvl="0" indent="-514350">
              <a:buFont typeface="+mj-lt"/>
              <a:buAutoNum type="arabicPeriod"/>
            </a:pPr>
            <a:r>
              <a:rPr lang="es-ES" sz="2000" dirty="0" smtClean="0">
                <a:solidFill>
                  <a:schemeClr val="accent2"/>
                </a:solidFill>
              </a:rPr>
              <a:t>Resultados</a:t>
            </a:r>
          </a:p>
          <a:p>
            <a:pPr marL="514350" lvl="0" indent="-514350">
              <a:buFont typeface="+mj-lt"/>
              <a:buAutoNum type="arabicPeriod"/>
            </a:pPr>
            <a:r>
              <a:rPr lang="es-ES" sz="2000" dirty="0" smtClean="0">
                <a:solidFill>
                  <a:schemeClr val="accent2"/>
                </a:solidFill>
              </a:rPr>
              <a:t>Conclusiones</a:t>
            </a:r>
          </a:p>
          <a:p>
            <a:pPr marL="514350" lvl="0" indent="-514350">
              <a:buFont typeface="+mj-lt"/>
              <a:buAutoNum type="arabicPeriod"/>
            </a:pPr>
            <a:r>
              <a:rPr lang="es-ES" sz="2000" dirty="0" smtClean="0">
                <a:solidFill>
                  <a:schemeClr val="accent2"/>
                </a:solidFill>
              </a:rPr>
              <a:t>Presupuesto</a:t>
            </a:r>
          </a:p>
          <a:p>
            <a:pPr marL="514350" lvl="0" indent="-514350">
              <a:buFont typeface="+mj-lt"/>
              <a:buAutoNum type="arabicPeriod"/>
            </a:pPr>
            <a:r>
              <a:rPr lang="es-ES" sz="2000" dirty="0" smtClean="0"/>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Presupuesto</a:t>
            </a:r>
            <a:endParaRPr lang="es-E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083039549"/>
              </p:ext>
            </p:extLst>
          </p:nvPr>
        </p:nvGraphicFramePr>
        <p:xfrm>
          <a:off x="683568" y="1916832"/>
          <a:ext cx="7776864" cy="2518678"/>
        </p:xfrm>
        <a:graphic>
          <a:graphicData uri="http://schemas.openxmlformats.org/drawingml/2006/table">
            <a:tbl>
              <a:tblPr firstRow="1" firstCol="1" bandRow="1">
                <a:tableStyleId>{5C22544A-7EE6-4342-B048-85BDC9FD1C3A}</a:tableStyleId>
              </a:tblPr>
              <a:tblGrid>
                <a:gridCol w="2591742"/>
                <a:gridCol w="2592561"/>
                <a:gridCol w="2592561"/>
              </a:tblGrid>
              <a:tr h="358439">
                <a:tc>
                  <a:txBody>
                    <a:bodyPr/>
                    <a:lstStyle/>
                    <a:p>
                      <a:pPr algn="ctr">
                        <a:lnSpc>
                          <a:spcPct val="115000"/>
                        </a:lnSpc>
                        <a:spcAft>
                          <a:spcPts val="0"/>
                        </a:spcAft>
                      </a:pPr>
                      <a:r>
                        <a:rPr lang="es-ES" sz="2000" dirty="0">
                          <a:effectLst/>
                        </a:rPr>
                        <a:t>Referencia</a:t>
                      </a:r>
                      <a:endParaRPr lang="es-ES" sz="2000" dirty="0">
                        <a:effectLst/>
                        <a:latin typeface="Calibri"/>
                        <a:ea typeface="Times New Roman"/>
                        <a:cs typeface="Times New Roman"/>
                      </a:endParaRPr>
                    </a:p>
                  </a:txBody>
                  <a:tcPr marL="68580" marR="68580" marT="0" marB="0">
                    <a:solidFill>
                      <a:schemeClr val="accent1">
                        <a:lumMod val="50000"/>
                      </a:schemeClr>
                    </a:solidFill>
                  </a:tcPr>
                </a:tc>
                <a:tc>
                  <a:txBody>
                    <a:bodyPr/>
                    <a:lstStyle/>
                    <a:p>
                      <a:pPr algn="ctr">
                        <a:lnSpc>
                          <a:spcPct val="115000"/>
                        </a:lnSpc>
                        <a:spcAft>
                          <a:spcPts val="0"/>
                        </a:spcAft>
                      </a:pPr>
                      <a:r>
                        <a:rPr lang="es-ES" sz="2000" dirty="0">
                          <a:effectLst/>
                        </a:rPr>
                        <a:t>Descripción</a:t>
                      </a:r>
                      <a:endParaRPr lang="es-ES" sz="2000" dirty="0">
                        <a:effectLst/>
                        <a:latin typeface="Calibri"/>
                        <a:ea typeface="Times New Roman"/>
                        <a:cs typeface="Times New Roman"/>
                      </a:endParaRPr>
                    </a:p>
                  </a:txBody>
                  <a:tcPr marL="68580" marR="68580" marT="0" marB="0">
                    <a:solidFill>
                      <a:schemeClr val="accent1">
                        <a:lumMod val="50000"/>
                      </a:schemeClr>
                    </a:solidFill>
                  </a:tcPr>
                </a:tc>
                <a:tc>
                  <a:txBody>
                    <a:bodyPr/>
                    <a:lstStyle/>
                    <a:p>
                      <a:pPr algn="ctr">
                        <a:lnSpc>
                          <a:spcPct val="115000"/>
                        </a:lnSpc>
                        <a:spcAft>
                          <a:spcPts val="0"/>
                        </a:spcAft>
                      </a:pPr>
                      <a:r>
                        <a:rPr lang="es-ES" sz="2000" dirty="0">
                          <a:effectLst/>
                        </a:rPr>
                        <a:t>Total (€)</a:t>
                      </a:r>
                      <a:endParaRPr lang="es-ES" sz="2000" dirty="0">
                        <a:effectLst/>
                        <a:latin typeface="Calibri"/>
                        <a:ea typeface="Times New Roman"/>
                        <a:cs typeface="Times New Roman"/>
                      </a:endParaRPr>
                    </a:p>
                  </a:txBody>
                  <a:tcPr marL="68580" marR="68580" marT="0" marB="0">
                    <a:solidFill>
                      <a:schemeClr val="accent1">
                        <a:lumMod val="50000"/>
                      </a:schemeClr>
                    </a:solidFill>
                  </a:tcPr>
                </a:tc>
              </a:tr>
              <a:tr h="217624">
                <a:tc>
                  <a:txBody>
                    <a:bodyPr/>
                    <a:lstStyle/>
                    <a:p>
                      <a:pPr algn="ctr">
                        <a:lnSpc>
                          <a:spcPct val="115000"/>
                        </a:lnSpc>
                        <a:spcAft>
                          <a:spcPts val="0"/>
                        </a:spcAft>
                      </a:pPr>
                      <a:r>
                        <a:rPr lang="es-ES" sz="2000" dirty="0" smtClean="0">
                          <a:effectLst/>
                        </a:rPr>
                        <a:t>V</a:t>
                      </a:r>
                      <a:endParaRPr lang="es-ES" sz="2000" dirty="0">
                        <a:effectLst/>
                        <a:latin typeface="Calibri"/>
                        <a:ea typeface="Times New Roman"/>
                        <a:cs typeface="Times New Roman"/>
                      </a:endParaRPr>
                    </a:p>
                  </a:txBody>
                  <a:tcPr marL="68580" marR="68580" marT="0" marB="0">
                    <a:solidFill>
                      <a:schemeClr val="accent1">
                        <a:lumMod val="75000"/>
                      </a:schemeClr>
                    </a:solidFill>
                  </a:tcPr>
                </a:tc>
                <a:tc>
                  <a:txBody>
                    <a:bodyPr/>
                    <a:lstStyle/>
                    <a:p>
                      <a:pPr algn="just">
                        <a:lnSpc>
                          <a:spcPct val="115000"/>
                        </a:lnSpc>
                        <a:spcAft>
                          <a:spcPts val="0"/>
                        </a:spcAft>
                      </a:pPr>
                      <a:r>
                        <a:rPr lang="es-ES" sz="2000" dirty="0" smtClean="0">
                          <a:effectLst/>
                        </a:rPr>
                        <a:t>Materiales</a:t>
                      </a:r>
                      <a:endParaRPr lang="es-ES" sz="20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s-ES" sz="2000" dirty="0" smtClean="0">
                          <a:effectLst/>
                        </a:rPr>
                        <a:t>3.180,75</a:t>
                      </a:r>
                      <a:endParaRPr lang="es-ES" sz="2000" dirty="0">
                        <a:effectLst/>
                        <a:latin typeface="Calibri"/>
                        <a:ea typeface="Times New Roman"/>
                        <a:cs typeface="Times New Roman"/>
                      </a:endParaRPr>
                    </a:p>
                  </a:txBody>
                  <a:tcPr marL="68580" marR="68580" marT="0" marB="0"/>
                </a:tc>
              </a:tr>
              <a:tr h="358439">
                <a:tc>
                  <a:txBody>
                    <a:bodyPr/>
                    <a:lstStyle/>
                    <a:p>
                      <a:pPr algn="ctr">
                        <a:lnSpc>
                          <a:spcPct val="115000"/>
                        </a:lnSpc>
                        <a:spcAft>
                          <a:spcPts val="0"/>
                        </a:spcAft>
                      </a:pPr>
                      <a:r>
                        <a:rPr lang="es-ES" sz="2000" dirty="0">
                          <a:effectLst/>
                        </a:rPr>
                        <a:t>I</a:t>
                      </a:r>
                      <a:endParaRPr lang="es-ES" sz="2000" dirty="0">
                        <a:effectLst/>
                        <a:latin typeface="Calibri"/>
                        <a:ea typeface="Times New Roman"/>
                        <a:cs typeface="Times New Roman"/>
                      </a:endParaRPr>
                    </a:p>
                  </a:txBody>
                  <a:tcPr marL="68580" marR="68580" marT="0" marB="0">
                    <a:solidFill>
                      <a:schemeClr val="accent1">
                        <a:lumMod val="75000"/>
                      </a:schemeClr>
                    </a:solidFill>
                  </a:tcPr>
                </a:tc>
                <a:tc>
                  <a:txBody>
                    <a:bodyPr/>
                    <a:lstStyle/>
                    <a:p>
                      <a:pPr algn="just">
                        <a:lnSpc>
                          <a:spcPct val="115000"/>
                        </a:lnSpc>
                        <a:spcAft>
                          <a:spcPts val="0"/>
                        </a:spcAft>
                      </a:pPr>
                      <a:r>
                        <a:rPr lang="es-ES" sz="2000" dirty="0">
                          <a:effectLst/>
                        </a:rPr>
                        <a:t>Instrumentos</a:t>
                      </a:r>
                      <a:endParaRPr lang="es-ES" sz="20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s-ES" sz="2000" dirty="0">
                          <a:effectLst/>
                        </a:rPr>
                        <a:t>286,17</a:t>
                      </a:r>
                      <a:endParaRPr lang="es-ES" sz="2000" dirty="0">
                        <a:effectLst/>
                        <a:latin typeface="Calibri"/>
                        <a:ea typeface="Times New Roman"/>
                        <a:cs typeface="Times New Roman"/>
                      </a:endParaRPr>
                    </a:p>
                  </a:txBody>
                  <a:tcPr marL="68580" marR="68580" marT="0" marB="0"/>
                </a:tc>
              </a:tr>
              <a:tr h="358439">
                <a:tc>
                  <a:txBody>
                    <a:bodyPr/>
                    <a:lstStyle/>
                    <a:p>
                      <a:pPr algn="ctr">
                        <a:lnSpc>
                          <a:spcPct val="115000"/>
                        </a:lnSpc>
                        <a:spcAft>
                          <a:spcPts val="0"/>
                        </a:spcAft>
                      </a:pPr>
                      <a:r>
                        <a:rPr lang="es-ES" sz="2000" dirty="0">
                          <a:effectLst/>
                        </a:rPr>
                        <a:t>E</a:t>
                      </a:r>
                      <a:endParaRPr lang="es-ES" sz="2000" dirty="0">
                        <a:effectLst/>
                        <a:latin typeface="Calibri"/>
                        <a:ea typeface="Times New Roman"/>
                        <a:cs typeface="Times New Roman"/>
                      </a:endParaRPr>
                    </a:p>
                  </a:txBody>
                  <a:tcPr marL="68580" marR="68580" marT="0" marB="0">
                    <a:solidFill>
                      <a:schemeClr val="accent1">
                        <a:lumMod val="75000"/>
                      </a:schemeClr>
                    </a:solidFill>
                  </a:tcPr>
                </a:tc>
                <a:tc>
                  <a:txBody>
                    <a:bodyPr/>
                    <a:lstStyle/>
                    <a:p>
                      <a:pPr algn="just">
                        <a:lnSpc>
                          <a:spcPct val="115000"/>
                        </a:lnSpc>
                        <a:spcAft>
                          <a:spcPts val="0"/>
                        </a:spcAft>
                      </a:pPr>
                      <a:r>
                        <a:rPr lang="es-ES" sz="2000" dirty="0">
                          <a:effectLst/>
                        </a:rPr>
                        <a:t>Equipos</a:t>
                      </a:r>
                      <a:endParaRPr lang="es-ES" sz="20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s-ES" sz="2000" dirty="0" smtClean="0">
                          <a:effectLst/>
                        </a:rPr>
                        <a:t>19.343</a:t>
                      </a:r>
                      <a:endParaRPr lang="es-ES" sz="2000" dirty="0">
                        <a:effectLst/>
                        <a:latin typeface="Calibri"/>
                        <a:ea typeface="Times New Roman"/>
                        <a:cs typeface="Times New Roman"/>
                      </a:endParaRPr>
                    </a:p>
                  </a:txBody>
                  <a:tcPr marL="68580" marR="68580" marT="0" marB="0"/>
                </a:tc>
              </a:tr>
              <a:tr h="358439">
                <a:tc>
                  <a:txBody>
                    <a:bodyPr/>
                    <a:lstStyle/>
                    <a:p>
                      <a:pPr algn="ctr">
                        <a:lnSpc>
                          <a:spcPct val="115000"/>
                        </a:lnSpc>
                        <a:spcAft>
                          <a:spcPts val="0"/>
                        </a:spcAft>
                      </a:pPr>
                      <a:r>
                        <a:rPr lang="es-ES" sz="2000" dirty="0">
                          <a:effectLst/>
                        </a:rPr>
                        <a:t>R</a:t>
                      </a:r>
                      <a:endParaRPr lang="es-ES" sz="2000" dirty="0">
                        <a:effectLst/>
                        <a:latin typeface="Calibri"/>
                        <a:ea typeface="Times New Roman"/>
                        <a:cs typeface="Times New Roman"/>
                      </a:endParaRPr>
                    </a:p>
                  </a:txBody>
                  <a:tcPr marL="68580" marR="68580" marT="0" marB="0">
                    <a:solidFill>
                      <a:schemeClr val="accent1">
                        <a:lumMod val="75000"/>
                      </a:schemeClr>
                    </a:solidFill>
                  </a:tcPr>
                </a:tc>
                <a:tc>
                  <a:txBody>
                    <a:bodyPr/>
                    <a:lstStyle/>
                    <a:p>
                      <a:pPr algn="just">
                        <a:lnSpc>
                          <a:spcPct val="115000"/>
                        </a:lnSpc>
                        <a:spcAft>
                          <a:spcPts val="0"/>
                        </a:spcAft>
                      </a:pPr>
                      <a:r>
                        <a:rPr lang="es-ES" sz="2000" dirty="0">
                          <a:effectLst/>
                        </a:rPr>
                        <a:t>Reactivos</a:t>
                      </a:r>
                      <a:endParaRPr lang="es-ES" sz="20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s-ES" sz="2000" dirty="0">
                          <a:effectLst/>
                        </a:rPr>
                        <a:t>548,28</a:t>
                      </a:r>
                      <a:endParaRPr lang="es-ES" sz="2000" dirty="0">
                        <a:effectLst/>
                        <a:latin typeface="Calibri"/>
                        <a:ea typeface="Times New Roman"/>
                        <a:cs typeface="Times New Roman"/>
                      </a:endParaRPr>
                    </a:p>
                  </a:txBody>
                  <a:tcPr marL="68580" marR="68580" marT="0" marB="0"/>
                </a:tc>
              </a:tr>
              <a:tr h="398505">
                <a:tc>
                  <a:txBody>
                    <a:bodyPr/>
                    <a:lstStyle/>
                    <a:p>
                      <a:pPr algn="ctr">
                        <a:lnSpc>
                          <a:spcPct val="115000"/>
                        </a:lnSpc>
                        <a:spcAft>
                          <a:spcPts val="0"/>
                        </a:spcAft>
                      </a:pPr>
                      <a:r>
                        <a:rPr lang="es-ES" sz="2000" dirty="0">
                          <a:effectLst/>
                        </a:rPr>
                        <a:t>J</a:t>
                      </a:r>
                      <a:endParaRPr lang="es-ES" sz="2000" dirty="0">
                        <a:effectLst/>
                        <a:latin typeface="Calibri"/>
                        <a:ea typeface="Times New Roman"/>
                        <a:cs typeface="Times New Roman"/>
                      </a:endParaRPr>
                    </a:p>
                  </a:txBody>
                  <a:tcPr marL="68580" marR="68580" marT="0" marB="0">
                    <a:solidFill>
                      <a:schemeClr val="accent1">
                        <a:lumMod val="75000"/>
                      </a:schemeClr>
                    </a:solidFill>
                  </a:tcPr>
                </a:tc>
                <a:tc>
                  <a:txBody>
                    <a:bodyPr/>
                    <a:lstStyle/>
                    <a:p>
                      <a:pPr algn="just">
                        <a:lnSpc>
                          <a:spcPct val="115000"/>
                        </a:lnSpc>
                        <a:spcAft>
                          <a:spcPts val="0"/>
                        </a:spcAft>
                      </a:pPr>
                      <a:r>
                        <a:rPr lang="es-ES" sz="2000" dirty="0">
                          <a:effectLst/>
                        </a:rPr>
                        <a:t>Elaboración Proyecto</a:t>
                      </a:r>
                      <a:endParaRPr lang="es-ES" sz="20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s-ES" sz="2000" dirty="0" smtClean="0">
                          <a:effectLst/>
                        </a:rPr>
                        <a:t>8.000</a:t>
                      </a:r>
                      <a:endParaRPr lang="es-ES" sz="2000" dirty="0">
                        <a:effectLst/>
                        <a:latin typeface="Calibri"/>
                        <a:ea typeface="Times New Roman"/>
                        <a:cs typeface="Times New Roman"/>
                      </a:endParaRPr>
                    </a:p>
                  </a:txBody>
                  <a:tcPr marL="68580" marR="68580" marT="0" marB="0"/>
                </a:tc>
              </a:tr>
              <a:tr h="358439">
                <a:tc gridSpan="2">
                  <a:txBody>
                    <a:bodyPr/>
                    <a:lstStyle/>
                    <a:p>
                      <a:pPr algn="r">
                        <a:lnSpc>
                          <a:spcPct val="115000"/>
                        </a:lnSpc>
                        <a:spcAft>
                          <a:spcPts val="0"/>
                        </a:spcAft>
                      </a:pPr>
                      <a:r>
                        <a:rPr lang="es-ES" sz="2000" dirty="0">
                          <a:effectLst/>
                        </a:rPr>
                        <a:t>TOTAL</a:t>
                      </a:r>
                      <a:endParaRPr lang="es-ES" sz="2000" dirty="0">
                        <a:effectLst/>
                        <a:latin typeface="Calibri"/>
                        <a:ea typeface="Times New Roman"/>
                        <a:cs typeface="Times New Roman"/>
                      </a:endParaRPr>
                    </a:p>
                  </a:txBody>
                  <a:tcPr marL="68580" marR="68580" marT="0" marB="0">
                    <a:solidFill>
                      <a:schemeClr val="accent1">
                        <a:lumMod val="90000"/>
                      </a:schemeClr>
                    </a:solidFill>
                  </a:tcPr>
                </a:tc>
                <a:tc hMerge="1">
                  <a:txBody>
                    <a:bodyPr/>
                    <a:lstStyle/>
                    <a:p>
                      <a:endParaRPr lang="es-ES"/>
                    </a:p>
                  </a:txBody>
                  <a:tcPr/>
                </a:tc>
                <a:tc>
                  <a:txBody>
                    <a:bodyPr/>
                    <a:lstStyle/>
                    <a:p>
                      <a:pPr algn="r">
                        <a:lnSpc>
                          <a:spcPct val="115000"/>
                        </a:lnSpc>
                        <a:spcAft>
                          <a:spcPts val="0"/>
                        </a:spcAft>
                      </a:pPr>
                      <a:r>
                        <a:rPr lang="es-ES" sz="2000" b="1" dirty="0" smtClean="0">
                          <a:solidFill>
                            <a:srgbClr val="C00000"/>
                          </a:solidFill>
                          <a:effectLst/>
                        </a:rPr>
                        <a:t>31.543,51</a:t>
                      </a:r>
                      <a:endParaRPr lang="es-ES" sz="2000" b="1" dirty="0">
                        <a:solidFill>
                          <a:srgbClr val="C00000"/>
                        </a:solidFill>
                        <a:effectLst/>
                        <a:latin typeface="Calibri"/>
                        <a:ea typeface="Times New Roman"/>
                        <a:cs typeface="Times New Roman"/>
                      </a:endParaRPr>
                    </a:p>
                  </a:txBody>
                  <a:tcPr marL="68580" marR="68580" marT="0" marB="0"/>
                </a:tc>
              </a:tr>
            </a:tbl>
          </a:graphicData>
        </a:graphic>
      </p:graphicFrame>
    </p:spTree>
    <p:extLst>
      <p:ext uri="{BB962C8B-B14F-4D97-AF65-F5344CB8AC3E}">
        <p14:creationId xmlns="" xmlns:p14="http://schemas.microsoft.com/office/powerpoint/2010/main" val="35962530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229600" cy="1143000"/>
          </a:xfrm>
        </p:spPr>
        <p:txBody>
          <a:bodyPr/>
          <a:lstStyle/>
          <a:p>
            <a:r>
              <a:rPr lang="es-ES" dirty="0"/>
              <a:t>Í</a:t>
            </a:r>
            <a:r>
              <a:rPr lang="es-ES" dirty="0" smtClean="0"/>
              <a:t>ndice</a:t>
            </a:r>
            <a:endParaRPr lang="es-ES" dirty="0"/>
          </a:p>
        </p:txBody>
      </p:sp>
      <p:sp>
        <p:nvSpPr>
          <p:cNvPr id="3" name="2 Marcador de contenido"/>
          <p:cNvSpPr>
            <a:spLocks noGrp="1"/>
          </p:cNvSpPr>
          <p:nvPr>
            <p:ph idx="1"/>
          </p:nvPr>
        </p:nvSpPr>
        <p:spPr>
          <a:xfrm>
            <a:off x="1619672" y="1124744"/>
            <a:ext cx="8147248" cy="4929411"/>
          </a:xfrm>
        </p:spPr>
        <p:txBody>
          <a:bodyPr/>
          <a:lstStyle/>
          <a:p>
            <a:pPr marL="514350" lvl="0" indent="-514350">
              <a:buFont typeface="+mj-lt"/>
              <a:buAutoNum type="arabicPeriod"/>
            </a:pPr>
            <a:r>
              <a:rPr lang="es-ES" sz="2000" dirty="0" smtClean="0">
                <a:solidFill>
                  <a:schemeClr val="accent2"/>
                </a:solidFill>
              </a:rPr>
              <a:t>Objeto</a:t>
            </a:r>
          </a:p>
          <a:p>
            <a:pPr marL="514350" lvl="0" indent="-514350">
              <a:buFont typeface="+mj-lt"/>
              <a:buAutoNum type="arabicPeriod"/>
            </a:pPr>
            <a:r>
              <a:rPr lang="es-ES" sz="2000" dirty="0" smtClean="0">
                <a:solidFill>
                  <a:schemeClr val="accent2"/>
                </a:solidFill>
              </a:rPr>
              <a:t>Digestión Anaerobia</a:t>
            </a:r>
          </a:p>
          <a:p>
            <a:pPr marL="514350" lvl="0" indent="-514350">
              <a:buFont typeface="+mj-lt"/>
              <a:buAutoNum type="arabicPeriod"/>
            </a:pPr>
            <a:r>
              <a:rPr lang="es-ES" sz="2000" dirty="0" smtClean="0">
                <a:solidFill>
                  <a:schemeClr val="accent2"/>
                </a:solidFill>
              </a:rPr>
              <a:t>Reactor y Equipos</a:t>
            </a:r>
          </a:p>
          <a:p>
            <a:pPr marL="514350" lvl="0" indent="-514350">
              <a:buFont typeface="+mj-lt"/>
              <a:buAutoNum type="arabicPeriod"/>
            </a:pPr>
            <a:r>
              <a:rPr lang="es-ES" sz="2000" dirty="0" smtClean="0">
                <a:solidFill>
                  <a:schemeClr val="accent2"/>
                </a:solidFill>
              </a:rPr>
              <a:t>Reactivos y Materia Prima</a:t>
            </a:r>
          </a:p>
          <a:p>
            <a:pPr marL="514350" lvl="0" indent="-514350">
              <a:buFont typeface="+mj-lt"/>
              <a:buAutoNum type="arabicPeriod"/>
            </a:pPr>
            <a:r>
              <a:rPr lang="es-ES" sz="2000" dirty="0" smtClean="0">
                <a:solidFill>
                  <a:schemeClr val="accent2"/>
                </a:solidFill>
              </a:rPr>
              <a:t>Métodos Analíticos</a:t>
            </a:r>
          </a:p>
          <a:p>
            <a:pPr marL="514350" lvl="0" indent="-514350">
              <a:buFont typeface="+mj-lt"/>
              <a:buAutoNum type="arabicPeriod"/>
            </a:pPr>
            <a:r>
              <a:rPr lang="es-ES" sz="2000" dirty="0" smtClean="0">
                <a:solidFill>
                  <a:schemeClr val="accent2"/>
                </a:solidFill>
              </a:rPr>
              <a:t>Puesta en Marcha</a:t>
            </a:r>
          </a:p>
          <a:p>
            <a:pPr marL="514350" lvl="0" indent="-514350">
              <a:buFont typeface="+mj-lt"/>
              <a:buAutoNum type="arabicPeriod"/>
            </a:pPr>
            <a:r>
              <a:rPr lang="es-ES" sz="2000" dirty="0" smtClean="0">
                <a:solidFill>
                  <a:schemeClr val="accent2"/>
                </a:solidFill>
              </a:rPr>
              <a:t>Resultados</a:t>
            </a:r>
          </a:p>
          <a:p>
            <a:pPr marL="514350" lvl="0" indent="-514350">
              <a:buFont typeface="+mj-lt"/>
              <a:buAutoNum type="arabicPeriod"/>
            </a:pPr>
            <a:r>
              <a:rPr lang="es-ES" sz="2000" dirty="0" smtClean="0">
                <a:solidFill>
                  <a:schemeClr val="accent2"/>
                </a:solidFill>
              </a:rPr>
              <a:t>Conclusiones</a:t>
            </a:r>
          </a:p>
          <a:p>
            <a:pPr marL="514350" lvl="0" indent="-514350">
              <a:buFont typeface="+mj-lt"/>
              <a:buAutoNum type="arabicPeriod"/>
            </a:pPr>
            <a:r>
              <a:rPr lang="es-ES" sz="2000" dirty="0" smtClean="0">
                <a:solidFill>
                  <a:schemeClr val="accent2"/>
                </a:solidFill>
              </a:rPr>
              <a:t>Presupuesto</a:t>
            </a:r>
          </a:p>
          <a:p>
            <a:pPr marL="514350" lvl="0" indent="-514350">
              <a:buFont typeface="+mj-lt"/>
              <a:buAutoNum type="arabicPeriod"/>
            </a:pPr>
            <a:r>
              <a:rPr lang="es-ES" sz="2000" dirty="0" smtClean="0">
                <a:solidFill>
                  <a:schemeClr val="accent2"/>
                </a:solidFill>
              </a:rPr>
              <a:t>Bibliografía</a:t>
            </a:r>
          </a:p>
          <a:p>
            <a:pPr marL="514350" lvl="0" indent="-514350">
              <a:buFont typeface="+mj-lt"/>
              <a:buAutoNum type="arabicPeriod"/>
            </a:pPr>
            <a:endParaRPr lang="es-ES" dirty="0"/>
          </a:p>
        </p:txBody>
      </p:sp>
      <p:sp>
        <p:nvSpPr>
          <p:cNvPr id="4" name="Rectangle 3"/>
          <p:cNvSpPr/>
          <p:nvPr/>
        </p:nvSpPr>
        <p:spPr>
          <a:xfrm>
            <a:off x="0" y="6669360"/>
            <a:ext cx="755576" cy="188640"/>
          </a:xfrm>
          <a:prstGeom prst="rect">
            <a:avLst/>
          </a:prstGeom>
          <a:solidFill>
            <a:srgbClr val="DD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 xmlns:p14="http://schemas.microsoft.com/office/powerpoint/2010/main" val="1701823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44624"/>
            <a:ext cx="8147248" cy="706090"/>
          </a:xfrm>
        </p:spPr>
        <p:txBody>
          <a:bodyPr/>
          <a:lstStyle/>
          <a:p>
            <a:r>
              <a:rPr lang="es-ES" dirty="0" smtClean="0"/>
              <a:t>Bibliografía</a:t>
            </a:r>
            <a:endParaRPr lang="es-ES" dirty="0"/>
          </a:p>
        </p:txBody>
      </p:sp>
      <p:sp>
        <p:nvSpPr>
          <p:cNvPr id="3" name="2 Marcador de contenido"/>
          <p:cNvSpPr>
            <a:spLocks noGrp="1"/>
          </p:cNvSpPr>
          <p:nvPr>
            <p:ph idx="1"/>
          </p:nvPr>
        </p:nvSpPr>
        <p:spPr>
          <a:xfrm>
            <a:off x="323528" y="908720"/>
            <a:ext cx="8363272" cy="5217443"/>
          </a:xfrm>
        </p:spPr>
        <p:txBody>
          <a:bodyPr/>
          <a:lstStyle/>
          <a:p>
            <a:pPr lvl="0">
              <a:buFont typeface="+mj-lt"/>
              <a:buAutoNum type="arabicPeriod"/>
            </a:pPr>
            <a:r>
              <a:rPr lang="es-ES" sz="1600" b="1" dirty="0"/>
              <a:t>F. Fdez. Polanco, P.A. García, S. Hernando. Depuración </a:t>
            </a:r>
            <a:r>
              <a:rPr lang="es-ES" sz="1600" b="1" dirty="0" smtClean="0"/>
              <a:t>Anaerobia </a:t>
            </a:r>
            <a:r>
              <a:rPr lang="es-ES" sz="1600" b="1" dirty="0"/>
              <a:t>de </a:t>
            </a:r>
            <a:r>
              <a:rPr lang="es-ES" sz="1600" b="1" dirty="0" smtClean="0"/>
              <a:t>Aguas Residuales</a:t>
            </a:r>
            <a:r>
              <a:rPr lang="es-ES" sz="1600" b="1" dirty="0"/>
              <a:t>. Actas del </a:t>
            </a:r>
            <a:r>
              <a:rPr lang="es-ES" sz="1600" b="1" dirty="0" smtClean="0"/>
              <a:t>4º </a:t>
            </a:r>
            <a:r>
              <a:rPr lang="es-ES" sz="1600" b="1" dirty="0"/>
              <a:t>seminario D.A.A.R. Universidad de Valladolid. 1988</a:t>
            </a:r>
            <a:r>
              <a:rPr lang="es-ES" sz="1600" b="1" dirty="0" smtClean="0"/>
              <a:t>.</a:t>
            </a:r>
            <a:endParaRPr lang="es-ES" sz="1600" dirty="0"/>
          </a:p>
          <a:p>
            <a:pPr lvl="0">
              <a:buFont typeface="+mj-lt"/>
              <a:buAutoNum type="arabicPeriod"/>
            </a:pPr>
            <a:r>
              <a:rPr lang="es-ES" sz="1600" b="1" dirty="0" err="1"/>
              <a:t>Metcalf</a:t>
            </a:r>
            <a:r>
              <a:rPr lang="es-ES" sz="1600" b="1" dirty="0"/>
              <a:t>-Eddy. Tratamiento y Depuración de las Aguas Residuales. Madrid: Ed. Labor, 1985</a:t>
            </a:r>
            <a:r>
              <a:rPr lang="es-ES" sz="1600" b="1" dirty="0" smtClean="0"/>
              <a:t>.</a:t>
            </a:r>
            <a:endParaRPr lang="es-ES" sz="1600" dirty="0"/>
          </a:p>
          <a:p>
            <a:pPr lvl="0">
              <a:buFont typeface="+mj-lt"/>
              <a:buAutoNum type="arabicPeriod"/>
            </a:pPr>
            <a:r>
              <a:rPr lang="es-ES" sz="1600" b="1" dirty="0" err="1"/>
              <a:t>Ramalho</a:t>
            </a:r>
            <a:r>
              <a:rPr lang="es-ES" sz="1600" b="1" dirty="0"/>
              <a:t>. R. S. Tratamiento de </a:t>
            </a:r>
            <a:r>
              <a:rPr lang="es-ES" sz="1600" b="1" dirty="0" smtClean="0"/>
              <a:t>Aguas Residuales</a:t>
            </a:r>
            <a:r>
              <a:rPr lang="es-ES" sz="1600" b="1" dirty="0"/>
              <a:t>. Ed. Reverte</a:t>
            </a:r>
            <a:r>
              <a:rPr lang="es-ES" sz="1600" b="1" dirty="0" smtClean="0"/>
              <a:t>.</a:t>
            </a:r>
            <a:endParaRPr lang="es-ES" sz="1600" dirty="0"/>
          </a:p>
          <a:p>
            <a:pPr lvl="0">
              <a:buFont typeface="+mj-lt"/>
              <a:buAutoNum type="arabicPeriod"/>
            </a:pPr>
            <a:r>
              <a:rPr lang="es-ES" sz="1600" b="1" dirty="0" smtClean="0"/>
              <a:t>García Garrido, J. </a:t>
            </a:r>
            <a:r>
              <a:rPr lang="es-ES" sz="1600" b="1" dirty="0"/>
              <a:t>Agua para la </a:t>
            </a:r>
            <a:r>
              <a:rPr lang="es-ES" sz="1600" b="1" dirty="0" smtClean="0"/>
              <a:t>Industria</a:t>
            </a:r>
            <a:r>
              <a:rPr lang="es-ES" sz="1600" b="1" dirty="0"/>
              <a:t>. SPUPV</a:t>
            </a:r>
            <a:r>
              <a:rPr lang="es-ES" sz="1600" b="1" dirty="0" smtClean="0"/>
              <a:t>.</a:t>
            </a:r>
            <a:endParaRPr lang="es-ES" sz="1600" dirty="0"/>
          </a:p>
          <a:p>
            <a:pPr lvl="0">
              <a:buFont typeface="+mj-lt"/>
              <a:buAutoNum type="arabicPeriod"/>
            </a:pPr>
            <a:r>
              <a:rPr lang="es-ES" sz="1600" b="1" dirty="0" smtClean="0"/>
              <a:t>García Garrido, J. </a:t>
            </a:r>
            <a:r>
              <a:rPr lang="es-ES" sz="1600" b="1" dirty="0"/>
              <a:t>Aguas </a:t>
            </a:r>
            <a:r>
              <a:rPr lang="es-ES" sz="1600" b="1" dirty="0" smtClean="0"/>
              <a:t>Industriales Acondicionamiento</a:t>
            </a:r>
            <a:r>
              <a:rPr lang="es-ES" sz="1600" b="1" dirty="0"/>
              <a:t>. </a:t>
            </a:r>
            <a:r>
              <a:rPr lang="es-ES" sz="1600" b="1" dirty="0" err="1"/>
              <a:t>SPl</a:t>
            </a:r>
            <a:r>
              <a:rPr lang="es-ES" sz="1600" b="1" dirty="0"/>
              <a:t> </a:t>
            </a:r>
            <a:r>
              <a:rPr lang="es-ES" sz="1600" b="1" dirty="0" smtClean="0"/>
              <a:t>TV</a:t>
            </a:r>
            <a:endParaRPr lang="es-ES" sz="1600" dirty="0"/>
          </a:p>
          <a:p>
            <a:pPr lvl="0">
              <a:buFont typeface="+mj-lt"/>
              <a:buAutoNum type="arabicPeriod"/>
            </a:pPr>
            <a:r>
              <a:rPr lang="es-ES" sz="1600" b="1" dirty="0" smtClean="0"/>
              <a:t>García Garrido, J. </a:t>
            </a:r>
            <a:r>
              <a:rPr lang="es-ES" sz="1600" b="1" dirty="0"/>
              <a:t>Aguas </a:t>
            </a:r>
            <a:r>
              <a:rPr lang="es-ES" sz="1600" b="1" dirty="0" smtClean="0"/>
              <a:t>Residuales</a:t>
            </a:r>
            <a:r>
              <a:rPr lang="es-ES" sz="1600" b="1" dirty="0"/>
              <a:t>. SPUPV</a:t>
            </a:r>
            <a:r>
              <a:rPr lang="es-ES" sz="1600" b="1" dirty="0" smtClean="0"/>
              <a:t>.</a:t>
            </a:r>
            <a:endParaRPr lang="es-ES" sz="1600" dirty="0"/>
          </a:p>
          <a:p>
            <a:pPr lvl="0">
              <a:buFont typeface="+mj-lt"/>
              <a:buAutoNum type="arabicPeriod"/>
            </a:pPr>
            <a:r>
              <a:rPr lang="es-ES" sz="1600" b="1" dirty="0" smtClean="0"/>
              <a:t>García Garrido, J. </a:t>
            </a:r>
            <a:r>
              <a:rPr lang="es-ES" sz="1600" b="1" dirty="0"/>
              <a:t>La </a:t>
            </a:r>
            <a:r>
              <a:rPr lang="es-ES" sz="1600" b="1" dirty="0" smtClean="0"/>
              <a:t>Calidad </a:t>
            </a:r>
            <a:r>
              <a:rPr lang="es-ES" sz="1600" b="1" dirty="0"/>
              <a:t>del </a:t>
            </a:r>
            <a:r>
              <a:rPr lang="es-ES" sz="1600" b="1" dirty="0" smtClean="0"/>
              <a:t>Agua</a:t>
            </a:r>
            <a:r>
              <a:rPr lang="es-ES" sz="1600" b="1" dirty="0"/>
              <a:t>. Prensa XXL S.A</a:t>
            </a:r>
            <a:r>
              <a:rPr lang="es-ES" sz="1600" b="1" dirty="0" smtClean="0"/>
              <a:t>.</a:t>
            </a:r>
            <a:endParaRPr lang="es-ES" sz="1600" dirty="0"/>
          </a:p>
          <a:p>
            <a:pPr lvl="0">
              <a:buFont typeface="+mj-lt"/>
              <a:buAutoNum type="arabicPeriod"/>
            </a:pPr>
            <a:r>
              <a:rPr lang="es-ES" sz="1600" b="1" dirty="0" smtClean="0"/>
              <a:t>García </a:t>
            </a:r>
            <a:r>
              <a:rPr lang="es-ES" sz="1600" b="1" dirty="0"/>
              <a:t>Garrido, </a:t>
            </a:r>
            <a:r>
              <a:rPr lang="es-ES" sz="1600" b="1" dirty="0" smtClean="0"/>
              <a:t>J; Rodríguez López, A.D. </a:t>
            </a:r>
            <a:r>
              <a:rPr lang="es-ES" sz="1600" b="1" dirty="0"/>
              <a:t>Industrias </a:t>
            </a:r>
            <a:r>
              <a:rPr lang="es-ES" sz="1600" b="1" dirty="0" smtClean="0"/>
              <a:t>Químicas </a:t>
            </a:r>
            <a:r>
              <a:rPr lang="es-ES" sz="1600" b="1" dirty="0"/>
              <a:t>y </a:t>
            </a:r>
            <a:r>
              <a:rPr lang="es-ES" sz="1600" b="1" dirty="0" smtClean="0"/>
              <a:t>Agroalimentarias</a:t>
            </a:r>
            <a:r>
              <a:rPr lang="es-ES" sz="1600" b="1" dirty="0"/>
              <a:t>. </a:t>
            </a:r>
            <a:r>
              <a:rPr lang="es-ES" sz="1600" b="1" dirty="0" err="1" smtClean="0"/>
              <a:t>Alfaomega</a:t>
            </a:r>
            <a:r>
              <a:rPr lang="es-ES" sz="1600" b="1" dirty="0" smtClean="0"/>
              <a:t>.</a:t>
            </a:r>
            <a:endParaRPr lang="es-ES" sz="1600" dirty="0"/>
          </a:p>
          <a:p>
            <a:pPr lvl="0">
              <a:buFont typeface="+mj-lt"/>
              <a:buAutoNum type="arabicPeriod"/>
            </a:pPr>
            <a:r>
              <a:rPr lang="en-US" sz="1600" b="1" dirty="0"/>
              <a:t>Nelson L. </a:t>
            </a:r>
            <a:r>
              <a:rPr lang="en-US" sz="1600" b="1" dirty="0" err="1"/>
              <a:t>Nemcrow</a:t>
            </a:r>
            <a:r>
              <a:rPr lang="en-US" sz="1600" b="1" dirty="0"/>
              <a:t>, </a:t>
            </a:r>
            <a:r>
              <a:rPr lang="en-US" sz="1600" b="1" dirty="0" err="1"/>
              <a:t>Avíjit</a:t>
            </a:r>
            <a:r>
              <a:rPr lang="en-US" sz="1600" b="1" dirty="0"/>
              <a:t> </a:t>
            </a:r>
            <a:r>
              <a:rPr lang="en-US" sz="1600" b="1" dirty="0" err="1"/>
              <a:t>Dasupta</a:t>
            </a:r>
            <a:r>
              <a:rPr lang="en-US" sz="1600" b="1" dirty="0"/>
              <a:t>. </a:t>
            </a:r>
            <a:r>
              <a:rPr lang="es-ES" sz="1600" b="1" dirty="0"/>
              <a:t>Tratamiento de </a:t>
            </a:r>
            <a:r>
              <a:rPr lang="es-ES" sz="1600" b="1" dirty="0" smtClean="0"/>
              <a:t>Vertidos Industriales </a:t>
            </a:r>
            <a:r>
              <a:rPr lang="es-ES" sz="1600" b="1" dirty="0"/>
              <a:t>y </a:t>
            </a:r>
            <a:r>
              <a:rPr lang="es-ES" sz="1600" b="1" dirty="0" smtClean="0"/>
              <a:t>Peligrosos</a:t>
            </a:r>
            <a:r>
              <a:rPr lang="es-ES" sz="1600" b="1" dirty="0"/>
              <a:t>. Ed: Díaz de </a:t>
            </a:r>
            <a:r>
              <a:rPr lang="es-ES" sz="1600" b="1" dirty="0" smtClean="0"/>
              <a:t>Santos</a:t>
            </a:r>
            <a:r>
              <a:rPr lang="es-ES" sz="1600" b="1" dirty="0"/>
              <a:t>, 1998</a:t>
            </a:r>
            <a:r>
              <a:rPr lang="es-ES" sz="1600" b="1" dirty="0" smtClean="0"/>
              <a:t>.</a:t>
            </a:r>
            <a:endParaRPr lang="es-ES" sz="1600" dirty="0"/>
          </a:p>
          <a:p>
            <a:pPr lvl="0">
              <a:buFont typeface="+mj-lt"/>
              <a:buAutoNum type="arabicPeriod"/>
            </a:pPr>
            <a:r>
              <a:rPr lang="en-US" sz="1600" b="1" dirty="0"/>
              <a:t>Nelson L. </a:t>
            </a:r>
            <a:r>
              <a:rPr lang="en-US" sz="1600" b="1" dirty="0" err="1"/>
              <a:t>Nemerow</a:t>
            </a:r>
            <a:r>
              <a:rPr lang="en-US" sz="1600" b="1" dirty="0"/>
              <a:t>. Industrial Waste Treatment. </a:t>
            </a:r>
            <a:r>
              <a:rPr lang="es-ES" sz="1600" b="1" dirty="0" err="1"/>
              <a:t>Elsevier</a:t>
            </a:r>
            <a:r>
              <a:rPr lang="es-ES" sz="1600" b="1" dirty="0"/>
              <a:t>, 2007</a:t>
            </a:r>
            <a:r>
              <a:rPr lang="es-ES" sz="1600" b="1" dirty="0" smtClean="0"/>
              <a:t>.</a:t>
            </a:r>
            <a:endParaRPr lang="es-ES" sz="1600" dirty="0"/>
          </a:p>
          <a:p>
            <a:pPr lvl="0">
              <a:buFont typeface="+mj-lt"/>
              <a:buAutoNum type="arabicPeriod"/>
            </a:pPr>
            <a:r>
              <a:rPr lang="es-ES" sz="1600" b="1" dirty="0" smtClean="0"/>
              <a:t>Rigola </a:t>
            </a:r>
            <a:r>
              <a:rPr lang="es-ES" sz="1600" b="1" dirty="0" err="1"/>
              <a:t>Lapeña</a:t>
            </a:r>
            <a:r>
              <a:rPr lang="es-ES" sz="1600" b="1" dirty="0"/>
              <a:t> </a:t>
            </a:r>
            <a:r>
              <a:rPr lang="es-ES" sz="1600" b="1" dirty="0" err="1" smtClean="0"/>
              <a:t>Boixareu</a:t>
            </a:r>
            <a:r>
              <a:rPr lang="es-ES" sz="1600" b="1" dirty="0" smtClean="0"/>
              <a:t>, M. </a:t>
            </a:r>
            <a:r>
              <a:rPr lang="es-ES" sz="1600" b="1" dirty="0"/>
              <a:t>Tratamiento de </a:t>
            </a:r>
            <a:r>
              <a:rPr lang="es-ES" sz="1600" b="1" dirty="0" smtClean="0"/>
              <a:t>Aguas </a:t>
            </a:r>
            <a:r>
              <a:rPr lang="es-ES" sz="1600" b="1" dirty="0"/>
              <a:t>I</a:t>
            </a:r>
            <a:r>
              <a:rPr lang="es-ES" sz="1600" b="1" dirty="0" smtClean="0"/>
              <a:t>ndustriales</a:t>
            </a:r>
            <a:r>
              <a:rPr lang="es-ES" sz="1600" b="1" dirty="0"/>
              <a:t>: </a:t>
            </a:r>
            <a:r>
              <a:rPr lang="es-ES" sz="1600" b="1" dirty="0" smtClean="0"/>
              <a:t>Aguas </a:t>
            </a:r>
            <a:r>
              <a:rPr lang="es-ES" sz="1600" b="1" dirty="0"/>
              <a:t>de Proceso y </a:t>
            </a:r>
            <a:r>
              <a:rPr lang="es-ES" sz="1600" b="1" dirty="0" smtClean="0"/>
              <a:t>Residuales</a:t>
            </a:r>
            <a:r>
              <a:rPr lang="es-ES" sz="1600" b="1" dirty="0"/>
              <a:t>.</a:t>
            </a:r>
            <a:endParaRPr lang="es-ES" sz="1600" dirty="0"/>
          </a:p>
          <a:p>
            <a:endParaRPr lang="es-ES" sz="1800" dirty="0"/>
          </a:p>
        </p:txBody>
      </p:sp>
    </p:spTree>
    <p:extLst>
      <p:ext uri="{BB962C8B-B14F-4D97-AF65-F5344CB8AC3E}">
        <p14:creationId xmlns="" xmlns:p14="http://schemas.microsoft.com/office/powerpoint/2010/main" val="10159898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0000">
              <a:schemeClr val="accent1">
                <a:shade val="67500"/>
                <a:satMod val="115000"/>
              </a:schemeClr>
            </a:gs>
            <a:gs pos="100000">
              <a:schemeClr val="accent1">
                <a:shade val="100000"/>
                <a:satMod val="115000"/>
              </a:schemeClr>
            </a:gs>
          </a:gsLst>
          <a:lin ang="5400000" scaled="0"/>
        </a:gradFill>
        <a:effectLst/>
      </p:bgPr>
    </p:bg>
    <p:spTree>
      <p:nvGrpSpPr>
        <p:cNvPr id="1" name=""/>
        <p:cNvGrpSpPr/>
        <p:nvPr/>
      </p:nvGrpSpPr>
      <p:grpSpPr>
        <a:xfrm>
          <a:off x="0" y="0"/>
          <a:ext cx="0" cy="0"/>
          <a:chOff x="0" y="0"/>
          <a:chExt cx="0" cy="0"/>
        </a:xfrm>
      </p:grpSpPr>
      <p:sp>
        <p:nvSpPr>
          <p:cNvPr id="2070" name="Rectangle 22"/>
          <p:cNvSpPr>
            <a:spLocks noGrp="1" noChangeArrowheads="1"/>
          </p:cNvSpPr>
          <p:nvPr>
            <p:ph type="ctrTitle"/>
          </p:nvPr>
        </p:nvSpPr>
        <p:spPr>
          <a:xfrm>
            <a:off x="741569" y="3429000"/>
            <a:ext cx="7772400" cy="1470025"/>
          </a:xfrm>
        </p:spPr>
        <p:txBody>
          <a:bodyPr/>
          <a:lstStyle/>
          <a:p>
            <a:r>
              <a:rPr lang="es-ES" sz="3600" b="1" dirty="0"/>
              <a:t>Estudio del Comportamiento del Tratamiento Anaerobio de Fangos ante Modificaciones del pH</a:t>
            </a:r>
            <a:endParaRPr lang="es-ES" sz="3600" dirty="0"/>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516216" y="168702"/>
            <a:ext cx="2291534" cy="782050"/>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7631" y="116633"/>
            <a:ext cx="2254129" cy="796730"/>
          </a:xfrm>
          <a:prstGeom prst="rect">
            <a:avLst/>
          </a:prstGeom>
        </p:spPr>
      </p:pic>
      <p:sp>
        <p:nvSpPr>
          <p:cNvPr id="5" name="TextBox 4"/>
          <p:cNvSpPr txBox="1"/>
          <p:nvPr/>
        </p:nvSpPr>
        <p:spPr>
          <a:xfrm>
            <a:off x="356034" y="5715786"/>
            <a:ext cx="3672408" cy="646331"/>
          </a:xfrm>
          <a:prstGeom prst="rect">
            <a:avLst/>
          </a:prstGeom>
          <a:noFill/>
        </p:spPr>
        <p:txBody>
          <a:bodyPr wrap="square" rtlCol="0">
            <a:spAutoFit/>
          </a:bodyPr>
          <a:lstStyle/>
          <a:p>
            <a:r>
              <a:rPr lang="es-ES" dirty="0" smtClean="0"/>
              <a:t>Por:</a:t>
            </a:r>
          </a:p>
          <a:p>
            <a:r>
              <a:rPr lang="es-ES" dirty="0" smtClean="0"/>
              <a:t>Luis García-Caro Andreu</a:t>
            </a:r>
            <a:endParaRPr lang="es-ES" dirty="0"/>
          </a:p>
        </p:txBody>
      </p:sp>
      <p:sp>
        <p:nvSpPr>
          <p:cNvPr id="3" name="2 CuadroTexto"/>
          <p:cNvSpPr txBox="1"/>
          <p:nvPr/>
        </p:nvSpPr>
        <p:spPr>
          <a:xfrm>
            <a:off x="5699843" y="5577286"/>
            <a:ext cx="2760692" cy="861774"/>
          </a:xfrm>
          <a:prstGeom prst="rect">
            <a:avLst/>
          </a:prstGeom>
          <a:noFill/>
        </p:spPr>
        <p:txBody>
          <a:bodyPr wrap="none" rtlCol="0">
            <a:spAutoFit/>
          </a:bodyPr>
          <a:lstStyle/>
          <a:p>
            <a:r>
              <a:rPr lang="es-ES" dirty="0" smtClean="0"/>
              <a:t>Dirigido por:</a:t>
            </a:r>
          </a:p>
          <a:p>
            <a:r>
              <a:rPr lang="es-ES" sz="1600" dirty="0">
                <a:cs typeface="Aparajita" pitchFamily="34" charset="0"/>
              </a:rPr>
              <a:t>José García </a:t>
            </a:r>
            <a:r>
              <a:rPr lang="es-ES" sz="1600" dirty="0" smtClean="0">
                <a:cs typeface="Aparajita" pitchFamily="34" charset="0"/>
              </a:rPr>
              <a:t>Garrido</a:t>
            </a:r>
            <a:endParaRPr lang="es-ES" sz="1600" dirty="0" smtClean="0">
              <a:latin typeface="+mj-lt"/>
              <a:cs typeface="Aparajita" pitchFamily="34" charset="0"/>
            </a:endParaRPr>
          </a:p>
          <a:p>
            <a:r>
              <a:rPr lang="es-ES" sz="1600" dirty="0" smtClean="0">
                <a:latin typeface="+mj-lt"/>
                <a:cs typeface="Aparajita" pitchFamily="34" charset="0"/>
              </a:rPr>
              <a:t>Antonio </a:t>
            </a:r>
            <a:r>
              <a:rPr lang="es-ES" sz="1600" dirty="0">
                <a:latin typeface="+mj-lt"/>
                <a:cs typeface="Aparajita" pitchFamily="34" charset="0"/>
              </a:rPr>
              <a:t>D. Rodríguez </a:t>
            </a:r>
            <a:r>
              <a:rPr lang="es-ES" sz="1600" dirty="0" smtClean="0">
                <a:latin typeface="+mj-lt"/>
                <a:cs typeface="Aparajita" pitchFamily="34" charset="0"/>
              </a:rPr>
              <a:t>López</a:t>
            </a:r>
            <a:endParaRPr lang="es-ES" sz="1600" dirty="0">
              <a:latin typeface="+mj-lt"/>
              <a:cs typeface="Aparajita" pitchFamily="34" charset="0"/>
            </a:endParaRPr>
          </a:p>
        </p:txBody>
      </p:sp>
      <p:sp>
        <p:nvSpPr>
          <p:cNvPr id="7" name="6 Rectángulo"/>
          <p:cNvSpPr/>
          <p:nvPr/>
        </p:nvSpPr>
        <p:spPr>
          <a:xfrm>
            <a:off x="1178707" y="1526417"/>
            <a:ext cx="6898124" cy="646331"/>
          </a:xfrm>
          <a:prstGeom prst="rect">
            <a:avLst/>
          </a:prstGeom>
        </p:spPr>
        <p:txBody>
          <a:bodyPr wrap="square">
            <a:spAutoFit/>
          </a:bodyPr>
          <a:lstStyle/>
          <a:p>
            <a:pPr algn="ctr"/>
            <a:r>
              <a:rPr lang="es-ES" b="1" dirty="0" smtClean="0"/>
              <a:t>Universidad Politécnica de Valencia</a:t>
            </a:r>
          </a:p>
          <a:p>
            <a:pPr algn="ctr"/>
            <a:r>
              <a:rPr lang="es-ES" b="1" dirty="0" smtClean="0"/>
              <a:t>ESCUELA TECNICA SUPERIOR DE INGENIERÍA DEL DISEÑO</a:t>
            </a:r>
            <a:endParaRPr lang="es-ES" b="1" dirty="0"/>
          </a:p>
        </p:txBody>
      </p:sp>
      <p:sp>
        <p:nvSpPr>
          <p:cNvPr id="8" name="7 Rectángulo"/>
          <p:cNvSpPr/>
          <p:nvPr/>
        </p:nvSpPr>
        <p:spPr>
          <a:xfrm>
            <a:off x="3440829" y="2893586"/>
            <a:ext cx="2413866" cy="369332"/>
          </a:xfrm>
          <a:prstGeom prst="rect">
            <a:avLst/>
          </a:prstGeom>
        </p:spPr>
        <p:txBody>
          <a:bodyPr wrap="none">
            <a:spAutoFit/>
          </a:bodyPr>
          <a:lstStyle/>
          <a:p>
            <a:pPr lvl="0" algn="ctr">
              <a:spcBef>
                <a:spcPct val="0"/>
              </a:spcBef>
              <a:defRPr/>
            </a:pPr>
            <a:r>
              <a:rPr lang="es-ES" b="1" dirty="0" smtClean="0"/>
              <a:t>Proyecto Fin de Carrera</a:t>
            </a:r>
            <a:endParaRPr lang="es-ES" dirty="0"/>
          </a:p>
        </p:txBody>
      </p:sp>
      <p:sp>
        <p:nvSpPr>
          <p:cNvPr id="9" name="8 Rectángulo"/>
          <p:cNvSpPr/>
          <p:nvPr/>
        </p:nvSpPr>
        <p:spPr>
          <a:xfrm>
            <a:off x="1331640" y="2348880"/>
            <a:ext cx="6916294" cy="369332"/>
          </a:xfrm>
          <a:prstGeom prst="rect">
            <a:avLst/>
          </a:prstGeom>
        </p:spPr>
        <p:txBody>
          <a:bodyPr wrap="square">
            <a:spAutoFit/>
          </a:bodyPr>
          <a:lstStyle/>
          <a:p>
            <a:pPr lvl="0" algn="ctr">
              <a:spcBef>
                <a:spcPct val="0"/>
              </a:spcBef>
              <a:defRPr/>
            </a:pPr>
            <a:r>
              <a:rPr lang="es-ES" b="1" dirty="0" smtClean="0"/>
              <a:t>Ingeniería Técnica Industrial especialidad  Química Industrial</a:t>
            </a:r>
            <a:endParaRPr lang="es-E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0000">
              <a:schemeClr val="accent1">
                <a:shade val="67500"/>
                <a:satMod val="115000"/>
              </a:schemeClr>
            </a:gs>
            <a:gs pos="100000">
              <a:schemeClr val="accent1">
                <a:shade val="100000"/>
                <a:satMod val="115000"/>
              </a:schemeClr>
            </a:gs>
          </a:gsLst>
          <a:lin ang="5400000" scaled="0"/>
        </a:gradFill>
        <a:effectLst/>
      </p:bgPr>
    </p:bg>
    <p:spTree>
      <p:nvGrpSpPr>
        <p:cNvPr id="1" name=""/>
        <p:cNvGrpSpPr/>
        <p:nvPr/>
      </p:nvGrpSpPr>
      <p:grpSpPr>
        <a:xfrm>
          <a:off x="0" y="0"/>
          <a:ext cx="0" cy="0"/>
          <a:chOff x="0" y="0"/>
          <a:chExt cx="0" cy="0"/>
        </a:xfrm>
      </p:grpSpPr>
      <p:sp>
        <p:nvSpPr>
          <p:cNvPr id="2070" name="Rectangle 22"/>
          <p:cNvSpPr>
            <a:spLocks noGrp="1" noChangeArrowheads="1"/>
          </p:cNvSpPr>
          <p:nvPr>
            <p:ph type="ctrTitle"/>
          </p:nvPr>
        </p:nvSpPr>
        <p:spPr>
          <a:xfrm>
            <a:off x="741569" y="3429000"/>
            <a:ext cx="7772400" cy="1470025"/>
          </a:xfrm>
        </p:spPr>
        <p:txBody>
          <a:bodyPr/>
          <a:lstStyle/>
          <a:p>
            <a:r>
              <a:rPr lang="es-ES" sz="3600" b="1" dirty="0"/>
              <a:t>Estudio del Comportamiento del Tratamiento Anaerobio de Fangos ante Modificaciones del pH</a:t>
            </a:r>
            <a:endParaRPr lang="es-ES" sz="3600" dirty="0"/>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516216" y="168702"/>
            <a:ext cx="2291534" cy="782050"/>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7631" y="116633"/>
            <a:ext cx="2254129" cy="796730"/>
          </a:xfrm>
          <a:prstGeom prst="rect">
            <a:avLst/>
          </a:prstGeom>
        </p:spPr>
      </p:pic>
      <p:sp>
        <p:nvSpPr>
          <p:cNvPr id="5" name="TextBox 4"/>
          <p:cNvSpPr txBox="1"/>
          <p:nvPr/>
        </p:nvSpPr>
        <p:spPr>
          <a:xfrm>
            <a:off x="356034" y="5715786"/>
            <a:ext cx="3672408" cy="646331"/>
          </a:xfrm>
          <a:prstGeom prst="rect">
            <a:avLst/>
          </a:prstGeom>
          <a:noFill/>
        </p:spPr>
        <p:txBody>
          <a:bodyPr wrap="square" rtlCol="0">
            <a:spAutoFit/>
          </a:bodyPr>
          <a:lstStyle/>
          <a:p>
            <a:r>
              <a:rPr lang="es-ES" dirty="0" smtClean="0"/>
              <a:t>Por:</a:t>
            </a:r>
          </a:p>
          <a:p>
            <a:r>
              <a:rPr lang="es-ES" dirty="0" smtClean="0"/>
              <a:t>Luis García-Caro Andreu</a:t>
            </a:r>
            <a:endParaRPr lang="es-ES" dirty="0"/>
          </a:p>
        </p:txBody>
      </p:sp>
      <p:sp>
        <p:nvSpPr>
          <p:cNvPr id="3" name="2 CuadroTexto"/>
          <p:cNvSpPr txBox="1"/>
          <p:nvPr/>
        </p:nvSpPr>
        <p:spPr>
          <a:xfrm>
            <a:off x="5699843" y="5577286"/>
            <a:ext cx="2760692" cy="861774"/>
          </a:xfrm>
          <a:prstGeom prst="rect">
            <a:avLst/>
          </a:prstGeom>
          <a:noFill/>
        </p:spPr>
        <p:txBody>
          <a:bodyPr wrap="none" rtlCol="0">
            <a:spAutoFit/>
          </a:bodyPr>
          <a:lstStyle/>
          <a:p>
            <a:r>
              <a:rPr lang="es-ES" dirty="0" smtClean="0"/>
              <a:t>Dirigido por:</a:t>
            </a:r>
          </a:p>
          <a:p>
            <a:r>
              <a:rPr lang="es-ES" sz="1600" dirty="0">
                <a:cs typeface="Aparajita" pitchFamily="34" charset="0"/>
              </a:rPr>
              <a:t>José García </a:t>
            </a:r>
            <a:r>
              <a:rPr lang="es-ES" sz="1600" dirty="0" smtClean="0">
                <a:cs typeface="Aparajita" pitchFamily="34" charset="0"/>
              </a:rPr>
              <a:t>Garrido</a:t>
            </a:r>
            <a:endParaRPr lang="es-ES" sz="1600" dirty="0" smtClean="0">
              <a:latin typeface="+mj-lt"/>
              <a:cs typeface="Aparajita" pitchFamily="34" charset="0"/>
            </a:endParaRPr>
          </a:p>
          <a:p>
            <a:r>
              <a:rPr lang="es-ES" sz="1600" dirty="0" smtClean="0">
                <a:latin typeface="+mj-lt"/>
                <a:cs typeface="Aparajita" pitchFamily="34" charset="0"/>
              </a:rPr>
              <a:t>Antonio </a:t>
            </a:r>
            <a:r>
              <a:rPr lang="es-ES" sz="1600" dirty="0">
                <a:latin typeface="+mj-lt"/>
                <a:cs typeface="Aparajita" pitchFamily="34" charset="0"/>
              </a:rPr>
              <a:t>D. Rodríguez </a:t>
            </a:r>
            <a:r>
              <a:rPr lang="es-ES" sz="1600" dirty="0" smtClean="0">
                <a:latin typeface="+mj-lt"/>
                <a:cs typeface="Aparajita" pitchFamily="34" charset="0"/>
              </a:rPr>
              <a:t>López</a:t>
            </a:r>
            <a:endParaRPr lang="es-ES" sz="1600" dirty="0">
              <a:latin typeface="+mj-lt"/>
              <a:cs typeface="Aparajita" pitchFamily="34" charset="0"/>
            </a:endParaRPr>
          </a:p>
        </p:txBody>
      </p:sp>
      <p:sp>
        <p:nvSpPr>
          <p:cNvPr id="7" name="6 Rectángulo"/>
          <p:cNvSpPr/>
          <p:nvPr/>
        </p:nvSpPr>
        <p:spPr>
          <a:xfrm>
            <a:off x="1178707" y="1526417"/>
            <a:ext cx="6898124" cy="646331"/>
          </a:xfrm>
          <a:prstGeom prst="rect">
            <a:avLst/>
          </a:prstGeom>
        </p:spPr>
        <p:txBody>
          <a:bodyPr wrap="square">
            <a:spAutoFit/>
          </a:bodyPr>
          <a:lstStyle/>
          <a:p>
            <a:pPr algn="ctr"/>
            <a:r>
              <a:rPr lang="es-ES" b="1" dirty="0" smtClean="0"/>
              <a:t>Universidad Politécnica de Valencia</a:t>
            </a:r>
          </a:p>
          <a:p>
            <a:pPr algn="ctr"/>
            <a:r>
              <a:rPr lang="es-ES" b="1" dirty="0" smtClean="0"/>
              <a:t>ESCUELA TECNICA SUPERIOR DE INGENIERÍA DEL DISEÑO</a:t>
            </a:r>
            <a:endParaRPr lang="es-ES" b="1" dirty="0"/>
          </a:p>
        </p:txBody>
      </p:sp>
      <p:sp>
        <p:nvSpPr>
          <p:cNvPr id="8" name="7 Rectángulo"/>
          <p:cNvSpPr/>
          <p:nvPr/>
        </p:nvSpPr>
        <p:spPr>
          <a:xfrm>
            <a:off x="3440829" y="2893586"/>
            <a:ext cx="2413866" cy="369332"/>
          </a:xfrm>
          <a:prstGeom prst="rect">
            <a:avLst/>
          </a:prstGeom>
        </p:spPr>
        <p:txBody>
          <a:bodyPr wrap="none">
            <a:spAutoFit/>
          </a:bodyPr>
          <a:lstStyle/>
          <a:p>
            <a:pPr lvl="0" algn="ctr">
              <a:spcBef>
                <a:spcPct val="0"/>
              </a:spcBef>
              <a:defRPr/>
            </a:pPr>
            <a:r>
              <a:rPr lang="es-ES" b="1" dirty="0" smtClean="0"/>
              <a:t>Proyecto Fin de Carrera</a:t>
            </a:r>
            <a:endParaRPr lang="es-ES" dirty="0"/>
          </a:p>
        </p:txBody>
      </p:sp>
      <p:sp>
        <p:nvSpPr>
          <p:cNvPr id="9" name="8 Rectángulo"/>
          <p:cNvSpPr/>
          <p:nvPr/>
        </p:nvSpPr>
        <p:spPr>
          <a:xfrm>
            <a:off x="1331640" y="2348880"/>
            <a:ext cx="6916294" cy="369332"/>
          </a:xfrm>
          <a:prstGeom prst="rect">
            <a:avLst/>
          </a:prstGeom>
        </p:spPr>
        <p:txBody>
          <a:bodyPr wrap="square">
            <a:spAutoFit/>
          </a:bodyPr>
          <a:lstStyle/>
          <a:p>
            <a:pPr lvl="0" algn="ctr">
              <a:spcBef>
                <a:spcPct val="0"/>
              </a:spcBef>
              <a:defRPr/>
            </a:pPr>
            <a:r>
              <a:rPr lang="es-ES" b="1" dirty="0" smtClean="0"/>
              <a:t>Ingeniería Técnica Industrial especialidad  Química Industrial</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2271</TotalTime>
  <Words>1581</Words>
  <Application>Microsoft Office PowerPoint</Application>
  <PresentationFormat>Presentación en pantalla (4:3)</PresentationFormat>
  <Paragraphs>343</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Diseño predeterminado</vt:lpstr>
      <vt:lpstr>Estudio del Comportamiento del Tratamiento Anaerobio de Fangos ante modificaciones en la entrada</vt:lpstr>
      <vt:lpstr>Índice</vt:lpstr>
      <vt:lpstr>Índice</vt:lpstr>
      <vt:lpstr>Objeto (i)</vt:lpstr>
      <vt:lpstr>Objeto (ii)</vt:lpstr>
      <vt:lpstr>Índice</vt:lpstr>
      <vt:lpstr>Proceso Anaerobio</vt:lpstr>
      <vt:lpstr>Comparación con Aerobio (I)</vt:lpstr>
      <vt:lpstr>Comparación con Aerobio (II)</vt:lpstr>
      <vt:lpstr>Índice</vt:lpstr>
      <vt:lpstr>Reactor y Equipos</vt:lpstr>
      <vt:lpstr>Índice</vt:lpstr>
      <vt:lpstr>Reactivos y Materia Prima</vt:lpstr>
      <vt:lpstr>Índice</vt:lpstr>
      <vt:lpstr>Métodos Analíticos</vt:lpstr>
      <vt:lpstr>Índice</vt:lpstr>
      <vt:lpstr>Puesta en Marcha (i)</vt:lpstr>
      <vt:lpstr>Puesta en Marcha (ii)</vt:lpstr>
      <vt:lpstr>Índice</vt:lpstr>
      <vt:lpstr>Resultados</vt:lpstr>
      <vt:lpstr>Diapositiva 21</vt:lpstr>
      <vt:lpstr>Diapositiva 22</vt:lpstr>
      <vt:lpstr>Diapositiva 23</vt:lpstr>
      <vt:lpstr>Diapositiva 24</vt:lpstr>
      <vt:lpstr>Diapositiva 25</vt:lpstr>
      <vt:lpstr>Diapositiva 26</vt:lpstr>
      <vt:lpstr>Diapositiva 27</vt:lpstr>
      <vt:lpstr>Diapositiva 28</vt:lpstr>
      <vt:lpstr>Índice</vt:lpstr>
      <vt:lpstr>Conclusiones (i)</vt:lpstr>
      <vt:lpstr>Conclusiones (ii)</vt:lpstr>
      <vt:lpstr>Conclusiones (iii)</vt:lpstr>
      <vt:lpstr>Índice</vt:lpstr>
      <vt:lpstr>Presupuesto</vt:lpstr>
      <vt:lpstr>Índice</vt:lpstr>
      <vt:lpstr>Bibliografía</vt:lpstr>
      <vt:lpstr>Estudio del Comportamiento del Tratamiento Anaerobio de Fangos ante Modificaciones del pH</vt:lpstr>
      <vt:lpstr>Estudio del Comportamiento del Tratamiento Anaerobio de Fangos ante Modificaciones del pH</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luigaran</cp:lastModifiedBy>
  <cp:revision>188</cp:revision>
  <dcterms:created xsi:type="dcterms:W3CDTF">2010-05-23T14:28:12Z</dcterms:created>
  <dcterms:modified xsi:type="dcterms:W3CDTF">2013-10-28T12:16:49Z</dcterms:modified>
</cp:coreProperties>
</file>