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81" r:id="rId2"/>
  </p:sldIdLst>
  <p:sldSz cx="21385213" cy="30281563"/>
  <p:notesSz cx="14301788" cy="20564475"/>
  <p:custDataLst>
    <p:tags r:id="rId4"/>
  </p:custDataLst>
  <p:defaultTextStyle>
    <a:defPPr>
      <a:defRPr lang="es-ES"/>
    </a:defPPr>
    <a:lvl1pPr algn="l" rtl="0" fontAlgn="base">
      <a:spcBef>
        <a:spcPct val="0"/>
      </a:spcBef>
      <a:spcAft>
        <a:spcPct val="0"/>
      </a:spcAft>
      <a:defRPr sz="5800" kern="1200">
        <a:solidFill>
          <a:schemeClr val="tx1"/>
        </a:solidFill>
        <a:latin typeface="Arial" charset="0"/>
        <a:ea typeface="+mn-ea"/>
        <a:cs typeface="+mn-cs"/>
      </a:defRPr>
    </a:lvl1pPr>
    <a:lvl2pPr marL="457200" algn="l" rtl="0" fontAlgn="base">
      <a:spcBef>
        <a:spcPct val="0"/>
      </a:spcBef>
      <a:spcAft>
        <a:spcPct val="0"/>
      </a:spcAft>
      <a:defRPr sz="5800" kern="1200">
        <a:solidFill>
          <a:schemeClr val="tx1"/>
        </a:solidFill>
        <a:latin typeface="Arial" charset="0"/>
        <a:ea typeface="+mn-ea"/>
        <a:cs typeface="+mn-cs"/>
      </a:defRPr>
    </a:lvl2pPr>
    <a:lvl3pPr marL="914400" algn="l" rtl="0" fontAlgn="base">
      <a:spcBef>
        <a:spcPct val="0"/>
      </a:spcBef>
      <a:spcAft>
        <a:spcPct val="0"/>
      </a:spcAft>
      <a:defRPr sz="5800" kern="1200">
        <a:solidFill>
          <a:schemeClr val="tx1"/>
        </a:solidFill>
        <a:latin typeface="Arial" charset="0"/>
        <a:ea typeface="+mn-ea"/>
        <a:cs typeface="+mn-cs"/>
      </a:defRPr>
    </a:lvl3pPr>
    <a:lvl4pPr marL="1371600" algn="l" rtl="0" fontAlgn="base">
      <a:spcBef>
        <a:spcPct val="0"/>
      </a:spcBef>
      <a:spcAft>
        <a:spcPct val="0"/>
      </a:spcAft>
      <a:defRPr sz="5800" kern="1200">
        <a:solidFill>
          <a:schemeClr val="tx1"/>
        </a:solidFill>
        <a:latin typeface="Arial" charset="0"/>
        <a:ea typeface="+mn-ea"/>
        <a:cs typeface="+mn-cs"/>
      </a:defRPr>
    </a:lvl4pPr>
    <a:lvl5pPr marL="1828800" algn="l" rtl="0" fontAlgn="base">
      <a:spcBef>
        <a:spcPct val="0"/>
      </a:spcBef>
      <a:spcAft>
        <a:spcPct val="0"/>
      </a:spcAft>
      <a:defRPr sz="5800" kern="1200">
        <a:solidFill>
          <a:schemeClr val="tx1"/>
        </a:solidFill>
        <a:latin typeface="Arial" charset="0"/>
        <a:ea typeface="+mn-ea"/>
        <a:cs typeface="+mn-cs"/>
      </a:defRPr>
    </a:lvl5pPr>
    <a:lvl6pPr marL="2286000" algn="l" defTabSz="914400" rtl="0" eaLnBrk="1" latinLnBrk="0" hangingPunct="1">
      <a:defRPr sz="5800" kern="1200">
        <a:solidFill>
          <a:schemeClr val="tx1"/>
        </a:solidFill>
        <a:latin typeface="Arial" charset="0"/>
        <a:ea typeface="+mn-ea"/>
        <a:cs typeface="+mn-cs"/>
      </a:defRPr>
    </a:lvl6pPr>
    <a:lvl7pPr marL="2743200" algn="l" defTabSz="914400" rtl="0" eaLnBrk="1" latinLnBrk="0" hangingPunct="1">
      <a:defRPr sz="5800" kern="1200">
        <a:solidFill>
          <a:schemeClr val="tx1"/>
        </a:solidFill>
        <a:latin typeface="Arial" charset="0"/>
        <a:ea typeface="+mn-ea"/>
        <a:cs typeface="+mn-cs"/>
      </a:defRPr>
    </a:lvl7pPr>
    <a:lvl8pPr marL="3200400" algn="l" defTabSz="914400" rtl="0" eaLnBrk="1" latinLnBrk="0" hangingPunct="1">
      <a:defRPr sz="5800" kern="1200">
        <a:solidFill>
          <a:schemeClr val="tx1"/>
        </a:solidFill>
        <a:latin typeface="Arial" charset="0"/>
        <a:ea typeface="+mn-ea"/>
        <a:cs typeface="+mn-cs"/>
      </a:defRPr>
    </a:lvl8pPr>
    <a:lvl9pPr marL="3657600" algn="l" defTabSz="914400" rtl="0" eaLnBrk="1" latinLnBrk="0" hangingPunct="1">
      <a:defRPr sz="58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9538">
          <p15:clr>
            <a:srgbClr val="A4A3A4"/>
          </p15:clr>
        </p15:guide>
        <p15:guide id="2" pos="39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740404"/>
    <a:srgbClr val="9C0808"/>
    <a:srgbClr val="8888D8"/>
    <a:srgbClr val="333300"/>
    <a:srgbClr val="003366"/>
    <a:srgbClr val="333399"/>
    <a:srgbClr val="B2B2B2"/>
    <a:srgbClr val="6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02" autoAdjust="0"/>
    <p:restoredTop sz="94660"/>
  </p:normalViewPr>
  <p:slideViewPr>
    <p:cSldViewPr>
      <p:cViewPr>
        <p:scale>
          <a:sx n="50" d="100"/>
          <a:sy n="50" d="100"/>
        </p:scale>
        <p:origin x="-586" y="-5477"/>
      </p:cViewPr>
      <p:guideLst>
        <p:guide orient="horz" pos="9538"/>
        <p:guide pos="3929"/>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6197442" cy="1028224"/>
          </a:xfrm>
          <a:prstGeom prst="rect">
            <a:avLst/>
          </a:prstGeom>
          <a:noFill/>
          <a:ln w="9525">
            <a:noFill/>
            <a:miter lim="800000"/>
            <a:headEnd/>
            <a:tailEnd/>
          </a:ln>
          <a:effectLst/>
        </p:spPr>
        <p:txBody>
          <a:bodyPr vert="horz" wrap="square" lIns="199219" tIns="99610" rIns="199219" bIns="99610" numCol="1" anchor="t" anchorCtr="0" compatLnSpc="1">
            <a:prstTxWarp prst="textNoShape">
              <a:avLst/>
            </a:prstTxWarp>
          </a:bodyPr>
          <a:lstStyle>
            <a:lvl1pPr>
              <a:defRPr sz="2600" smtClean="0"/>
            </a:lvl1pPr>
          </a:lstStyle>
          <a:p>
            <a:pPr>
              <a:defRPr/>
            </a:pPr>
            <a:endParaRPr lang="es-ES"/>
          </a:p>
        </p:txBody>
      </p:sp>
      <p:sp>
        <p:nvSpPr>
          <p:cNvPr id="4099" name="Rectangle 3"/>
          <p:cNvSpPr>
            <a:spLocks noGrp="1" noChangeArrowheads="1"/>
          </p:cNvSpPr>
          <p:nvPr>
            <p:ph type="dt" idx="1"/>
          </p:nvPr>
        </p:nvSpPr>
        <p:spPr bwMode="auto">
          <a:xfrm>
            <a:off x="8101037" y="0"/>
            <a:ext cx="6197442" cy="1028224"/>
          </a:xfrm>
          <a:prstGeom prst="rect">
            <a:avLst/>
          </a:prstGeom>
          <a:noFill/>
          <a:ln w="9525">
            <a:noFill/>
            <a:miter lim="800000"/>
            <a:headEnd/>
            <a:tailEnd/>
          </a:ln>
          <a:effectLst/>
        </p:spPr>
        <p:txBody>
          <a:bodyPr vert="horz" wrap="square" lIns="199219" tIns="99610" rIns="199219" bIns="99610" numCol="1" anchor="t" anchorCtr="0" compatLnSpc="1">
            <a:prstTxWarp prst="textNoShape">
              <a:avLst/>
            </a:prstTxWarp>
          </a:bodyPr>
          <a:lstStyle>
            <a:lvl1pPr algn="r">
              <a:defRPr sz="2600" smtClean="0"/>
            </a:lvl1pPr>
          </a:lstStyle>
          <a:p>
            <a:pPr>
              <a:defRPr/>
            </a:pPr>
            <a:endParaRPr lang="es-ES"/>
          </a:p>
        </p:txBody>
      </p:sp>
      <p:sp>
        <p:nvSpPr>
          <p:cNvPr id="8196" name="Rectangle 4"/>
          <p:cNvSpPr>
            <a:spLocks noGrp="1" noRot="1" noChangeAspect="1" noChangeArrowheads="1" noTextEdit="1"/>
          </p:cNvSpPr>
          <p:nvPr>
            <p:ph type="sldImg" idx="2"/>
          </p:nvPr>
        </p:nvSpPr>
        <p:spPr bwMode="auto">
          <a:xfrm>
            <a:off x="4429125" y="1543050"/>
            <a:ext cx="5443538" cy="7710488"/>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1430179" y="9768125"/>
            <a:ext cx="11441430" cy="9254014"/>
          </a:xfrm>
          <a:prstGeom prst="rect">
            <a:avLst/>
          </a:prstGeom>
          <a:noFill/>
          <a:ln w="9525">
            <a:noFill/>
            <a:miter lim="800000"/>
            <a:headEnd/>
            <a:tailEnd/>
          </a:ln>
          <a:effectLst/>
        </p:spPr>
        <p:txBody>
          <a:bodyPr vert="horz" wrap="square" lIns="199219" tIns="99610" rIns="199219" bIns="9961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4102" name="Rectangle 6"/>
          <p:cNvSpPr>
            <a:spLocks noGrp="1" noChangeArrowheads="1"/>
          </p:cNvSpPr>
          <p:nvPr>
            <p:ph type="ftr" sz="quarter" idx="4"/>
          </p:nvPr>
        </p:nvSpPr>
        <p:spPr bwMode="auto">
          <a:xfrm>
            <a:off x="0" y="19532683"/>
            <a:ext cx="6197442" cy="1028224"/>
          </a:xfrm>
          <a:prstGeom prst="rect">
            <a:avLst/>
          </a:prstGeom>
          <a:noFill/>
          <a:ln w="9525">
            <a:noFill/>
            <a:miter lim="800000"/>
            <a:headEnd/>
            <a:tailEnd/>
          </a:ln>
          <a:effectLst/>
        </p:spPr>
        <p:txBody>
          <a:bodyPr vert="horz" wrap="square" lIns="199219" tIns="99610" rIns="199219" bIns="99610" numCol="1" anchor="b" anchorCtr="0" compatLnSpc="1">
            <a:prstTxWarp prst="textNoShape">
              <a:avLst/>
            </a:prstTxWarp>
          </a:bodyPr>
          <a:lstStyle>
            <a:lvl1pPr>
              <a:defRPr sz="2600" smtClean="0"/>
            </a:lvl1pPr>
          </a:lstStyle>
          <a:p>
            <a:pPr>
              <a:defRPr/>
            </a:pPr>
            <a:endParaRPr lang="es-ES"/>
          </a:p>
        </p:txBody>
      </p:sp>
      <p:sp>
        <p:nvSpPr>
          <p:cNvPr id="4103" name="Rectangle 7"/>
          <p:cNvSpPr>
            <a:spLocks noGrp="1" noChangeArrowheads="1"/>
          </p:cNvSpPr>
          <p:nvPr>
            <p:ph type="sldNum" sz="quarter" idx="5"/>
          </p:nvPr>
        </p:nvSpPr>
        <p:spPr bwMode="auto">
          <a:xfrm>
            <a:off x="8101037" y="19532683"/>
            <a:ext cx="6197442" cy="1028224"/>
          </a:xfrm>
          <a:prstGeom prst="rect">
            <a:avLst/>
          </a:prstGeom>
          <a:noFill/>
          <a:ln w="9525">
            <a:noFill/>
            <a:miter lim="800000"/>
            <a:headEnd/>
            <a:tailEnd/>
          </a:ln>
          <a:effectLst/>
        </p:spPr>
        <p:txBody>
          <a:bodyPr vert="horz" wrap="square" lIns="199219" tIns="99610" rIns="199219" bIns="99610" numCol="1" anchor="b" anchorCtr="0" compatLnSpc="1">
            <a:prstTxWarp prst="textNoShape">
              <a:avLst/>
            </a:prstTxWarp>
          </a:bodyPr>
          <a:lstStyle>
            <a:lvl1pPr algn="r">
              <a:defRPr sz="2600" smtClean="0"/>
            </a:lvl1pPr>
          </a:lstStyle>
          <a:p>
            <a:pPr>
              <a:defRPr/>
            </a:pPr>
            <a:fld id="{F50900DC-22E6-4778-9A7E-868B346985A4}" type="slidenum">
              <a:rPr lang="es-ES"/>
              <a:pPr>
                <a:defRPr/>
              </a:pPr>
              <a:t>‹Nº›</a:t>
            </a:fld>
            <a:endParaRPr lang="es-ES"/>
          </a:p>
        </p:txBody>
      </p:sp>
    </p:spTree>
    <p:extLst>
      <p:ext uri="{BB962C8B-B14F-4D97-AF65-F5344CB8AC3E}">
        <p14:creationId xmlns:p14="http://schemas.microsoft.com/office/powerpoint/2010/main" val="11578315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8101037" y="19532683"/>
            <a:ext cx="6197442" cy="1028224"/>
          </a:xfrm>
          <a:prstGeom prst="rect">
            <a:avLst/>
          </a:prstGeom>
          <a:noFill/>
          <a:ln w="9525">
            <a:noFill/>
            <a:miter lim="800000"/>
            <a:headEnd/>
            <a:tailEnd/>
          </a:ln>
        </p:spPr>
        <p:txBody>
          <a:bodyPr lIns="199219" tIns="99610" rIns="199219" bIns="99610" anchor="b"/>
          <a:lstStyle/>
          <a:p>
            <a:pPr algn="r"/>
            <a:fld id="{F01B1F95-F5CB-4086-BD9B-744ADD54F8A6}" type="slidenum">
              <a:rPr lang="es-ES" sz="2600"/>
              <a:pPr algn="r"/>
              <a:t>1</a:t>
            </a:fld>
            <a:endParaRPr lang="es-ES" sz="2600" dirty="0"/>
          </a:p>
        </p:txBody>
      </p:sp>
      <p:sp>
        <p:nvSpPr>
          <p:cNvPr id="47107" name="1 Marcador de imagen de diapositiva"/>
          <p:cNvSpPr>
            <a:spLocks noGrp="1" noRot="1" noChangeAspect="1" noTextEdit="1"/>
          </p:cNvSpPr>
          <p:nvPr>
            <p:ph type="sldImg"/>
          </p:nvPr>
        </p:nvSpPr>
        <p:spPr bwMode="auto">
          <a:xfrm>
            <a:off x="4429125" y="1543050"/>
            <a:ext cx="5443538" cy="7710488"/>
          </a:xfrm>
          <a:prstGeom prst="rect">
            <a:avLst/>
          </a:prstGeom>
          <a:solidFill>
            <a:srgbClr val="FFFFFF"/>
          </a:solidFill>
          <a:ln>
            <a:solidFill>
              <a:srgbClr val="000000"/>
            </a:solidFill>
            <a:miter lim="800000"/>
            <a:headEnd/>
            <a:tailEnd/>
          </a:ln>
        </p:spPr>
      </p:sp>
      <p:sp>
        <p:nvSpPr>
          <p:cNvPr id="47108" name="2 Marcador de notas"/>
          <p:cNvSpPr>
            <a:spLocks noGrp="1"/>
          </p:cNvSpPr>
          <p:nvPr>
            <p:ph type="body" idx="1"/>
          </p:nvPr>
        </p:nvSpPr>
        <p:spPr bwMode="auto">
          <a:xfrm>
            <a:off x="1430179" y="9768125"/>
            <a:ext cx="11441430" cy="9254014"/>
          </a:xfrm>
          <a:prstGeom prst="rect">
            <a:avLst/>
          </a:prstGeom>
          <a:solidFill>
            <a:srgbClr val="FFFFFF"/>
          </a:solidFill>
          <a:ln>
            <a:solidFill>
              <a:srgbClr val="000000"/>
            </a:solidFill>
            <a:miter lim="800000"/>
            <a:headEnd/>
            <a:tailEnd/>
          </a:ln>
        </p:spPr>
        <p:txBody>
          <a:bodyPr lIns="183899" tIns="91949" rIns="183899" bIns="91949"/>
          <a:lstStyle/>
          <a:p>
            <a:pPr eaLnBrk="1" hangingPunct="1">
              <a:spcBef>
                <a:spcPct val="0"/>
              </a:spcBef>
            </a:pPr>
            <a:endParaRPr lang="da-DK" smtClean="0"/>
          </a:p>
        </p:txBody>
      </p:sp>
      <p:sp>
        <p:nvSpPr>
          <p:cNvPr id="47109" name="3 Marcador de número de diapositiva"/>
          <p:cNvSpPr txBox="1">
            <a:spLocks noGrp="1"/>
          </p:cNvSpPr>
          <p:nvPr/>
        </p:nvSpPr>
        <p:spPr bwMode="auto">
          <a:xfrm>
            <a:off x="8101037" y="19532683"/>
            <a:ext cx="6197442" cy="1028224"/>
          </a:xfrm>
          <a:prstGeom prst="rect">
            <a:avLst/>
          </a:prstGeom>
          <a:noFill/>
          <a:ln w="9525">
            <a:noFill/>
            <a:miter lim="800000"/>
            <a:headEnd/>
            <a:tailEnd/>
          </a:ln>
        </p:spPr>
        <p:txBody>
          <a:bodyPr lIns="183899" tIns="91949" rIns="183899" bIns="91949" anchor="b"/>
          <a:lstStyle/>
          <a:p>
            <a:pPr algn="r" defTabSz="1840006"/>
            <a:fld id="{182BD805-42F1-422F-9427-0C7C6B3A2D82}" type="slidenum">
              <a:rPr lang="es-ES" sz="2400"/>
              <a:pPr algn="r" defTabSz="1840006"/>
              <a:t>1</a:t>
            </a:fld>
            <a:endParaRPr lang="es-ES" sz="2400" dirty="0"/>
          </a:p>
        </p:txBody>
      </p:sp>
    </p:spTree>
    <p:extLst>
      <p:ext uri="{BB962C8B-B14F-4D97-AF65-F5344CB8AC3E}">
        <p14:creationId xmlns:p14="http://schemas.microsoft.com/office/powerpoint/2010/main" val="2827232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6237354" y="0"/>
            <a:ext cx="15147859" cy="30281563"/>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lIns="295232" tIns="147616" rIns="295232" bIns="147616" anchor="ctr"/>
          <a:lstStyle>
            <a:extLst/>
          </a:lstStyle>
          <a:p>
            <a:pPr algn="ctr" eaLnBrk="1" latinLnBrk="0" hangingPunct="1"/>
            <a:endParaRPr kumimoji="0" lang="en-US"/>
          </a:p>
        </p:txBody>
      </p:sp>
      <p:sp>
        <p:nvSpPr>
          <p:cNvPr id="9" name="8 Conector recto"/>
          <p:cNvSpPr>
            <a:spLocks noChangeShapeType="1"/>
          </p:cNvSpPr>
          <p:nvPr/>
        </p:nvSpPr>
        <p:spPr bwMode="auto">
          <a:xfrm rot="16200000">
            <a:off x="-8903428" y="15140782"/>
            <a:ext cx="30281563"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295232" tIns="147616" rIns="295232" bIns="147616" anchor="t" compatLnSpc="1"/>
          <a:lstStyle>
            <a:extLst/>
          </a:lstStyle>
          <a:p>
            <a:endParaRPr kumimoji="0" lang="en-US"/>
          </a:p>
        </p:txBody>
      </p:sp>
      <p:sp>
        <p:nvSpPr>
          <p:cNvPr id="12" name="11 Título"/>
          <p:cNvSpPr>
            <a:spLocks noGrp="1"/>
          </p:cNvSpPr>
          <p:nvPr>
            <p:ph type="ctrTitle"/>
          </p:nvPr>
        </p:nvSpPr>
        <p:spPr>
          <a:xfrm>
            <a:off x="7874146" y="2355232"/>
            <a:ext cx="11940077" cy="12664423"/>
          </a:xfrm>
        </p:spPr>
        <p:txBody>
          <a:bodyPr lIns="147616" tIns="0" rIns="147616">
            <a:noAutofit/>
          </a:bodyPr>
          <a:lstStyle>
            <a:lvl1pPr algn="r">
              <a:defRPr sz="13600" b="1"/>
            </a:lvl1pPr>
            <a:extLst/>
          </a:lstStyle>
          <a:p>
            <a:r>
              <a:rPr kumimoji="0" lang="es-ES" smtClean="0"/>
              <a:t>Haga clic para modificar el estilo de título del patrón</a:t>
            </a:r>
            <a:endParaRPr kumimoji="0" lang="en-US"/>
          </a:p>
        </p:txBody>
      </p:sp>
      <p:sp>
        <p:nvSpPr>
          <p:cNvPr id="25" name="24 Subtítulo"/>
          <p:cNvSpPr>
            <a:spLocks noGrp="1"/>
          </p:cNvSpPr>
          <p:nvPr>
            <p:ph type="subTitle" idx="1"/>
          </p:nvPr>
        </p:nvSpPr>
        <p:spPr>
          <a:xfrm>
            <a:off x="7845085" y="15630302"/>
            <a:ext cx="11962010" cy="4862571"/>
          </a:xfrm>
        </p:spPr>
        <p:txBody>
          <a:bodyPr lIns="147616" tIns="0" rIns="147616" bIns="0"/>
          <a:lstStyle>
            <a:lvl1pPr marL="0" indent="0" algn="r">
              <a:buNone/>
              <a:defRPr sz="7100">
                <a:solidFill>
                  <a:srgbClr val="FFFFFF"/>
                </a:solidFill>
                <a:effectLst/>
              </a:defRPr>
            </a:lvl1pPr>
            <a:lvl2pPr marL="1476162" indent="0" algn="ctr">
              <a:buNone/>
            </a:lvl2pPr>
            <a:lvl3pPr marL="2952323" indent="0" algn="ctr">
              <a:buNone/>
            </a:lvl3pPr>
            <a:lvl4pPr marL="4428485" indent="0" algn="ctr">
              <a:buNone/>
            </a:lvl4pPr>
            <a:lvl5pPr marL="5904647" indent="0" algn="ctr">
              <a:buNone/>
            </a:lvl5pPr>
            <a:lvl6pPr marL="7380808" indent="0" algn="ctr">
              <a:buNone/>
            </a:lvl6pPr>
            <a:lvl7pPr marL="8856970" indent="0" algn="ctr">
              <a:buNone/>
            </a:lvl7pPr>
            <a:lvl8pPr marL="10333131" indent="0" algn="ctr">
              <a:buNone/>
            </a:lvl8pPr>
            <a:lvl9pPr marL="11809293" indent="0" algn="ctr">
              <a:buNone/>
            </a:lvl9pPr>
            <a:extLst/>
          </a:lstStyle>
          <a:p>
            <a:r>
              <a:rPr kumimoji="0" lang="es-ES" smtClean="0"/>
              <a:t>Haga clic para modificar el estilo de subtítulo del patrón</a:t>
            </a:r>
            <a:endParaRPr kumimoji="0" lang="en-US"/>
          </a:p>
        </p:txBody>
      </p:sp>
      <p:sp>
        <p:nvSpPr>
          <p:cNvPr id="31" name="30 Marcador de fecha"/>
          <p:cNvSpPr>
            <a:spLocks noGrp="1"/>
          </p:cNvSpPr>
          <p:nvPr>
            <p:ph type="dt" sz="half" idx="10"/>
          </p:nvPr>
        </p:nvSpPr>
        <p:spPr>
          <a:xfrm>
            <a:off x="13731122" y="28956672"/>
            <a:ext cx="4683193" cy="1001888"/>
          </a:xfrm>
        </p:spPr>
        <p:txBody>
          <a:bodyPr/>
          <a:lstStyle>
            <a:lvl1pPr>
              <a:defRPr lang="en-US" smtClean="0">
                <a:solidFill>
                  <a:srgbClr val="FFFFFF"/>
                </a:solidFill>
              </a:defRPr>
            </a:lvl1pPr>
            <a:extLst/>
          </a:lstStyle>
          <a:p>
            <a:endParaRPr lang="es-ES"/>
          </a:p>
        </p:txBody>
      </p:sp>
      <p:sp>
        <p:nvSpPr>
          <p:cNvPr id="18" name="17 Marcador de pie de página"/>
          <p:cNvSpPr>
            <a:spLocks noGrp="1"/>
          </p:cNvSpPr>
          <p:nvPr>
            <p:ph type="ftr" sz="quarter" idx="11"/>
          </p:nvPr>
        </p:nvSpPr>
        <p:spPr>
          <a:xfrm>
            <a:off x="6593774" y="28956672"/>
            <a:ext cx="6847108" cy="1009385"/>
          </a:xfrm>
        </p:spPr>
        <p:txBody>
          <a:bodyPr/>
          <a:lstStyle>
            <a:lvl1pPr>
              <a:defRPr lang="en-US" dirty="0">
                <a:solidFill>
                  <a:srgbClr val="FFFFFF"/>
                </a:solidFill>
              </a:defRPr>
            </a:lvl1pPr>
            <a:extLst/>
          </a:lstStyle>
          <a:p>
            <a:endParaRPr lang="es-ES"/>
          </a:p>
        </p:txBody>
      </p:sp>
      <p:sp>
        <p:nvSpPr>
          <p:cNvPr id="29" name="28 Marcador de número de diapositiva"/>
          <p:cNvSpPr>
            <a:spLocks noGrp="1"/>
          </p:cNvSpPr>
          <p:nvPr>
            <p:ph type="sldNum" sz="quarter" idx="12"/>
          </p:nvPr>
        </p:nvSpPr>
        <p:spPr>
          <a:xfrm>
            <a:off x="18431144" y="28949174"/>
            <a:ext cx="1375950" cy="1009385"/>
          </a:xfrm>
        </p:spPr>
        <p:txBody>
          <a:bodyPr/>
          <a:lstStyle>
            <a:lvl1pPr>
              <a:defRPr lang="en-US" smtClean="0">
                <a:solidFill>
                  <a:srgbClr val="FFFFFF"/>
                </a:solidFill>
              </a:defRPr>
            </a:lvl1pPr>
            <a:extLst/>
          </a:lstStyle>
          <a:p>
            <a:fld id="{6D15AA16-BD36-4AA6-9F9F-0339FA49A046}"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6D15AA16-BD36-4AA6-9F9F-0339FA49A046}"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494941" y="12459850"/>
            <a:ext cx="14629806" cy="6014255"/>
          </a:xfrm>
        </p:spPr>
        <p:txBody>
          <a:bodyPr tIns="0" anchor="t"/>
          <a:lstStyle>
            <a:lvl1pPr algn="r">
              <a:buNone/>
              <a:defRPr sz="136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494941" y="8411548"/>
            <a:ext cx="14629806" cy="3282962"/>
          </a:xfrm>
        </p:spPr>
        <p:txBody>
          <a:bodyPr anchor="b"/>
          <a:lstStyle>
            <a:lvl1pPr marL="0" indent="0" algn="r">
              <a:buNone/>
              <a:defRPr sz="6500">
                <a:solidFill>
                  <a:schemeClr val="tx1"/>
                </a:solidFill>
                <a:effectLst/>
              </a:defRPr>
            </a:lvl1pPr>
            <a:lvl2pPr>
              <a:buNone/>
              <a:defRPr sz="5800">
                <a:solidFill>
                  <a:schemeClr val="tx1">
                    <a:tint val="75000"/>
                  </a:schemeClr>
                </a:solidFill>
              </a:defRPr>
            </a:lvl2pPr>
            <a:lvl3pPr>
              <a:buNone/>
              <a:defRPr sz="5200">
                <a:solidFill>
                  <a:schemeClr val="tx1">
                    <a:tint val="75000"/>
                  </a:schemeClr>
                </a:solidFill>
              </a:defRPr>
            </a:lvl3pPr>
            <a:lvl4pPr>
              <a:buNone/>
              <a:defRPr sz="4500">
                <a:solidFill>
                  <a:schemeClr val="tx1">
                    <a:tint val="75000"/>
                  </a:schemeClr>
                </a:solidFill>
              </a:defRPr>
            </a:lvl4pPr>
            <a:lvl5pPr>
              <a:buNone/>
              <a:defRPr sz="45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a:xfrm>
            <a:off x="11048648" y="28951656"/>
            <a:ext cx="4683193" cy="1001888"/>
          </a:xfrm>
        </p:spPr>
        <p:txBody>
          <a:bodyPr bIns="0" anchor="b"/>
          <a:lstStyle>
            <a:lvl1pPr>
              <a:defRPr>
                <a:solidFill>
                  <a:schemeClr val="tx2"/>
                </a:solidFill>
              </a:defRPr>
            </a:lvl1pPr>
            <a:extLst/>
          </a:lstStyle>
          <a:p>
            <a:endParaRPr lang="es-ES"/>
          </a:p>
        </p:txBody>
      </p:sp>
      <p:sp>
        <p:nvSpPr>
          <p:cNvPr id="5" name="4 Marcador de pie de página"/>
          <p:cNvSpPr>
            <a:spLocks noGrp="1"/>
          </p:cNvSpPr>
          <p:nvPr>
            <p:ph type="ftr" sz="quarter" idx="11"/>
          </p:nvPr>
        </p:nvSpPr>
        <p:spPr>
          <a:xfrm>
            <a:off x="4058508" y="28951656"/>
            <a:ext cx="6771984" cy="1009385"/>
          </a:xfrm>
        </p:spPr>
        <p:txBody>
          <a:bodyPr bIns="0" anchor="b"/>
          <a:lstStyle>
            <a:lvl1pPr>
              <a:defRPr>
                <a:solidFill>
                  <a:schemeClr val="tx2"/>
                </a:solidFill>
              </a:defRPr>
            </a:lvl1pPr>
            <a:extLst/>
          </a:lstStyle>
          <a:p>
            <a:endParaRPr lang="es-ES"/>
          </a:p>
        </p:txBody>
      </p:sp>
      <p:sp>
        <p:nvSpPr>
          <p:cNvPr id="6" name="5 Marcador de número de diapositiva"/>
          <p:cNvSpPr>
            <a:spLocks noGrp="1"/>
          </p:cNvSpPr>
          <p:nvPr>
            <p:ph type="sldNum" sz="quarter" idx="12"/>
          </p:nvPr>
        </p:nvSpPr>
        <p:spPr>
          <a:xfrm>
            <a:off x="15748797" y="28944158"/>
            <a:ext cx="1375950" cy="1009385"/>
          </a:xfrm>
        </p:spPr>
        <p:txBody>
          <a:bodyPr/>
          <a:lstStyle>
            <a:extLst/>
          </a:lstStyle>
          <a:p>
            <a:fld id="{6D15AA16-BD36-4AA6-9F9F-0339FA49A046}"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069260" y="1413140"/>
            <a:ext cx="16937089" cy="5046927"/>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069261" y="7065700"/>
            <a:ext cx="8233307" cy="19984432"/>
          </a:xfrm>
        </p:spPr>
        <p:txBody>
          <a:bodyPr anchor="t"/>
          <a:lstStyle>
            <a:lvl1pPr>
              <a:defRPr sz="9000"/>
            </a:lvl1pPr>
            <a:lvl2pPr>
              <a:defRPr sz="7700"/>
            </a:lvl2pPr>
            <a:lvl3pPr>
              <a:defRPr sz="6500"/>
            </a:lvl3pPr>
            <a:lvl4pPr>
              <a:defRPr sz="5800"/>
            </a:lvl4pPr>
            <a:lvl5pPr>
              <a:defRPr sz="5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9773042" y="7065700"/>
            <a:ext cx="8233307" cy="19984432"/>
          </a:xfrm>
        </p:spPr>
        <p:txBody>
          <a:bodyPr anchor="t"/>
          <a:lstStyle>
            <a:lvl1pPr>
              <a:defRPr sz="9000"/>
            </a:lvl1pPr>
            <a:lvl2pPr>
              <a:defRPr sz="7700"/>
            </a:lvl2pPr>
            <a:lvl3pPr>
              <a:defRPr sz="6500"/>
            </a:lvl3pPr>
            <a:lvl4pPr>
              <a:defRPr sz="5800"/>
            </a:lvl4pPr>
            <a:lvl5pPr>
              <a:defRPr sz="5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6D15AA16-BD36-4AA6-9F9F-0339FA49A046}"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1069260" y="1413140"/>
            <a:ext cx="16937089" cy="5046927"/>
          </a:xfrm>
        </p:spPr>
        <p:txBody>
          <a:bodyPr anchor="b"/>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069261" y="25907559"/>
            <a:ext cx="8233307" cy="2018771"/>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5800" b="1">
                <a:solidFill>
                  <a:schemeClr val="tx2"/>
                </a:solidFill>
                <a:effectLst/>
              </a:defRPr>
            </a:lvl1pPr>
            <a:lvl2pPr>
              <a:buNone/>
              <a:defRPr sz="6500" b="1"/>
            </a:lvl2pPr>
            <a:lvl3pPr>
              <a:buNone/>
              <a:defRPr sz="5800" b="1"/>
            </a:lvl3pPr>
            <a:lvl4pPr>
              <a:buNone/>
              <a:defRPr sz="5200" b="1"/>
            </a:lvl4pPr>
            <a:lvl5pPr>
              <a:buNone/>
              <a:defRPr sz="52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9773042" y="25907559"/>
            <a:ext cx="8233307" cy="2018771"/>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5800" b="1">
                <a:solidFill>
                  <a:schemeClr val="tx2"/>
                </a:solidFill>
                <a:effectLst/>
              </a:defRPr>
            </a:lvl1pPr>
            <a:lvl2pPr>
              <a:buNone/>
              <a:defRPr sz="6500" b="1"/>
            </a:lvl2pPr>
            <a:lvl3pPr>
              <a:buNone/>
              <a:defRPr sz="5800" b="1"/>
            </a:lvl3pPr>
            <a:lvl4pPr>
              <a:buNone/>
              <a:defRPr sz="5200" b="1"/>
            </a:lvl4pPr>
            <a:lvl5pPr>
              <a:buNone/>
              <a:defRPr sz="52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1069261" y="7558645"/>
            <a:ext cx="8233307" cy="18168938"/>
          </a:xfrm>
        </p:spPr>
        <p:txBody>
          <a:bodyPr/>
          <a:lstStyle>
            <a:lvl1pPr>
              <a:defRPr sz="7700"/>
            </a:lvl1pPr>
            <a:lvl2pPr>
              <a:defRPr sz="6500"/>
            </a:lvl2pPr>
            <a:lvl3pPr>
              <a:defRPr sz="5800"/>
            </a:lvl3pPr>
            <a:lvl4pPr>
              <a:defRPr sz="5200"/>
            </a:lvl4pPr>
            <a:lvl5pPr>
              <a:defRPr sz="52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9773042" y="7558645"/>
            <a:ext cx="8233307" cy="18168938"/>
          </a:xfrm>
        </p:spPr>
        <p:txBody>
          <a:bodyPr/>
          <a:lstStyle>
            <a:lvl1pPr>
              <a:defRPr sz="7700"/>
            </a:lvl1pPr>
            <a:lvl2pPr>
              <a:defRPr sz="6500"/>
            </a:lvl2pPr>
            <a:lvl3pPr>
              <a:defRPr sz="5800"/>
            </a:lvl3pPr>
            <a:lvl4pPr>
              <a:defRPr sz="5200"/>
            </a:lvl4pPr>
            <a:lvl5pPr>
              <a:defRPr sz="52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6D15AA16-BD36-4AA6-9F9F-0339FA49A046}"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069260" y="1413140"/>
            <a:ext cx="16937089" cy="5046927"/>
          </a:xfrm>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6D15AA16-BD36-4AA6-9F9F-0339FA49A046}"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endParaRPr lang="es-ES"/>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s-ES"/>
          </a:p>
        </p:txBody>
      </p:sp>
      <p:sp>
        <p:nvSpPr>
          <p:cNvPr id="4" name="3 Marcador de número de diapositiva"/>
          <p:cNvSpPr>
            <a:spLocks noGrp="1"/>
          </p:cNvSpPr>
          <p:nvPr>
            <p:ph type="sldNum" sz="quarter" idx="12"/>
          </p:nvPr>
        </p:nvSpPr>
        <p:spPr/>
        <p:txBody>
          <a:bodyPr/>
          <a:lstStyle>
            <a:extLst/>
          </a:lstStyle>
          <a:p>
            <a:fld id="{6D15AA16-BD36-4AA6-9F9F-0339FA49A046}"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069261" y="1009385"/>
            <a:ext cx="13793462" cy="5181512"/>
          </a:xfrm>
        </p:spPr>
        <p:txBody>
          <a:bodyPr wrap="square" anchor="b"/>
          <a:lstStyle>
            <a:lvl1pPr algn="l">
              <a:buNone/>
              <a:defRPr lang="en-US" sz="7700" baseline="0" smtClean="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069261" y="6611855"/>
            <a:ext cx="13793462" cy="2660397"/>
          </a:xfrm>
        </p:spPr>
        <p:txBody>
          <a:bodyPr rot="0" spcFirstLastPara="0" vertOverflow="overflow" horzOverflow="overflow" vert="horz" wrap="square" lIns="147616" tIns="0" rIns="0" bIns="0" numCol="1" spcCol="0" rtlCol="0" fromWordArt="0" anchor="t" anchorCtr="0" forceAA="0" compatLnSpc="1">
            <a:normAutofit/>
          </a:bodyPr>
          <a:lstStyle>
            <a:lvl1pPr marL="0" indent="0">
              <a:spcBef>
                <a:spcPts val="0"/>
              </a:spcBef>
              <a:spcAft>
                <a:spcPts val="0"/>
              </a:spcAft>
              <a:buNone/>
              <a:defRPr sz="4500"/>
            </a:lvl1pPr>
            <a:lvl2pPr>
              <a:buNone/>
              <a:defRPr sz="3900"/>
            </a:lvl2pPr>
            <a:lvl3pPr>
              <a:buNone/>
              <a:defRPr sz="3200"/>
            </a:lvl3pPr>
            <a:lvl4pPr>
              <a:buNone/>
              <a:defRPr sz="2900"/>
            </a:lvl4pPr>
            <a:lvl5pPr>
              <a:buNone/>
              <a:defRPr sz="2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1069261" y="9420931"/>
            <a:ext cx="16929960" cy="19303512"/>
          </a:xfrm>
        </p:spPr>
        <p:txBody>
          <a:bodyPr/>
          <a:lstStyle>
            <a:lvl1pPr>
              <a:defRPr sz="10300"/>
            </a:lvl1pPr>
            <a:lvl2pPr>
              <a:defRPr sz="9000"/>
            </a:lvl2pPr>
            <a:lvl3pPr>
              <a:defRPr sz="7700"/>
            </a:lvl3pPr>
            <a:lvl4pPr>
              <a:defRPr sz="6500"/>
            </a:lvl4pPr>
            <a:lvl5pPr>
              <a:defRPr sz="65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6D15AA16-BD36-4AA6-9F9F-0339FA49A046}"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1398478" y="4436123"/>
            <a:ext cx="10102144" cy="19042206"/>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lIns="295232" tIns="147616" rIns="295232" bIns="147616" rtlCol="0" anchor="ctr"/>
          <a:lstStyle>
            <a:extLst/>
          </a:lstStyle>
          <a:p>
            <a:pPr algn="ctr" eaLnBrk="1" latinLnBrk="0" hangingPunct="1"/>
            <a:endParaRPr kumimoji="0" lang="en-US"/>
          </a:p>
        </p:txBody>
      </p:sp>
      <p:sp>
        <p:nvSpPr>
          <p:cNvPr id="9" name="8 Rectángulo"/>
          <p:cNvSpPr/>
          <p:nvPr/>
        </p:nvSpPr>
        <p:spPr>
          <a:xfrm rot="21420000">
            <a:off x="1395527" y="4410284"/>
            <a:ext cx="10102144" cy="19042206"/>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lIns="295232" tIns="147616" rIns="295232" bIns="147616" rtlCol="0" anchor="ctr"/>
          <a:lstStyle>
            <a:extLst/>
          </a:lstStyle>
          <a:p>
            <a:pPr algn="ctr" eaLnBrk="1" latinLnBrk="0" hangingPunct="1"/>
            <a:endParaRPr kumimoji="0" lang="en-US"/>
          </a:p>
        </p:txBody>
      </p:sp>
      <p:sp>
        <p:nvSpPr>
          <p:cNvPr id="2" name="1 Título"/>
          <p:cNvSpPr>
            <a:spLocks noGrp="1"/>
          </p:cNvSpPr>
          <p:nvPr>
            <p:ph type="title"/>
          </p:nvPr>
        </p:nvSpPr>
        <p:spPr>
          <a:xfrm>
            <a:off x="12603566" y="5046927"/>
            <a:ext cx="8019455" cy="9084469"/>
          </a:xfrm>
        </p:spPr>
        <p:txBody>
          <a:bodyPr vert="horz" anchor="b"/>
          <a:lstStyle>
            <a:lvl1pPr algn="l">
              <a:buNone/>
              <a:defRPr sz="97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smtClean="0"/>
              <a:t>Haga clic para modificar el estilo de título del patrón</a:t>
            </a:r>
            <a:endParaRPr kumimoji="0" lang="en-US" dirty="0"/>
          </a:p>
        </p:txBody>
      </p:sp>
      <p:sp>
        <p:nvSpPr>
          <p:cNvPr id="4" name="3 Marcador de texto"/>
          <p:cNvSpPr>
            <a:spLocks noGrp="1"/>
          </p:cNvSpPr>
          <p:nvPr>
            <p:ph type="body" sz="half" idx="2"/>
          </p:nvPr>
        </p:nvSpPr>
        <p:spPr>
          <a:xfrm>
            <a:off x="12603566" y="14498916"/>
            <a:ext cx="8019455" cy="8478838"/>
          </a:xfrm>
        </p:spPr>
        <p:txBody>
          <a:bodyPr rot="0" spcFirstLastPara="0" vertOverflow="overflow" horzOverflow="overflow" vert="horz" wrap="square" lIns="265709" tIns="0" rIns="0" bIns="0" numCol="1" spcCol="0" rtlCol="0" fromWordArt="0" anchor="t" anchorCtr="0" forceAA="0" compatLnSpc="1">
            <a:normAutofit/>
          </a:bodyPr>
          <a:lstStyle>
            <a:lvl1pPr marL="0" indent="0">
              <a:lnSpc>
                <a:spcPct val="100000"/>
              </a:lnSpc>
              <a:spcBef>
                <a:spcPts val="0"/>
              </a:spcBef>
              <a:buFontTx/>
              <a:buNone/>
              <a:defRPr sz="4500" baseline="0">
                <a:solidFill>
                  <a:schemeClr val="tx1"/>
                </a:solidFill>
              </a:defRPr>
            </a:lvl1pPr>
            <a:lvl2pPr>
              <a:defRPr sz="3900"/>
            </a:lvl2pPr>
            <a:lvl3pPr>
              <a:defRPr sz="3200"/>
            </a:lvl3pPr>
            <a:lvl4pPr>
              <a:defRPr sz="2900"/>
            </a:lvl4pPr>
            <a:lvl5pPr>
              <a:defRPr sz="2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smtClean="0"/>
              <a:t>Haga clic para modificar el estilo de texto del patrón</a:t>
            </a:r>
          </a:p>
        </p:txBody>
      </p:sp>
      <p:sp>
        <p:nvSpPr>
          <p:cNvPr id="5" name="4 Marcador de fecha"/>
          <p:cNvSpPr>
            <a:spLocks noGrp="1"/>
          </p:cNvSpPr>
          <p:nvPr>
            <p:ph type="dt" sz="half" idx="10"/>
          </p:nvPr>
        </p:nvSpPr>
        <p:spPr/>
        <p:txBody>
          <a:bodyPr/>
          <a:lstStyle>
            <a:extLst/>
          </a:lstStyle>
          <a:p>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6D15AA16-BD36-4AA6-9F9F-0339FA49A046}" type="slidenum">
              <a:rPr lang="es-ES" smtClean="0"/>
              <a:pPr/>
              <a:t>‹Nº›</a:t>
            </a:fld>
            <a:endParaRPr lang="es-ES"/>
          </a:p>
        </p:txBody>
      </p:sp>
      <p:sp>
        <p:nvSpPr>
          <p:cNvPr id="10" name="9 Marcador de posición de imagen"/>
          <p:cNvSpPr>
            <a:spLocks noGrp="1"/>
          </p:cNvSpPr>
          <p:nvPr>
            <p:ph type="pic" idx="1"/>
          </p:nvPr>
        </p:nvSpPr>
        <p:spPr>
          <a:xfrm>
            <a:off x="1552163" y="4596554"/>
            <a:ext cx="9837198" cy="18572692"/>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10300"/>
            </a:lvl1pPr>
            <a:extLst/>
          </a:lstStyle>
          <a:p>
            <a:r>
              <a:rPr kumimoji="0" lang="es-ES" smtClean="0"/>
              <a:t>Haga clic en el icono para agregar una imagen</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6D15AA16-BD36-4AA6-9F9F-0339FA49A046}"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15326069" y="1214069"/>
            <a:ext cx="3564202" cy="25837463"/>
          </a:xfrm>
        </p:spPr>
        <p:txBody>
          <a:bodyPr vert="eaVert" ancho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069260" y="1212687"/>
            <a:ext cx="14078599" cy="25837463"/>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9922739" y="28956672"/>
            <a:ext cx="4683193" cy="1001888"/>
          </a:xfrm>
        </p:spPr>
        <p:txBody>
          <a:bodyPr/>
          <a:lstStyle>
            <a:extLst/>
          </a:lstStyle>
          <a:p>
            <a:endParaRPr lang="es-ES"/>
          </a:p>
        </p:txBody>
      </p:sp>
      <p:sp>
        <p:nvSpPr>
          <p:cNvPr id="5" name="4 Marcador de pie de página"/>
          <p:cNvSpPr>
            <a:spLocks noGrp="1"/>
          </p:cNvSpPr>
          <p:nvPr>
            <p:ph type="ftr" sz="quarter" idx="11"/>
          </p:nvPr>
        </p:nvSpPr>
        <p:spPr>
          <a:xfrm>
            <a:off x="1069261" y="28949174"/>
            <a:ext cx="8554085" cy="1009385"/>
          </a:xfrm>
        </p:spPr>
        <p:txBody>
          <a:bodyPr/>
          <a:lstStyle>
            <a:extLst/>
          </a:lstStyle>
          <a:p>
            <a:endParaRPr lang="es-ES"/>
          </a:p>
        </p:txBody>
      </p:sp>
      <p:sp>
        <p:nvSpPr>
          <p:cNvPr id="6" name="5 Marcador de número de diapositiva"/>
          <p:cNvSpPr>
            <a:spLocks noGrp="1"/>
          </p:cNvSpPr>
          <p:nvPr>
            <p:ph type="sldNum" sz="quarter" idx="12"/>
          </p:nvPr>
        </p:nvSpPr>
        <p:spPr>
          <a:xfrm>
            <a:off x="14627486" y="28935716"/>
            <a:ext cx="1375950" cy="1009385"/>
          </a:xfrm>
        </p:spPr>
        <p:txBody>
          <a:bodyPr/>
          <a:lstStyle>
            <a:lvl1pPr>
              <a:defRPr>
                <a:solidFill>
                  <a:schemeClr val="tx2"/>
                </a:solidFill>
              </a:defRPr>
            </a:lvl1pPr>
            <a:extLst/>
          </a:lstStyle>
          <a:p>
            <a:fld id="{6D15AA16-BD36-4AA6-9F9F-0339FA49A046}"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flipH="1">
            <a:off x="19068482" y="0"/>
            <a:ext cx="2316731" cy="30281563"/>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lIns="295232" tIns="147616" rIns="295232" bIns="147616" anchor="ctr"/>
          <a:lstStyle>
            <a:extLst/>
          </a:lstStyle>
          <a:p>
            <a:pPr algn="ctr" eaLnBrk="1" latinLnBrk="0" hangingPunct="1"/>
            <a:endParaRPr kumimoji="0" lang="en-US"/>
          </a:p>
        </p:txBody>
      </p:sp>
      <p:sp>
        <p:nvSpPr>
          <p:cNvPr id="3" name="2 Marcador de título"/>
          <p:cNvSpPr>
            <a:spLocks noGrp="1"/>
          </p:cNvSpPr>
          <p:nvPr>
            <p:ph type="title"/>
          </p:nvPr>
        </p:nvSpPr>
        <p:spPr>
          <a:xfrm>
            <a:off x="1069261" y="1413140"/>
            <a:ext cx="16929960" cy="5046927"/>
          </a:xfrm>
          <a:prstGeom prst="rect">
            <a:avLst/>
          </a:prstGeom>
        </p:spPr>
        <p:txBody>
          <a:bodyPr vert="horz" lIns="147616" tIns="0" rIns="147616" bIns="0" anchor="b" anchorCtr="0">
            <a:normAutofit/>
          </a:bodyPr>
          <a:lstStyle>
            <a:extLst/>
          </a:lstStyle>
          <a:p>
            <a:r>
              <a:rPr kumimoji="0" lang="es-ES" smtClean="0"/>
              <a:t>Haga clic para modificar el estilo de título del patrón</a:t>
            </a:r>
            <a:endParaRPr kumimoji="0" lang="en-US"/>
          </a:p>
        </p:txBody>
      </p:sp>
      <p:sp>
        <p:nvSpPr>
          <p:cNvPr id="31" name="30 Marcador de texto"/>
          <p:cNvSpPr>
            <a:spLocks noGrp="1"/>
          </p:cNvSpPr>
          <p:nvPr>
            <p:ph type="body" idx="1"/>
          </p:nvPr>
        </p:nvSpPr>
        <p:spPr>
          <a:xfrm>
            <a:off x="1069261" y="7106391"/>
            <a:ext cx="16929960" cy="21398971"/>
          </a:xfrm>
          <a:prstGeom prst="rect">
            <a:avLst/>
          </a:prstGeom>
        </p:spPr>
        <p:txBody>
          <a:bodyPr vert="horz" lIns="295232" tIns="147616" rIns="295232" bIns="147616">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7" name="26 Marcador de fecha"/>
          <p:cNvSpPr>
            <a:spLocks noGrp="1"/>
          </p:cNvSpPr>
          <p:nvPr>
            <p:ph type="dt" sz="half" idx="2"/>
          </p:nvPr>
        </p:nvSpPr>
        <p:spPr>
          <a:xfrm>
            <a:off x="9930036" y="28956672"/>
            <a:ext cx="4683193" cy="1001888"/>
          </a:xfrm>
          <a:prstGeom prst="rect">
            <a:avLst/>
          </a:prstGeom>
        </p:spPr>
        <p:txBody>
          <a:bodyPr vert="horz" lIns="295232" tIns="0" rIns="295232" bIns="0" anchor="b"/>
          <a:lstStyle>
            <a:lvl1pPr algn="l" eaLnBrk="1" latinLnBrk="0" hangingPunct="1">
              <a:defRPr kumimoji="0" sz="3200">
                <a:solidFill>
                  <a:schemeClr val="tx2"/>
                </a:solidFill>
              </a:defRPr>
            </a:lvl1pPr>
            <a:extLst/>
          </a:lstStyle>
          <a:p>
            <a:endParaRPr lang="es-ES"/>
          </a:p>
        </p:txBody>
      </p:sp>
      <p:sp>
        <p:nvSpPr>
          <p:cNvPr id="4" name="3 Marcador de pie de página"/>
          <p:cNvSpPr>
            <a:spLocks noGrp="1"/>
          </p:cNvSpPr>
          <p:nvPr>
            <p:ph type="ftr" sz="quarter" idx="3"/>
          </p:nvPr>
        </p:nvSpPr>
        <p:spPr>
          <a:xfrm>
            <a:off x="1069261" y="28956672"/>
            <a:ext cx="8554085" cy="1009385"/>
          </a:xfrm>
          <a:prstGeom prst="rect">
            <a:avLst/>
          </a:prstGeom>
        </p:spPr>
        <p:txBody>
          <a:bodyPr vert="horz" lIns="295232" tIns="0" rIns="295232" bIns="0" anchor="b"/>
          <a:lstStyle>
            <a:lvl1pPr algn="r" eaLnBrk="1" latinLnBrk="0" hangingPunct="1">
              <a:defRPr kumimoji="0" sz="3200">
                <a:solidFill>
                  <a:schemeClr val="tx2"/>
                </a:solidFill>
              </a:defRPr>
            </a:lvl1pPr>
            <a:extLst/>
          </a:lstStyle>
          <a:p>
            <a:endParaRPr lang="es-ES"/>
          </a:p>
        </p:txBody>
      </p:sp>
      <p:sp>
        <p:nvSpPr>
          <p:cNvPr id="16" name="15 Marcador de número de diapositiva"/>
          <p:cNvSpPr>
            <a:spLocks noGrp="1"/>
          </p:cNvSpPr>
          <p:nvPr>
            <p:ph type="sldNum" sz="quarter" idx="4"/>
          </p:nvPr>
        </p:nvSpPr>
        <p:spPr>
          <a:xfrm>
            <a:off x="14620357" y="28949174"/>
            <a:ext cx="1375950" cy="1009385"/>
          </a:xfrm>
          <a:prstGeom prst="rect">
            <a:avLst/>
          </a:prstGeom>
        </p:spPr>
        <p:txBody>
          <a:bodyPr vert="horz" lIns="0" tIns="0" rIns="0" bIns="0" anchor="b"/>
          <a:lstStyle>
            <a:lvl1pPr algn="r" eaLnBrk="1" latinLnBrk="0" hangingPunct="1">
              <a:defRPr kumimoji="0" sz="3600">
                <a:solidFill>
                  <a:schemeClr val="tx2"/>
                </a:solidFill>
              </a:defRPr>
            </a:lvl1pPr>
            <a:extLst/>
          </a:lstStyle>
          <a:p>
            <a:fld id="{6D15AA16-BD36-4AA6-9F9F-0339FA49A046}"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12300" b="1" i="0" u="none"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885697" indent="-885697" algn="l" rtl="0" eaLnBrk="1" latinLnBrk="0" hangingPunct="1">
        <a:spcBef>
          <a:spcPts val="1937"/>
        </a:spcBef>
        <a:buClr>
          <a:schemeClr val="tx2"/>
        </a:buClr>
        <a:buSzPct val="73000"/>
        <a:buFont typeface="Wingdings 2"/>
        <a:buChar char=""/>
        <a:defRPr kumimoji="0" sz="8400" kern="1200" baseline="0">
          <a:solidFill>
            <a:schemeClr val="tx1"/>
          </a:solidFill>
          <a:latin typeface="+mn-lt"/>
          <a:ea typeface="+mn-ea"/>
          <a:cs typeface="+mn-cs"/>
        </a:defRPr>
      </a:lvl1pPr>
      <a:lvl2pPr marL="1682824" indent="-738081" algn="l" rtl="0" eaLnBrk="1" latinLnBrk="0" hangingPunct="1">
        <a:spcBef>
          <a:spcPts val="1614"/>
        </a:spcBef>
        <a:buClr>
          <a:schemeClr val="accent4"/>
        </a:buClr>
        <a:buSzPct val="80000"/>
        <a:buFont typeface="Wingdings 2"/>
        <a:buChar char=""/>
        <a:defRPr kumimoji="0" sz="7400" kern="1200">
          <a:solidFill>
            <a:schemeClr val="tx1">
              <a:tint val="85000"/>
            </a:schemeClr>
          </a:solidFill>
          <a:latin typeface="+mn-lt"/>
          <a:ea typeface="+mn-ea"/>
          <a:cs typeface="+mn-cs"/>
        </a:defRPr>
      </a:lvl2pPr>
      <a:lvl3pPr marL="2450428" indent="-738081" algn="l" rtl="0" eaLnBrk="1" latinLnBrk="0" hangingPunct="1">
        <a:spcBef>
          <a:spcPts val="1291"/>
        </a:spcBef>
        <a:buClr>
          <a:schemeClr val="accent4"/>
        </a:buClr>
        <a:buSzPct val="60000"/>
        <a:buFont typeface="Wingdings"/>
        <a:buChar char=""/>
        <a:defRPr kumimoji="0" sz="6500" kern="1200">
          <a:solidFill>
            <a:schemeClr val="tx1"/>
          </a:solidFill>
          <a:latin typeface="+mn-lt"/>
          <a:ea typeface="+mn-ea"/>
          <a:cs typeface="+mn-cs"/>
        </a:defRPr>
      </a:lvl3pPr>
      <a:lvl4pPr marL="3247556" indent="-738081" algn="l" rtl="0" eaLnBrk="1" latinLnBrk="0" hangingPunct="1">
        <a:spcBef>
          <a:spcPct val="20000"/>
        </a:spcBef>
        <a:buClr>
          <a:schemeClr val="accent4"/>
        </a:buClr>
        <a:buSzPct val="80000"/>
        <a:buFont typeface="Wingdings 2"/>
        <a:buChar char=""/>
        <a:defRPr kumimoji="0" sz="6500" kern="1200">
          <a:solidFill>
            <a:schemeClr val="tx1">
              <a:tint val="85000"/>
            </a:schemeClr>
          </a:solidFill>
          <a:latin typeface="+mn-lt"/>
          <a:ea typeface="+mn-ea"/>
          <a:cs typeface="+mn-cs"/>
        </a:defRPr>
      </a:lvl4pPr>
      <a:lvl5pPr marL="4133253" indent="-738081" algn="l" rtl="0" eaLnBrk="1" latinLnBrk="0" hangingPunct="1">
        <a:spcBef>
          <a:spcPts val="1291"/>
        </a:spcBef>
        <a:buClr>
          <a:schemeClr val="accent4"/>
        </a:buClr>
        <a:buSzPct val="70000"/>
        <a:buFont typeface="Wingdings"/>
        <a:buChar char=""/>
        <a:defRPr kumimoji="0" sz="5800" kern="1200">
          <a:solidFill>
            <a:schemeClr val="tx1"/>
          </a:solidFill>
          <a:latin typeface="+mn-lt"/>
          <a:ea typeface="+mn-ea"/>
          <a:cs typeface="+mn-cs"/>
        </a:defRPr>
      </a:lvl5pPr>
      <a:lvl6pPr marL="4753240" indent="-590465" algn="l" rtl="0" eaLnBrk="1" latinLnBrk="0" hangingPunct="1">
        <a:spcBef>
          <a:spcPts val="1291"/>
        </a:spcBef>
        <a:buClr>
          <a:schemeClr val="accent4"/>
        </a:buClr>
        <a:buSzPct val="80000"/>
        <a:buFont typeface="Wingdings 2"/>
        <a:buChar char=""/>
        <a:defRPr kumimoji="0" sz="5800" kern="1200">
          <a:solidFill>
            <a:schemeClr val="tx1">
              <a:tint val="85000"/>
            </a:schemeClr>
          </a:solidFill>
          <a:latin typeface="+mn-lt"/>
          <a:ea typeface="+mn-ea"/>
          <a:cs typeface="+mn-cs"/>
        </a:defRPr>
      </a:lvl6pPr>
      <a:lvl7pPr marL="5402752" indent="-590465" algn="l" rtl="0" eaLnBrk="1" latinLnBrk="0" hangingPunct="1">
        <a:spcBef>
          <a:spcPct val="20000"/>
        </a:spcBef>
        <a:buClr>
          <a:schemeClr val="accent4"/>
        </a:buClr>
        <a:buSzPct val="80000"/>
        <a:buFont typeface="Wingdings 2"/>
        <a:buChar char=""/>
        <a:defRPr kumimoji="0" sz="5200" kern="1200" baseline="0">
          <a:solidFill>
            <a:schemeClr val="tx1"/>
          </a:solidFill>
          <a:latin typeface="+mn-lt"/>
          <a:ea typeface="+mn-ea"/>
          <a:cs typeface="+mn-cs"/>
        </a:defRPr>
      </a:lvl7pPr>
      <a:lvl8pPr marL="5963693" indent="-590465" algn="l" rtl="0" eaLnBrk="1" latinLnBrk="0" hangingPunct="1">
        <a:spcBef>
          <a:spcPts val="969"/>
        </a:spcBef>
        <a:buClr>
          <a:schemeClr val="accent4"/>
        </a:buClr>
        <a:buSzPct val="100000"/>
        <a:buChar char="•"/>
        <a:defRPr kumimoji="0" sz="5200" kern="1200" baseline="0">
          <a:solidFill>
            <a:schemeClr val="tx1">
              <a:tint val="85000"/>
            </a:schemeClr>
          </a:solidFill>
          <a:latin typeface="+mn-lt"/>
          <a:ea typeface="+mn-ea"/>
          <a:cs typeface="+mn-cs"/>
        </a:defRPr>
      </a:lvl8pPr>
      <a:lvl9pPr marL="6642727" indent="-590465" algn="l" rtl="0" eaLnBrk="1" latinLnBrk="0" hangingPunct="1">
        <a:spcBef>
          <a:spcPct val="20000"/>
        </a:spcBef>
        <a:buClr>
          <a:schemeClr val="accent4"/>
        </a:buClr>
        <a:buSzPct val="100000"/>
        <a:buFont typeface="Wingdings"/>
        <a:buChar char="§"/>
        <a:defRPr kumimoji="0" sz="45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1476162" algn="l" rtl="0" eaLnBrk="1" latinLnBrk="0" hangingPunct="1">
        <a:defRPr kumimoji="0" kern="1200">
          <a:solidFill>
            <a:schemeClr val="tx1"/>
          </a:solidFill>
          <a:latin typeface="+mn-lt"/>
          <a:ea typeface="+mn-ea"/>
          <a:cs typeface="+mn-cs"/>
        </a:defRPr>
      </a:lvl2pPr>
      <a:lvl3pPr marL="2952323" algn="l" rtl="0" eaLnBrk="1" latinLnBrk="0" hangingPunct="1">
        <a:defRPr kumimoji="0" kern="1200">
          <a:solidFill>
            <a:schemeClr val="tx1"/>
          </a:solidFill>
          <a:latin typeface="+mn-lt"/>
          <a:ea typeface="+mn-ea"/>
          <a:cs typeface="+mn-cs"/>
        </a:defRPr>
      </a:lvl3pPr>
      <a:lvl4pPr marL="4428485" algn="l" rtl="0" eaLnBrk="1" latinLnBrk="0" hangingPunct="1">
        <a:defRPr kumimoji="0" kern="1200">
          <a:solidFill>
            <a:schemeClr val="tx1"/>
          </a:solidFill>
          <a:latin typeface="+mn-lt"/>
          <a:ea typeface="+mn-ea"/>
          <a:cs typeface="+mn-cs"/>
        </a:defRPr>
      </a:lvl4pPr>
      <a:lvl5pPr marL="5904647" algn="l" rtl="0" eaLnBrk="1" latinLnBrk="0" hangingPunct="1">
        <a:defRPr kumimoji="0" kern="1200">
          <a:solidFill>
            <a:schemeClr val="tx1"/>
          </a:solidFill>
          <a:latin typeface="+mn-lt"/>
          <a:ea typeface="+mn-ea"/>
          <a:cs typeface="+mn-cs"/>
        </a:defRPr>
      </a:lvl5pPr>
      <a:lvl6pPr marL="7380808" algn="l" rtl="0" eaLnBrk="1" latinLnBrk="0" hangingPunct="1">
        <a:defRPr kumimoji="0" kern="1200">
          <a:solidFill>
            <a:schemeClr val="tx1"/>
          </a:solidFill>
          <a:latin typeface="+mn-lt"/>
          <a:ea typeface="+mn-ea"/>
          <a:cs typeface="+mn-cs"/>
        </a:defRPr>
      </a:lvl6pPr>
      <a:lvl7pPr marL="8856970" algn="l" rtl="0" eaLnBrk="1" latinLnBrk="0" hangingPunct="1">
        <a:defRPr kumimoji="0" kern="1200">
          <a:solidFill>
            <a:schemeClr val="tx1"/>
          </a:solidFill>
          <a:latin typeface="+mn-lt"/>
          <a:ea typeface="+mn-ea"/>
          <a:cs typeface="+mn-cs"/>
        </a:defRPr>
      </a:lvl7pPr>
      <a:lvl8pPr marL="10333131" algn="l" rtl="0" eaLnBrk="1" latinLnBrk="0" hangingPunct="1">
        <a:defRPr kumimoji="0" kern="1200">
          <a:solidFill>
            <a:schemeClr val="tx1"/>
          </a:solidFill>
          <a:latin typeface="+mn-lt"/>
          <a:ea typeface="+mn-ea"/>
          <a:cs typeface="+mn-cs"/>
        </a:defRPr>
      </a:lvl8pPr>
      <a:lvl9pPr marL="11809293"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notesSlide" Target="../notesSlides/notesSlide1.xml"/><Relationship Id="rId7" Type="http://schemas.openxmlformats.org/officeDocument/2006/relationships/image" Target="../media/image4.jp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12 Rectángulo"/>
          <p:cNvSpPr/>
          <p:nvPr/>
        </p:nvSpPr>
        <p:spPr>
          <a:xfrm>
            <a:off x="0" y="17446"/>
            <a:ext cx="1600869" cy="28557554"/>
          </a:xfrm>
          <a:prstGeom prst="rect">
            <a:avLst/>
          </a:prstGeom>
          <a:solidFill>
            <a:srgbClr val="8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46085" name="Object 5"/>
          <p:cNvGraphicFramePr>
            <a:graphicFrameLocks noChangeAspect="1"/>
          </p:cNvGraphicFramePr>
          <p:nvPr/>
        </p:nvGraphicFramePr>
        <p:xfrm>
          <a:off x="11601752" y="28788714"/>
          <a:ext cx="4070350" cy="1366838"/>
        </p:xfrm>
        <a:graphic>
          <a:graphicData uri="http://schemas.openxmlformats.org/presentationml/2006/ole">
            <mc:AlternateContent xmlns:mc="http://schemas.openxmlformats.org/markup-compatibility/2006">
              <mc:Choice xmlns:v="urn:schemas-microsoft-com:vml" Requires="v">
                <p:oleObj spid="_x0000_s46099" name="Imagen de mapa de bits" r:id="rId4" imgW="6268325" imgH="2095793" progId="PBrush">
                  <p:embed/>
                </p:oleObj>
              </mc:Choice>
              <mc:Fallback>
                <p:oleObj name="Imagen de mapa de bits" r:id="rId4" imgW="6268325" imgH="2095793" progId="PBrush">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01752" y="28788714"/>
                        <a:ext cx="407035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6086" name="Text Box 2"/>
          <p:cNvSpPr txBox="1">
            <a:spLocks noChangeArrowheads="1"/>
          </p:cNvSpPr>
          <p:nvPr/>
        </p:nvSpPr>
        <p:spPr bwMode="auto">
          <a:xfrm rot="16200000">
            <a:off x="-13718162" y="13769715"/>
            <a:ext cx="28614079" cy="1074647"/>
          </a:xfrm>
          <a:prstGeom prst="rect">
            <a:avLst/>
          </a:prstGeom>
          <a:noFill/>
          <a:ln w="9525">
            <a:noFill/>
            <a:miter lim="800000"/>
            <a:headEnd/>
            <a:tailEnd/>
          </a:ln>
        </p:spPr>
        <p:txBody>
          <a:bodyPr wrap="square" lIns="210812" tIns="105407" rIns="210812" bIns="105407">
            <a:spAutoFit/>
          </a:bodyPr>
          <a:lstStyle/>
          <a:p>
            <a:pPr algn="ctr" defTabSz="2106613">
              <a:spcBef>
                <a:spcPct val="50000"/>
              </a:spcBef>
            </a:pPr>
            <a:r>
              <a:rPr lang="es-ES" sz="5600" b="1" dirty="0" smtClean="0">
                <a:solidFill>
                  <a:schemeClr val="bg1"/>
                </a:solidFill>
                <a:latin typeface="Century Gothic" pitchFamily="34" charset="0"/>
                <a:cs typeface="Times New Roman" pitchFamily="18" charset="0"/>
              </a:rPr>
              <a:t>T</a:t>
            </a:r>
            <a:r>
              <a:rPr lang="es-ES" sz="3600" dirty="0" smtClean="0">
                <a:solidFill>
                  <a:schemeClr val="bg1"/>
                </a:solidFill>
                <a:latin typeface="Century Gothic" pitchFamily="34" charset="0"/>
                <a:cs typeface="Times New Roman" pitchFamily="18" charset="0"/>
              </a:rPr>
              <a:t>rabajo  </a:t>
            </a:r>
            <a:r>
              <a:rPr lang="es-ES" sz="5600" b="1" dirty="0" smtClean="0">
                <a:solidFill>
                  <a:schemeClr val="bg1"/>
                </a:solidFill>
                <a:latin typeface="Century Gothic" pitchFamily="34" charset="0"/>
                <a:cs typeface="Times New Roman" pitchFamily="18" charset="0"/>
              </a:rPr>
              <a:t>F</a:t>
            </a:r>
            <a:r>
              <a:rPr lang="es-ES" sz="3600" dirty="0" smtClean="0">
                <a:solidFill>
                  <a:schemeClr val="bg1"/>
                </a:solidFill>
                <a:latin typeface="Century Gothic" pitchFamily="34" charset="0"/>
                <a:cs typeface="Times New Roman" pitchFamily="18" charset="0"/>
              </a:rPr>
              <a:t>in </a:t>
            </a:r>
            <a:r>
              <a:rPr lang="es-ES" sz="3600" dirty="0">
                <a:solidFill>
                  <a:schemeClr val="bg1"/>
                </a:solidFill>
                <a:latin typeface="Century Gothic" pitchFamily="34" charset="0"/>
                <a:cs typeface="Times New Roman" pitchFamily="18" charset="0"/>
              </a:rPr>
              <a:t>de </a:t>
            </a:r>
            <a:r>
              <a:rPr lang="es-ES" sz="5600" b="1" dirty="0" smtClean="0">
                <a:solidFill>
                  <a:schemeClr val="bg1"/>
                </a:solidFill>
                <a:latin typeface="Century Gothic" pitchFamily="34" charset="0"/>
                <a:cs typeface="Times New Roman" pitchFamily="18" charset="0"/>
              </a:rPr>
              <a:t>G</a:t>
            </a:r>
            <a:r>
              <a:rPr lang="es-ES" sz="3600" dirty="0" smtClean="0">
                <a:solidFill>
                  <a:schemeClr val="bg1"/>
                </a:solidFill>
                <a:latin typeface="Century Gothic" pitchFamily="34" charset="0"/>
                <a:cs typeface="Times New Roman" pitchFamily="18" charset="0"/>
              </a:rPr>
              <a:t>rado en </a:t>
            </a:r>
            <a:r>
              <a:rPr lang="es-ES" sz="3600" b="1" dirty="0">
                <a:solidFill>
                  <a:schemeClr val="bg1"/>
                </a:solidFill>
                <a:latin typeface="Century Gothic" pitchFamily="34" charset="0"/>
                <a:cs typeface="Times New Roman" pitchFamily="18" charset="0"/>
              </a:rPr>
              <a:t>A</a:t>
            </a:r>
            <a:r>
              <a:rPr lang="es-ES" sz="3600" dirty="0">
                <a:solidFill>
                  <a:schemeClr val="bg1"/>
                </a:solidFill>
                <a:latin typeface="Century Gothic" pitchFamily="34" charset="0"/>
                <a:cs typeface="Times New Roman" pitchFamily="18" charset="0"/>
              </a:rPr>
              <a:t>rquitectura </a:t>
            </a:r>
            <a:r>
              <a:rPr lang="es-ES" sz="3600" b="1" dirty="0">
                <a:solidFill>
                  <a:schemeClr val="bg1"/>
                </a:solidFill>
                <a:latin typeface="Century Gothic" pitchFamily="34" charset="0"/>
                <a:cs typeface="Times New Roman" pitchFamily="18" charset="0"/>
              </a:rPr>
              <a:t>T</a:t>
            </a:r>
            <a:r>
              <a:rPr lang="es-ES" sz="3600" dirty="0">
                <a:solidFill>
                  <a:schemeClr val="bg1"/>
                </a:solidFill>
                <a:latin typeface="Century Gothic" pitchFamily="34" charset="0"/>
                <a:cs typeface="Times New Roman" pitchFamily="18" charset="0"/>
              </a:rPr>
              <a:t>écnica</a:t>
            </a:r>
            <a:r>
              <a:rPr lang="es-ES" sz="4000" dirty="0">
                <a:solidFill>
                  <a:schemeClr val="bg1"/>
                </a:solidFill>
                <a:latin typeface="Century Gothic" pitchFamily="34" charset="0"/>
                <a:cs typeface="Times New Roman" pitchFamily="18" charset="0"/>
              </a:rPr>
              <a:t>      </a:t>
            </a:r>
            <a:r>
              <a:rPr lang="es-ES" sz="4000" dirty="0" smtClean="0">
                <a:solidFill>
                  <a:schemeClr val="bg1"/>
                </a:solidFill>
                <a:latin typeface="Century Gothic" pitchFamily="34" charset="0"/>
                <a:cs typeface="Times New Roman" pitchFamily="18" charset="0"/>
              </a:rPr>
              <a:t>           M</a:t>
            </a:r>
            <a:r>
              <a:rPr lang="es-ES" sz="3600" dirty="0" smtClean="0">
                <a:solidFill>
                  <a:schemeClr val="bg1"/>
                </a:solidFill>
                <a:latin typeface="Century Gothic" pitchFamily="34" charset="0"/>
                <a:cs typeface="Times New Roman" pitchFamily="18" charset="0"/>
              </a:rPr>
              <a:t>odalidad </a:t>
            </a:r>
            <a:r>
              <a:rPr lang="es-ES" sz="3600" dirty="0">
                <a:solidFill>
                  <a:schemeClr val="bg1"/>
                </a:solidFill>
                <a:latin typeface="Century Gothic" pitchFamily="34" charset="0"/>
                <a:cs typeface="Times New Roman" pitchFamily="18" charset="0"/>
              </a:rPr>
              <a:t>de </a:t>
            </a:r>
            <a:r>
              <a:rPr lang="es-ES" sz="3600" dirty="0" smtClean="0">
                <a:solidFill>
                  <a:schemeClr val="bg1"/>
                </a:solidFill>
                <a:latin typeface="Century Gothic" pitchFamily="34" charset="0"/>
                <a:cs typeface="Times New Roman" pitchFamily="18" charset="0"/>
              </a:rPr>
              <a:t>Proyecto de Construcción | Curso  20</a:t>
            </a:r>
            <a:r>
              <a:rPr lang="es-ES" sz="5600" b="1" dirty="0" smtClean="0">
                <a:solidFill>
                  <a:schemeClr val="bg1"/>
                </a:solidFill>
                <a:latin typeface="Century Gothic" pitchFamily="34" charset="0"/>
                <a:cs typeface="Times New Roman" pitchFamily="18" charset="0"/>
              </a:rPr>
              <a:t>14</a:t>
            </a:r>
            <a:r>
              <a:rPr lang="es-ES" sz="3600" dirty="0" smtClean="0">
                <a:solidFill>
                  <a:schemeClr val="bg1"/>
                </a:solidFill>
                <a:latin typeface="Century Gothic" pitchFamily="34" charset="0"/>
                <a:cs typeface="Times New Roman" pitchFamily="18" charset="0"/>
              </a:rPr>
              <a:t>-20</a:t>
            </a:r>
            <a:r>
              <a:rPr lang="es-ES" sz="5600" b="1" dirty="0" smtClean="0">
                <a:solidFill>
                  <a:schemeClr val="bg1"/>
                </a:solidFill>
                <a:latin typeface="Century Gothic" pitchFamily="34" charset="0"/>
                <a:cs typeface="Times New Roman" pitchFamily="18" charset="0"/>
              </a:rPr>
              <a:t>15</a:t>
            </a:r>
            <a:endParaRPr lang="en-US" sz="5600" b="1" dirty="0">
              <a:solidFill>
                <a:schemeClr val="bg1"/>
              </a:solidFill>
              <a:latin typeface="Century Gothic" pitchFamily="34" charset="0"/>
              <a:cs typeface="Times New Roman" pitchFamily="18" charset="0"/>
            </a:endParaRPr>
          </a:p>
        </p:txBody>
      </p:sp>
      <p:sp>
        <p:nvSpPr>
          <p:cNvPr id="46088" name="Text Box 2"/>
          <p:cNvSpPr txBox="1">
            <a:spLocks noChangeArrowheads="1"/>
          </p:cNvSpPr>
          <p:nvPr/>
        </p:nvSpPr>
        <p:spPr bwMode="auto">
          <a:xfrm>
            <a:off x="412058" y="28946239"/>
            <a:ext cx="10424564" cy="1136202"/>
          </a:xfrm>
          <a:prstGeom prst="rect">
            <a:avLst/>
          </a:prstGeom>
          <a:noFill/>
          <a:ln w="9525">
            <a:noFill/>
            <a:miter lim="800000"/>
            <a:headEnd/>
            <a:tailEnd/>
          </a:ln>
        </p:spPr>
        <p:txBody>
          <a:bodyPr wrap="square" lIns="210812" tIns="105407" rIns="210812" bIns="105407">
            <a:spAutoFit/>
          </a:bodyPr>
          <a:lstStyle/>
          <a:p>
            <a:pPr defTabSz="2106613">
              <a:spcBef>
                <a:spcPct val="50000"/>
              </a:spcBef>
            </a:pPr>
            <a:r>
              <a:rPr lang="es-ES" sz="2400" b="1" dirty="0" smtClean="0">
                <a:solidFill>
                  <a:schemeClr val="accent2">
                    <a:lumMod val="50000"/>
                  </a:schemeClr>
                </a:solidFill>
                <a:latin typeface="Century Gothic" pitchFamily="34" charset="0"/>
                <a:cs typeface="Times New Roman" pitchFamily="18" charset="0"/>
              </a:rPr>
              <a:t>A</a:t>
            </a:r>
            <a:r>
              <a:rPr lang="es-ES" sz="2400" dirty="0" smtClean="0">
                <a:solidFill>
                  <a:schemeClr val="accent2">
                    <a:lumMod val="50000"/>
                  </a:schemeClr>
                </a:solidFill>
                <a:latin typeface="Century Gothic" pitchFamily="34" charset="0"/>
                <a:cs typeface="Times New Roman" pitchFamily="18" charset="0"/>
              </a:rPr>
              <a:t>lumno: </a:t>
            </a:r>
            <a:r>
              <a:rPr lang="es-ES" sz="2400" b="1" dirty="0" smtClean="0">
                <a:solidFill>
                  <a:schemeClr val="accent2">
                    <a:lumMod val="50000"/>
                  </a:schemeClr>
                </a:solidFill>
                <a:latin typeface="Century Gothic" pitchFamily="34" charset="0"/>
                <a:cs typeface="Times New Roman" pitchFamily="18" charset="0"/>
              </a:rPr>
              <a:t>A</a:t>
            </a:r>
            <a:r>
              <a:rPr lang="es-ES" sz="2400" dirty="0" smtClean="0">
                <a:solidFill>
                  <a:schemeClr val="accent2">
                    <a:lumMod val="50000"/>
                  </a:schemeClr>
                </a:solidFill>
                <a:latin typeface="Century Gothic" pitchFamily="34" charset="0"/>
                <a:cs typeface="Times New Roman" pitchFamily="18" charset="0"/>
              </a:rPr>
              <a:t>lberto </a:t>
            </a:r>
            <a:r>
              <a:rPr lang="es-ES" sz="2400" b="1" dirty="0" smtClean="0">
                <a:solidFill>
                  <a:schemeClr val="accent2">
                    <a:lumMod val="50000"/>
                  </a:schemeClr>
                </a:solidFill>
                <a:latin typeface="Century Gothic" pitchFamily="34" charset="0"/>
                <a:cs typeface="Times New Roman" pitchFamily="18" charset="0"/>
              </a:rPr>
              <a:t>V</a:t>
            </a:r>
            <a:r>
              <a:rPr lang="es-ES" sz="2400" dirty="0" smtClean="0">
                <a:solidFill>
                  <a:schemeClr val="accent2">
                    <a:lumMod val="50000"/>
                  </a:schemeClr>
                </a:solidFill>
                <a:latin typeface="Century Gothic" pitchFamily="34" charset="0"/>
                <a:cs typeface="Times New Roman" pitchFamily="18" charset="0"/>
              </a:rPr>
              <a:t>ILLAMON </a:t>
            </a:r>
            <a:r>
              <a:rPr lang="es-ES" sz="2400" b="1" dirty="0" smtClean="0">
                <a:solidFill>
                  <a:schemeClr val="accent2">
                    <a:lumMod val="50000"/>
                  </a:schemeClr>
                </a:solidFill>
                <a:latin typeface="Century Gothic" pitchFamily="34" charset="0"/>
                <a:cs typeface="Times New Roman" pitchFamily="18" charset="0"/>
              </a:rPr>
              <a:t>N</a:t>
            </a:r>
            <a:r>
              <a:rPr lang="es-ES" sz="2400" dirty="0" smtClean="0">
                <a:solidFill>
                  <a:schemeClr val="accent2">
                    <a:lumMod val="50000"/>
                  </a:schemeClr>
                </a:solidFill>
                <a:latin typeface="Century Gothic" pitchFamily="34" charset="0"/>
                <a:cs typeface="Times New Roman" pitchFamily="18" charset="0"/>
              </a:rPr>
              <a:t>EBOT</a:t>
            </a:r>
            <a:endParaRPr lang="es-ES" sz="2400" dirty="0">
              <a:solidFill>
                <a:schemeClr val="accent2">
                  <a:lumMod val="50000"/>
                </a:schemeClr>
              </a:solidFill>
              <a:latin typeface="Century Gothic" pitchFamily="34" charset="0"/>
              <a:cs typeface="Times New Roman" pitchFamily="18" charset="0"/>
            </a:endParaRPr>
          </a:p>
          <a:p>
            <a:pPr defTabSz="2106613">
              <a:spcBef>
                <a:spcPct val="50000"/>
              </a:spcBef>
            </a:pPr>
            <a:r>
              <a:rPr lang="es-ES" sz="2400" b="1" dirty="0">
                <a:solidFill>
                  <a:schemeClr val="accent2">
                    <a:lumMod val="50000"/>
                  </a:schemeClr>
                </a:solidFill>
                <a:latin typeface="Century Gothic" pitchFamily="34" charset="0"/>
                <a:cs typeface="Times New Roman" pitchFamily="18" charset="0"/>
              </a:rPr>
              <a:t>T</a:t>
            </a:r>
            <a:r>
              <a:rPr lang="es-ES" sz="2400" dirty="0" smtClean="0">
                <a:solidFill>
                  <a:schemeClr val="accent2">
                    <a:lumMod val="50000"/>
                  </a:schemeClr>
                </a:solidFill>
                <a:latin typeface="Century Gothic" pitchFamily="34" charset="0"/>
                <a:cs typeface="Times New Roman" pitchFamily="18" charset="0"/>
              </a:rPr>
              <a:t>utor ETSIE</a:t>
            </a:r>
            <a:r>
              <a:rPr lang="es-ES" sz="2400" dirty="0">
                <a:solidFill>
                  <a:schemeClr val="accent2">
                    <a:lumMod val="50000"/>
                  </a:schemeClr>
                </a:solidFill>
                <a:latin typeface="Century Gothic" pitchFamily="34" charset="0"/>
                <a:cs typeface="Times New Roman" pitchFamily="18" charset="0"/>
              </a:rPr>
              <a:t>: </a:t>
            </a:r>
            <a:r>
              <a:rPr lang="es-ES" sz="2400" b="1" dirty="0" smtClean="0">
                <a:solidFill>
                  <a:schemeClr val="accent2">
                    <a:lumMod val="50000"/>
                  </a:schemeClr>
                </a:solidFill>
                <a:latin typeface="Century Gothic" pitchFamily="34" charset="0"/>
                <a:cs typeface="Times New Roman" pitchFamily="18" charset="0"/>
              </a:rPr>
              <a:t>A</a:t>
            </a:r>
            <a:r>
              <a:rPr lang="es-ES" sz="2400" dirty="0" smtClean="0">
                <a:solidFill>
                  <a:schemeClr val="accent2">
                    <a:lumMod val="50000"/>
                  </a:schemeClr>
                </a:solidFill>
                <a:latin typeface="Century Gothic" pitchFamily="34" charset="0"/>
                <a:cs typeface="Times New Roman" pitchFamily="18" charset="0"/>
              </a:rPr>
              <a:t>ntonio </a:t>
            </a:r>
            <a:r>
              <a:rPr lang="es-ES" sz="2400" b="1" dirty="0" smtClean="0">
                <a:solidFill>
                  <a:schemeClr val="accent2">
                    <a:lumMod val="50000"/>
                  </a:schemeClr>
                </a:solidFill>
                <a:latin typeface="Century Gothic" pitchFamily="34" charset="0"/>
                <a:cs typeface="Times New Roman" pitchFamily="18" charset="0"/>
              </a:rPr>
              <a:t>J</a:t>
            </a:r>
            <a:r>
              <a:rPr lang="es-ES" sz="2400" dirty="0" smtClean="0">
                <a:solidFill>
                  <a:schemeClr val="accent2">
                    <a:lumMod val="50000"/>
                  </a:schemeClr>
                </a:solidFill>
                <a:latin typeface="Century Gothic" pitchFamily="34" charset="0"/>
                <a:cs typeface="Times New Roman" pitchFamily="18" charset="0"/>
              </a:rPr>
              <a:t>osé  </a:t>
            </a:r>
            <a:r>
              <a:rPr lang="es-ES" sz="2400" b="1" dirty="0" smtClean="0">
                <a:solidFill>
                  <a:schemeClr val="accent2">
                    <a:lumMod val="50000"/>
                  </a:schemeClr>
                </a:solidFill>
                <a:latin typeface="Century Gothic" pitchFamily="34" charset="0"/>
                <a:cs typeface="Times New Roman" pitchFamily="18" charset="0"/>
              </a:rPr>
              <a:t>C</a:t>
            </a:r>
            <a:r>
              <a:rPr lang="es-ES" sz="2400" dirty="0" smtClean="0">
                <a:solidFill>
                  <a:schemeClr val="accent2">
                    <a:lumMod val="50000"/>
                  </a:schemeClr>
                </a:solidFill>
                <a:latin typeface="Century Gothic" pitchFamily="34" charset="0"/>
                <a:cs typeface="Times New Roman" pitchFamily="18" charset="0"/>
              </a:rPr>
              <a:t>OLOMAR </a:t>
            </a:r>
            <a:r>
              <a:rPr lang="es-ES" sz="2400" b="1" dirty="0" smtClean="0">
                <a:solidFill>
                  <a:schemeClr val="accent2">
                    <a:lumMod val="50000"/>
                  </a:schemeClr>
                </a:solidFill>
                <a:latin typeface="Century Gothic" pitchFamily="34" charset="0"/>
                <a:cs typeface="Times New Roman" pitchFamily="18" charset="0"/>
              </a:rPr>
              <a:t>B</a:t>
            </a:r>
            <a:r>
              <a:rPr lang="es-ES" sz="2400" dirty="0" smtClean="0">
                <a:solidFill>
                  <a:schemeClr val="accent2">
                    <a:lumMod val="50000"/>
                  </a:schemeClr>
                </a:solidFill>
                <a:latin typeface="Century Gothic" pitchFamily="34" charset="0"/>
                <a:cs typeface="Times New Roman" pitchFamily="18" charset="0"/>
              </a:rPr>
              <a:t>AUZA</a:t>
            </a:r>
            <a:endParaRPr lang="en-US" sz="2400" dirty="0">
              <a:solidFill>
                <a:schemeClr val="accent2">
                  <a:lumMod val="50000"/>
                </a:schemeClr>
              </a:solidFill>
              <a:latin typeface="Century Gothic" pitchFamily="34" charset="0"/>
              <a:cs typeface="Times New Roman" pitchFamily="18" charset="0"/>
            </a:endParaRPr>
          </a:p>
        </p:txBody>
      </p:sp>
      <p:sp>
        <p:nvSpPr>
          <p:cNvPr id="46089" name="Line 9"/>
          <p:cNvSpPr>
            <a:spLocks noChangeShapeType="1"/>
          </p:cNvSpPr>
          <p:nvPr/>
        </p:nvSpPr>
        <p:spPr bwMode="auto">
          <a:xfrm>
            <a:off x="-4763" y="28565475"/>
            <a:ext cx="21385213" cy="0"/>
          </a:xfrm>
          <a:prstGeom prst="line">
            <a:avLst/>
          </a:prstGeom>
          <a:noFill/>
          <a:ln w="19050">
            <a:solidFill>
              <a:schemeClr val="bg1"/>
            </a:solidFill>
            <a:round/>
            <a:headEnd/>
            <a:tailEnd/>
          </a:ln>
          <a:effectLst/>
        </p:spPr>
        <p:txBody>
          <a:bodyPr/>
          <a:lstStyle/>
          <a:p>
            <a:endParaRPr lang="es-ES"/>
          </a:p>
        </p:txBody>
      </p:sp>
      <p:sp>
        <p:nvSpPr>
          <p:cNvPr id="46090" name="Line 10"/>
          <p:cNvSpPr>
            <a:spLocks noChangeShapeType="1"/>
          </p:cNvSpPr>
          <p:nvPr/>
        </p:nvSpPr>
        <p:spPr bwMode="auto">
          <a:xfrm flipH="1" flipV="1">
            <a:off x="1177755" y="17446"/>
            <a:ext cx="423114" cy="28646510"/>
          </a:xfrm>
          <a:prstGeom prst="line">
            <a:avLst/>
          </a:prstGeom>
          <a:noFill/>
          <a:ln w="19050">
            <a:noFill/>
            <a:round/>
            <a:headEnd/>
            <a:tailEnd/>
          </a:ln>
          <a:effectLst/>
        </p:spPr>
        <p:txBody>
          <a:bodyPr/>
          <a:lstStyle/>
          <a:p>
            <a:endParaRPr lang="es-ES"/>
          </a:p>
        </p:txBody>
      </p:sp>
      <p:sp>
        <p:nvSpPr>
          <p:cNvPr id="46092" name="Text Box 2"/>
          <p:cNvSpPr txBox="1">
            <a:spLocks noChangeArrowheads="1"/>
          </p:cNvSpPr>
          <p:nvPr/>
        </p:nvSpPr>
        <p:spPr bwMode="auto">
          <a:xfrm>
            <a:off x="2075536" y="533400"/>
            <a:ext cx="18696902" cy="2305753"/>
          </a:xfrm>
          <a:prstGeom prst="rect">
            <a:avLst/>
          </a:prstGeom>
          <a:noFill/>
          <a:ln w="9525">
            <a:noFill/>
            <a:miter lim="800000"/>
            <a:headEnd/>
            <a:tailEnd/>
          </a:ln>
        </p:spPr>
        <p:txBody>
          <a:bodyPr wrap="square" lIns="210812" tIns="105407" rIns="210812" bIns="105407">
            <a:spAutoFit/>
          </a:bodyPr>
          <a:lstStyle/>
          <a:p>
            <a:pPr algn="r" defTabSz="2106613">
              <a:spcBef>
                <a:spcPct val="50000"/>
              </a:spcBef>
            </a:pPr>
            <a:r>
              <a:rPr lang="es-ES" sz="4800" b="1" dirty="0" smtClean="0">
                <a:solidFill>
                  <a:schemeClr val="accent2">
                    <a:lumMod val="50000"/>
                  </a:schemeClr>
                </a:solidFill>
                <a:latin typeface="Century Gothic" pitchFamily="34" charset="0"/>
                <a:cs typeface="Times New Roman" pitchFamily="18" charset="0"/>
              </a:rPr>
              <a:t>PROYECTO DE ACTIVIDAD CONSERVATORIO DE MUSICA         DE GRADO MEDIO, AUDITORIO Y CENTRO CULTURAL </a:t>
            </a:r>
            <a:r>
              <a:rPr lang="es-ES" sz="4000" dirty="0" smtClean="0">
                <a:solidFill>
                  <a:schemeClr val="accent2">
                    <a:lumMod val="50000"/>
                  </a:schemeClr>
                </a:solidFill>
                <a:latin typeface="Century Gothic" pitchFamily="34" charset="0"/>
                <a:cs typeface="Times New Roman" pitchFamily="18" charset="0"/>
              </a:rPr>
              <a:t>(REHABILITACION DEL ANTIGUO ASILO SAN JOSE DE TERUEL)</a:t>
            </a:r>
            <a:endParaRPr lang="en-US" sz="4000" dirty="0">
              <a:solidFill>
                <a:schemeClr val="accent2">
                  <a:lumMod val="50000"/>
                </a:schemeClr>
              </a:solidFill>
              <a:latin typeface="Century Gothic" pitchFamily="34" charset="0"/>
              <a:cs typeface="Times New Roman" pitchFamily="18" charset="0"/>
            </a:endParaRPr>
          </a:p>
        </p:txBody>
      </p:sp>
      <p:cxnSp>
        <p:nvCxnSpPr>
          <p:cNvPr id="15" name="14 Conector recto"/>
          <p:cNvCxnSpPr/>
          <p:nvPr/>
        </p:nvCxnSpPr>
        <p:spPr>
          <a:xfrm>
            <a:off x="0" y="28642563"/>
            <a:ext cx="21385213" cy="1588"/>
          </a:xfrm>
          <a:prstGeom prst="line">
            <a:avLst/>
          </a:prstGeom>
          <a:ln w="63500" cmpd="sng">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18" name="17 Imagen"/>
          <p:cNvPicPr>
            <a:picLocks noChangeAspect="1"/>
          </p:cNvPicPr>
          <p:nvPr/>
        </p:nvPicPr>
        <p:blipFill rotWithShape="1">
          <a:blip r:embed="rId6" cstate="print">
            <a:extLst>
              <a:ext uri="{28A0092B-C50C-407E-A947-70E740481C1C}">
                <a14:useLocalDpi xmlns:a14="http://schemas.microsoft.com/office/drawing/2010/main" val="0"/>
              </a:ext>
            </a:extLst>
          </a:blip>
          <a:srcRect l="2302" t="12015" b="12310"/>
          <a:stretch/>
        </p:blipFill>
        <p:spPr>
          <a:xfrm>
            <a:off x="16669270" y="28805756"/>
            <a:ext cx="4231708" cy="1337973"/>
          </a:xfrm>
          <a:prstGeom prst="rect">
            <a:avLst/>
          </a:prstGeom>
        </p:spPr>
      </p:pic>
      <p:sp>
        <p:nvSpPr>
          <p:cNvPr id="2" name="CuadroTexto 1"/>
          <p:cNvSpPr txBox="1"/>
          <p:nvPr/>
        </p:nvSpPr>
        <p:spPr>
          <a:xfrm>
            <a:off x="13248890" y="4866276"/>
            <a:ext cx="7128792" cy="6494085"/>
          </a:xfrm>
          <a:prstGeom prst="rect">
            <a:avLst/>
          </a:prstGeom>
          <a:noFill/>
        </p:spPr>
        <p:txBody>
          <a:bodyPr wrap="square" rtlCol="0">
            <a:spAutoFit/>
          </a:bodyPr>
          <a:lstStyle/>
          <a:p>
            <a:pPr algn="just"/>
            <a:r>
              <a:rPr lang="es-ES" sz="3600" b="1" dirty="0">
                <a:latin typeface="Century Gothic" panose="020B0502020202020204" pitchFamily="34" charset="0"/>
              </a:rPr>
              <a:t>RESUMEN</a:t>
            </a:r>
          </a:p>
          <a:p>
            <a:pPr algn="just"/>
            <a:endParaRPr lang="es-ES" sz="2000" dirty="0">
              <a:latin typeface="Century Gothic" panose="020B0502020202020204" pitchFamily="34" charset="0"/>
            </a:endParaRPr>
          </a:p>
          <a:p>
            <a:pPr algn="just"/>
            <a:r>
              <a:rPr lang="es-ES" sz="2000" dirty="0">
                <a:latin typeface="Century Gothic" panose="020B0502020202020204" pitchFamily="34" charset="0"/>
              </a:rPr>
              <a:t>El presente Trabajo Final de Grado tiene como objeto la redacción del correspondiente Proyecto necesario para la solicitud tanto de la Licencia de Actividad ante el Gobierno de Aragón, como la Licencia de Apertura por parte del Excelentísimo Ayuntamiento de Teruel.</a:t>
            </a:r>
          </a:p>
          <a:p>
            <a:pPr algn="just"/>
            <a:r>
              <a:rPr lang="es-ES" sz="2000" dirty="0">
                <a:latin typeface="Century Gothic" panose="020B0502020202020204" pitchFamily="34" charset="0"/>
              </a:rPr>
              <a:t> </a:t>
            </a:r>
          </a:p>
          <a:p>
            <a:pPr algn="just"/>
            <a:r>
              <a:rPr lang="es-ES" sz="2000" dirty="0">
                <a:latin typeface="Century Gothic" panose="020B0502020202020204" pitchFamily="34" charset="0"/>
              </a:rPr>
              <a:t>Este trámite será previo a la concesión de la oportuna licencia de obras para la rehabilitación del edificio objeto, y que se destinará finalmente a un Conservatorio de Música de Grado Medio, a un Centro Cultural y a un Auditorio. Servicios estos que en la actualidad no existen o se desarrollan en edificios indignos en la ciudad de Teruel.</a:t>
            </a:r>
          </a:p>
          <a:p>
            <a:pPr algn="just"/>
            <a:endParaRPr lang="es-ES" sz="2000" dirty="0">
              <a:latin typeface="Century Gothic" panose="020B0502020202020204" pitchFamily="34" charset="0"/>
            </a:endParaRPr>
          </a:p>
          <a:p>
            <a:pPr algn="just"/>
            <a:r>
              <a:rPr lang="es-ES" sz="2000" dirty="0">
                <a:latin typeface="Century Gothic" panose="020B0502020202020204" pitchFamily="34" charset="0"/>
              </a:rPr>
              <a:t>En el Trabajo se recoge además de la definición de la actividad a desarrollar en los edificios estudiados, según sus diferentes zonas, una justificación de la normativa vigente.</a:t>
            </a:r>
          </a:p>
        </p:txBody>
      </p:sp>
      <p:pic>
        <p:nvPicPr>
          <p:cNvPr id="3" name="Imagen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94102" y="3265453"/>
            <a:ext cx="9800896" cy="7350672"/>
          </a:xfrm>
          <a:prstGeom prst="rect">
            <a:avLst/>
          </a:prstGeom>
        </p:spPr>
      </p:pic>
      <p:pic>
        <p:nvPicPr>
          <p:cNvPr id="8" name="Imagen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59389" y="11360361"/>
            <a:ext cx="11468145" cy="16224068"/>
          </a:xfrm>
          <a:prstGeom prst="rect">
            <a:avLst/>
          </a:prstGeom>
        </p:spPr>
      </p:pic>
      <p:sp>
        <p:nvSpPr>
          <p:cNvPr id="20" name="CuadroTexto 19"/>
          <p:cNvSpPr txBox="1"/>
          <p:nvPr/>
        </p:nvSpPr>
        <p:spPr>
          <a:xfrm>
            <a:off x="2951746" y="11597171"/>
            <a:ext cx="7128792" cy="5570756"/>
          </a:xfrm>
          <a:prstGeom prst="rect">
            <a:avLst/>
          </a:prstGeom>
          <a:noFill/>
        </p:spPr>
        <p:txBody>
          <a:bodyPr wrap="square" rtlCol="0">
            <a:spAutoFit/>
          </a:bodyPr>
          <a:lstStyle/>
          <a:p>
            <a:pPr algn="just"/>
            <a:r>
              <a:rPr lang="es-ES" sz="3600" b="1" dirty="0" smtClean="0">
                <a:latin typeface="Century Gothic" panose="020B0502020202020204" pitchFamily="34" charset="0"/>
              </a:rPr>
              <a:t>OBJETIVOS</a:t>
            </a:r>
            <a:endParaRPr lang="es-ES" sz="3600" b="1" dirty="0">
              <a:latin typeface="Century Gothic" panose="020B0502020202020204" pitchFamily="34" charset="0"/>
            </a:endParaRPr>
          </a:p>
          <a:p>
            <a:pPr algn="just"/>
            <a:endParaRPr lang="es-ES" sz="2000" dirty="0">
              <a:latin typeface="Century Gothic" panose="020B0502020202020204" pitchFamily="34" charset="0"/>
            </a:endParaRPr>
          </a:p>
          <a:p>
            <a:pPr algn="just"/>
            <a:r>
              <a:rPr lang="es-ES" sz="2000" dirty="0">
                <a:latin typeface="Century Gothic" panose="020B0502020202020204" pitchFamily="34" charset="0"/>
              </a:rPr>
              <a:t>El Objetivo del TFG será la definición de la Actividad a desarrollar en </a:t>
            </a:r>
            <a:r>
              <a:rPr lang="es-ES" sz="2000" dirty="0" smtClean="0">
                <a:latin typeface="Century Gothic" panose="020B0502020202020204" pitchFamily="34" charset="0"/>
              </a:rPr>
              <a:t>la edificación, </a:t>
            </a:r>
            <a:r>
              <a:rPr lang="es-ES" sz="2000" dirty="0">
                <a:latin typeface="Century Gothic" panose="020B0502020202020204" pitchFamily="34" charset="0"/>
              </a:rPr>
              <a:t>en cada una de sus zonas, así como la descripción de los materiales y equipos previstos instalar y que puedan afectar tanto a la propia actividad, como a actividades o edificaciones cercanas, y</a:t>
            </a:r>
            <a:r>
              <a:rPr lang="es-ES" sz="2000" dirty="0" smtClean="0">
                <a:latin typeface="Century Gothic" panose="020B0502020202020204" pitchFamily="34" charset="0"/>
              </a:rPr>
              <a:t> </a:t>
            </a:r>
            <a:r>
              <a:rPr lang="es-ES" sz="2000" dirty="0">
                <a:latin typeface="Century Gothic" panose="020B0502020202020204" pitchFamily="34" charset="0"/>
              </a:rPr>
              <a:t>al medio ambiente.</a:t>
            </a:r>
          </a:p>
          <a:p>
            <a:pPr algn="just"/>
            <a:r>
              <a:rPr lang="es-ES" sz="2000" dirty="0">
                <a:latin typeface="Century Gothic" panose="020B0502020202020204" pitchFamily="34" charset="0"/>
              </a:rPr>
              <a:t> </a:t>
            </a:r>
          </a:p>
          <a:p>
            <a:pPr algn="just"/>
            <a:r>
              <a:rPr lang="es-ES" sz="2000" dirty="0">
                <a:latin typeface="Century Gothic" panose="020B0502020202020204" pitchFamily="34" charset="0"/>
              </a:rPr>
              <a:t>De esta forma  se justifican cuantas normativas vigentes afectan a las diferentes actividades que se describen.</a:t>
            </a:r>
          </a:p>
          <a:p>
            <a:pPr algn="just"/>
            <a:r>
              <a:rPr lang="es-ES" sz="2000" dirty="0">
                <a:latin typeface="Century Gothic" panose="020B0502020202020204" pitchFamily="34" charset="0"/>
              </a:rPr>
              <a:t> </a:t>
            </a:r>
          </a:p>
          <a:p>
            <a:pPr algn="just"/>
            <a:r>
              <a:rPr lang="es-ES" sz="2000" dirty="0">
                <a:latin typeface="Century Gothic" panose="020B0502020202020204" pitchFamily="34" charset="0"/>
              </a:rPr>
              <a:t>Por todo ello el fin último y por lo tanto objetivo del presente TFG sería la obtención de las oportunas licencias de Actividad, que </a:t>
            </a:r>
            <a:r>
              <a:rPr lang="es-ES" sz="2000" dirty="0" smtClean="0">
                <a:latin typeface="Century Gothic" panose="020B0502020202020204" pitchFamily="34" charset="0"/>
              </a:rPr>
              <a:t>servirán </a:t>
            </a:r>
            <a:r>
              <a:rPr lang="es-ES" sz="2000" dirty="0">
                <a:latin typeface="Century Gothic" panose="020B0502020202020204" pitchFamily="34" charset="0"/>
              </a:rPr>
              <a:t>como paso previo para la obtención de la correspondiente licencia de obras para materializar la rehabilitación prevista.</a:t>
            </a:r>
          </a:p>
        </p:txBody>
      </p:sp>
      <p:sp>
        <p:nvSpPr>
          <p:cNvPr id="21" name="CuadroTexto 20"/>
          <p:cNvSpPr txBox="1"/>
          <p:nvPr/>
        </p:nvSpPr>
        <p:spPr>
          <a:xfrm>
            <a:off x="2951746" y="17470015"/>
            <a:ext cx="7128792" cy="9571851"/>
          </a:xfrm>
          <a:prstGeom prst="rect">
            <a:avLst/>
          </a:prstGeom>
          <a:noFill/>
        </p:spPr>
        <p:txBody>
          <a:bodyPr wrap="square" rtlCol="0">
            <a:spAutoFit/>
          </a:bodyPr>
          <a:lstStyle/>
          <a:p>
            <a:pPr algn="just"/>
            <a:r>
              <a:rPr lang="es-ES" sz="3600" b="1" dirty="0" smtClean="0">
                <a:latin typeface="Century Gothic" panose="020B0502020202020204" pitchFamily="34" charset="0"/>
              </a:rPr>
              <a:t>METODOLOGIA</a:t>
            </a:r>
            <a:endParaRPr lang="es-ES" sz="3600" b="1" dirty="0">
              <a:latin typeface="Century Gothic" panose="020B0502020202020204" pitchFamily="34" charset="0"/>
            </a:endParaRPr>
          </a:p>
          <a:p>
            <a:pPr algn="just"/>
            <a:endParaRPr lang="es-ES" sz="2000" dirty="0">
              <a:latin typeface="Century Gothic" panose="020B0502020202020204" pitchFamily="34" charset="0"/>
            </a:endParaRPr>
          </a:p>
          <a:p>
            <a:pPr algn="just"/>
            <a:r>
              <a:rPr lang="es-ES" sz="2000" dirty="0">
                <a:latin typeface="Century Gothic" panose="020B0502020202020204" pitchFamily="34" charset="0"/>
              </a:rPr>
              <a:t>L</a:t>
            </a:r>
            <a:r>
              <a:rPr lang="es-ES" sz="2000" dirty="0" smtClean="0">
                <a:latin typeface="Century Gothic" panose="020B0502020202020204" pitchFamily="34" charset="0"/>
              </a:rPr>
              <a:t>a </a:t>
            </a:r>
            <a:r>
              <a:rPr lang="es-ES" sz="2000" dirty="0">
                <a:latin typeface="Century Gothic" panose="020B0502020202020204" pitchFamily="34" charset="0"/>
              </a:rPr>
              <a:t>metodología que se ha seguido en el presente Trabajo Final de Grado se asimila a un trabajo de los que por competencias laborales se pueden realizar con la posesión de nuestro título, y que por lo tanto podrían ser motivo de encargo por cualquier entidad privada o de la Administración.</a:t>
            </a:r>
          </a:p>
          <a:p>
            <a:pPr algn="just"/>
            <a:r>
              <a:rPr lang="es-ES" sz="2000" dirty="0">
                <a:latin typeface="Century Gothic" panose="020B0502020202020204" pitchFamily="34" charset="0"/>
              </a:rPr>
              <a:t> </a:t>
            </a:r>
          </a:p>
          <a:p>
            <a:pPr algn="just"/>
            <a:r>
              <a:rPr lang="es-ES" sz="2000" dirty="0">
                <a:latin typeface="Century Gothic" panose="020B0502020202020204" pitchFamily="34" charset="0"/>
              </a:rPr>
              <a:t>De esta manera al inicio del TFG se procede al análisis y descripción de la actividad, con los diferentes usos previstos en las misma, así como a indicar la superficie total destinada y los aspectos más relevantes que podrían afectar al medio ambiente en el futuro desarrollo de la misma. Esto se realiza también de forma gráfica, acompañando de todos  los planos que definen tanto geométricamente, como a nivel de instalaciones previstas en la Actividad.</a:t>
            </a:r>
          </a:p>
          <a:p>
            <a:pPr algn="just"/>
            <a:r>
              <a:rPr lang="es-ES" sz="2000" dirty="0">
                <a:latin typeface="Century Gothic" panose="020B0502020202020204" pitchFamily="34" charset="0"/>
              </a:rPr>
              <a:t> </a:t>
            </a:r>
          </a:p>
          <a:p>
            <a:pPr algn="just"/>
            <a:r>
              <a:rPr lang="es-ES" sz="2000" dirty="0">
                <a:latin typeface="Century Gothic" panose="020B0502020202020204" pitchFamily="34" charset="0"/>
              </a:rPr>
              <a:t>Posteriormente se procede a la justificación de la normativa vigente, especialmente en lo que se refiere al Código Técnico de la Edificación.</a:t>
            </a:r>
          </a:p>
          <a:p>
            <a:pPr algn="just"/>
            <a:r>
              <a:rPr lang="es-ES" sz="2000" dirty="0">
                <a:latin typeface="Century Gothic" panose="020B0502020202020204" pitchFamily="34" charset="0"/>
              </a:rPr>
              <a:t> </a:t>
            </a:r>
          </a:p>
          <a:p>
            <a:pPr algn="just"/>
            <a:r>
              <a:rPr lang="es-ES" sz="2000" dirty="0">
                <a:latin typeface="Century Gothic" panose="020B0502020202020204" pitchFamily="34" charset="0"/>
              </a:rPr>
              <a:t>Finalmente se realiza una definición pormenorizada de algunos aspectos relevantes, tales como las instalaciones previstas en las </a:t>
            </a:r>
            <a:r>
              <a:rPr lang="es-ES" sz="2000" dirty="0" smtClean="0">
                <a:latin typeface="Century Gothic" panose="020B0502020202020204" pitchFamily="34" charset="0"/>
              </a:rPr>
              <a:t>edificaciones, y </a:t>
            </a:r>
            <a:r>
              <a:rPr lang="es-ES" sz="2000" dirty="0">
                <a:latin typeface="Century Gothic" panose="020B0502020202020204" pitchFamily="34" charset="0"/>
              </a:rPr>
              <a:t>el cumplimiento de determinadas normativas de carácter autonómico o municipal.</a:t>
            </a:r>
          </a:p>
          <a:p>
            <a:pPr algn="just"/>
            <a:endParaRPr lang="es-ES" sz="2000" dirty="0">
              <a:latin typeface="Century Gothic" panose="020B0502020202020204" pitchFamily="34"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0.0&quot;&gt;&lt;object type=&quot;1&quot; unique_id=&quot;10001&quot;&gt;&lt;object type=&quot;2&quot; unique_id=&quot;10002&quot;&gt;&lt;object type=&quot;3&quot; unique_id=&quot;10003&quot;&gt;&lt;property id=&quot;20148&quot; value=&quot;5&quot;/&gt;&lt;property id=&quot;20300&quot; value=&quot;Slide 1&quot;/&gt;&lt;property id=&quot;20307&quot; value=&quot;281&quot;/&gt;&lt;/object&gt;&lt;/object&gt;&lt;object type=&quot;8&quot; unique_id=&quot;10006&quot;&gt;&lt;/object&gt;&lt;/object&gt;&lt;/database&gt;"/>
  <p:tag name="MMPROD_NEXTUNIQUEID" val="10009"/>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652</TotalTime>
  <Words>208</Words>
  <Application>Microsoft Office PowerPoint</Application>
  <PresentationFormat>Personalizado</PresentationFormat>
  <Paragraphs>29</Paragraphs>
  <Slides>1</Slides>
  <Notes>1</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1</vt:i4>
      </vt:variant>
    </vt:vector>
  </HeadingPairs>
  <TitlesOfParts>
    <vt:vector size="9" baseType="lpstr">
      <vt:lpstr>Arial</vt:lpstr>
      <vt:lpstr>Century Gothic</vt:lpstr>
      <vt:lpstr>Times New Roman</vt:lpstr>
      <vt:lpstr>Trebuchet MS</vt:lpstr>
      <vt:lpstr>Wingdings</vt:lpstr>
      <vt:lpstr>Wingdings 2</vt:lpstr>
      <vt:lpstr>Opulento</vt:lpstr>
      <vt:lpstr>Imagen de mapa de bits</vt:lpstr>
      <vt:lpstr>Presentación de PowerPoint</vt:lpstr>
    </vt:vector>
  </TitlesOfParts>
  <Company>Civil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Ramon</dc:creator>
  <cp:lastModifiedBy>user</cp:lastModifiedBy>
  <cp:revision>71</cp:revision>
  <dcterms:created xsi:type="dcterms:W3CDTF">2008-10-30T19:01:51Z</dcterms:created>
  <dcterms:modified xsi:type="dcterms:W3CDTF">2015-07-23T09:50:21Z</dcterms:modified>
</cp:coreProperties>
</file>