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  <p:sldMasterId id="2147483651" r:id="rId4"/>
    <p:sldMasterId id="2147483652" r:id="rId5"/>
    <p:sldMasterId id="2147483653" r:id="rId6"/>
    <p:sldMasterId id="2147483654" r:id="rId7"/>
    <p:sldMasterId id="2147483655" r:id="rId8"/>
    <p:sldMasterId id="2147483656" r:id="rId9"/>
    <p:sldMasterId id="2147483657" r:id="rId10"/>
    <p:sldMasterId id="2147483658" r:id="rId11"/>
    <p:sldMasterId id="2147483659" r:id="rId12"/>
    <p:sldMasterId id="2147483660" r:id="rId13"/>
    <p:sldMasterId id="2147483661" r:id="rId14"/>
    <p:sldMasterId id="2147483662" r:id="rId15"/>
    <p:sldMasterId id="2147483663" r:id="rId16"/>
    <p:sldMasterId id="2147483664" r:id="rId17"/>
    <p:sldMasterId id="2147483665" r:id="rId18"/>
    <p:sldMasterId id="2147483666" r:id="rId19"/>
  </p:sldMasterIdLst>
  <p:notesMasterIdLst>
    <p:notesMasterId r:id="rId43"/>
  </p:notesMasterIdLst>
  <p:sldIdLst>
    <p:sldId id="257" r:id="rId20"/>
    <p:sldId id="258" r:id="rId21"/>
    <p:sldId id="260" r:id="rId22"/>
    <p:sldId id="329" r:id="rId23"/>
    <p:sldId id="298" r:id="rId24"/>
    <p:sldId id="307" r:id="rId25"/>
    <p:sldId id="299" r:id="rId26"/>
    <p:sldId id="310" r:id="rId27"/>
    <p:sldId id="308" r:id="rId28"/>
    <p:sldId id="313" r:id="rId29"/>
    <p:sldId id="315" r:id="rId30"/>
    <p:sldId id="317" r:id="rId31"/>
    <p:sldId id="322" r:id="rId32"/>
    <p:sldId id="330" r:id="rId33"/>
    <p:sldId id="319" r:id="rId34"/>
    <p:sldId id="320" r:id="rId35"/>
    <p:sldId id="321" r:id="rId36"/>
    <p:sldId id="323" r:id="rId37"/>
    <p:sldId id="324" r:id="rId38"/>
    <p:sldId id="325" r:id="rId39"/>
    <p:sldId id="326" r:id="rId40"/>
    <p:sldId id="327" r:id="rId41"/>
    <p:sldId id="288" r:id="rId42"/>
  </p:sldIdLst>
  <p:sldSz cx="10287000" cy="6858000" type="35mm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Helvetica Neue Light" charset="0"/>
        <a:ea typeface="ヒラギノ角ゴ ProN W3" charset="0"/>
        <a:cs typeface="ヒラギノ角ゴ ProN W3" charset="0"/>
        <a:sym typeface="Helvetica Neue Light" charset="0"/>
      </a:defRPr>
    </a:lvl1pPr>
    <a:lvl2pPr marL="192024" algn="ctr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Helvetica Neue Light" charset="0"/>
        <a:ea typeface="ヒラギノ角ゴ ProN W3" charset="0"/>
        <a:cs typeface="ヒラギノ角ゴ ProN W3" charset="0"/>
        <a:sym typeface="Helvetica Neue Light" charset="0"/>
      </a:defRPr>
    </a:lvl2pPr>
    <a:lvl3pPr marL="384048" algn="ctr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Helvetica Neue Light" charset="0"/>
        <a:ea typeface="ヒラギノ角ゴ ProN W3" charset="0"/>
        <a:cs typeface="ヒラギノ角ゴ ProN W3" charset="0"/>
        <a:sym typeface="Helvetica Neue Light" charset="0"/>
      </a:defRPr>
    </a:lvl3pPr>
    <a:lvl4pPr marL="576072" algn="ctr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Helvetica Neue Light" charset="0"/>
        <a:ea typeface="ヒラギノ角ゴ ProN W3" charset="0"/>
        <a:cs typeface="ヒラギノ角ゴ ProN W3" charset="0"/>
        <a:sym typeface="Helvetica Neue Light" charset="0"/>
      </a:defRPr>
    </a:lvl4pPr>
    <a:lvl5pPr marL="768096" algn="ctr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Helvetica Neue Light" charset="0"/>
        <a:ea typeface="ヒラギノ角ゴ ProN W3" charset="0"/>
        <a:cs typeface="ヒラギノ角ゴ ProN W3" charset="0"/>
        <a:sym typeface="Helvetica Neue Light" charset="0"/>
      </a:defRPr>
    </a:lvl5pPr>
    <a:lvl6pPr marL="960120" algn="l" defTabSz="384048" rtl="0" eaLnBrk="1" latinLnBrk="0" hangingPunct="1">
      <a:defRPr sz="2400" kern="1200">
        <a:solidFill>
          <a:srgbClr val="000000"/>
        </a:solidFill>
        <a:latin typeface="Helvetica Neue Light" charset="0"/>
        <a:ea typeface="ヒラギノ角ゴ ProN W3" charset="0"/>
        <a:cs typeface="ヒラギノ角ゴ ProN W3" charset="0"/>
        <a:sym typeface="Helvetica Neue Light" charset="0"/>
      </a:defRPr>
    </a:lvl6pPr>
    <a:lvl7pPr marL="1152144" algn="l" defTabSz="384048" rtl="0" eaLnBrk="1" latinLnBrk="0" hangingPunct="1">
      <a:defRPr sz="2400" kern="1200">
        <a:solidFill>
          <a:srgbClr val="000000"/>
        </a:solidFill>
        <a:latin typeface="Helvetica Neue Light" charset="0"/>
        <a:ea typeface="ヒラギノ角ゴ ProN W3" charset="0"/>
        <a:cs typeface="ヒラギノ角ゴ ProN W3" charset="0"/>
        <a:sym typeface="Helvetica Neue Light" charset="0"/>
      </a:defRPr>
    </a:lvl7pPr>
    <a:lvl8pPr marL="1344168" algn="l" defTabSz="384048" rtl="0" eaLnBrk="1" latinLnBrk="0" hangingPunct="1">
      <a:defRPr sz="2400" kern="1200">
        <a:solidFill>
          <a:srgbClr val="000000"/>
        </a:solidFill>
        <a:latin typeface="Helvetica Neue Light" charset="0"/>
        <a:ea typeface="ヒラギノ角ゴ ProN W3" charset="0"/>
        <a:cs typeface="ヒラギノ角ゴ ProN W3" charset="0"/>
        <a:sym typeface="Helvetica Neue Light" charset="0"/>
      </a:defRPr>
    </a:lvl8pPr>
    <a:lvl9pPr marL="1536192" algn="l" defTabSz="384048" rtl="0" eaLnBrk="1" latinLnBrk="0" hangingPunct="1">
      <a:defRPr sz="2400" kern="1200">
        <a:solidFill>
          <a:srgbClr val="000000"/>
        </a:solidFill>
        <a:latin typeface="Helvetica Neue Light" charset="0"/>
        <a:ea typeface="ヒラギノ角ゴ ProN W3" charset="0"/>
        <a:cs typeface="ヒラギノ角ゴ ProN W3" charset="0"/>
        <a:sym typeface="Helvetica Neue Light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C8D4"/>
    <a:srgbClr val="EC8F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05" autoAdjust="0"/>
    <p:restoredTop sz="94660"/>
  </p:normalViewPr>
  <p:slideViewPr>
    <p:cSldViewPr>
      <p:cViewPr varScale="1">
        <p:scale>
          <a:sx n="108" d="100"/>
          <a:sy n="108" d="100"/>
        </p:scale>
        <p:origin x="-228" y="-90"/>
      </p:cViewPr>
      <p:guideLst>
        <p:guide orient="horz" pos="2160"/>
        <p:guide pos="32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75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7.xml"/><Relationship Id="rId39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2.xml"/><Relationship Id="rId34" Type="http://schemas.openxmlformats.org/officeDocument/2006/relationships/slide" Target="slides/slide15.xml"/><Relationship Id="rId42" Type="http://schemas.openxmlformats.org/officeDocument/2006/relationships/slide" Target="slides/slide23.xml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1.xml"/><Relationship Id="rId29" Type="http://schemas.openxmlformats.org/officeDocument/2006/relationships/slide" Target="slides/slide10.xml"/><Relationship Id="rId41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5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40" Type="http://schemas.openxmlformats.org/officeDocument/2006/relationships/slide" Target="slides/slide21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12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43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B6D4FC-900B-4BA4-ADF6-252D53E155A3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D1E61E20-9E0A-483F-8103-68914D0C673F}">
      <dgm:prSet phldrT="[Texto]"/>
      <dgm:spPr/>
      <dgm:t>
        <a:bodyPr/>
        <a:lstStyle/>
        <a:p>
          <a:r>
            <a:rPr lang="es-ES" dirty="0" smtClean="0"/>
            <a:t>El entorno cambia</a:t>
          </a:r>
          <a:endParaRPr lang="es-ES" dirty="0"/>
        </a:p>
      </dgm:t>
    </dgm:pt>
    <dgm:pt modelId="{CD3197DA-7BB2-4E05-A498-93EBEE65980A}" type="parTrans" cxnId="{7FC2B1FE-259F-4DE7-A620-7FB666570711}">
      <dgm:prSet/>
      <dgm:spPr/>
      <dgm:t>
        <a:bodyPr/>
        <a:lstStyle/>
        <a:p>
          <a:endParaRPr lang="es-ES"/>
        </a:p>
      </dgm:t>
    </dgm:pt>
    <dgm:pt modelId="{769F04EC-E266-4018-A5DA-70EE47F68063}" type="sibTrans" cxnId="{7FC2B1FE-259F-4DE7-A620-7FB666570711}">
      <dgm:prSet/>
      <dgm:spPr/>
      <dgm:t>
        <a:bodyPr/>
        <a:lstStyle/>
        <a:p>
          <a:endParaRPr lang="es-ES"/>
        </a:p>
      </dgm:t>
    </dgm:pt>
    <dgm:pt modelId="{30E871BC-FD41-4F5B-8A29-9CFF0BA507FA}" type="pres">
      <dgm:prSet presAssocID="{2BB6D4FC-900B-4BA4-ADF6-252D53E155A3}" presName="Name0" presStyleCnt="0">
        <dgm:presLayoutVars>
          <dgm:dir/>
          <dgm:animLvl val="lvl"/>
          <dgm:resizeHandles val="exact"/>
        </dgm:presLayoutVars>
      </dgm:prSet>
      <dgm:spPr/>
    </dgm:pt>
    <dgm:pt modelId="{DC221EEC-8D51-4A82-B333-FA57F0B9B97E}" type="pres">
      <dgm:prSet presAssocID="{2BB6D4FC-900B-4BA4-ADF6-252D53E155A3}" presName="dummy" presStyleCnt="0"/>
      <dgm:spPr/>
    </dgm:pt>
    <dgm:pt modelId="{0D4BE3D0-F38E-4E66-A65F-443ED4F3A63C}" type="pres">
      <dgm:prSet presAssocID="{2BB6D4FC-900B-4BA4-ADF6-252D53E155A3}" presName="linH" presStyleCnt="0"/>
      <dgm:spPr/>
    </dgm:pt>
    <dgm:pt modelId="{7CEAF3F8-9EBE-46AC-89F6-0EA3AA80AA5B}" type="pres">
      <dgm:prSet presAssocID="{2BB6D4FC-900B-4BA4-ADF6-252D53E155A3}" presName="padding1" presStyleCnt="0"/>
      <dgm:spPr/>
    </dgm:pt>
    <dgm:pt modelId="{4CEFD5CB-8965-4A35-9694-5D3067963C7B}" type="pres">
      <dgm:prSet presAssocID="{D1E61E20-9E0A-483F-8103-68914D0C673F}" presName="linV" presStyleCnt="0"/>
      <dgm:spPr/>
    </dgm:pt>
    <dgm:pt modelId="{D601C378-0EE9-45A7-AA5D-E6BFA7EFCEBD}" type="pres">
      <dgm:prSet presAssocID="{D1E61E20-9E0A-483F-8103-68914D0C673F}" presName="spVertical1" presStyleCnt="0"/>
      <dgm:spPr/>
    </dgm:pt>
    <dgm:pt modelId="{CF60A8D8-69D9-43BB-B9A2-8256435B760E}" type="pres">
      <dgm:prSet presAssocID="{D1E61E20-9E0A-483F-8103-68914D0C673F}" presName="parTx" presStyleLbl="revTx" presStyleIdx="0" presStyleCnt="1" custLinFactY="8343" custLinFactNeighborX="-5851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D64E7B8-A1A1-4A17-8531-38B6B7A5A7EA}" type="pres">
      <dgm:prSet presAssocID="{D1E61E20-9E0A-483F-8103-68914D0C673F}" presName="spVertical2" presStyleCnt="0"/>
      <dgm:spPr/>
    </dgm:pt>
    <dgm:pt modelId="{DA546335-F169-43AD-B62F-0BC25CE349AB}" type="pres">
      <dgm:prSet presAssocID="{D1E61E20-9E0A-483F-8103-68914D0C673F}" presName="spVertical3" presStyleCnt="0"/>
      <dgm:spPr/>
    </dgm:pt>
    <dgm:pt modelId="{2A3D3993-B5D8-4D9A-A4D5-998E64653C6B}" type="pres">
      <dgm:prSet presAssocID="{2BB6D4FC-900B-4BA4-ADF6-252D53E155A3}" presName="padding2" presStyleCnt="0"/>
      <dgm:spPr/>
    </dgm:pt>
    <dgm:pt modelId="{F7C4F0EE-D200-4844-B664-F323185D4722}" type="pres">
      <dgm:prSet presAssocID="{2BB6D4FC-900B-4BA4-ADF6-252D53E155A3}" presName="negArrow" presStyleCnt="0"/>
      <dgm:spPr/>
    </dgm:pt>
    <dgm:pt modelId="{6F958517-1E4C-4A39-9123-11027AF23B93}" type="pres">
      <dgm:prSet presAssocID="{2BB6D4FC-900B-4BA4-ADF6-252D53E155A3}" presName="backgroundArrow" presStyleLbl="node1" presStyleIdx="0" presStyleCnt="1" custLinFactNeighborX="-80423" custLinFactNeighborY="29996"/>
      <dgm:spPr/>
    </dgm:pt>
  </dgm:ptLst>
  <dgm:cxnLst>
    <dgm:cxn modelId="{7FC2B1FE-259F-4DE7-A620-7FB666570711}" srcId="{2BB6D4FC-900B-4BA4-ADF6-252D53E155A3}" destId="{D1E61E20-9E0A-483F-8103-68914D0C673F}" srcOrd="0" destOrd="0" parTransId="{CD3197DA-7BB2-4E05-A498-93EBEE65980A}" sibTransId="{769F04EC-E266-4018-A5DA-70EE47F68063}"/>
    <dgm:cxn modelId="{CF30447B-82BB-4BB0-9E4C-D9163B8BB902}" type="presOf" srcId="{D1E61E20-9E0A-483F-8103-68914D0C673F}" destId="{CF60A8D8-69D9-43BB-B9A2-8256435B760E}" srcOrd="0" destOrd="0" presId="urn:microsoft.com/office/officeart/2005/8/layout/hProcess3"/>
    <dgm:cxn modelId="{AF418E88-850D-4024-8616-0525AFB54420}" type="presOf" srcId="{2BB6D4FC-900B-4BA4-ADF6-252D53E155A3}" destId="{30E871BC-FD41-4F5B-8A29-9CFF0BA507FA}" srcOrd="0" destOrd="0" presId="urn:microsoft.com/office/officeart/2005/8/layout/hProcess3"/>
    <dgm:cxn modelId="{2B3A84D3-488D-448B-B3C4-D819DB094A86}" type="presParOf" srcId="{30E871BC-FD41-4F5B-8A29-9CFF0BA507FA}" destId="{DC221EEC-8D51-4A82-B333-FA57F0B9B97E}" srcOrd="0" destOrd="0" presId="urn:microsoft.com/office/officeart/2005/8/layout/hProcess3"/>
    <dgm:cxn modelId="{C72ECAD1-38C8-44E7-9D13-1E9099CAF60A}" type="presParOf" srcId="{30E871BC-FD41-4F5B-8A29-9CFF0BA507FA}" destId="{0D4BE3D0-F38E-4E66-A65F-443ED4F3A63C}" srcOrd="1" destOrd="0" presId="urn:microsoft.com/office/officeart/2005/8/layout/hProcess3"/>
    <dgm:cxn modelId="{8004E1F3-B07D-4FF7-98AE-6A60A1F961A6}" type="presParOf" srcId="{0D4BE3D0-F38E-4E66-A65F-443ED4F3A63C}" destId="{7CEAF3F8-9EBE-46AC-89F6-0EA3AA80AA5B}" srcOrd="0" destOrd="0" presId="urn:microsoft.com/office/officeart/2005/8/layout/hProcess3"/>
    <dgm:cxn modelId="{10EAC8F9-0C5D-4510-B207-9D759F9A469F}" type="presParOf" srcId="{0D4BE3D0-F38E-4E66-A65F-443ED4F3A63C}" destId="{4CEFD5CB-8965-4A35-9694-5D3067963C7B}" srcOrd="1" destOrd="0" presId="urn:microsoft.com/office/officeart/2005/8/layout/hProcess3"/>
    <dgm:cxn modelId="{5608CD21-E909-497D-9FD0-D2AA9AE320F9}" type="presParOf" srcId="{4CEFD5CB-8965-4A35-9694-5D3067963C7B}" destId="{D601C378-0EE9-45A7-AA5D-E6BFA7EFCEBD}" srcOrd="0" destOrd="0" presId="urn:microsoft.com/office/officeart/2005/8/layout/hProcess3"/>
    <dgm:cxn modelId="{C2736869-01C8-45F8-9FAB-7DEB13F31906}" type="presParOf" srcId="{4CEFD5CB-8965-4A35-9694-5D3067963C7B}" destId="{CF60A8D8-69D9-43BB-B9A2-8256435B760E}" srcOrd="1" destOrd="0" presId="urn:microsoft.com/office/officeart/2005/8/layout/hProcess3"/>
    <dgm:cxn modelId="{3BAF4945-708A-4E8A-9290-CC02EE5B2143}" type="presParOf" srcId="{4CEFD5CB-8965-4A35-9694-5D3067963C7B}" destId="{4D64E7B8-A1A1-4A17-8531-38B6B7A5A7EA}" srcOrd="2" destOrd="0" presId="urn:microsoft.com/office/officeart/2005/8/layout/hProcess3"/>
    <dgm:cxn modelId="{C07D517B-7829-4FCB-B319-8B5DBE8A70EB}" type="presParOf" srcId="{4CEFD5CB-8965-4A35-9694-5D3067963C7B}" destId="{DA546335-F169-43AD-B62F-0BC25CE349AB}" srcOrd="3" destOrd="0" presId="urn:microsoft.com/office/officeart/2005/8/layout/hProcess3"/>
    <dgm:cxn modelId="{A965C4EE-2014-410F-A735-30259CDFB1DA}" type="presParOf" srcId="{0D4BE3D0-F38E-4E66-A65F-443ED4F3A63C}" destId="{2A3D3993-B5D8-4D9A-A4D5-998E64653C6B}" srcOrd="2" destOrd="0" presId="urn:microsoft.com/office/officeart/2005/8/layout/hProcess3"/>
    <dgm:cxn modelId="{0E42901A-553D-49CF-BF94-F191CAD7E7AF}" type="presParOf" srcId="{0D4BE3D0-F38E-4E66-A65F-443ED4F3A63C}" destId="{F7C4F0EE-D200-4844-B664-F323185D4722}" srcOrd="3" destOrd="0" presId="urn:microsoft.com/office/officeart/2005/8/layout/hProcess3"/>
    <dgm:cxn modelId="{2E45A303-7622-470E-AD21-147990AED89D}" type="presParOf" srcId="{0D4BE3D0-F38E-4E66-A65F-443ED4F3A63C}" destId="{6F958517-1E4C-4A39-9123-11027AF23B93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939A62-F0C0-40B8-8A27-8A9D97030910}" type="doc">
      <dgm:prSet loTypeId="urn:microsoft.com/office/officeart/2005/8/layout/equation2" loCatId="process" qsTypeId="urn:microsoft.com/office/officeart/2005/8/quickstyle/simple1" qsCatId="simple" csTypeId="urn:microsoft.com/office/officeart/2005/8/colors/accent1_2" csCatId="accent1" phldr="1"/>
      <dgm:spPr/>
    </dgm:pt>
    <dgm:pt modelId="{62885584-A4E9-4C24-B2BC-1AD1FDD38F15}">
      <dgm:prSet phldrT="[Texto]" custT="1"/>
      <dgm:spPr/>
      <dgm:t>
        <a:bodyPr/>
        <a:lstStyle/>
        <a:p>
          <a:r>
            <a:rPr lang="es-ES" sz="900" dirty="0" smtClean="0"/>
            <a:t>EXPLORATORIO</a:t>
          </a:r>
          <a:endParaRPr lang="es-ES" sz="900" dirty="0"/>
        </a:p>
      </dgm:t>
    </dgm:pt>
    <dgm:pt modelId="{108925F1-CDE2-4FB1-85DB-20C49944D7FF}" type="parTrans" cxnId="{3D2E0846-58D2-4DC8-97CD-55A41550FD39}">
      <dgm:prSet/>
      <dgm:spPr/>
      <dgm:t>
        <a:bodyPr/>
        <a:lstStyle/>
        <a:p>
          <a:endParaRPr lang="es-ES"/>
        </a:p>
      </dgm:t>
    </dgm:pt>
    <dgm:pt modelId="{35C55DBE-D6DD-4BC6-959E-5B506BC7D4DE}" type="sibTrans" cxnId="{3D2E0846-58D2-4DC8-97CD-55A41550FD39}">
      <dgm:prSet/>
      <dgm:spPr/>
      <dgm:t>
        <a:bodyPr/>
        <a:lstStyle/>
        <a:p>
          <a:endParaRPr lang="es-ES"/>
        </a:p>
      </dgm:t>
    </dgm:pt>
    <dgm:pt modelId="{6680F4E5-A182-4DD4-97FD-9E6867CAB145}">
      <dgm:prSet phldrT="[Texto]" custT="1"/>
      <dgm:spPr>
        <a:solidFill>
          <a:srgbClr val="92D050"/>
        </a:solidFill>
      </dgm:spPr>
      <dgm:t>
        <a:bodyPr/>
        <a:lstStyle/>
        <a:p>
          <a:r>
            <a:rPr lang="es-ES" sz="1200" dirty="0" smtClean="0"/>
            <a:t>CARÁCTER SOCIAL</a:t>
          </a:r>
          <a:endParaRPr lang="es-ES" sz="1200" dirty="0"/>
        </a:p>
      </dgm:t>
    </dgm:pt>
    <dgm:pt modelId="{87C680F6-DA58-413E-AE4E-9AC1BFA499E9}" type="parTrans" cxnId="{146EECB5-B41C-41C0-BC96-C2578CB0BD15}">
      <dgm:prSet/>
      <dgm:spPr/>
      <dgm:t>
        <a:bodyPr/>
        <a:lstStyle/>
        <a:p>
          <a:endParaRPr lang="es-ES"/>
        </a:p>
      </dgm:t>
    </dgm:pt>
    <dgm:pt modelId="{2EECDDAF-CB3F-48A2-A0B4-3D8153A60452}" type="sibTrans" cxnId="{146EECB5-B41C-41C0-BC96-C2578CB0BD15}">
      <dgm:prSet/>
      <dgm:spPr/>
      <dgm:t>
        <a:bodyPr/>
        <a:lstStyle/>
        <a:p>
          <a:endParaRPr lang="es-ES"/>
        </a:p>
      </dgm:t>
    </dgm:pt>
    <dgm:pt modelId="{5B6908B0-9D26-47F5-B476-C23B3C762AED}">
      <dgm:prSet phldrT="[Texto]"/>
      <dgm:spPr>
        <a:solidFill>
          <a:schemeClr val="accent4">
            <a:lumMod val="50000"/>
            <a:lumOff val="50000"/>
          </a:schemeClr>
        </a:solidFill>
      </dgm:spPr>
      <dgm:t>
        <a:bodyPr/>
        <a:lstStyle/>
        <a:p>
          <a:r>
            <a:rPr lang="es-ES" dirty="0" smtClean="0"/>
            <a:t>MÉTODO DEL CASO</a:t>
          </a:r>
          <a:endParaRPr lang="es-ES" dirty="0"/>
        </a:p>
      </dgm:t>
    </dgm:pt>
    <dgm:pt modelId="{8DE49E2A-FF21-4C1F-B698-E063F6F2329B}" type="parTrans" cxnId="{3FD75EE7-9FF1-49E0-9211-A2CD37B1634A}">
      <dgm:prSet/>
      <dgm:spPr/>
      <dgm:t>
        <a:bodyPr/>
        <a:lstStyle/>
        <a:p>
          <a:endParaRPr lang="es-ES"/>
        </a:p>
      </dgm:t>
    </dgm:pt>
    <dgm:pt modelId="{95D5F920-15A0-4EE0-8E7F-A51A204FB919}" type="sibTrans" cxnId="{3FD75EE7-9FF1-49E0-9211-A2CD37B1634A}">
      <dgm:prSet/>
      <dgm:spPr/>
      <dgm:t>
        <a:bodyPr/>
        <a:lstStyle/>
        <a:p>
          <a:endParaRPr lang="es-ES"/>
        </a:p>
      </dgm:t>
    </dgm:pt>
    <dgm:pt modelId="{2B3C16FE-0C46-4A7E-8402-5ECD58DC8EA4}">
      <dgm:prSet phldrT="[Texto]" custT="1"/>
      <dgm:spPr>
        <a:solidFill>
          <a:srgbClr val="72C8D4"/>
        </a:solidFill>
      </dgm:spPr>
      <dgm:t>
        <a:bodyPr/>
        <a:lstStyle/>
        <a:p>
          <a:r>
            <a:rPr lang="es-ES" sz="1200" dirty="0" smtClean="0"/>
            <a:t>SE BUSCA EL CÓMO Y EL POR QUÉ</a:t>
          </a:r>
          <a:endParaRPr lang="es-ES" sz="1200" dirty="0"/>
        </a:p>
      </dgm:t>
    </dgm:pt>
    <dgm:pt modelId="{E8F21AA8-2B0B-4188-A9D6-C812C99BC301}" type="parTrans" cxnId="{13BA2C93-3CC0-4597-BFBF-29D343A6B5F2}">
      <dgm:prSet/>
      <dgm:spPr/>
      <dgm:t>
        <a:bodyPr/>
        <a:lstStyle/>
        <a:p>
          <a:endParaRPr lang="es-ES"/>
        </a:p>
      </dgm:t>
    </dgm:pt>
    <dgm:pt modelId="{56802443-E803-41F9-A74B-8C5B71EC5985}" type="sibTrans" cxnId="{13BA2C93-3CC0-4597-BFBF-29D343A6B5F2}">
      <dgm:prSet/>
      <dgm:spPr/>
      <dgm:t>
        <a:bodyPr/>
        <a:lstStyle/>
        <a:p>
          <a:endParaRPr lang="es-ES"/>
        </a:p>
      </dgm:t>
    </dgm:pt>
    <dgm:pt modelId="{79A50B6C-FC5A-4876-9C13-6150A3CD8D32}" type="pres">
      <dgm:prSet presAssocID="{01939A62-F0C0-40B8-8A27-8A9D97030910}" presName="Name0" presStyleCnt="0">
        <dgm:presLayoutVars>
          <dgm:dir/>
          <dgm:resizeHandles val="exact"/>
        </dgm:presLayoutVars>
      </dgm:prSet>
      <dgm:spPr/>
    </dgm:pt>
    <dgm:pt modelId="{228DB96D-7850-459B-937C-4B2F9AD255F7}" type="pres">
      <dgm:prSet presAssocID="{01939A62-F0C0-40B8-8A27-8A9D97030910}" presName="vNodes" presStyleCnt="0"/>
      <dgm:spPr/>
    </dgm:pt>
    <dgm:pt modelId="{EE88B420-3A37-4243-9C61-A9B0465A4BA2}" type="pres">
      <dgm:prSet presAssocID="{62885584-A4E9-4C24-B2BC-1AD1FDD38F15}" presName="node" presStyleLbl="node1" presStyleIdx="0" presStyleCnt="4" custScaleX="154408" custScaleY="10417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F780781-3C61-49F2-A2FE-FA7222E6C9AC}" type="pres">
      <dgm:prSet presAssocID="{35C55DBE-D6DD-4BC6-959E-5B506BC7D4DE}" presName="spacerT" presStyleCnt="0"/>
      <dgm:spPr/>
    </dgm:pt>
    <dgm:pt modelId="{FCBEDBE2-7E75-4F52-AFF7-3BA8BC03528E}" type="pres">
      <dgm:prSet presAssocID="{35C55DBE-D6DD-4BC6-959E-5B506BC7D4DE}" presName="sibTrans" presStyleLbl="sibTrans2D1" presStyleIdx="0" presStyleCnt="3" custScaleX="50553" custScaleY="50553"/>
      <dgm:spPr/>
      <dgm:t>
        <a:bodyPr/>
        <a:lstStyle/>
        <a:p>
          <a:endParaRPr lang="es-ES"/>
        </a:p>
      </dgm:t>
    </dgm:pt>
    <dgm:pt modelId="{1B8E473F-1507-49B2-8022-DCC0DD2F2BCC}" type="pres">
      <dgm:prSet presAssocID="{35C55DBE-D6DD-4BC6-959E-5B506BC7D4DE}" presName="spacerB" presStyleCnt="0"/>
      <dgm:spPr/>
    </dgm:pt>
    <dgm:pt modelId="{71FB32B7-8715-4F62-8726-DCE7319A9A24}" type="pres">
      <dgm:prSet presAssocID="{6680F4E5-A182-4DD4-97FD-9E6867CAB145}" presName="node" presStyleLbl="node1" presStyleIdx="1" presStyleCnt="4" custScaleX="148431" custScaleY="10205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A7566F6-B153-44AE-9839-372BE0226BA1}" type="pres">
      <dgm:prSet presAssocID="{2EECDDAF-CB3F-48A2-A0B4-3D8153A60452}" presName="spacerT" presStyleCnt="0"/>
      <dgm:spPr/>
    </dgm:pt>
    <dgm:pt modelId="{76569D82-7D65-4F05-9776-32BCD11E843C}" type="pres">
      <dgm:prSet presAssocID="{2EECDDAF-CB3F-48A2-A0B4-3D8153A60452}" presName="sibTrans" presStyleLbl="sibTrans2D1" presStyleIdx="1" presStyleCnt="3" custScaleX="44606" custScaleY="44606"/>
      <dgm:spPr/>
      <dgm:t>
        <a:bodyPr/>
        <a:lstStyle/>
        <a:p>
          <a:endParaRPr lang="es-ES"/>
        </a:p>
      </dgm:t>
    </dgm:pt>
    <dgm:pt modelId="{A39CBDA3-2B38-4A49-8528-DB49983EADC1}" type="pres">
      <dgm:prSet presAssocID="{2EECDDAF-CB3F-48A2-A0B4-3D8153A60452}" presName="spacerB" presStyleCnt="0"/>
      <dgm:spPr/>
    </dgm:pt>
    <dgm:pt modelId="{8CD09F10-8ACF-4FC2-90B4-19279ED5DDD8}" type="pres">
      <dgm:prSet presAssocID="{2B3C16FE-0C46-4A7E-8402-5ECD58DC8EA4}" presName="node" presStyleLbl="node1" presStyleIdx="2" presStyleCnt="4" custScaleX="140325" custScaleY="10332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9EC312F-C1E4-4B23-B070-C1F0F4401CA0}" type="pres">
      <dgm:prSet presAssocID="{01939A62-F0C0-40B8-8A27-8A9D97030910}" presName="sibTransLast" presStyleLbl="sibTrans2D1" presStyleIdx="2" presStyleCnt="3"/>
      <dgm:spPr/>
      <dgm:t>
        <a:bodyPr/>
        <a:lstStyle/>
        <a:p>
          <a:endParaRPr lang="es-ES"/>
        </a:p>
      </dgm:t>
    </dgm:pt>
    <dgm:pt modelId="{21B2D17F-649E-40C6-B621-3881A983D95C}" type="pres">
      <dgm:prSet presAssocID="{01939A62-F0C0-40B8-8A27-8A9D97030910}" presName="connectorText" presStyleLbl="sibTrans2D1" presStyleIdx="2" presStyleCnt="3"/>
      <dgm:spPr/>
      <dgm:t>
        <a:bodyPr/>
        <a:lstStyle/>
        <a:p>
          <a:endParaRPr lang="es-ES"/>
        </a:p>
      </dgm:t>
    </dgm:pt>
    <dgm:pt modelId="{E794D493-FA0C-40C1-AC77-655BEF457088}" type="pres">
      <dgm:prSet presAssocID="{01939A62-F0C0-40B8-8A27-8A9D97030910}" presName="lastNode" presStyleLbl="node1" presStyleIdx="3" presStyleCnt="4" custScaleX="71897" custScaleY="7189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6452953-52A2-434C-BC48-83391116C81B}" type="presOf" srcId="{6680F4E5-A182-4DD4-97FD-9E6867CAB145}" destId="{71FB32B7-8715-4F62-8726-DCE7319A9A24}" srcOrd="0" destOrd="0" presId="urn:microsoft.com/office/officeart/2005/8/layout/equation2"/>
    <dgm:cxn modelId="{3D2E0846-58D2-4DC8-97CD-55A41550FD39}" srcId="{01939A62-F0C0-40B8-8A27-8A9D97030910}" destId="{62885584-A4E9-4C24-B2BC-1AD1FDD38F15}" srcOrd="0" destOrd="0" parTransId="{108925F1-CDE2-4FB1-85DB-20C49944D7FF}" sibTransId="{35C55DBE-D6DD-4BC6-959E-5B506BC7D4DE}"/>
    <dgm:cxn modelId="{13BA2C93-3CC0-4597-BFBF-29D343A6B5F2}" srcId="{01939A62-F0C0-40B8-8A27-8A9D97030910}" destId="{2B3C16FE-0C46-4A7E-8402-5ECD58DC8EA4}" srcOrd="2" destOrd="0" parTransId="{E8F21AA8-2B0B-4188-A9D6-C812C99BC301}" sibTransId="{56802443-E803-41F9-A74B-8C5B71EC5985}"/>
    <dgm:cxn modelId="{146EECB5-B41C-41C0-BC96-C2578CB0BD15}" srcId="{01939A62-F0C0-40B8-8A27-8A9D97030910}" destId="{6680F4E5-A182-4DD4-97FD-9E6867CAB145}" srcOrd="1" destOrd="0" parTransId="{87C680F6-DA58-413E-AE4E-9AC1BFA499E9}" sibTransId="{2EECDDAF-CB3F-48A2-A0B4-3D8153A60452}"/>
    <dgm:cxn modelId="{3FD75EE7-9FF1-49E0-9211-A2CD37B1634A}" srcId="{01939A62-F0C0-40B8-8A27-8A9D97030910}" destId="{5B6908B0-9D26-47F5-B476-C23B3C762AED}" srcOrd="3" destOrd="0" parTransId="{8DE49E2A-FF21-4C1F-B698-E063F6F2329B}" sibTransId="{95D5F920-15A0-4EE0-8E7F-A51A204FB919}"/>
    <dgm:cxn modelId="{39B9FC52-979C-4659-B547-5C014BC0FD38}" type="presOf" srcId="{5B6908B0-9D26-47F5-B476-C23B3C762AED}" destId="{E794D493-FA0C-40C1-AC77-655BEF457088}" srcOrd="0" destOrd="0" presId="urn:microsoft.com/office/officeart/2005/8/layout/equation2"/>
    <dgm:cxn modelId="{3DF41406-CF9A-4152-BAED-F9CB84404A3A}" type="presOf" srcId="{2EECDDAF-CB3F-48A2-A0B4-3D8153A60452}" destId="{76569D82-7D65-4F05-9776-32BCD11E843C}" srcOrd="0" destOrd="0" presId="urn:microsoft.com/office/officeart/2005/8/layout/equation2"/>
    <dgm:cxn modelId="{4553D042-68BD-4D29-8238-6EA0E131455E}" type="presOf" srcId="{62885584-A4E9-4C24-B2BC-1AD1FDD38F15}" destId="{EE88B420-3A37-4243-9C61-A9B0465A4BA2}" srcOrd="0" destOrd="0" presId="urn:microsoft.com/office/officeart/2005/8/layout/equation2"/>
    <dgm:cxn modelId="{CB82873E-7CE5-438D-A8B5-15B3FA105491}" type="presOf" srcId="{2B3C16FE-0C46-4A7E-8402-5ECD58DC8EA4}" destId="{8CD09F10-8ACF-4FC2-90B4-19279ED5DDD8}" srcOrd="0" destOrd="0" presId="urn:microsoft.com/office/officeart/2005/8/layout/equation2"/>
    <dgm:cxn modelId="{F2C7DF73-7F05-4592-BD08-E2A6B562504F}" type="presOf" srcId="{01939A62-F0C0-40B8-8A27-8A9D97030910}" destId="{79A50B6C-FC5A-4876-9C13-6150A3CD8D32}" srcOrd="0" destOrd="0" presId="urn:microsoft.com/office/officeart/2005/8/layout/equation2"/>
    <dgm:cxn modelId="{F2792594-B042-47B5-B1BE-E20AC1FF2647}" type="presOf" srcId="{35C55DBE-D6DD-4BC6-959E-5B506BC7D4DE}" destId="{FCBEDBE2-7E75-4F52-AFF7-3BA8BC03528E}" srcOrd="0" destOrd="0" presId="urn:microsoft.com/office/officeart/2005/8/layout/equation2"/>
    <dgm:cxn modelId="{0502CEBB-0998-48EB-8745-A85F6FD7FB84}" type="presOf" srcId="{56802443-E803-41F9-A74B-8C5B71EC5985}" destId="{21B2D17F-649E-40C6-B621-3881A983D95C}" srcOrd="1" destOrd="0" presId="urn:microsoft.com/office/officeart/2005/8/layout/equation2"/>
    <dgm:cxn modelId="{D90D882F-FE64-47C3-BB3D-C9C559107407}" type="presOf" srcId="{56802443-E803-41F9-A74B-8C5B71EC5985}" destId="{99EC312F-C1E4-4B23-B070-C1F0F4401CA0}" srcOrd="0" destOrd="0" presId="urn:microsoft.com/office/officeart/2005/8/layout/equation2"/>
    <dgm:cxn modelId="{0ED82625-5F82-47D2-95EC-73B81A9CFBC1}" type="presParOf" srcId="{79A50B6C-FC5A-4876-9C13-6150A3CD8D32}" destId="{228DB96D-7850-459B-937C-4B2F9AD255F7}" srcOrd="0" destOrd="0" presId="urn:microsoft.com/office/officeart/2005/8/layout/equation2"/>
    <dgm:cxn modelId="{6C7D88F4-D08B-485D-8D02-DC6D55BCC4AC}" type="presParOf" srcId="{228DB96D-7850-459B-937C-4B2F9AD255F7}" destId="{EE88B420-3A37-4243-9C61-A9B0465A4BA2}" srcOrd="0" destOrd="0" presId="urn:microsoft.com/office/officeart/2005/8/layout/equation2"/>
    <dgm:cxn modelId="{C494F831-FFB6-4EA8-9D92-6A90B3A469F2}" type="presParOf" srcId="{228DB96D-7850-459B-937C-4B2F9AD255F7}" destId="{FF780781-3C61-49F2-A2FE-FA7222E6C9AC}" srcOrd="1" destOrd="0" presId="urn:microsoft.com/office/officeart/2005/8/layout/equation2"/>
    <dgm:cxn modelId="{DF64433C-F14C-4E14-9A49-A16FB3174CFB}" type="presParOf" srcId="{228DB96D-7850-459B-937C-4B2F9AD255F7}" destId="{FCBEDBE2-7E75-4F52-AFF7-3BA8BC03528E}" srcOrd="2" destOrd="0" presId="urn:microsoft.com/office/officeart/2005/8/layout/equation2"/>
    <dgm:cxn modelId="{D16D4149-B230-4EFD-BAD4-A03A1C7D56BF}" type="presParOf" srcId="{228DB96D-7850-459B-937C-4B2F9AD255F7}" destId="{1B8E473F-1507-49B2-8022-DCC0DD2F2BCC}" srcOrd="3" destOrd="0" presId="urn:microsoft.com/office/officeart/2005/8/layout/equation2"/>
    <dgm:cxn modelId="{6DAD9F13-9D17-4DD5-B634-3D7EEB2D1D92}" type="presParOf" srcId="{228DB96D-7850-459B-937C-4B2F9AD255F7}" destId="{71FB32B7-8715-4F62-8726-DCE7319A9A24}" srcOrd="4" destOrd="0" presId="urn:microsoft.com/office/officeart/2005/8/layout/equation2"/>
    <dgm:cxn modelId="{0345A06A-20CB-46F2-996E-4B2FBD1342A5}" type="presParOf" srcId="{228DB96D-7850-459B-937C-4B2F9AD255F7}" destId="{8A7566F6-B153-44AE-9839-372BE0226BA1}" srcOrd="5" destOrd="0" presId="urn:microsoft.com/office/officeart/2005/8/layout/equation2"/>
    <dgm:cxn modelId="{532CD99C-3D4F-4F74-A1C7-92C9BFB979F0}" type="presParOf" srcId="{228DB96D-7850-459B-937C-4B2F9AD255F7}" destId="{76569D82-7D65-4F05-9776-32BCD11E843C}" srcOrd="6" destOrd="0" presId="urn:microsoft.com/office/officeart/2005/8/layout/equation2"/>
    <dgm:cxn modelId="{18D79A13-F4A6-4793-BC8E-D7DDFE73795F}" type="presParOf" srcId="{228DB96D-7850-459B-937C-4B2F9AD255F7}" destId="{A39CBDA3-2B38-4A49-8528-DB49983EADC1}" srcOrd="7" destOrd="0" presId="urn:microsoft.com/office/officeart/2005/8/layout/equation2"/>
    <dgm:cxn modelId="{AE8BD97C-AE99-405F-93B8-A4461FAB57CA}" type="presParOf" srcId="{228DB96D-7850-459B-937C-4B2F9AD255F7}" destId="{8CD09F10-8ACF-4FC2-90B4-19279ED5DDD8}" srcOrd="8" destOrd="0" presId="urn:microsoft.com/office/officeart/2005/8/layout/equation2"/>
    <dgm:cxn modelId="{1EB22BF0-4D4B-45FB-9BE9-91CB4921EC14}" type="presParOf" srcId="{79A50B6C-FC5A-4876-9C13-6150A3CD8D32}" destId="{99EC312F-C1E4-4B23-B070-C1F0F4401CA0}" srcOrd="1" destOrd="0" presId="urn:microsoft.com/office/officeart/2005/8/layout/equation2"/>
    <dgm:cxn modelId="{68478C9F-FDBF-47D6-9BEF-2B94672B0311}" type="presParOf" srcId="{99EC312F-C1E4-4B23-B070-C1F0F4401CA0}" destId="{21B2D17F-649E-40C6-B621-3881A983D95C}" srcOrd="0" destOrd="0" presId="urn:microsoft.com/office/officeart/2005/8/layout/equation2"/>
    <dgm:cxn modelId="{21F9B2FB-A8A8-42C9-B4FE-4BF2596126B0}" type="presParOf" srcId="{79A50B6C-FC5A-4876-9C13-6150A3CD8D32}" destId="{E794D493-FA0C-40C1-AC77-655BEF457088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3983911-1349-4047-9114-90E59CE9AB48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A66663B-C5F6-49AF-A97A-6CF31C269D7F}">
      <dgm:prSet phldrT="[Texto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s-ES" sz="1050" b="1" dirty="0" smtClean="0">
              <a:solidFill>
                <a:sysClr val="windowText" lastClr="000000"/>
              </a:solidFill>
            </a:rPr>
            <a:t>HECHOS</a:t>
          </a:r>
          <a:endParaRPr lang="es-ES" sz="1000" b="1" dirty="0">
            <a:solidFill>
              <a:sysClr val="windowText" lastClr="000000"/>
            </a:solidFill>
          </a:endParaRPr>
        </a:p>
      </dgm:t>
    </dgm:pt>
    <dgm:pt modelId="{D6BAD540-67E5-4FFE-B316-8CC5B3AE130D}" type="parTrans" cxnId="{7B00EC1F-8112-41AB-B21B-802B3FB3F480}">
      <dgm:prSet/>
      <dgm:spPr/>
      <dgm:t>
        <a:bodyPr/>
        <a:lstStyle/>
        <a:p>
          <a:endParaRPr lang="es-ES" sz="2000"/>
        </a:p>
      </dgm:t>
    </dgm:pt>
    <dgm:pt modelId="{428F6001-06D7-4DB7-80B1-5A1F83D09D7C}" type="sibTrans" cxnId="{7B00EC1F-8112-41AB-B21B-802B3FB3F480}">
      <dgm:prSet/>
      <dgm:spPr/>
      <dgm:t>
        <a:bodyPr/>
        <a:lstStyle/>
        <a:p>
          <a:endParaRPr lang="es-ES" sz="2000"/>
        </a:p>
      </dgm:t>
    </dgm:pt>
    <dgm:pt modelId="{F233C1C1-1309-4489-A479-49F02A91A910}">
      <dgm:prSet phldrT="[Tex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s-ES" sz="1000" dirty="0">
              <a:solidFill>
                <a:sysClr val="windowText" lastClr="000000"/>
              </a:solidFill>
              <a:latin typeface="Century Gothic" panose="020B0502020202020204" pitchFamily="34" charset="0"/>
            </a:rPr>
            <a:t>Memorias de Sostenibilidad</a:t>
          </a:r>
        </a:p>
      </dgm:t>
    </dgm:pt>
    <dgm:pt modelId="{E7E56D9D-4394-4C66-B306-546AC4C300CC}" type="parTrans" cxnId="{81A8263E-099F-4144-995E-66F981BA7EAA}">
      <dgm:prSet custT="1"/>
      <dgm:spPr/>
      <dgm:t>
        <a:bodyPr/>
        <a:lstStyle/>
        <a:p>
          <a:endParaRPr lang="es-ES" sz="2400"/>
        </a:p>
      </dgm:t>
    </dgm:pt>
    <dgm:pt modelId="{BC5F2650-8F86-45DF-BFA5-A4E9471D7851}" type="sibTrans" cxnId="{81A8263E-099F-4144-995E-66F981BA7EAA}">
      <dgm:prSet/>
      <dgm:spPr/>
      <dgm:t>
        <a:bodyPr/>
        <a:lstStyle/>
        <a:p>
          <a:endParaRPr lang="es-ES" sz="2000"/>
        </a:p>
      </dgm:t>
    </dgm:pt>
    <dgm:pt modelId="{A75E7C4D-BF41-48E1-AA04-522EA0795C2E}">
      <dgm:prSet phldrT="[Tex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s-ES" sz="1050" dirty="0">
              <a:solidFill>
                <a:sysClr val="windowText" lastClr="000000"/>
              </a:solidFill>
              <a:latin typeface="Century Gothic" panose="020B0502020202020204" pitchFamily="34" charset="0"/>
            </a:rPr>
            <a:t>Código ético del grupo empresarial</a:t>
          </a:r>
        </a:p>
      </dgm:t>
    </dgm:pt>
    <dgm:pt modelId="{AE0520F4-E6E6-412B-B303-A0F0A4079C54}" type="parTrans" cxnId="{5A35671F-4A97-4841-AE1E-09B523CA4246}">
      <dgm:prSet custT="1"/>
      <dgm:spPr/>
      <dgm:t>
        <a:bodyPr/>
        <a:lstStyle/>
        <a:p>
          <a:endParaRPr lang="es-ES" sz="2400"/>
        </a:p>
      </dgm:t>
    </dgm:pt>
    <dgm:pt modelId="{CB25DA03-D08C-44A0-97AF-201D4DBF6DE5}" type="sibTrans" cxnId="{5A35671F-4A97-4841-AE1E-09B523CA4246}">
      <dgm:prSet/>
      <dgm:spPr/>
      <dgm:t>
        <a:bodyPr/>
        <a:lstStyle/>
        <a:p>
          <a:endParaRPr lang="es-ES" sz="2000"/>
        </a:p>
      </dgm:t>
    </dgm:pt>
    <dgm:pt modelId="{E4AA5857-D876-45A4-9B60-7851800273DF}">
      <dgm:prSet phldrT="[Tex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s-ES" sz="1050">
              <a:solidFill>
                <a:sysClr val="windowText" lastClr="000000"/>
              </a:solidFill>
              <a:latin typeface="Century Gothic" panose="020B0502020202020204" pitchFamily="34" charset="0"/>
            </a:rPr>
            <a:t>Entrevistas abiertas</a:t>
          </a:r>
        </a:p>
      </dgm:t>
    </dgm:pt>
    <dgm:pt modelId="{E7D7E594-AC24-4392-B714-EAAF98FCCB1D}" type="parTrans" cxnId="{E8ABECE8-BFA3-4439-BD99-A64253AE41E7}">
      <dgm:prSet custT="1"/>
      <dgm:spPr/>
      <dgm:t>
        <a:bodyPr/>
        <a:lstStyle/>
        <a:p>
          <a:endParaRPr lang="es-ES" sz="2400"/>
        </a:p>
      </dgm:t>
    </dgm:pt>
    <dgm:pt modelId="{D42EC1E1-723F-4DB8-BA4D-B463BE42054C}" type="sibTrans" cxnId="{E8ABECE8-BFA3-4439-BD99-A64253AE41E7}">
      <dgm:prSet/>
      <dgm:spPr/>
      <dgm:t>
        <a:bodyPr/>
        <a:lstStyle/>
        <a:p>
          <a:endParaRPr lang="es-ES" sz="2000"/>
        </a:p>
      </dgm:t>
    </dgm:pt>
    <dgm:pt modelId="{AA78C166-C1D0-4B23-B20A-2C8AA91685CD}">
      <dgm:prSet phldrT="[Tex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s-ES" sz="1050">
              <a:solidFill>
                <a:sysClr val="windowText" lastClr="000000"/>
              </a:solidFill>
              <a:latin typeface="Century Gothic" panose="020B0502020202020204" pitchFamily="34" charset="0"/>
            </a:rPr>
            <a:t>Plan de Igualdad</a:t>
          </a:r>
        </a:p>
      </dgm:t>
    </dgm:pt>
    <dgm:pt modelId="{9D6BA2C3-B7C0-4E5A-8DD7-A5B894273720}" type="parTrans" cxnId="{3ACA6C82-0312-468C-9A5B-5AA31924F1E0}">
      <dgm:prSet custT="1"/>
      <dgm:spPr/>
      <dgm:t>
        <a:bodyPr/>
        <a:lstStyle/>
        <a:p>
          <a:endParaRPr lang="es-ES" sz="2400"/>
        </a:p>
      </dgm:t>
    </dgm:pt>
    <dgm:pt modelId="{E805E1DD-B342-41ED-9EF3-28BFC4EF25A9}" type="sibTrans" cxnId="{3ACA6C82-0312-468C-9A5B-5AA31924F1E0}">
      <dgm:prSet/>
      <dgm:spPr/>
      <dgm:t>
        <a:bodyPr/>
        <a:lstStyle/>
        <a:p>
          <a:endParaRPr lang="es-ES" sz="2000"/>
        </a:p>
      </dgm:t>
    </dgm:pt>
    <dgm:pt modelId="{09230504-CD04-4452-A3E6-FD39132D6E2A}">
      <dgm:prSet phldrT="[Tex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s-ES" sz="1050">
              <a:solidFill>
                <a:sysClr val="windowText" lastClr="000000"/>
              </a:solidFill>
              <a:latin typeface="Century Gothic" panose="020B0502020202020204" pitchFamily="34" charset="0"/>
            </a:rPr>
            <a:t>Informes de Responsabilidad Social Corporativa</a:t>
          </a:r>
        </a:p>
      </dgm:t>
    </dgm:pt>
    <dgm:pt modelId="{C096C630-D598-4003-8F59-6706B8DEA8BD}" type="parTrans" cxnId="{3F1A8FC2-B35A-4F3F-BB5E-845FE547A0CA}">
      <dgm:prSet custT="1"/>
      <dgm:spPr/>
      <dgm:t>
        <a:bodyPr/>
        <a:lstStyle/>
        <a:p>
          <a:endParaRPr lang="es-ES" sz="2800"/>
        </a:p>
      </dgm:t>
    </dgm:pt>
    <dgm:pt modelId="{8394BEC9-9B95-45D2-A80E-8BC399B87B7C}" type="sibTrans" cxnId="{3F1A8FC2-B35A-4F3F-BB5E-845FE547A0CA}">
      <dgm:prSet/>
      <dgm:spPr/>
      <dgm:t>
        <a:bodyPr/>
        <a:lstStyle/>
        <a:p>
          <a:endParaRPr lang="es-ES" sz="2000"/>
        </a:p>
      </dgm:t>
    </dgm:pt>
    <dgm:pt modelId="{23658C40-ED79-4325-9435-752C9F80CE8B}">
      <dgm:prSet phldrT="[Tex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s-ES" sz="1050">
              <a:solidFill>
                <a:sysClr val="windowText" lastClr="000000"/>
              </a:solidFill>
              <a:latin typeface="Century Gothic" panose="020B0502020202020204" pitchFamily="34" charset="0"/>
            </a:rPr>
            <a:t>Distintivo de "Igualdad en la empresa"</a:t>
          </a:r>
        </a:p>
      </dgm:t>
    </dgm:pt>
    <dgm:pt modelId="{79C8B89C-D6BC-494C-8E62-0A9AD759DA17}" type="parTrans" cxnId="{B4C799A2-26EB-4901-90B1-BCD948A0B1A2}">
      <dgm:prSet custT="1"/>
      <dgm:spPr/>
      <dgm:t>
        <a:bodyPr/>
        <a:lstStyle/>
        <a:p>
          <a:endParaRPr lang="es-ES" sz="2400"/>
        </a:p>
      </dgm:t>
    </dgm:pt>
    <dgm:pt modelId="{3EDE791F-2A6A-48AC-B10F-5A21FC6B5991}" type="sibTrans" cxnId="{B4C799A2-26EB-4901-90B1-BCD948A0B1A2}">
      <dgm:prSet/>
      <dgm:spPr/>
      <dgm:t>
        <a:bodyPr/>
        <a:lstStyle/>
        <a:p>
          <a:endParaRPr lang="es-ES" sz="2000"/>
        </a:p>
      </dgm:t>
    </dgm:pt>
    <dgm:pt modelId="{8E2E8F7A-A75D-4139-8AB3-8B8339013B19}">
      <dgm:prSet phldrT="[Tex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s-ES" sz="1050">
              <a:solidFill>
                <a:sysClr val="windowText" lastClr="000000"/>
              </a:solidFill>
              <a:latin typeface="Century Gothic" panose="020B0502020202020204" pitchFamily="34" charset="0"/>
            </a:rPr>
            <a:t>Noticias de prensa</a:t>
          </a:r>
        </a:p>
      </dgm:t>
    </dgm:pt>
    <dgm:pt modelId="{B689C427-7A21-48BE-AEE8-1E2979CFFE03}" type="parTrans" cxnId="{52B61B84-31EE-4CCF-868F-2CEB5ECDDDC8}">
      <dgm:prSet custT="1"/>
      <dgm:spPr/>
      <dgm:t>
        <a:bodyPr/>
        <a:lstStyle/>
        <a:p>
          <a:endParaRPr lang="es-ES" sz="2400"/>
        </a:p>
      </dgm:t>
    </dgm:pt>
    <dgm:pt modelId="{59492F4D-1F5F-4C8C-B83A-924BE6D20893}" type="sibTrans" cxnId="{52B61B84-31EE-4CCF-868F-2CEB5ECDDDC8}">
      <dgm:prSet/>
      <dgm:spPr/>
      <dgm:t>
        <a:bodyPr/>
        <a:lstStyle/>
        <a:p>
          <a:endParaRPr lang="es-ES" sz="2000"/>
        </a:p>
      </dgm:t>
    </dgm:pt>
    <dgm:pt modelId="{9F130BE0-F49D-4A7F-ABEC-97BEFD74BFE8}">
      <dgm:prSet phldrT="[Tex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s-ES" sz="1050">
              <a:solidFill>
                <a:sysClr val="windowText" lastClr="000000"/>
              </a:solidFill>
              <a:latin typeface="Century Gothic" panose="020B0502020202020204" pitchFamily="34" charset="0"/>
            </a:rPr>
            <a:t>Politica de Igualdad y Diversidad</a:t>
          </a:r>
        </a:p>
      </dgm:t>
    </dgm:pt>
    <dgm:pt modelId="{971C8A3F-6FF6-4E23-BFA3-69DD0762A9E5}" type="parTrans" cxnId="{FB69BF1B-F7CC-4487-B894-83A90C9459EE}">
      <dgm:prSet custT="1"/>
      <dgm:spPr/>
      <dgm:t>
        <a:bodyPr/>
        <a:lstStyle/>
        <a:p>
          <a:endParaRPr lang="es-ES" sz="2400"/>
        </a:p>
      </dgm:t>
    </dgm:pt>
    <dgm:pt modelId="{6436BEFD-BA82-484D-804F-5DA1B664E418}" type="sibTrans" cxnId="{FB69BF1B-F7CC-4487-B894-83A90C9459EE}">
      <dgm:prSet/>
      <dgm:spPr/>
      <dgm:t>
        <a:bodyPr/>
        <a:lstStyle/>
        <a:p>
          <a:endParaRPr lang="es-ES" sz="2000"/>
        </a:p>
      </dgm:t>
    </dgm:pt>
    <dgm:pt modelId="{2BCC0C48-E008-472E-92D5-478DC92D69F7}">
      <dgm:prSet phldrT="[Tex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s-ES" sz="1050" dirty="0">
              <a:solidFill>
                <a:sysClr val="windowText" lastClr="000000"/>
              </a:solidFill>
              <a:latin typeface="Century Gothic" panose="020B0502020202020204" pitchFamily="34" charset="0"/>
            </a:rPr>
            <a:t>Página Web</a:t>
          </a:r>
        </a:p>
      </dgm:t>
    </dgm:pt>
    <dgm:pt modelId="{63B87072-37BF-4561-B05A-C60E6380AF79}" type="parTrans" cxnId="{BB8A2E2E-BEFF-49D1-9E21-6040179FED2B}">
      <dgm:prSet custT="1"/>
      <dgm:spPr/>
      <dgm:t>
        <a:bodyPr/>
        <a:lstStyle/>
        <a:p>
          <a:endParaRPr lang="es-ES" sz="2400"/>
        </a:p>
      </dgm:t>
    </dgm:pt>
    <dgm:pt modelId="{84643714-178A-428A-BFC4-EAF23EC76F23}" type="sibTrans" cxnId="{BB8A2E2E-BEFF-49D1-9E21-6040179FED2B}">
      <dgm:prSet/>
      <dgm:spPr/>
      <dgm:t>
        <a:bodyPr/>
        <a:lstStyle/>
        <a:p>
          <a:endParaRPr lang="es-ES" sz="2000"/>
        </a:p>
      </dgm:t>
    </dgm:pt>
    <dgm:pt modelId="{AE34F8D2-2C30-48D0-AA66-AC74B70CE4DF}" type="pres">
      <dgm:prSet presAssocID="{B3983911-1349-4047-9114-90E59CE9AB4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1A7FAEA-CE1D-4D7A-8B7E-04421F501895}" type="pres">
      <dgm:prSet presAssocID="{2A66663B-C5F6-49AF-A97A-6CF31C269D7F}" presName="centerShape" presStyleLbl="node0" presStyleIdx="0" presStyleCnt="1" custScaleX="108284" custScaleY="54411"/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ECB05628-EABD-4C22-A6B9-EB9FF7FBD0D6}" type="pres">
      <dgm:prSet presAssocID="{E7E56D9D-4394-4C66-B306-546AC4C300CC}" presName="parTrans" presStyleLbl="sibTrans2D1" presStyleIdx="0" presStyleCnt="9" custScaleX="164708" custScaleY="72759"/>
      <dgm:spPr>
        <a:prstGeom prst="leftArrow">
          <a:avLst/>
        </a:prstGeom>
      </dgm:spPr>
      <dgm:t>
        <a:bodyPr/>
        <a:lstStyle/>
        <a:p>
          <a:endParaRPr lang="es-ES"/>
        </a:p>
      </dgm:t>
    </dgm:pt>
    <dgm:pt modelId="{541D992C-400A-4802-B1B5-6706BDE27DB4}" type="pres">
      <dgm:prSet presAssocID="{E7E56D9D-4394-4C66-B306-546AC4C300CC}" presName="connectorText" presStyleLbl="sibTrans2D1" presStyleIdx="0" presStyleCnt="9"/>
      <dgm:spPr/>
      <dgm:t>
        <a:bodyPr/>
        <a:lstStyle/>
        <a:p>
          <a:endParaRPr lang="es-ES"/>
        </a:p>
      </dgm:t>
    </dgm:pt>
    <dgm:pt modelId="{B0A852DA-1279-45E5-BD07-59958519C3EE}" type="pres">
      <dgm:prSet presAssocID="{F233C1C1-1309-4489-A479-49F02A91A910}" presName="node" presStyleLbl="node1" presStyleIdx="0" presStyleCnt="9" custScaleX="182785" custScaleY="7414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5041DB3-97DB-4785-889D-639E78BC1C58}" type="pres">
      <dgm:prSet presAssocID="{AE0520F4-E6E6-412B-B303-A0F0A4079C54}" presName="parTrans" presStyleLbl="sibTrans2D1" presStyleIdx="1" presStyleCnt="9" custScaleX="139258" custScaleY="69857"/>
      <dgm:spPr>
        <a:prstGeom prst="leftArrow">
          <a:avLst/>
        </a:prstGeom>
      </dgm:spPr>
      <dgm:t>
        <a:bodyPr/>
        <a:lstStyle/>
        <a:p>
          <a:endParaRPr lang="es-ES"/>
        </a:p>
      </dgm:t>
    </dgm:pt>
    <dgm:pt modelId="{7612CF9B-6F6A-48DF-869A-6461F0F65B5A}" type="pres">
      <dgm:prSet presAssocID="{AE0520F4-E6E6-412B-B303-A0F0A4079C54}" presName="connectorText" presStyleLbl="sibTrans2D1" presStyleIdx="1" presStyleCnt="9"/>
      <dgm:spPr/>
      <dgm:t>
        <a:bodyPr/>
        <a:lstStyle/>
        <a:p>
          <a:endParaRPr lang="es-ES"/>
        </a:p>
      </dgm:t>
    </dgm:pt>
    <dgm:pt modelId="{DE73FDBA-5E9A-49ED-A84C-C236831B37B9}" type="pres">
      <dgm:prSet presAssocID="{A75E7C4D-BF41-48E1-AA04-522EA0795C2E}" presName="node" presStyleLbl="node1" presStyleIdx="1" presStyleCnt="9" custScaleX="178321" custRadScaleRad="134948" custRadScaleInc="5008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D21E2B1-F864-4B35-8FAF-10ECC68FC2AA}" type="pres">
      <dgm:prSet presAssocID="{E7D7E594-AC24-4392-B714-EAAF98FCCB1D}" presName="parTrans" presStyleLbl="sibTrans2D1" presStyleIdx="2" presStyleCnt="9" custScaleX="131725" custScaleY="75677"/>
      <dgm:spPr>
        <a:prstGeom prst="leftArrow">
          <a:avLst/>
        </a:prstGeom>
      </dgm:spPr>
      <dgm:t>
        <a:bodyPr/>
        <a:lstStyle/>
        <a:p>
          <a:endParaRPr lang="es-ES"/>
        </a:p>
      </dgm:t>
    </dgm:pt>
    <dgm:pt modelId="{8D8A71C7-F946-484E-B924-59D34D5C554C}" type="pres">
      <dgm:prSet presAssocID="{E7D7E594-AC24-4392-B714-EAAF98FCCB1D}" presName="connectorText" presStyleLbl="sibTrans2D1" presStyleIdx="2" presStyleCnt="9"/>
      <dgm:spPr/>
      <dgm:t>
        <a:bodyPr/>
        <a:lstStyle/>
        <a:p>
          <a:endParaRPr lang="es-ES"/>
        </a:p>
      </dgm:t>
    </dgm:pt>
    <dgm:pt modelId="{14FF5DB0-524D-47CB-9B64-720008440975}" type="pres">
      <dgm:prSet presAssocID="{E4AA5857-D876-45A4-9B60-7851800273DF}" presName="node" presStyleLbl="node1" presStyleIdx="2" presStyleCnt="9" custScaleX="171637" custScaleY="83855" custRadScaleRad="124088" custRadScaleInc="-1523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C261A3E-E308-4C8A-8101-741CB4FE198D}" type="pres">
      <dgm:prSet presAssocID="{9D6BA2C3-B7C0-4E5A-8DD7-A5B894273720}" presName="parTrans" presStyleLbl="sibTrans2D1" presStyleIdx="3" presStyleCnt="9" custScaleX="151435" custScaleY="70060" custLinFactNeighborX="12007"/>
      <dgm:spPr>
        <a:prstGeom prst="leftArrow">
          <a:avLst/>
        </a:prstGeom>
      </dgm:spPr>
      <dgm:t>
        <a:bodyPr/>
        <a:lstStyle/>
        <a:p>
          <a:endParaRPr lang="es-ES"/>
        </a:p>
      </dgm:t>
    </dgm:pt>
    <dgm:pt modelId="{E6131FAC-FBCD-4767-8F64-6FF085DC55A4}" type="pres">
      <dgm:prSet presAssocID="{9D6BA2C3-B7C0-4E5A-8DD7-A5B894273720}" presName="connectorText" presStyleLbl="sibTrans2D1" presStyleIdx="3" presStyleCnt="9"/>
      <dgm:spPr/>
      <dgm:t>
        <a:bodyPr/>
        <a:lstStyle/>
        <a:p>
          <a:endParaRPr lang="es-ES"/>
        </a:p>
      </dgm:t>
    </dgm:pt>
    <dgm:pt modelId="{7170F3B1-F77A-4FA8-ACDE-B819B9F11247}" type="pres">
      <dgm:prSet presAssocID="{AA78C166-C1D0-4B23-B20A-2C8AA91685CD}" presName="node" presStyleLbl="node1" presStyleIdx="3" presStyleCnt="9" custScaleX="198613" custScaleY="71680" custRadScaleRad="119515" custRadScaleInc="-5711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02B3B1B-3D17-4B07-A1CC-D81FC79A14BC}" type="pres">
      <dgm:prSet presAssocID="{C096C630-D598-4003-8F59-6706B8DEA8BD}" presName="parTrans" presStyleLbl="sibTrans2D1" presStyleIdx="4" presStyleCnt="9" custScaleX="138450" custScaleY="81700"/>
      <dgm:spPr>
        <a:prstGeom prst="leftArrow">
          <a:avLst/>
        </a:prstGeom>
      </dgm:spPr>
      <dgm:t>
        <a:bodyPr/>
        <a:lstStyle/>
        <a:p>
          <a:endParaRPr lang="es-ES"/>
        </a:p>
      </dgm:t>
    </dgm:pt>
    <dgm:pt modelId="{D0A79F08-467B-4922-AC78-D32BFFA812E5}" type="pres">
      <dgm:prSet presAssocID="{C096C630-D598-4003-8F59-6706B8DEA8BD}" presName="connectorText" presStyleLbl="sibTrans2D1" presStyleIdx="4" presStyleCnt="9"/>
      <dgm:spPr/>
      <dgm:t>
        <a:bodyPr/>
        <a:lstStyle/>
        <a:p>
          <a:endParaRPr lang="es-ES"/>
        </a:p>
      </dgm:t>
    </dgm:pt>
    <dgm:pt modelId="{18196B00-0175-4211-A5E6-4AEB814DBF3A}" type="pres">
      <dgm:prSet presAssocID="{09230504-CD04-4452-A3E6-FD39132D6E2A}" presName="node" presStyleLbl="node1" presStyleIdx="4" presStyleCnt="9" custScaleX="230316" custRadScaleRad="114520" custRadScaleInc="-5451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E12F4EE-B497-44C1-9EBC-B05998DB6DCC}" type="pres">
      <dgm:prSet presAssocID="{79C8B89C-D6BC-494C-8E62-0A9AD759DA17}" presName="parTrans" presStyleLbl="sibTrans2D1" presStyleIdx="5" presStyleCnt="9" custScaleX="137020" custScaleY="67457"/>
      <dgm:spPr>
        <a:prstGeom prst="leftArrow">
          <a:avLst/>
        </a:prstGeom>
      </dgm:spPr>
      <dgm:t>
        <a:bodyPr/>
        <a:lstStyle/>
        <a:p>
          <a:endParaRPr lang="es-ES"/>
        </a:p>
      </dgm:t>
    </dgm:pt>
    <dgm:pt modelId="{C7732658-E3A9-4735-B99D-0B34E953FBB4}" type="pres">
      <dgm:prSet presAssocID="{79C8B89C-D6BC-494C-8E62-0A9AD759DA17}" presName="connectorText" presStyleLbl="sibTrans2D1" presStyleIdx="5" presStyleCnt="9"/>
      <dgm:spPr/>
      <dgm:t>
        <a:bodyPr/>
        <a:lstStyle/>
        <a:p>
          <a:endParaRPr lang="es-ES"/>
        </a:p>
      </dgm:t>
    </dgm:pt>
    <dgm:pt modelId="{25E19CCC-CDAA-4964-ACE4-817E48952FF2}" type="pres">
      <dgm:prSet presAssocID="{23658C40-ED79-4325-9435-752C9F80CE8B}" presName="node" presStyleLbl="node1" presStyleIdx="5" presStyleCnt="9" custScaleX="190563" custRadScaleRad="116634" custRadScaleInc="6298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DF6134E-3EFF-48E7-90A3-F109EC70FEE2}" type="pres">
      <dgm:prSet presAssocID="{B689C427-7A21-48BE-AEE8-1E2979CFFE03}" presName="parTrans" presStyleLbl="sibTrans2D1" presStyleIdx="6" presStyleCnt="9" custScaleX="158560" custScaleY="77414" custLinFactNeighborX="-11725" custLinFactNeighborY="17797"/>
      <dgm:spPr>
        <a:prstGeom prst="leftArrow">
          <a:avLst/>
        </a:prstGeom>
      </dgm:spPr>
      <dgm:t>
        <a:bodyPr/>
        <a:lstStyle/>
        <a:p>
          <a:endParaRPr lang="es-ES"/>
        </a:p>
      </dgm:t>
    </dgm:pt>
    <dgm:pt modelId="{3A592165-2386-40CD-A686-140FE87FF929}" type="pres">
      <dgm:prSet presAssocID="{B689C427-7A21-48BE-AEE8-1E2979CFFE03}" presName="connectorText" presStyleLbl="sibTrans2D1" presStyleIdx="6" presStyleCnt="9"/>
      <dgm:spPr/>
      <dgm:t>
        <a:bodyPr/>
        <a:lstStyle/>
        <a:p>
          <a:endParaRPr lang="es-ES"/>
        </a:p>
      </dgm:t>
    </dgm:pt>
    <dgm:pt modelId="{55A306BA-4953-480A-AFA4-F611BF218758}" type="pres">
      <dgm:prSet presAssocID="{8E2E8F7A-A75D-4139-8AB3-8B8339013B19}" presName="node" presStyleLbl="node1" presStyleIdx="6" presStyleCnt="9" custScaleX="181974" custRadScaleRad="134732" custRadScaleInc="4497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C2FB80E-BCBA-49C1-BD28-9DA5B4DBC291}" type="pres">
      <dgm:prSet presAssocID="{971C8A3F-6FF6-4E23-BFA3-69DD0762A9E5}" presName="parTrans" presStyleLbl="sibTrans2D1" presStyleIdx="7" presStyleCnt="9" custScaleX="158560" custScaleY="77414"/>
      <dgm:spPr>
        <a:prstGeom prst="leftArrow">
          <a:avLst/>
        </a:prstGeom>
      </dgm:spPr>
      <dgm:t>
        <a:bodyPr/>
        <a:lstStyle/>
        <a:p>
          <a:endParaRPr lang="es-ES"/>
        </a:p>
      </dgm:t>
    </dgm:pt>
    <dgm:pt modelId="{273C704E-7A05-4F31-A843-763DBB8F8F49}" type="pres">
      <dgm:prSet presAssocID="{971C8A3F-6FF6-4E23-BFA3-69DD0762A9E5}" presName="connectorText" presStyleLbl="sibTrans2D1" presStyleIdx="7" presStyleCnt="9"/>
      <dgm:spPr/>
      <dgm:t>
        <a:bodyPr/>
        <a:lstStyle/>
        <a:p>
          <a:endParaRPr lang="es-ES"/>
        </a:p>
      </dgm:t>
    </dgm:pt>
    <dgm:pt modelId="{2B7C73F7-DB15-4B94-BE53-BAA49842CCD8}" type="pres">
      <dgm:prSet presAssocID="{9F130BE0-F49D-4A7F-ABEC-97BEFD74BFE8}" presName="node" presStyleLbl="node1" presStyleIdx="7" presStyleCnt="9" custScaleX="185008" custRadScaleRad="133379" custRadScaleInc="594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1D7BC9F-0AC6-44FD-B8DF-86CFE62FC3D3}" type="pres">
      <dgm:prSet presAssocID="{63B87072-37BF-4561-B05A-C60E6380AF79}" presName="parTrans" presStyleLbl="sibTrans2D1" presStyleIdx="8" presStyleCnt="9" custScaleX="158560" custScaleY="77414" custLinFactNeighborX="-9831" custLinFactNeighborY="-2543"/>
      <dgm:spPr>
        <a:prstGeom prst="leftArrow">
          <a:avLst/>
        </a:prstGeom>
      </dgm:spPr>
      <dgm:t>
        <a:bodyPr/>
        <a:lstStyle/>
        <a:p>
          <a:endParaRPr lang="es-ES"/>
        </a:p>
      </dgm:t>
    </dgm:pt>
    <dgm:pt modelId="{41A04708-A5D6-47BD-9C9A-2437E9E5F388}" type="pres">
      <dgm:prSet presAssocID="{63B87072-37BF-4561-B05A-C60E6380AF79}" presName="connectorText" presStyleLbl="sibTrans2D1" presStyleIdx="8" presStyleCnt="9"/>
      <dgm:spPr/>
      <dgm:t>
        <a:bodyPr/>
        <a:lstStyle/>
        <a:p>
          <a:endParaRPr lang="es-ES"/>
        </a:p>
      </dgm:t>
    </dgm:pt>
    <dgm:pt modelId="{D7B55CDC-6308-4ABA-AA57-998B292FDED7}" type="pres">
      <dgm:prSet presAssocID="{2BCC0C48-E008-472E-92D5-478DC92D69F7}" presName="node" presStyleLbl="node1" presStyleIdx="8" presStyleCnt="9" custScaleX="167406" custRadScaleRad="127469" custRadScaleInc="-3880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132F0C9-B4CD-44B4-80C5-3C33D1C4FE96}" type="presOf" srcId="{79C8B89C-D6BC-494C-8E62-0A9AD759DA17}" destId="{5E12F4EE-B497-44C1-9EBC-B05998DB6DCC}" srcOrd="0" destOrd="0" presId="urn:microsoft.com/office/officeart/2005/8/layout/radial5"/>
    <dgm:cxn modelId="{7E15EF9B-A506-4FAE-A59B-F6B519D25DE8}" type="presOf" srcId="{E7D7E594-AC24-4392-B714-EAAF98FCCB1D}" destId="{8D8A71C7-F946-484E-B924-59D34D5C554C}" srcOrd="1" destOrd="0" presId="urn:microsoft.com/office/officeart/2005/8/layout/radial5"/>
    <dgm:cxn modelId="{BB8A2E2E-BEFF-49D1-9E21-6040179FED2B}" srcId="{2A66663B-C5F6-49AF-A97A-6CF31C269D7F}" destId="{2BCC0C48-E008-472E-92D5-478DC92D69F7}" srcOrd="8" destOrd="0" parTransId="{63B87072-37BF-4561-B05A-C60E6380AF79}" sibTransId="{84643714-178A-428A-BFC4-EAF23EC76F23}"/>
    <dgm:cxn modelId="{67B44E56-281C-4C2B-A180-E7EAE000E750}" type="presOf" srcId="{B3983911-1349-4047-9114-90E59CE9AB48}" destId="{AE34F8D2-2C30-48D0-AA66-AC74B70CE4DF}" srcOrd="0" destOrd="0" presId="urn:microsoft.com/office/officeart/2005/8/layout/radial5"/>
    <dgm:cxn modelId="{053C6582-ECAC-4E7B-8D6D-F49C3152F158}" type="presOf" srcId="{8E2E8F7A-A75D-4139-8AB3-8B8339013B19}" destId="{55A306BA-4953-480A-AFA4-F611BF218758}" srcOrd="0" destOrd="0" presId="urn:microsoft.com/office/officeart/2005/8/layout/radial5"/>
    <dgm:cxn modelId="{DEDBD08F-CDCB-4F1B-8E6B-183183071588}" type="presOf" srcId="{AE0520F4-E6E6-412B-B303-A0F0A4079C54}" destId="{7612CF9B-6F6A-48DF-869A-6461F0F65B5A}" srcOrd="1" destOrd="0" presId="urn:microsoft.com/office/officeart/2005/8/layout/radial5"/>
    <dgm:cxn modelId="{E9826C77-8B01-400D-963D-31D66D013109}" type="presOf" srcId="{79C8B89C-D6BC-494C-8E62-0A9AD759DA17}" destId="{C7732658-E3A9-4735-B99D-0B34E953FBB4}" srcOrd="1" destOrd="0" presId="urn:microsoft.com/office/officeart/2005/8/layout/radial5"/>
    <dgm:cxn modelId="{1CCD7205-14C4-43B1-B46B-C9869F9484A6}" type="presOf" srcId="{2BCC0C48-E008-472E-92D5-478DC92D69F7}" destId="{D7B55CDC-6308-4ABA-AA57-998B292FDED7}" srcOrd="0" destOrd="0" presId="urn:microsoft.com/office/officeart/2005/8/layout/radial5"/>
    <dgm:cxn modelId="{52B61B84-31EE-4CCF-868F-2CEB5ECDDDC8}" srcId="{2A66663B-C5F6-49AF-A97A-6CF31C269D7F}" destId="{8E2E8F7A-A75D-4139-8AB3-8B8339013B19}" srcOrd="6" destOrd="0" parTransId="{B689C427-7A21-48BE-AEE8-1E2979CFFE03}" sibTransId="{59492F4D-1F5F-4C8C-B83A-924BE6D20893}"/>
    <dgm:cxn modelId="{B4C799A2-26EB-4901-90B1-BCD948A0B1A2}" srcId="{2A66663B-C5F6-49AF-A97A-6CF31C269D7F}" destId="{23658C40-ED79-4325-9435-752C9F80CE8B}" srcOrd="5" destOrd="0" parTransId="{79C8B89C-D6BC-494C-8E62-0A9AD759DA17}" sibTransId="{3EDE791F-2A6A-48AC-B10F-5A21FC6B5991}"/>
    <dgm:cxn modelId="{71207FCD-2574-4376-8FE2-97F0179A75E2}" type="presOf" srcId="{2A66663B-C5F6-49AF-A97A-6CF31C269D7F}" destId="{21A7FAEA-CE1D-4D7A-8B7E-04421F501895}" srcOrd="0" destOrd="0" presId="urn:microsoft.com/office/officeart/2005/8/layout/radial5"/>
    <dgm:cxn modelId="{7B00EC1F-8112-41AB-B21B-802B3FB3F480}" srcId="{B3983911-1349-4047-9114-90E59CE9AB48}" destId="{2A66663B-C5F6-49AF-A97A-6CF31C269D7F}" srcOrd="0" destOrd="0" parTransId="{D6BAD540-67E5-4FFE-B316-8CC5B3AE130D}" sibTransId="{428F6001-06D7-4DB7-80B1-5A1F83D09D7C}"/>
    <dgm:cxn modelId="{A6B99C95-3F97-4F7A-B04C-FCC6B2F1B318}" type="presOf" srcId="{23658C40-ED79-4325-9435-752C9F80CE8B}" destId="{25E19CCC-CDAA-4964-ACE4-817E48952FF2}" srcOrd="0" destOrd="0" presId="urn:microsoft.com/office/officeart/2005/8/layout/radial5"/>
    <dgm:cxn modelId="{3ACA6C82-0312-468C-9A5B-5AA31924F1E0}" srcId="{2A66663B-C5F6-49AF-A97A-6CF31C269D7F}" destId="{AA78C166-C1D0-4B23-B20A-2C8AA91685CD}" srcOrd="3" destOrd="0" parTransId="{9D6BA2C3-B7C0-4E5A-8DD7-A5B894273720}" sibTransId="{E805E1DD-B342-41ED-9EF3-28BFC4EF25A9}"/>
    <dgm:cxn modelId="{B2E61459-D630-4538-A874-3C02337B32E5}" type="presOf" srcId="{F233C1C1-1309-4489-A479-49F02A91A910}" destId="{B0A852DA-1279-45E5-BD07-59958519C3EE}" srcOrd="0" destOrd="0" presId="urn:microsoft.com/office/officeart/2005/8/layout/radial5"/>
    <dgm:cxn modelId="{5A35671F-4A97-4841-AE1E-09B523CA4246}" srcId="{2A66663B-C5F6-49AF-A97A-6CF31C269D7F}" destId="{A75E7C4D-BF41-48E1-AA04-522EA0795C2E}" srcOrd="1" destOrd="0" parTransId="{AE0520F4-E6E6-412B-B303-A0F0A4079C54}" sibTransId="{CB25DA03-D08C-44A0-97AF-201D4DBF6DE5}"/>
    <dgm:cxn modelId="{3E417CCA-0407-4A81-87E7-D1EE3114A723}" type="presOf" srcId="{63B87072-37BF-4561-B05A-C60E6380AF79}" destId="{71D7BC9F-0AC6-44FD-B8DF-86CFE62FC3D3}" srcOrd="0" destOrd="0" presId="urn:microsoft.com/office/officeart/2005/8/layout/radial5"/>
    <dgm:cxn modelId="{C700C33E-3B3C-4DA7-B9EB-BC3BF2E31DD3}" type="presOf" srcId="{971C8A3F-6FF6-4E23-BFA3-69DD0762A9E5}" destId="{EC2FB80E-BCBA-49C1-BD28-9DA5B4DBC291}" srcOrd="0" destOrd="0" presId="urn:microsoft.com/office/officeart/2005/8/layout/radial5"/>
    <dgm:cxn modelId="{6D44C8E6-C334-4615-B2B7-672D2537B437}" type="presOf" srcId="{E7E56D9D-4394-4C66-B306-546AC4C300CC}" destId="{ECB05628-EABD-4C22-A6B9-EB9FF7FBD0D6}" srcOrd="0" destOrd="0" presId="urn:microsoft.com/office/officeart/2005/8/layout/radial5"/>
    <dgm:cxn modelId="{A8D183D1-549F-41BF-AC9A-6094DDEEB36D}" type="presOf" srcId="{C096C630-D598-4003-8F59-6706B8DEA8BD}" destId="{D02B3B1B-3D17-4B07-A1CC-D81FC79A14BC}" srcOrd="0" destOrd="0" presId="urn:microsoft.com/office/officeart/2005/8/layout/radial5"/>
    <dgm:cxn modelId="{40A10D4C-D83E-4382-AE17-C01A51F96DF5}" type="presOf" srcId="{09230504-CD04-4452-A3E6-FD39132D6E2A}" destId="{18196B00-0175-4211-A5E6-4AEB814DBF3A}" srcOrd="0" destOrd="0" presId="urn:microsoft.com/office/officeart/2005/8/layout/radial5"/>
    <dgm:cxn modelId="{B21AFC30-9976-47A0-A072-502ABB5665CD}" type="presOf" srcId="{E7D7E594-AC24-4392-B714-EAAF98FCCB1D}" destId="{CD21E2B1-F864-4B35-8FAF-10ECC68FC2AA}" srcOrd="0" destOrd="0" presId="urn:microsoft.com/office/officeart/2005/8/layout/radial5"/>
    <dgm:cxn modelId="{3F1A8FC2-B35A-4F3F-BB5E-845FE547A0CA}" srcId="{2A66663B-C5F6-49AF-A97A-6CF31C269D7F}" destId="{09230504-CD04-4452-A3E6-FD39132D6E2A}" srcOrd="4" destOrd="0" parTransId="{C096C630-D598-4003-8F59-6706B8DEA8BD}" sibTransId="{8394BEC9-9B95-45D2-A80E-8BC399B87B7C}"/>
    <dgm:cxn modelId="{13C534F9-5A18-422E-8EAB-15291AA5B01A}" type="presOf" srcId="{E4AA5857-D876-45A4-9B60-7851800273DF}" destId="{14FF5DB0-524D-47CB-9B64-720008440975}" srcOrd="0" destOrd="0" presId="urn:microsoft.com/office/officeart/2005/8/layout/radial5"/>
    <dgm:cxn modelId="{3E7044BB-7F01-468B-AD03-0BB6B4B3C1A1}" type="presOf" srcId="{9D6BA2C3-B7C0-4E5A-8DD7-A5B894273720}" destId="{AC261A3E-E308-4C8A-8101-741CB4FE198D}" srcOrd="0" destOrd="0" presId="urn:microsoft.com/office/officeart/2005/8/layout/radial5"/>
    <dgm:cxn modelId="{C4F833DB-40F6-4169-9B4C-4EDAA8C2E24A}" type="presOf" srcId="{A75E7C4D-BF41-48E1-AA04-522EA0795C2E}" destId="{DE73FDBA-5E9A-49ED-A84C-C236831B37B9}" srcOrd="0" destOrd="0" presId="urn:microsoft.com/office/officeart/2005/8/layout/radial5"/>
    <dgm:cxn modelId="{BCC9B5E3-4101-4354-BB59-0470FE0C0F60}" type="presOf" srcId="{AE0520F4-E6E6-412B-B303-A0F0A4079C54}" destId="{85041DB3-97DB-4785-889D-639E78BC1C58}" srcOrd="0" destOrd="0" presId="urn:microsoft.com/office/officeart/2005/8/layout/radial5"/>
    <dgm:cxn modelId="{F900936C-88B3-410C-9ECF-0C34E8F1E8B9}" type="presOf" srcId="{B689C427-7A21-48BE-AEE8-1E2979CFFE03}" destId="{3A592165-2386-40CD-A686-140FE87FF929}" srcOrd="1" destOrd="0" presId="urn:microsoft.com/office/officeart/2005/8/layout/radial5"/>
    <dgm:cxn modelId="{FB69BF1B-F7CC-4487-B894-83A90C9459EE}" srcId="{2A66663B-C5F6-49AF-A97A-6CF31C269D7F}" destId="{9F130BE0-F49D-4A7F-ABEC-97BEFD74BFE8}" srcOrd="7" destOrd="0" parTransId="{971C8A3F-6FF6-4E23-BFA3-69DD0762A9E5}" sibTransId="{6436BEFD-BA82-484D-804F-5DA1B664E418}"/>
    <dgm:cxn modelId="{85F7A18C-F4DB-4402-819E-6759DEE6A7F9}" type="presOf" srcId="{E7E56D9D-4394-4C66-B306-546AC4C300CC}" destId="{541D992C-400A-4802-B1B5-6706BDE27DB4}" srcOrd="1" destOrd="0" presId="urn:microsoft.com/office/officeart/2005/8/layout/radial5"/>
    <dgm:cxn modelId="{0B644955-AE73-4303-8FF0-DDF19BD7EBF8}" type="presOf" srcId="{63B87072-37BF-4561-B05A-C60E6380AF79}" destId="{41A04708-A5D6-47BD-9C9A-2437E9E5F388}" srcOrd="1" destOrd="0" presId="urn:microsoft.com/office/officeart/2005/8/layout/radial5"/>
    <dgm:cxn modelId="{0FF45C5F-26FF-47CE-9A08-3ACADACC53EB}" type="presOf" srcId="{C096C630-D598-4003-8F59-6706B8DEA8BD}" destId="{D0A79F08-467B-4922-AC78-D32BFFA812E5}" srcOrd="1" destOrd="0" presId="urn:microsoft.com/office/officeart/2005/8/layout/radial5"/>
    <dgm:cxn modelId="{F5A6D42B-CEA9-40FD-8605-D9BC2899C4E7}" type="presOf" srcId="{9D6BA2C3-B7C0-4E5A-8DD7-A5B894273720}" destId="{E6131FAC-FBCD-4767-8F64-6FF085DC55A4}" srcOrd="1" destOrd="0" presId="urn:microsoft.com/office/officeart/2005/8/layout/radial5"/>
    <dgm:cxn modelId="{4C78D12A-A353-4EBA-AE80-41B6625C50AC}" type="presOf" srcId="{B689C427-7A21-48BE-AEE8-1E2979CFFE03}" destId="{3DF6134E-3EFF-48E7-90A3-F109EC70FEE2}" srcOrd="0" destOrd="0" presId="urn:microsoft.com/office/officeart/2005/8/layout/radial5"/>
    <dgm:cxn modelId="{81A8263E-099F-4144-995E-66F981BA7EAA}" srcId="{2A66663B-C5F6-49AF-A97A-6CF31C269D7F}" destId="{F233C1C1-1309-4489-A479-49F02A91A910}" srcOrd="0" destOrd="0" parTransId="{E7E56D9D-4394-4C66-B306-546AC4C300CC}" sibTransId="{BC5F2650-8F86-45DF-BFA5-A4E9471D7851}"/>
    <dgm:cxn modelId="{02ACE90B-CAFC-40E7-B381-8446B5915777}" type="presOf" srcId="{9F130BE0-F49D-4A7F-ABEC-97BEFD74BFE8}" destId="{2B7C73F7-DB15-4B94-BE53-BAA49842CCD8}" srcOrd="0" destOrd="0" presId="urn:microsoft.com/office/officeart/2005/8/layout/radial5"/>
    <dgm:cxn modelId="{F5AD8989-544C-4C85-B179-421A98021243}" type="presOf" srcId="{971C8A3F-6FF6-4E23-BFA3-69DD0762A9E5}" destId="{273C704E-7A05-4F31-A843-763DBB8F8F49}" srcOrd="1" destOrd="0" presId="urn:microsoft.com/office/officeart/2005/8/layout/radial5"/>
    <dgm:cxn modelId="{C93D2541-9BFB-429C-B1D5-DF8B2814EDC9}" type="presOf" srcId="{AA78C166-C1D0-4B23-B20A-2C8AA91685CD}" destId="{7170F3B1-F77A-4FA8-ACDE-B819B9F11247}" srcOrd="0" destOrd="0" presId="urn:microsoft.com/office/officeart/2005/8/layout/radial5"/>
    <dgm:cxn modelId="{E8ABECE8-BFA3-4439-BD99-A64253AE41E7}" srcId="{2A66663B-C5F6-49AF-A97A-6CF31C269D7F}" destId="{E4AA5857-D876-45A4-9B60-7851800273DF}" srcOrd="2" destOrd="0" parTransId="{E7D7E594-AC24-4392-B714-EAAF98FCCB1D}" sibTransId="{D42EC1E1-723F-4DB8-BA4D-B463BE42054C}"/>
    <dgm:cxn modelId="{FB58A70F-7056-40D7-B3B2-666B4F9CF0AB}" type="presParOf" srcId="{AE34F8D2-2C30-48D0-AA66-AC74B70CE4DF}" destId="{21A7FAEA-CE1D-4D7A-8B7E-04421F501895}" srcOrd="0" destOrd="0" presId="urn:microsoft.com/office/officeart/2005/8/layout/radial5"/>
    <dgm:cxn modelId="{97EB6C8E-8B86-4BD0-B92E-FB00FBDD53D2}" type="presParOf" srcId="{AE34F8D2-2C30-48D0-AA66-AC74B70CE4DF}" destId="{ECB05628-EABD-4C22-A6B9-EB9FF7FBD0D6}" srcOrd="1" destOrd="0" presId="urn:microsoft.com/office/officeart/2005/8/layout/radial5"/>
    <dgm:cxn modelId="{0059F51C-4B39-4995-8BEA-99E97AFF3D1A}" type="presParOf" srcId="{ECB05628-EABD-4C22-A6B9-EB9FF7FBD0D6}" destId="{541D992C-400A-4802-B1B5-6706BDE27DB4}" srcOrd="0" destOrd="0" presId="urn:microsoft.com/office/officeart/2005/8/layout/radial5"/>
    <dgm:cxn modelId="{015CDC6B-0A56-49EF-8C07-C3CB6B5A270E}" type="presParOf" srcId="{AE34F8D2-2C30-48D0-AA66-AC74B70CE4DF}" destId="{B0A852DA-1279-45E5-BD07-59958519C3EE}" srcOrd="2" destOrd="0" presId="urn:microsoft.com/office/officeart/2005/8/layout/radial5"/>
    <dgm:cxn modelId="{A044822E-7573-4A32-90D1-57D48A68130F}" type="presParOf" srcId="{AE34F8D2-2C30-48D0-AA66-AC74B70CE4DF}" destId="{85041DB3-97DB-4785-889D-639E78BC1C58}" srcOrd="3" destOrd="0" presId="urn:microsoft.com/office/officeart/2005/8/layout/radial5"/>
    <dgm:cxn modelId="{1B66710C-D317-45E5-ACA5-C574472BC713}" type="presParOf" srcId="{85041DB3-97DB-4785-889D-639E78BC1C58}" destId="{7612CF9B-6F6A-48DF-869A-6461F0F65B5A}" srcOrd="0" destOrd="0" presId="urn:microsoft.com/office/officeart/2005/8/layout/radial5"/>
    <dgm:cxn modelId="{19DDC01D-8AFC-4966-96DB-9EB0674843EA}" type="presParOf" srcId="{AE34F8D2-2C30-48D0-AA66-AC74B70CE4DF}" destId="{DE73FDBA-5E9A-49ED-A84C-C236831B37B9}" srcOrd="4" destOrd="0" presId="urn:microsoft.com/office/officeart/2005/8/layout/radial5"/>
    <dgm:cxn modelId="{19F541C4-208D-4A91-A610-605871A41544}" type="presParOf" srcId="{AE34F8D2-2C30-48D0-AA66-AC74B70CE4DF}" destId="{CD21E2B1-F864-4B35-8FAF-10ECC68FC2AA}" srcOrd="5" destOrd="0" presId="urn:microsoft.com/office/officeart/2005/8/layout/radial5"/>
    <dgm:cxn modelId="{D79250E3-6FD1-4636-8C7B-71E9C27D3083}" type="presParOf" srcId="{CD21E2B1-F864-4B35-8FAF-10ECC68FC2AA}" destId="{8D8A71C7-F946-484E-B924-59D34D5C554C}" srcOrd="0" destOrd="0" presId="urn:microsoft.com/office/officeart/2005/8/layout/radial5"/>
    <dgm:cxn modelId="{F13E89CC-C000-4227-B8DC-C179D2D6395E}" type="presParOf" srcId="{AE34F8D2-2C30-48D0-AA66-AC74B70CE4DF}" destId="{14FF5DB0-524D-47CB-9B64-720008440975}" srcOrd="6" destOrd="0" presId="urn:microsoft.com/office/officeart/2005/8/layout/radial5"/>
    <dgm:cxn modelId="{5FE6A0C1-7DA8-4F0E-AC48-90A7321E6AD6}" type="presParOf" srcId="{AE34F8D2-2C30-48D0-AA66-AC74B70CE4DF}" destId="{AC261A3E-E308-4C8A-8101-741CB4FE198D}" srcOrd="7" destOrd="0" presId="urn:microsoft.com/office/officeart/2005/8/layout/radial5"/>
    <dgm:cxn modelId="{5699C399-F80B-4E4B-AC12-5FCB33922BFD}" type="presParOf" srcId="{AC261A3E-E308-4C8A-8101-741CB4FE198D}" destId="{E6131FAC-FBCD-4767-8F64-6FF085DC55A4}" srcOrd="0" destOrd="0" presId="urn:microsoft.com/office/officeart/2005/8/layout/radial5"/>
    <dgm:cxn modelId="{24AC167B-6C2D-4A65-BE5C-BCE94086AD41}" type="presParOf" srcId="{AE34F8D2-2C30-48D0-AA66-AC74B70CE4DF}" destId="{7170F3B1-F77A-4FA8-ACDE-B819B9F11247}" srcOrd="8" destOrd="0" presId="urn:microsoft.com/office/officeart/2005/8/layout/radial5"/>
    <dgm:cxn modelId="{D56C0C65-D132-4162-B731-8141DDABD22E}" type="presParOf" srcId="{AE34F8D2-2C30-48D0-AA66-AC74B70CE4DF}" destId="{D02B3B1B-3D17-4B07-A1CC-D81FC79A14BC}" srcOrd="9" destOrd="0" presId="urn:microsoft.com/office/officeart/2005/8/layout/radial5"/>
    <dgm:cxn modelId="{25468F8C-E02A-434D-A39B-BDE3D4C8325D}" type="presParOf" srcId="{D02B3B1B-3D17-4B07-A1CC-D81FC79A14BC}" destId="{D0A79F08-467B-4922-AC78-D32BFFA812E5}" srcOrd="0" destOrd="0" presId="urn:microsoft.com/office/officeart/2005/8/layout/radial5"/>
    <dgm:cxn modelId="{BA849E5B-A0C7-4FC3-99E9-7FA9FA73F287}" type="presParOf" srcId="{AE34F8D2-2C30-48D0-AA66-AC74B70CE4DF}" destId="{18196B00-0175-4211-A5E6-4AEB814DBF3A}" srcOrd="10" destOrd="0" presId="urn:microsoft.com/office/officeart/2005/8/layout/radial5"/>
    <dgm:cxn modelId="{8FA7A229-A6A7-4EE3-ACD2-6CFC36417B32}" type="presParOf" srcId="{AE34F8D2-2C30-48D0-AA66-AC74B70CE4DF}" destId="{5E12F4EE-B497-44C1-9EBC-B05998DB6DCC}" srcOrd="11" destOrd="0" presId="urn:microsoft.com/office/officeart/2005/8/layout/radial5"/>
    <dgm:cxn modelId="{F6FD9FCC-BA24-4830-8EA7-C6EB56B3E1CF}" type="presParOf" srcId="{5E12F4EE-B497-44C1-9EBC-B05998DB6DCC}" destId="{C7732658-E3A9-4735-B99D-0B34E953FBB4}" srcOrd="0" destOrd="0" presId="urn:microsoft.com/office/officeart/2005/8/layout/radial5"/>
    <dgm:cxn modelId="{91289ABC-C487-4884-8F8F-230A425E80A5}" type="presParOf" srcId="{AE34F8D2-2C30-48D0-AA66-AC74B70CE4DF}" destId="{25E19CCC-CDAA-4964-ACE4-817E48952FF2}" srcOrd="12" destOrd="0" presId="urn:microsoft.com/office/officeart/2005/8/layout/radial5"/>
    <dgm:cxn modelId="{83704B01-B2D3-402A-8A9A-E7974E72DD39}" type="presParOf" srcId="{AE34F8D2-2C30-48D0-AA66-AC74B70CE4DF}" destId="{3DF6134E-3EFF-48E7-90A3-F109EC70FEE2}" srcOrd="13" destOrd="0" presId="urn:microsoft.com/office/officeart/2005/8/layout/radial5"/>
    <dgm:cxn modelId="{0B2EFF65-F214-4965-ACAE-71177AA05A7D}" type="presParOf" srcId="{3DF6134E-3EFF-48E7-90A3-F109EC70FEE2}" destId="{3A592165-2386-40CD-A686-140FE87FF929}" srcOrd="0" destOrd="0" presId="urn:microsoft.com/office/officeart/2005/8/layout/radial5"/>
    <dgm:cxn modelId="{F54BD27A-23DC-4A92-B6A5-51D04B20E6F3}" type="presParOf" srcId="{AE34F8D2-2C30-48D0-AA66-AC74B70CE4DF}" destId="{55A306BA-4953-480A-AFA4-F611BF218758}" srcOrd="14" destOrd="0" presId="urn:microsoft.com/office/officeart/2005/8/layout/radial5"/>
    <dgm:cxn modelId="{44354124-68C4-4FE8-AC1A-2CCB03DC3671}" type="presParOf" srcId="{AE34F8D2-2C30-48D0-AA66-AC74B70CE4DF}" destId="{EC2FB80E-BCBA-49C1-BD28-9DA5B4DBC291}" srcOrd="15" destOrd="0" presId="urn:microsoft.com/office/officeart/2005/8/layout/radial5"/>
    <dgm:cxn modelId="{0FBCE9F5-A5DA-48D5-B79E-37C1ED2B69C8}" type="presParOf" srcId="{EC2FB80E-BCBA-49C1-BD28-9DA5B4DBC291}" destId="{273C704E-7A05-4F31-A843-763DBB8F8F49}" srcOrd="0" destOrd="0" presId="urn:microsoft.com/office/officeart/2005/8/layout/radial5"/>
    <dgm:cxn modelId="{52C02E7A-0CA2-4CD4-AE13-51888037E861}" type="presParOf" srcId="{AE34F8D2-2C30-48D0-AA66-AC74B70CE4DF}" destId="{2B7C73F7-DB15-4B94-BE53-BAA49842CCD8}" srcOrd="16" destOrd="0" presId="urn:microsoft.com/office/officeart/2005/8/layout/radial5"/>
    <dgm:cxn modelId="{EF7C977F-5870-4FD3-B674-FAD42BE40518}" type="presParOf" srcId="{AE34F8D2-2C30-48D0-AA66-AC74B70CE4DF}" destId="{71D7BC9F-0AC6-44FD-B8DF-86CFE62FC3D3}" srcOrd="17" destOrd="0" presId="urn:microsoft.com/office/officeart/2005/8/layout/radial5"/>
    <dgm:cxn modelId="{D0FE4F35-4EAE-460B-B76C-F7C31F4E4264}" type="presParOf" srcId="{71D7BC9F-0AC6-44FD-B8DF-86CFE62FC3D3}" destId="{41A04708-A5D6-47BD-9C9A-2437E9E5F388}" srcOrd="0" destOrd="0" presId="urn:microsoft.com/office/officeart/2005/8/layout/radial5"/>
    <dgm:cxn modelId="{F75AA865-1602-4824-96EC-0262D4B50811}" type="presParOf" srcId="{AE34F8D2-2C30-48D0-AA66-AC74B70CE4DF}" destId="{D7B55CDC-6308-4ABA-AA57-998B292FDED7}" srcOrd="1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958517-1E4C-4A39-9123-11027AF23B93}">
      <dsp:nvSpPr>
        <dsp:cNvPr id="0" name=""/>
        <dsp:cNvSpPr/>
      </dsp:nvSpPr>
      <dsp:spPr>
        <a:xfrm>
          <a:off x="0" y="2421275"/>
          <a:ext cx="2551793" cy="1440000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60A8D8-69D9-43BB-B9A2-8256435B760E}">
      <dsp:nvSpPr>
        <dsp:cNvPr id="0" name=""/>
        <dsp:cNvSpPr/>
      </dsp:nvSpPr>
      <dsp:spPr>
        <a:xfrm>
          <a:off x="83506" y="2769403"/>
          <a:ext cx="209077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03200" rIns="0" bIns="203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El entorno cambia</a:t>
          </a:r>
          <a:endParaRPr lang="es-ES" sz="2000" kern="1200" dirty="0"/>
        </a:p>
      </dsp:txBody>
      <dsp:txXfrm>
        <a:off x="83506" y="2769403"/>
        <a:ext cx="2090775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88B420-3A37-4243-9C61-A9B0465A4BA2}">
      <dsp:nvSpPr>
        <dsp:cNvPr id="0" name=""/>
        <dsp:cNvSpPr/>
      </dsp:nvSpPr>
      <dsp:spPr>
        <a:xfrm>
          <a:off x="297856" y="1295"/>
          <a:ext cx="1445562" cy="9752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900" kern="1200" dirty="0" smtClean="0"/>
            <a:t>EXPLORATORIO</a:t>
          </a:r>
          <a:endParaRPr lang="es-ES" sz="900" kern="1200" dirty="0"/>
        </a:p>
      </dsp:txBody>
      <dsp:txXfrm>
        <a:off x="509554" y="144115"/>
        <a:ext cx="1022166" cy="689596"/>
      </dsp:txXfrm>
    </dsp:sp>
    <dsp:sp modelId="{FCBEDBE2-7E75-4F52-AFF7-3BA8BC03528E}">
      <dsp:nvSpPr>
        <dsp:cNvPr id="0" name=""/>
        <dsp:cNvSpPr/>
      </dsp:nvSpPr>
      <dsp:spPr>
        <a:xfrm>
          <a:off x="883388" y="1052550"/>
          <a:ext cx="274499" cy="274499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919773" y="1157518"/>
        <a:ext cx="201729" cy="64563"/>
      </dsp:txXfrm>
    </dsp:sp>
    <dsp:sp modelId="{71FB32B7-8715-4F62-8726-DCE7319A9A24}">
      <dsp:nvSpPr>
        <dsp:cNvPr id="0" name=""/>
        <dsp:cNvSpPr/>
      </dsp:nvSpPr>
      <dsp:spPr>
        <a:xfrm>
          <a:off x="325834" y="1403069"/>
          <a:ext cx="1389606" cy="955426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CARÁCTER SOCIAL</a:t>
          </a:r>
          <a:endParaRPr lang="es-ES" sz="1200" kern="1200" dirty="0"/>
        </a:p>
      </dsp:txBody>
      <dsp:txXfrm>
        <a:off x="529337" y="1542988"/>
        <a:ext cx="982600" cy="675588"/>
      </dsp:txXfrm>
    </dsp:sp>
    <dsp:sp modelId="{76569D82-7D65-4F05-9776-32BCD11E843C}">
      <dsp:nvSpPr>
        <dsp:cNvPr id="0" name=""/>
        <dsp:cNvSpPr/>
      </dsp:nvSpPr>
      <dsp:spPr>
        <a:xfrm>
          <a:off x="899533" y="2434515"/>
          <a:ext cx="242207" cy="242207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931638" y="2527135"/>
        <a:ext cx="177997" cy="56967"/>
      </dsp:txXfrm>
    </dsp:sp>
    <dsp:sp modelId="{8CD09F10-8ACF-4FC2-90B4-19279ED5DDD8}">
      <dsp:nvSpPr>
        <dsp:cNvPr id="0" name=""/>
        <dsp:cNvSpPr/>
      </dsp:nvSpPr>
      <dsp:spPr>
        <a:xfrm>
          <a:off x="363778" y="2752742"/>
          <a:ext cx="1313718" cy="967353"/>
        </a:xfrm>
        <a:prstGeom prst="ellipse">
          <a:avLst/>
        </a:prstGeom>
        <a:solidFill>
          <a:srgbClr val="72C8D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SE BUSCA EL CÓMO Y EL POR QUÉ</a:t>
          </a:r>
          <a:endParaRPr lang="es-ES" sz="1200" kern="1200" dirty="0"/>
        </a:p>
      </dsp:txBody>
      <dsp:txXfrm>
        <a:off x="556168" y="2894408"/>
        <a:ext cx="928938" cy="684021"/>
      </dsp:txXfrm>
    </dsp:sp>
    <dsp:sp modelId="{99EC312F-C1E4-4B23-B070-C1F0F4401CA0}">
      <dsp:nvSpPr>
        <dsp:cNvPr id="0" name=""/>
        <dsp:cNvSpPr/>
      </dsp:nvSpPr>
      <dsp:spPr>
        <a:xfrm>
          <a:off x="1883848" y="1686562"/>
          <a:ext cx="297710" cy="3482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500" kern="1200"/>
        </a:p>
      </dsp:txBody>
      <dsp:txXfrm>
        <a:off x="1883848" y="1756215"/>
        <a:ext cx="208397" cy="208959"/>
      </dsp:txXfrm>
    </dsp:sp>
    <dsp:sp modelId="{E794D493-FA0C-40C1-AC77-655BEF457088}">
      <dsp:nvSpPr>
        <dsp:cNvPr id="0" name=""/>
        <dsp:cNvSpPr/>
      </dsp:nvSpPr>
      <dsp:spPr>
        <a:xfrm>
          <a:off x="2305137" y="1187598"/>
          <a:ext cx="1346194" cy="1346194"/>
        </a:xfrm>
        <a:prstGeom prst="ellipse">
          <a:avLst/>
        </a:prstGeom>
        <a:solidFill>
          <a:schemeClr val="accent4">
            <a:lumMod val="50000"/>
            <a:lumOff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MÉTODO DEL CASO</a:t>
          </a:r>
          <a:endParaRPr lang="es-ES" sz="1600" kern="1200" dirty="0"/>
        </a:p>
      </dsp:txBody>
      <dsp:txXfrm>
        <a:off x="2502283" y="1384744"/>
        <a:ext cx="951902" cy="9519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A7FAEA-CE1D-4D7A-8B7E-04421F501895}">
      <dsp:nvSpPr>
        <dsp:cNvPr id="0" name=""/>
        <dsp:cNvSpPr/>
      </dsp:nvSpPr>
      <dsp:spPr>
        <a:xfrm>
          <a:off x="1542095" y="1616209"/>
          <a:ext cx="886810" cy="445608"/>
        </a:xfrm>
        <a:prstGeom prst="rect">
          <a:avLst/>
        </a:pr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b="1" kern="1200" dirty="0" smtClean="0">
              <a:solidFill>
                <a:sysClr val="windowText" lastClr="000000"/>
              </a:solidFill>
            </a:rPr>
            <a:t>HECHOS</a:t>
          </a:r>
          <a:endParaRPr lang="es-ES" sz="1000" b="1" kern="1200" dirty="0">
            <a:solidFill>
              <a:sysClr val="windowText" lastClr="000000"/>
            </a:solidFill>
          </a:endParaRPr>
        </a:p>
      </dsp:txBody>
      <dsp:txXfrm>
        <a:off x="1542095" y="1616209"/>
        <a:ext cx="886810" cy="445608"/>
      </dsp:txXfrm>
    </dsp:sp>
    <dsp:sp modelId="{ECB05628-EABD-4C22-A6B9-EB9FF7FBD0D6}">
      <dsp:nvSpPr>
        <dsp:cNvPr id="0" name=""/>
        <dsp:cNvSpPr/>
      </dsp:nvSpPr>
      <dsp:spPr>
        <a:xfrm rot="16200000">
          <a:off x="1560762" y="1023549"/>
          <a:ext cx="849477" cy="241405"/>
        </a:xfrm>
        <a:prstGeom prst="lef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400" kern="1200"/>
        </a:p>
      </dsp:txBody>
      <dsp:txXfrm>
        <a:off x="1596973" y="1108041"/>
        <a:ext cx="777056" cy="144843"/>
      </dsp:txXfrm>
    </dsp:sp>
    <dsp:sp modelId="{B0A852DA-1279-45E5-BD07-59958519C3EE}">
      <dsp:nvSpPr>
        <dsp:cNvPr id="0" name=""/>
        <dsp:cNvSpPr/>
      </dsp:nvSpPr>
      <dsp:spPr>
        <a:xfrm>
          <a:off x="1272021" y="64237"/>
          <a:ext cx="1426959" cy="578863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>
              <a:solidFill>
                <a:sysClr val="windowText" lastClr="000000"/>
              </a:solidFill>
              <a:latin typeface="Century Gothic" panose="020B0502020202020204" pitchFamily="34" charset="0"/>
            </a:rPr>
            <a:t>Memorias de Sostenibilidad</a:t>
          </a:r>
        </a:p>
      </dsp:txBody>
      <dsp:txXfrm>
        <a:off x="1480994" y="149010"/>
        <a:ext cx="1009013" cy="409317"/>
      </dsp:txXfrm>
    </dsp:sp>
    <dsp:sp modelId="{85041DB3-97DB-4785-889D-639E78BC1C58}">
      <dsp:nvSpPr>
        <dsp:cNvPr id="0" name=""/>
        <dsp:cNvSpPr/>
      </dsp:nvSpPr>
      <dsp:spPr>
        <a:xfrm rot="18830938">
          <a:off x="2144171" y="1161783"/>
          <a:ext cx="761117" cy="231776"/>
        </a:xfrm>
        <a:prstGeom prst="lef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400" kern="1200"/>
        </a:p>
      </dsp:txBody>
      <dsp:txXfrm>
        <a:off x="2154853" y="1233211"/>
        <a:ext cx="691584" cy="139066"/>
      </dsp:txXfrm>
    </dsp:sp>
    <dsp:sp modelId="{DE73FDBA-5E9A-49ED-A84C-C236831B37B9}">
      <dsp:nvSpPr>
        <dsp:cNvPr id="0" name=""/>
        <dsp:cNvSpPr/>
      </dsp:nvSpPr>
      <dsp:spPr>
        <a:xfrm>
          <a:off x="2526699" y="160684"/>
          <a:ext cx="1392110" cy="780676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kern="1200" dirty="0">
              <a:solidFill>
                <a:sysClr val="windowText" lastClr="000000"/>
              </a:solidFill>
              <a:latin typeface="Century Gothic" panose="020B0502020202020204" pitchFamily="34" charset="0"/>
            </a:rPr>
            <a:t>Código ético del grupo empresarial</a:t>
          </a:r>
        </a:p>
      </dsp:txBody>
      <dsp:txXfrm>
        <a:off x="2730569" y="275011"/>
        <a:ext cx="984370" cy="552022"/>
      </dsp:txXfrm>
    </dsp:sp>
    <dsp:sp modelId="{CD21E2B1-F864-4B35-8FAF-10ECC68FC2AA}">
      <dsp:nvSpPr>
        <dsp:cNvPr id="0" name=""/>
        <dsp:cNvSpPr/>
      </dsp:nvSpPr>
      <dsp:spPr>
        <a:xfrm rot="20647363">
          <a:off x="2432162" y="1535030"/>
          <a:ext cx="361400" cy="251086"/>
        </a:xfrm>
        <a:prstGeom prst="lef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400" kern="1200"/>
        </a:p>
      </dsp:txBody>
      <dsp:txXfrm>
        <a:off x="2433599" y="1595551"/>
        <a:ext cx="286074" cy="150652"/>
      </dsp:txXfrm>
    </dsp:sp>
    <dsp:sp modelId="{14FF5DB0-524D-47CB-9B64-720008440975}">
      <dsp:nvSpPr>
        <dsp:cNvPr id="0" name=""/>
        <dsp:cNvSpPr/>
      </dsp:nvSpPr>
      <dsp:spPr>
        <a:xfrm>
          <a:off x="2778314" y="1095639"/>
          <a:ext cx="1339929" cy="654636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kern="1200">
              <a:solidFill>
                <a:sysClr val="windowText" lastClr="000000"/>
              </a:solidFill>
              <a:latin typeface="Century Gothic" panose="020B0502020202020204" pitchFamily="34" charset="0"/>
            </a:rPr>
            <a:t>Entrevistas abiertas</a:t>
          </a:r>
        </a:p>
      </dsp:txBody>
      <dsp:txXfrm>
        <a:off x="2974542" y="1191508"/>
        <a:ext cx="947473" cy="462898"/>
      </dsp:txXfrm>
    </dsp:sp>
    <dsp:sp modelId="{AC261A3E-E308-4C8A-8101-741CB4FE198D}">
      <dsp:nvSpPr>
        <dsp:cNvPr id="0" name=""/>
        <dsp:cNvSpPr/>
      </dsp:nvSpPr>
      <dsp:spPr>
        <a:xfrm rot="1424019">
          <a:off x="2372711" y="1967759"/>
          <a:ext cx="403979" cy="232450"/>
        </a:xfrm>
        <a:prstGeom prst="lef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400" kern="1200"/>
        </a:p>
      </dsp:txBody>
      <dsp:txXfrm>
        <a:off x="2375660" y="2000215"/>
        <a:ext cx="334244" cy="139470"/>
      </dsp:txXfrm>
    </dsp:sp>
    <dsp:sp modelId="{7170F3B1-F77A-4FA8-ACDE-B819B9F11247}">
      <dsp:nvSpPr>
        <dsp:cNvPr id="0" name=""/>
        <dsp:cNvSpPr/>
      </dsp:nvSpPr>
      <dsp:spPr>
        <a:xfrm>
          <a:off x="2496584" y="2124787"/>
          <a:ext cx="1550525" cy="559588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kern="1200">
              <a:solidFill>
                <a:sysClr val="windowText" lastClr="000000"/>
              </a:solidFill>
              <a:latin typeface="Century Gothic" panose="020B0502020202020204" pitchFamily="34" charset="0"/>
            </a:rPr>
            <a:t>Plan de Igualdad</a:t>
          </a:r>
        </a:p>
      </dsp:txBody>
      <dsp:txXfrm>
        <a:off x="2723653" y="2206737"/>
        <a:ext cx="1096387" cy="395688"/>
      </dsp:txXfrm>
    </dsp:sp>
    <dsp:sp modelId="{D02B3B1B-3D17-4B07-A1CC-D81FC79A14BC}">
      <dsp:nvSpPr>
        <dsp:cNvPr id="0" name=""/>
        <dsp:cNvSpPr/>
      </dsp:nvSpPr>
      <dsp:spPr>
        <a:xfrm rot="3545772">
          <a:off x="1993997" y="2338002"/>
          <a:ext cx="742630" cy="271070"/>
        </a:xfrm>
        <a:prstGeom prst="lef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800" kern="1200"/>
        </a:p>
      </dsp:txBody>
      <dsp:txXfrm>
        <a:off x="2013774" y="2357328"/>
        <a:ext cx="661309" cy="162642"/>
      </dsp:txXfrm>
    </dsp:sp>
    <dsp:sp modelId="{18196B00-0175-4211-A5E6-4AEB814DBF3A}">
      <dsp:nvSpPr>
        <dsp:cNvPr id="0" name=""/>
        <dsp:cNvSpPr/>
      </dsp:nvSpPr>
      <dsp:spPr>
        <a:xfrm>
          <a:off x="1960128" y="2908200"/>
          <a:ext cx="1798022" cy="780676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kern="1200">
              <a:solidFill>
                <a:sysClr val="windowText" lastClr="000000"/>
              </a:solidFill>
              <a:latin typeface="Century Gothic" panose="020B0502020202020204" pitchFamily="34" charset="0"/>
            </a:rPr>
            <a:t>Informes de Responsabilidad Social Corporativa</a:t>
          </a:r>
        </a:p>
      </dsp:txBody>
      <dsp:txXfrm>
        <a:off x="2223442" y="3022527"/>
        <a:ext cx="1271394" cy="552022"/>
      </dsp:txXfrm>
    </dsp:sp>
    <dsp:sp modelId="{5E12F4EE-B497-44C1-9EBC-B05998DB6DCC}">
      <dsp:nvSpPr>
        <dsp:cNvPr id="0" name=""/>
        <dsp:cNvSpPr/>
      </dsp:nvSpPr>
      <dsp:spPr>
        <a:xfrm rot="7355832">
          <a:off x="1199632" y="2364740"/>
          <a:ext cx="756257" cy="223813"/>
        </a:xfrm>
        <a:prstGeom prst="lef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400" kern="1200"/>
        </a:p>
      </dsp:txBody>
      <dsp:txXfrm rot="10800000">
        <a:off x="1251290" y="2381219"/>
        <a:ext cx="689113" cy="134287"/>
      </dsp:txXfrm>
    </dsp:sp>
    <dsp:sp modelId="{25E19CCC-CDAA-4964-ACE4-817E48952FF2}">
      <dsp:nvSpPr>
        <dsp:cNvPr id="0" name=""/>
        <dsp:cNvSpPr/>
      </dsp:nvSpPr>
      <dsp:spPr>
        <a:xfrm>
          <a:off x="308356" y="2908199"/>
          <a:ext cx="1487680" cy="780676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kern="1200">
              <a:solidFill>
                <a:sysClr val="windowText" lastClr="000000"/>
              </a:solidFill>
              <a:latin typeface="Century Gothic" panose="020B0502020202020204" pitchFamily="34" charset="0"/>
            </a:rPr>
            <a:t>Distintivo de "Igualdad en la empresa"</a:t>
          </a:r>
        </a:p>
      </dsp:txBody>
      <dsp:txXfrm>
        <a:off x="526222" y="3022526"/>
        <a:ext cx="1051948" cy="552022"/>
      </dsp:txXfrm>
    </dsp:sp>
    <dsp:sp modelId="{3DF6134E-3EFF-48E7-90A3-F109EC70FEE2}">
      <dsp:nvSpPr>
        <dsp:cNvPr id="0" name=""/>
        <dsp:cNvSpPr/>
      </dsp:nvSpPr>
      <dsp:spPr>
        <a:xfrm rot="9051152">
          <a:off x="1179418" y="2067958"/>
          <a:ext cx="472426" cy="256849"/>
        </a:xfrm>
        <a:prstGeom prst="lef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400" kern="1200"/>
        </a:p>
      </dsp:txBody>
      <dsp:txXfrm rot="10800000">
        <a:off x="1251594" y="2100563"/>
        <a:ext cx="395371" cy="154109"/>
      </dsp:txXfrm>
    </dsp:sp>
    <dsp:sp modelId="{55A306BA-4953-480A-AFA4-F611BF218758}">
      <dsp:nvSpPr>
        <dsp:cNvPr id="0" name=""/>
        <dsp:cNvSpPr/>
      </dsp:nvSpPr>
      <dsp:spPr>
        <a:xfrm>
          <a:off x="-11159" y="2166043"/>
          <a:ext cx="1420628" cy="780676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kern="1200">
              <a:solidFill>
                <a:sysClr val="windowText" lastClr="000000"/>
              </a:solidFill>
              <a:latin typeface="Century Gothic" panose="020B0502020202020204" pitchFamily="34" charset="0"/>
            </a:rPr>
            <a:t>Noticias de prensa</a:t>
          </a:r>
        </a:p>
      </dsp:txBody>
      <dsp:txXfrm>
        <a:off x="196887" y="2280370"/>
        <a:ext cx="1004536" cy="552022"/>
      </dsp:txXfrm>
    </dsp:sp>
    <dsp:sp modelId="{EC2FB80E-BCBA-49C1-BD28-9DA5B4DBC291}">
      <dsp:nvSpPr>
        <dsp:cNvPr id="0" name=""/>
        <dsp:cNvSpPr/>
      </dsp:nvSpPr>
      <dsp:spPr>
        <a:xfrm rot="11683478">
          <a:off x="1206044" y="1553744"/>
          <a:ext cx="365294" cy="256849"/>
        </a:xfrm>
        <a:prstGeom prst="lef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400" kern="1200"/>
        </a:p>
      </dsp:txBody>
      <dsp:txXfrm rot="10800000">
        <a:off x="1281834" y="1614907"/>
        <a:ext cx="288239" cy="154109"/>
      </dsp:txXfrm>
    </dsp:sp>
    <dsp:sp modelId="{2B7C73F7-DB15-4B94-BE53-BAA49842CCD8}">
      <dsp:nvSpPr>
        <dsp:cNvPr id="0" name=""/>
        <dsp:cNvSpPr/>
      </dsp:nvSpPr>
      <dsp:spPr>
        <a:xfrm>
          <a:off x="-199434" y="1064250"/>
          <a:ext cx="1444313" cy="780676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kern="1200">
              <a:solidFill>
                <a:sysClr val="windowText" lastClr="000000"/>
              </a:solidFill>
              <a:latin typeface="Century Gothic" panose="020B0502020202020204" pitchFamily="34" charset="0"/>
            </a:rPr>
            <a:t>Politica de Igualdad y Diversidad</a:t>
          </a:r>
        </a:p>
      </dsp:txBody>
      <dsp:txXfrm>
        <a:off x="12081" y="1178577"/>
        <a:ext cx="1021283" cy="552022"/>
      </dsp:txXfrm>
    </dsp:sp>
    <dsp:sp modelId="{71D7BC9F-0AC6-44FD-B8DF-86CFE62FC3D3}">
      <dsp:nvSpPr>
        <dsp:cNvPr id="0" name=""/>
        <dsp:cNvSpPr/>
      </dsp:nvSpPr>
      <dsp:spPr>
        <a:xfrm rot="13421781">
          <a:off x="892131" y="1143824"/>
          <a:ext cx="905762" cy="256849"/>
        </a:xfrm>
        <a:prstGeom prst="lef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400" kern="1200"/>
        </a:p>
      </dsp:txBody>
      <dsp:txXfrm rot="10800000">
        <a:off x="958514" y="1221810"/>
        <a:ext cx="828707" cy="154109"/>
      </dsp:txXfrm>
    </dsp:sp>
    <dsp:sp modelId="{D7B55CDC-6308-4ABA-AA57-998B292FDED7}">
      <dsp:nvSpPr>
        <dsp:cNvPr id="0" name=""/>
        <dsp:cNvSpPr/>
      </dsp:nvSpPr>
      <dsp:spPr>
        <a:xfrm>
          <a:off x="0" y="175901"/>
          <a:ext cx="1306899" cy="780676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kern="1200" dirty="0">
              <a:solidFill>
                <a:sysClr val="windowText" lastClr="000000"/>
              </a:solidFill>
              <a:latin typeface="Century Gothic" panose="020B0502020202020204" pitchFamily="34" charset="0"/>
            </a:rPr>
            <a:t>Página Web</a:t>
          </a:r>
        </a:p>
      </dsp:txBody>
      <dsp:txXfrm>
        <a:off x="191391" y="290228"/>
        <a:ext cx="924117" cy="5520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D822D9-2632-467C-9833-BAE5FFCD462D}" type="datetimeFigureOut">
              <a:rPr lang="es-ES" smtClean="0"/>
              <a:pPr/>
              <a:t>23/09/2015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3CC812-F2BE-4F2F-8F6B-85217AE96F9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9572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84048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1pPr>
    <a:lvl2pPr marL="192024" algn="l" defTabSz="384048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2pPr>
    <a:lvl3pPr marL="384048" algn="l" defTabSz="384048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3pPr>
    <a:lvl4pPr marL="576072" algn="l" defTabSz="384048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4pPr>
    <a:lvl5pPr marL="768096" algn="l" defTabSz="384048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5pPr>
    <a:lvl6pPr marL="960120" algn="l" defTabSz="384048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6pPr>
    <a:lvl7pPr marL="1152144" algn="l" defTabSz="384048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7pPr>
    <a:lvl8pPr marL="1344168" algn="l" defTabSz="384048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8pPr>
    <a:lvl9pPr marL="1536192" algn="l" defTabSz="384048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El contexto </a:t>
            </a:r>
            <a:r>
              <a:rPr lang="es-ES" dirty="0" smtClean="0"/>
              <a:t>en el que se</a:t>
            </a:r>
            <a:r>
              <a:rPr lang="es-ES" baseline="0" dirty="0" smtClean="0"/>
              <a:t> encuadra el trabajo, se caracteriza por un </a:t>
            </a:r>
            <a:r>
              <a:rPr lang="es-ES" baseline="0" dirty="0" smtClean="0"/>
              <a:t>entorno donde la globalización ha originado, tras dos décadas, un mercado laboral cada ves más diverso.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CC812-F2BE-4F2F-8F6B-85217AE96F9B}" type="slidenum">
              <a:rPr lang="es-ES" smtClean="0"/>
              <a:pPr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5376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Ojo – hay una errata – 10% de la población</a:t>
            </a:r>
            <a:r>
              <a:rPr lang="es-ES" baseline="0" dirty="0" smtClean="0"/>
              <a:t> tiene algún tipo de discapacidad!!!! Pone “discapacitada”</a:t>
            </a:r>
          </a:p>
          <a:p>
            <a:r>
              <a:rPr lang="es-ES" baseline="0" dirty="0" smtClean="0"/>
              <a:t>Yo indicaría la Fuente de procedencia de estos datos.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CC812-F2BE-4F2F-8F6B-85217AE96F9B}" type="slidenum">
              <a:rPr lang="es-ES" smtClean="0"/>
              <a:pPr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95099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s-ES" baseline="0" dirty="0" smtClean="0"/>
              <a:t>Yo indicaría “objetivos” y no </a:t>
            </a:r>
            <a:r>
              <a:rPr lang="es-ES" baseline="0" dirty="0" err="1" smtClean="0"/>
              <a:t>subobjetivos</a:t>
            </a:r>
            <a:r>
              <a:rPr lang="es-ES" baseline="0" dirty="0" smtClean="0"/>
              <a:t> (me consta que en el trabajo escrito sí pone </a:t>
            </a:r>
            <a:r>
              <a:rPr lang="es-ES" baseline="0" dirty="0" err="1" smtClean="0"/>
              <a:t>subobjetivos</a:t>
            </a:r>
            <a:r>
              <a:rPr lang="es-ES" baseline="0" dirty="0" smtClean="0"/>
              <a:t>)</a:t>
            </a:r>
          </a:p>
          <a:p>
            <a:pPr>
              <a:buFontTx/>
              <a:buChar char="-"/>
            </a:pPr>
            <a:r>
              <a:rPr lang="es-ES" baseline="0" dirty="0" smtClean="0"/>
              <a:t>Puedes eliminar el “para responder a esta pregunta…” – lo dices de viva voz.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CC812-F2BE-4F2F-8F6B-85217AE96F9B}" type="slidenum">
              <a:rPr lang="es-ES" smtClean="0"/>
              <a:pPr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8040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Intenta simplificar</a:t>
            </a:r>
            <a:r>
              <a:rPr lang="es-ES" baseline="0" dirty="0" smtClean="0"/>
              <a:t> el párrafo escrito.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CC812-F2BE-4F2F-8F6B-85217AE96F9B}" type="slidenum">
              <a:rPr lang="es-ES" smtClean="0"/>
              <a:pPr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01435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El párrafo puedes</a:t>
            </a:r>
            <a:r>
              <a:rPr lang="es-ES" baseline="0" dirty="0" smtClean="0"/>
              <a:t> simplificarlo (obviar lo de “este dato sería satisfactorio”) y decirlo de viva voz.</a:t>
            </a:r>
          </a:p>
          <a:p>
            <a:r>
              <a:rPr lang="es-ES" baseline="0" dirty="0" smtClean="0"/>
              <a:t>Mira mi propuesta en rojo. Le he dado la vuelta!!! Déjalo así sólo si te gusta.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CC812-F2BE-4F2F-8F6B-85217AE96F9B}" type="slidenum">
              <a:rPr lang="es-ES" smtClean="0"/>
              <a:pPr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62077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No entiendo bien la</a:t>
            </a:r>
            <a:r>
              <a:rPr lang="es-ES" baseline="0" dirty="0" smtClean="0"/>
              <a:t> frase en rojo en este punto de segregación vertical - ¿se ha colado de antes? No la pongas o </a:t>
            </a:r>
            <a:r>
              <a:rPr lang="es-ES" baseline="0" dirty="0" err="1" smtClean="0"/>
              <a:t>sustituyela</a:t>
            </a:r>
            <a:r>
              <a:rPr lang="es-ES" baseline="0" dirty="0" smtClean="0"/>
              <a:t> por otra relacionada.</a:t>
            </a:r>
          </a:p>
          <a:p>
            <a:r>
              <a:rPr lang="es-ES" baseline="0" dirty="0" smtClean="0"/>
              <a:t>La Tabla 2.4. ¿se refiere sólo a construcción?</a:t>
            </a:r>
          </a:p>
          <a:p>
            <a:r>
              <a:rPr lang="es-ES" baseline="0" dirty="0" smtClean="0"/>
              <a:t>Incluye fuente de las barreras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CC812-F2BE-4F2F-8F6B-85217AE96F9B}" type="slidenum">
              <a:rPr lang="es-ES" smtClean="0"/>
              <a:pPr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00771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Puedes ir directo al grano:</a:t>
            </a:r>
            <a:r>
              <a:rPr lang="es-ES" baseline="0" dirty="0" smtClean="0"/>
              <a:t> </a:t>
            </a:r>
          </a:p>
          <a:p>
            <a:r>
              <a:rPr lang="es-ES" baseline="0" dirty="0" smtClean="0"/>
              <a:t>-Es la respuesta a la necesidad…</a:t>
            </a:r>
          </a:p>
          <a:p>
            <a:r>
              <a:rPr lang="es-ES" baseline="0" dirty="0" smtClean="0"/>
              <a:t>- Es la estrategia corporativa…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CC812-F2BE-4F2F-8F6B-85217AE96F9B}" type="slidenum">
              <a:rPr lang="es-ES" smtClean="0"/>
              <a:pPr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03468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Ethical</a:t>
            </a:r>
            <a:r>
              <a:rPr lang="es-ES" dirty="0" smtClean="0"/>
              <a:t> case- Principio</a:t>
            </a:r>
            <a:r>
              <a:rPr lang="es-ES" baseline="0" dirty="0" smtClean="0"/>
              <a:t> de justicia social – respeto a los Derechos Humanos 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CC812-F2BE-4F2F-8F6B-85217AE96F9B}" type="slidenum">
              <a:rPr lang="es-ES" smtClean="0"/>
              <a:pPr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86478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CC812-F2BE-4F2F-8F6B-85217AE96F9B}" type="slidenum">
              <a:rPr lang="es-ES" smtClean="0"/>
              <a:pPr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5607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El guión de la entrevista queda demasiado pequeño,</a:t>
            </a:r>
            <a:r>
              <a:rPr lang="es-ES" baseline="0" dirty="0" smtClean="0"/>
              <a:t> apenas podrá leerlo el tribunal. ¿Puedes ampliarlo?</a:t>
            </a:r>
          </a:p>
          <a:p>
            <a:r>
              <a:rPr lang="es-ES" baseline="0" dirty="0" smtClean="0"/>
              <a:t>Mejor si primero sale una cosa (Tabla 4.2) y luego la otra (guión).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CC812-F2BE-4F2F-8F6B-85217AE96F9B}" type="slidenum">
              <a:rPr lang="es-ES" smtClean="0"/>
              <a:pPr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1314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s-ES" dirty="0" smtClean="0"/>
              <a:t>Podrías obviar “que maneja el investigador” – lo dices de viva voz. Lo he borrado.</a:t>
            </a:r>
          </a:p>
          <a:p>
            <a:pPr>
              <a:buFontTx/>
              <a:buChar char="-"/>
            </a:pPr>
            <a:r>
              <a:rPr lang="es-ES" dirty="0" smtClean="0"/>
              <a:t>Mejor</a:t>
            </a:r>
            <a:r>
              <a:rPr lang="es-ES" baseline="0" dirty="0" smtClean="0"/>
              <a:t> si divides el párrafo en dos líneas.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CC812-F2BE-4F2F-8F6B-85217AE96F9B}" type="slidenum">
              <a:rPr lang="es-ES" smtClean="0"/>
              <a:pPr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7088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- Fíjate – En</a:t>
            </a:r>
            <a:r>
              <a:rPr lang="es-ES" baseline="0" dirty="0" smtClean="0"/>
              <a:t> el gráfico 8 el círculo de Informes de responsabilidad social corporativa – responsabilidad sale cortado. Corrígelo, aunque en el texto impreso esté mal.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CC812-F2BE-4F2F-8F6B-85217AE96F9B}" type="slidenum">
              <a:rPr lang="es-ES" smtClean="0"/>
              <a:pPr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28963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s-ES" dirty="0" smtClean="0"/>
              <a:t>Tendrás que ampliar un poco el</a:t>
            </a:r>
            <a:r>
              <a:rPr lang="es-ES" baseline="0" dirty="0" smtClean="0"/>
              <a:t> tamaño de los textos porque se verá muy pequeño. Puedes incluso dejar solo dos evidencias del discurso institucional en lugar de tres, pero que se lean bien.</a:t>
            </a:r>
          </a:p>
          <a:p>
            <a:pPr>
              <a:buFontTx/>
              <a:buChar char="-"/>
            </a:pPr>
            <a:r>
              <a:rPr lang="es-ES" baseline="0" dirty="0" smtClean="0"/>
              <a:t>Ojo, además faltaría indicar la fuente (procedencia de cada texto). Sobre todo el último recuadro que sale, creo que es la Ley ¿verdad? </a:t>
            </a:r>
            <a:r>
              <a:rPr lang="es-ES" baseline="0" dirty="0" err="1" smtClean="0"/>
              <a:t>Indicalo</a:t>
            </a:r>
            <a:r>
              <a:rPr lang="es-ES" baseline="0" dirty="0" smtClean="0"/>
              <a:t>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CC812-F2BE-4F2F-8F6B-85217AE96F9B}" type="slidenum">
              <a:rPr lang="es-ES" smtClean="0"/>
              <a:pPr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07115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- El fragmento de PFM.1 queda algo confuso </a:t>
            </a:r>
            <a:r>
              <a:rPr lang="es-ES" dirty="0" err="1" smtClean="0"/>
              <a:t>pq</a:t>
            </a:r>
            <a:r>
              <a:rPr lang="es-ES" dirty="0" smtClean="0"/>
              <a:t> se</a:t>
            </a:r>
            <a:r>
              <a:rPr lang="es-ES" baseline="0" dirty="0" smtClean="0"/>
              <a:t> centra mucho en las barreras, es más segregación vertical… Quizás podrías dejar sólo la primera parte y borrar lo rojo. 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CC812-F2BE-4F2F-8F6B-85217AE96F9B}" type="slidenum">
              <a:rPr lang="es-ES" smtClean="0"/>
              <a:pPr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51768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s-ES" dirty="0" smtClean="0"/>
              <a:t>He</a:t>
            </a:r>
            <a:r>
              <a:rPr lang="es-ES" baseline="0" dirty="0" smtClean="0"/>
              <a:t> dejado un espacio entre “preferencias y el corchete”</a:t>
            </a:r>
          </a:p>
          <a:p>
            <a:pPr>
              <a:buFontTx/>
              <a:buChar char="-"/>
            </a:pPr>
            <a:r>
              <a:rPr lang="es-ES" baseline="0" dirty="0" smtClean="0"/>
              <a:t>El fragmento de FCC queda con letra minúscula, hay que aumentarlo.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CC812-F2BE-4F2F-8F6B-85217AE96F9B}" type="slidenum">
              <a:rPr lang="es-ES" smtClean="0"/>
              <a:pPr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58189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- Falta la fuente del</a:t>
            </a:r>
            <a:r>
              <a:rPr lang="es-ES" baseline="0" dirty="0" smtClean="0"/>
              <a:t> bloque Gestión de Personas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CC812-F2BE-4F2F-8F6B-85217AE96F9B}" type="slidenum">
              <a:rPr lang="es-ES" smtClean="0"/>
              <a:pPr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21138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- Ojo, falta la mayúscula en “</a:t>
            </a:r>
            <a:r>
              <a:rPr lang="es-ES" b="1" dirty="0" smtClean="0"/>
              <a:t>L</a:t>
            </a:r>
            <a:r>
              <a:rPr lang="es-ES" dirty="0" smtClean="0"/>
              <a:t>a relación familia-trabajo”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CC812-F2BE-4F2F-8F6B-85217AE96F9B}" type="slidenum">
              <a:rPr lang="es-ES" smtClean="0"/>
              <a:pPr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8990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71525" y="2130426"/>
            <a:ext cx="8743950" cy="1470025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  <a:prstGeom prst="rect">
            <a:avLst/>
          </a:prstGeom>
        </p:spPr>
        <p:txBody>
          <a:bodyPr lIns="38405" tIns="19202" rIns="38405" bIns="19202"/>
          <a:lstStyle>
            <a:lvl1pPr marL="0" indent="0" algn="ctr">
              <a:buNone/>
              <a:defRPr/>
            </a:lvl1pPr>
            <a:lvl2pPr marL="192024" indent="0" algn="ctr">
              <a:buNone/>
              <a:defRPr/>
            </a:lvl2pPr>
            <a:lvl3pPr marL="384048" indent="0" algn="ctr">
              <a:buNone/>
              <a:defRPr/>
            </a:lvl3pPr>
            <a:lvl4pPr marL="576072" indent="0" algn="ctr">
              <a:buNone/>
              <a:defRPr/>
            </a:lvl4pPr>
            <a:lvl5pPr marL="768096" indent="0" algn="ctr">
              <a:buNone/>
              <a:defRPr/>
            </a:lvl5pPr>
            <a:lvl6pPr marL="960120" indent="0" algn="ctr">
              <a:buNone/>
              <a:defRPr/>
            </a:lvl6pPr>
            <a:lvl7pPr marL="1152144" indent="0" algn="ctr">
              <a:buNone/>
              <a:defRPr/>
            </a:lvl7pPr>
            <a:lvl8pPr marL="1344168" indent="0" algn="ctr">
              <a:buNone/>
              <a:defRPr/>
            </a:lvl8pPr>
            <a:lvl9pPr marL="1536192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838254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14350" y="1600201"/>
            <a:ext cx="9258300" cy="4525963"/>
          </a:xfrm>
          <a:prstGeom prst="rect">
            <a:avLst/>
          </a:prstGeom>
        </p:spPr>
        <p:txBody>
          <a:bodyPr lIns="38405" tIns="19202" rIns="38405" bIns="19202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758560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12378" y="4406901"/>
            <a:ext cx="8743950" cy="1362075"/>
          </a:xfrm>
          <a:prstGeom prst="rect">
            <a:avLst/>
          </a:prstGeom>
        </p:spPr>
        <p:txBody>
          <a:bodyPr lIns="38405" tIns="19202" rIns="38405" bIns="19202" anchor="t"/>
          <a:lstStyle>
            <a:lvl1pPr algn="l">
              <a:defRPr sz="17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12378" y="2906712"/>
            <a:ext cx="8743950" cy="1500188"/>
          </a:xfrm>
          <a:prstGeom prst="rect">
            <a:avLst/>
          </a:prstGeom>
        </p:spPr>
        <p:txBody>
          <a:bodyPr lIns="38405" tIns="19202" rIns="38405" bIns="19202" anchor="b"/>
          <a:lstStyle>
            <a:lvl1pPr marL="0" indent="0">
              <a:buNone/>
              <a:defRPr sz="800"/>
            </a:lvl1pPr>
            <a:lvl2pPr marL="192024" indent="0">
              <a:buNone/>
              <a:defRPr sz="800"/>
            </a:lvl2pPr>
            <a:lvl3pPr marL="384048" indent="0">
              <a:buNone/>
              <a:defRPr sz="700"/>
            </a:lvl3pPr>
            <a:lvl4pPr marL="576072" indent="0">
              <a:buNone/>
              <a:defRPr sz="600"/>
            </a:lvl4pPr>
            <a:lvl5pPr marL="768096" indent="0">
              <a:buNone/>
              <a:defRPr sz="600"/>
            </a:lvl5pPr>
            <a:lvl6pPr marL="960120" indent="0">
              <a:buNone/>
              <a:defRPr sz="600"/>
            </a:lvl6pPr>
            <a:lvl7pPr marL="1152144" indent="0">
              <a:buNone/>
              <a:defRPr sz="600"/>
            </a:lvl7pPr>
            <a:lvl8pPr marL="1344168" indent="0">
              <a:buNone/>
              <a:defRPr sz="600"/>
            </a:lvl8pPr>
            <a:lvl9pPr marL="1536192" indent="0">
              <a:buNone/>
              <a:defRPr sz="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36647065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1" y="1600201"/>
            <a:ext cx="4597003" cy="4525963"/>
          </a:xfrm>
          <a:prstGeom prst="rect">
            <a:avLst/>
          </a:prstGeom>
        </p:spPr>
        <p:txBody>
          <a:bodyPr lIns="38405" tIns="19202" rIns="38405" bIns="19202"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75648" y="1600201"/>
            <a:ext cx="4597003" cy="4525963"/>
          </a:xfrm>
          <a:prstGeom prst="rect">
            <a:avLst/>
          </a:prstGeom>
        </p:spPr>
        <p:txBody>
          <a:bodyPr lIns="38405" tIns="19202" rIns="38405" bIns="19202"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66110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14350" y="1535112"/>
            <a:ext cx="4545434" cy="639763"/>
          </a:xfrm>
          <a:prstGeom prst="rect">
            <a:avLst/>
          </a:prstGeom>
        </p:spPr>
        <p:txBody>
          <a:bodyPr lIns="38405" tIns="19202" rIns="38405" bIns="19202" anchor="b"/>
          <a:lstStyle>
            <a:lvl1pPr marL="0" indent="0">
              <a:buNone/>
              <a:defRPr sz="1000" b="1"/>
            </a:lvl1pPr>
            <a:lvl2pPr marL="192024" indent="0">
              <a:buNone/>
              <a:defRPr sz="800" b="1"/>
            </a:lvl2pPr>
            <a:lvl3pPr marL="384048" indent="0">
              <a:buNone/>
              <a:defRPr sz="800" b="1"/>
            </a:lvl3pPr>
            <a:lvl4pPr marL="576072" indent="0">
              <a:buNone/>
              <a:defRPr sz="700" b="1"/>
            </a:lvl4pPr>
            <a:lvl5pPr marL="768096" indent="0">
              <a:buNone/>
              <a:defRPr sz="700" b="1"/>
            </a:lvl5pPr>
            <a:lvl6pPr marL="960120" indent="0">
              <a:buNone/>
              <a:defRPr sz="700" b="1"/>
            </a:lvl6pPr>
            <a:lvl7pPr marL="1152144" indent="0">
              <a:buNone/>
              <a:defRPr sz="700" b="1"/>
            </a:lvl7pPr>
            <a:lvl8pPr marL="1344168" indent="0">
              <a:buNone/>
              <a:defRPr sz="700" b="1"/>
            </a:lvl8pPr>
            <a:lvl9pPr marL="1536192" indent="0">
              <a:buNone/>
              <a:defRPr sz="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434" cy="3951288"/>
          </a:xfrm>
          <a:prstGeom prst="rect">
            <a:avLst/>
          </a:prstGeom>
        </p:spPr>
        <p:txBody>
          <a:bodyPr lIns="38405" tIns="19202" rIns="38405" bIns="19202"/>
          <a:lstStyle>
            <a:lvl1pPr>
              <a:defRPr sz="1000"/>
            </a:lvl1pPr>
            <a:lvl2pPr>
              <a:defRPr sz="8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225877" y="1535112"/>
            <a:ext cx="4546773" cy="639763"/>
          </a:xfrm>
          <a:prstGeom prst="rect">
            <a:avLst/>
          </a:prstGeom>
        </p:spPr>
        <p:txBody>
          <a:bodyPr lIns="38405" tIns="19202" rIns="38405" bIns="19202" anchor="b"/>
          <a:lstStyle>
            <a:lvl1pPr marL="0" indent="0">
              <a:buNone/>
              <a:defRPr sz="1000" b="1"/>
            </a:lvl1pPr>
            <a:lvl2pPr marL="192024" indent="0">
              <a:buNone/>
              <a:defRPr sz="800" b="1"/>
            </a:lvl2pPr>
            <a:lvl3pPr marL="384048" indent="0">
              <a:buNone/>
              <a:defRPr sz="800" b="1"/>
            </a:lvl3pPr>
            <a:lvl4pPr marL="576072" indent="0">
              <a:buNone/>
              <a:defRPr sz="700" b="1"/>
            </a:lvl4pPr>
            <a:lvl5pPr marL="768096" indent="0">
              <a:buNone/>
              <a:defRPr sz="700" b="1"/>
            </a:lvl5pPr>
            <a:lvl6pPr marL="960120" indent="0">
              <a:buNone/>
              <a:defRPr sz="700" b="1"/>
            </a:lvl6pPr>
            <a:lvl7pPr marL="1152144" indent="0">
              <a:buNone/>
              <a:defRPr sz="700" b="1"/>
            </a:lvl7pPr>
            <a:lvl8pPr marL="1344168" indent="0">
              <a:buNone/>
              <a:defRPr sz="700" b="1"/>
            </a:lvl8pPr>
            <a:lvl9pPr marL="1536192" indent="0">
              <a:buNone/>
              <a:defRPr sz="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225877" y="2174875"/>
            <a:ext cx="4546773" cy="3951288"/>
          </a:xfrm>
          <a:prstGeom prst="rect">
            <a:avLst/>
          </a:prstGeom>
        </p:spPr>
        <p:txBody>
          <a:bodyPr lIns="38405" tIns="19202" rIns="38405" bIns="19202"/>
          <a:lstStyle>
            <a:lvl1pPr>
              <a:defRPr sz="1000"/>
            </a:lvl1pPr>
            <a:lvl2pPr>
              <a:defRPr sz="8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479509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338459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159664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128" cy="1162050"/>
          </a:xfrm>
          <a:prstGeom prst="rect">
            <a:avLst/>
          </a:prstGeom>
        </p:spPr>
        <p:txBody>
          <a:bodyPr lIns="38405" tIns="19202" rIns="38405" bIns="19202" anchor="b"/>
          <a:lstStyle>
            <a:lvl1pPr algn="l">
              <a:defRPr sz="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021708" y="273051"/>
            <a:ext cx="5750942" cy="5853113"/>
          </a:xfrm>
          <a:prstGeom prst="rect">
            <a:avLst/>
          </a:prstGeom>
        </p:spPr>
        <p:txBody>
          <a:bodyPr lIns="38405" tIns="19202" rIns="38405" bIns="19202"/>
          <a:lstStyle>
            <a:lvl1pPr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14350" y="1435101"/>
            <a:ext cx="3384128" cy="4691063"/>
          </a:xfrm>
          <a:prstGeom prst="rect">
            <a:avLst/>
          </a:prstGeom>
        </p:spPr>
        <p:txBody>
          <a:bodyPr lIns="38405" tIns="19202" rIns="38405" bIns="19202"/>
          <a:lstStyle>
            <a:lvl1pPr marL="0" indent="0">
              <a:buNone/>
              <a:defRPr sz="600"/>
            </a:lvl1pPr>
            <a:lvl2pPr marL="192024" indent="0">
              <a:buNone/>
              <a:defRPr sz="500"/>
            </a:lvl2pPr>
            <a:lvl3pPr marL="384048" indent="0">
              <a:buNone/>
              <a:defRPr sz="400"/>
            </a:lvl3pPr>
            <a:lvl4pPr marL="576072" indent="0">
              <a:buNone/>
              <a:defRPr sz="400"/>
            </a:lvl4pPr>
            <a:lvl5pPr marL="768096" indent="0">
              <a:buNone/>
              <a:defRPr sz="400"/>
            </a:lvl5pPr>
            <a:lvl6pPr marL="960120" indent="0">
              <a:buNone/>
              <a:defRPr sz="400"/>
            </a:lvl6pPr>
            <a:lvl7pPr marL="1152144" indent="0">
              <a:buNone/>
              <a:defRPr sz="400"/>
            </a:lvl7pPr>
            <a:lvl8pPr marL="1344168" indent="0">
              <a:buNone/>
              <a:defRPr sz="400"/>
            </a:lvl8pPr>
            <a:lvl9pPr marL="1536192" indent="0">
              <a:buNone/>
              <a:defRPr sz="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79028635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16547" y="4800600"/>
            <a:ext cx="6172200" cy="566738"/>
          </a:xfrm>
          <a:prstGeom prst="rect">
            <a:avLst/>
          </a:prstGeom>
        </p:spPr>
        <p:txBody>
          <a:bodyPr lIns="38405" tIns="19202" rIns="38405" bIns="19202" anchor="b"/>
          <a:lstStyle>
            <a:lvl1pPr algn="l">
              <a:defRPr sz="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016547" y="612775"/>
            <a:ext cx="6172200" cy="4114800"/>
          </a:xfrm>
          <a:prstGeom prst="rect">
            <a:avLst/>
          </a:prstGeom>
        </p:spPr>
        <p:txBody>
          <a:bodyPr lIns="38405" tIns="19202" rIns="38405" bIns="19202"/>
          <a:lstStyle>
            <a:lvl1pPr marL="0" indent="0">
              <a:buNone/>
              <a:defRPr sz="1300"/>
            </a:lvl1pPr>
            <a:lvl2pPr marL="192024" indent="0">
              <a:buNone/>
              <a:defRPr sz="1200"/>
            </a:lvl2pPr>
            <a:lvl3pPr marL="384048" indent="0">
              <a:buNone/>
              <a:defRPr sz="1000"/>
            </a:lvl3pPr>
            <a:lvl4pPr marL="576072" indent="0">
              <a:buNone/>
              <a:defRPr sz="800"/>
            </a:lvl4pPr>
            <a:lvl5pPr marL="768096" indent="0">
              <a:buNone/>
              <a:defRPr sz="800"/>
            </a:lvl5pPr>
            <a:lvl6pPr marL="960120" indent="0">
              <a:buNone/>
              <a:defRPr sz="800"/>
            </a:lvl6pPr>
            <a:lvl7pPr marL="1152144" indent="0">
              <a:buNone/>
              <a:defRPr sz="800"/>
            </a:lvl7pPr>
            <a:lvl8pPr marL="1344168" indent="0">
              <a:buNone/>
              <a:defRPr sz="800"/>
            </a:lvl8pPr>
            <a:lvl9pPr marL="1536192" indent="0">
              <a:buNone/>
              <a:defRPr sz="800"/>
            </a:lvl9pPr>
          </a:lstStyle>
          <a:p>
            <a:pPr lvl="0"/>
            <a:endParaRPr lang="es-ES" noProof="0" smtClean="0">
              <a:sym typeface="Helvetica Neue" charset="0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016547" y="5367339"/>
            <a:ext cx="6172200" cy="804863"/>
          </a:xfrm>
          <a:prstGeom prst="rect">
            <a:avLst/>
          </a:prstGeom>
        </p:spPr>
        <p:txBody>
          <a:bodyPr lIns="38405" tIns="19202" rIns="38405" bIns="19202"/>
          <a:lstStyle>
            <a:lvl1pPr marL="0" indent="0">
              <a:buNone/>
              <a:defRPr sz="600"/>
            </a:lvl1pPr>
            <a:lvl2pPr marL="192024" indent="0">
              <a:buNone/>
              <a:defRPr sz="500"/>
            </a:lvl2pPr>
            <a:lvl3pPr marL="384048" indent="0">
              <a:buNone/>
              <a:defRPr sz="400"/>
            </a:lvl3pPr>
            <a:lvl4pPr marL="576072" indent="0">
              <a:buNone/>
              <a:defRPr sz="400"/>
            </a:lvl4pPr>
            <a:lvl5pPr marL="768096" indent="0">
              <a:buNone/>
              <a:defRPr sz="400"/>
            </a:lvl5pPr>
            <a:lvl6pPr marL="960120" indent="0">
              <a:buNone/>
              <a:defRPr sz="400"/>
            </a:lvl6pPr>
            <a:lvl7pPr marL="1152144" indent="0">
              <a:buNone/>
              <a:defRPr sz="400"/>
            </a:lvl7pPr>
            <a:lvl8pPr marL="1344168" indent="0">
              <a:buNone/>
              <a:defRPr sz="400"/>
            </a:lvl8pPr>
            <a:lvl9pPr marL="1536192" indent="0">
              <a:buNone/>
              <a:defRPr sz="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5079313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1600201"/>
            <a:ext cx="9258300" cy="4525963"/>
          </a:xfrm>
          <a:prstGeom prst="rect">
            <a:avLst/>
          </a:prstGeom>
        </p:spPr>
        <p:txBody>
          <a:bodyPr vert="eaVert" lIns="38405" tIns="19202" rIns="38405" bIns="19202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628204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458075" y="274639"/>
            <a:ext cx="2314575" cy="5851525"/>
          </a:xfrm>
          <a:prstGeom prst="rect">
            <a:avLst/>
          </a:prstGeom>
        </p:spPr>
        <p:txBody>
          <a:bodyPr vert="eaVert"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274639"/>
            <a:ext cx="6879431" cy="5851525"/>
          </a:xfrm>
          <a:prstGeom prst="rect">
            <a:avLst/>
          </a:prstGeom>
        </p:spPr>
        <p:txBody>
          <a:bodyPr vert="eaVert" lIns="38405" tIns="19202" rIns="38405" bIns="19202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931861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71525" y="2130426"/>
            <a:ext cx="8743950" cy="1470025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192024" indent="0" algn="ctr">
              <a:buNone/>
              <a:defRPr/>
            </a:lvl2pPr>
            <a:lvl3pPr marL="384048" indent="0" algn="ctr">
              <a:buNone/>
              <a:defRPr/>
            </a:lvl3pPr>
            <a:lvl4pPr marL="576072" indent="0" algn="ctr">
              <a:buNone/>
              <a:defRPr/>
            </a:lvl4pPr>
            <a:lvl5pPr marL="768096" indent="0" algn="ctr">
              <a:buNone/>
              <a:defRPr/>
            </a:lvl5pPr>
            <a:lvl6pPr marL="960120" indent="0" algn="ctr">
              <a:buNone/>
              <a:defRPr/>
            </a:lvl6pPr>
            <a:lvl7pPr marL="1152144" indent="0" algn="ctr">
              <a:buNone/>
              <a:defRPr/>
            </a:lvl7pPr>
            <a:lvl8pPr marL="1344168" indent="0" algn="ctr">
              <a:buNone/>
              <a:defRPr/>
            </a:lvl8pPr>
            <a:lvl9pPr marL="1536192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409776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777544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12378" y="4406901"/>
            <a:ext cx="8743950" cy="1362075"/>
          </a:xfrm>
          <a:prstGeom prst="rect">
            <a:avLst/>
          </a:prstGeom>
        </p:spPr>
        <p:txBody>
          <a:bodyPr lIns="38405" tIns="19202" rIns="38405" bIns="19202" anchor="t"/>
          <a:lstStyle>
            <a:lvl1pPr algn="l">
              <a:defRPr sz="17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12378" y="2906712"/>
            <a:ext cx="8743950" cy="1500188"/>
          </a:xfrm>
        </p:spPr>
        <p:txBody>
          <a:bodyPr anchor="b"/>
          <a:lstStyle>
            <a:lvl1pPr marL="0" indent="0">
              <a:buNone/>
              <a:defRPr sz="800"/>
            </a:lvl1pPr>
            <a:lvl2pPr marL="192024" indent="0">
              <a:buNone/>
              <a:defRPr sz="800"/>
            </a:lvl2pPr>
            <a:lvl3pPr marL="384048" indent="0">
              <a:buNone/>
              <a:defRPr sz="700"/>
            </a:lvl3pPr>
            <a:lvl4pPr marL="576072" indent="0">
              <a:buNone/>
              <a:defRPr sz="600"/>
            </a:lvl4pPr>
            <a:lvl5pPr marL="768096" indent="0">
              <a:buNone/>
              <a:defRPr sz="600"/>
            </a:lvl5pPr>
            <a:lvl6pPr marL="960120" indent="0">
              <a:buNone/>
              <a:defRPr sz="600"/>
            </a:lvl6pPr>
            <a:lvl7pPr marL="1152144" indent="0">
              <a:buNone/>
              <a:defRPr sz="600"/>
            </a:lvl7pPr>
            <a:lvl8pPr marL="1344168" indent="0">
              <a:buNone/>
              <a:defRPr sz="600"/>
            </a:lvl8pPr>
            <a:lvl9pPr marL="1536192" indent="0">
              <a:buNone/>
              <a:defRPr sz="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7847893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83965" y="6197600"/>
            <a:ext cx="2893219" cy="57785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241477" y="6197600"/>
            <a:ext cx="2893219" cy="57785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7097973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14350" y="1535112"/>
            <a:ext cx="4545434" cy="639763"/>
          </a:xfrm>
        </p:spPr>
        <p:txBody>
          <a:bodyPr anchor="b"/>
          <a:lstStyle>
            <a:lvl1pPr marL="0" indent="0">
              <a:buNone/>
              <a:defRPr sz="1000" b="1"/>
            </a:lvl1pPr>
            <a:lvl2pPr marL="192024" indent="0">
              <a:buNone/>
              <a:defRPr sz="800" b="1"/>
            </a:lvl2pPr>
            <a:lvl3pPr marL="384048" indent="0">
              <a:buNone/>
              <a:defRPr sz="800" b="1"/>
            </a:lvl3pPr>
            <a:lvl4pPr marL="576072" indent="0">
              <a:buNone/>
              <a:defRPr sz="700" b="1"/>
            </a:lvl4pPr>
            <a:lvl5pPr marL="768096" indent="0">
              <a:buNone/>
              <a:defRPr sz="700" b="1"/>
            </a:lvl5pPr>
            <a:lvl6pPr marL="960120" indent="0">
              <a:buNone/>
              <a:defRPr sz="700" b="1"/>
            </a:lvl6pPr>
            <a:lvl7pPr marL="1152144" indent="0">
              <a:buNone/>
              <a:defRPr sz="700" b="1"/>
            </a:lvl7pPr>
            <a:lvl8pPr marL="1344168" indent="0">
              <a:buNone/>
              <a:defRPr sz="700" b="1"/>
            </a:lvl8pPr>
            <a:lvl9pPr marL="1536192" indent="0">
              <a:buNone/>
              <a:defRPr sz="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434" cy="3951288"/>
          </a:xfrm>
        </p:spPr>
        <p:txBody>
          <a:bodyPr/>
          <a:lstStyle>
            <a:lvl1pPr>
              <a:defRPr sz="1000"/>
            </a:lvl1pPr>
            <a:lvl2pPr>
              <a:defRPr sz="8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225877" y="1535112"/>
            <a:ext cx="4546773" cy="639763"/>
          </a:xfrm>
        </p:spPr>
        <p:txBody>
          <a:bodyPr anchor="b"/>
          <a:lstStyle>
            <a:lvl1pPr marL="0" indent="0">
              <a:buNone/>
              <a:defRPr sz="1000" b="1"/>
            </a:lvl1pPr>
            <a:lvl2pPr marL="192024" indent="0">
              <a:buNone/>
              <a:defRPr sz="800" b="1"/>
            </a:lvl2pPr>
            <a:lvl3pPr marL="384048" indent="0">
              <a:buNone/>
              <a:defRPr sz="800" b="1"/>
            </a:lvl3pPr>
            <a:lvl4pPr marL="576072" indent="0">
              <a:buNone/>
              <a:defRPr sz="700" b="1"/>
            </a:lvl4pPr>
            <a:lvl5pPr marL="768096" indent="0">
              <a:buNone/>
              <a:defRPr sz="700" b="1"/>
            </a:lvl5pPr>
            <a:lvl6pPr marL="960120" indent="0">
              <a:buNone/>
              <a:defRPr sz="700" b="1"/>
            </a:lvl6pPr>
            <a:lvl7pPr marL="1152144" indent="0">
              <a:buNone/>
              <a:defRPr sz="700" b="1"/>
            </a:lvl7pPr>
            <a:lvl8pPr marL="1344168" indent="0">
              <a:buNone/>
              <a:defRPr sz="700" b="1"/>
            </a:lvl8pPr>
            <a:lvl9pPr marL="1536192" indent="0">
              <a:buNone/>
              <a:defRPr sz="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225877" y="2174875"/>
            <a:ext cx="4546773" cy="3951288"/>
          </a:xfrm>
        </p:spPr>
        <p:txBody>
          <a:bodyPr/>
          <a:lstStyle>
            <a:lvl1pPr>
              <a:defRPr sz="1000"/>
            </a:lvl1pPr>
            <a:lvl2pPr>
              <a:defRPr sz="8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8309158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437441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7868336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128" cy="1162050"/>
          </a:xfrm>
          <a:prstGeom prst="rect">
            <a:avLst/>
          </a:prstGeom>
        </p:spPr>
        <p:txBody>
          <a:bodyPr lIns="38405" tIns="19202" rIns="38405" bIns="19202" anchor="b"/>
          <a:lstStyle>
            <a:lvl1pPr algn="l">
              <a:defRPr sz="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021708" y="273051"/>
            <a:ext cx="5750942" cy="5853113"/>
          </a:xfrm>
        </p:spPr>
        <p:txBody>
          <a:bodyPr/>
          <a:lstStyle>
            <a:lvl1pPr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14350" y="1435101"/>
            <a:ext cx="3384128" cy="4691063"/>
          </a:xfrm>
        </p:spPr>
        <p:txBody>
          <a:bodyPr/>
          <a:lstStyle>
            <a:lvl1pPr marL="0" indent="0">
              <a:buNone/>
              <a:defRPr sz="600"/>
            </a:lvl1pPr>
            <a:lvl2pPr marL="192024" indent="0">
              <a:buNone/>
              <a:defRPr sz="500"/>
            </a:lvl2pPr>
            <a:lvl3pPr marL="384048" indent="0">
              <a:buNone/>
              <a:defRPr sz="400"/>
            </a:lvl3pPr>
            <a:lvl4pPr marL="576072" indent="0">
              <a:buNone/>
              <a:defRPr sz="400"/>
            </a:lvl4pPr>
            <a:lvl5pPr marL="768096" indent="0">
              <a:buNone/>
              <a:defRPr sz="400"/>
            </a:lvl5pPr>
            <a:lvl6pPr marL="960120" indent="0">
              <a:buNone/>
              <a:defRPr sz="400"/>
            </a:lvl6pPr>
            <a:lvl7pPr marL="1152144" indent="0">
              <a:buNone/>
              <a:defRPr sz="400"/>
            </a:lvl7pPr>
            <a:lvl8pPr marL="1344168" indent="0">
              <a:buNone/>
              <a:defRPr sz="400"/>
            </a:lvl8pPr>
            <a:lvl9pPr marL="1536192" indent="0">
              <a:buNone/>
              <a:defRPr sz="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610503249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16547" y="4800600"/>
            <a:ext cx="6172200" cy="566738"/>
          </a:xfrm>
          <a:prstGeom prst="rect">
            <a:avLst/>
          </a:prstGeom>
        </p:spPr>
        <p:txBody>
          <a:bodyPr lIns="38405" tIns="19202" rIns="38405" bIns="19202" anchor="b"/>
          <a:lstStyle>
            <a:lvl1pPr algn="l">
              <a:defRPr sz="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016547" y="612775"/>
            <a:ext cx="6172200" cy="4114800"/>
          </a:xfrm>
        </p:spPr>
        <p:txBody>
          <a:bodyPr/>
          <a:lstStyle>
            <a:lvl1pPr marL="0" indent="0">
              <a:buNone/>
              <a:defRPr sz="1300"/>
            </a:lvl1pPr>
            <a:lvl2pPr marL="192024" indent="0">
              <a:buNone/>
              <a:defRPr sz="1200"/>
            </a:lvl2pPr>
            <a:lvl3pPr marL="384048" indent="0">
              <a:buNone/>
              <a:defRPr sz="1000"/>
            </a:lvl3pPr>
            <a:lvl4pPr marL="576072" indent="0">
              <a:buNone/>
              <a:defRPr sz="800"/>
            </a:lvl4pPr>
            <a:lvl5pPr marL="768096" indent="0">
              <a:buNone/>
              <a:defRPr sz="800"/>
            </a:lvl5pPr>
            <a:lvl6pPr marL="960120" indent="0">
              <a:buNone/>
              <a:defRPr sz="800"/>
            </a:lvl6pPr>
            <a:lvl7pPr marL="1152144" indent="0">
              <a:buNone/>
              <a:defRPr sz="800"/>
            </a:lvl7pPr>
            <a:lvl8pPr marL="1344168" indent="0">
              <a:buNone/>
              <a:defRPr sz="800"/>
            </a:lvl8pPr>
            <a:lvl9pPr marL="1536192" indent="0">
              <a:buNone/>
              <a:defRPr sz="800"/>
            </a:lvl9pPr>
          </a:lstStyle>
          <a:p>
            <a:pPr lvl="0"/>
            <a:endParaRPr lang="es-ES" noProof="0" smtClean="0">
              <a:sym typeface="Helvetica Neue" charset="0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016547" y="5367339"/>
            <a:ext cx="6172200" cy="804863"/>
          </a:xfrm>
        </p:spPr>
        <p:txBody>
          <a:bodyPr/>
          <a:lstStyle>
            <a:lvl1pPr marL="0" indent="0">
              <a:buNone/>
              <a:defRPr sz="600"/>
            </a:lvl1pPr>
            <a:lvl2pPr marL="192024" indent="0">
              <a:buNone/>
              <a:defRPr sz="500"/>
            </a:lvl2pPr>
            <a:lvl3pPr marL="384048" indent="0">
              <a:buNone/>
              <a:defRPr sz="400"/>
            </a:lvl3pPr>
            <a:lvl4pPr marL="576072" indent="0">
              <a:buNone/>
              <a:defRPr sz="400"/>
            </a:lvl4pPr>
            <a:lvl5pPr marL="768096" indent="0">
              <a:buNone/>
              <a:defRPr sz="400"/>
            </a:lvl5pPr>
            <a:lvl6pPr marL="960120" indent="0">
              <a:buNone/>
              <a:defRPr sz="400"/>
            </a:lvl6pPr>
            <a:lvl7pPr marL="1152144" indent="0">
              <a:buNone/>
              <a:defRPr sz="400"/>
            </a:lvl7pPr>
            <a:lvl8pPr marL="1344168" indent="0">
              <a:buNone/>
              <a:defRPr sz="400"/>
            </a:lvl8pPr>
            <a:lvl9pPr marL="1536192" indent="0">
              <a:buNone/>
              <a:defRPr sz="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912249992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6165996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400479" y="274639"/>
            <a:ext cx="2372172" cy="6500813"/>
          </a:xfrm>
          <a:prstGeom prst="rect">
            <a:avLst/>
          </a:prstGeom>
        </p:spPr>
        <p:txBody>
          <a:bodyPr vert="eaVert"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83964" y="274639"/>
            <a:ext cx="7052221" cy="650081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3259104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71525" y="2130426"/>
            <a:ext cx="8743950" cy="1470025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192024" indent="0" algn="ctr">
              <a:buNone/>
              <a:defRPr/>
            </a:lvl2pPr>
            <a:lvl3pPr marL="384048" indent="0" algn="ctr">
              <a:buNone/>
              <a:defRPr/>
            </a:lvl3pPr>
            <a:lvl4pPr marL="576072" indent="0" algn="ctr">
              <a:buNone/>
              <a:defRPr/>
            </a:lvl4pPr>
            <a:lvl5pPr marL="768096" indent="0" algn="ctr">
              <a:buNone/>
              <a:defRPr/>
            </a:lvl5pPr>
            <a:lvl6pPr marL="960120" indent="0" algn="ctr">
              <a:buNone/>
              <a:defRPr/>
            </a:lvl6pPr>
            <a:lvl7pPr marL="1152144" indent="0" algn="ctr">
              <a:buNone/>
              <a:defRPr/>
            </a:lvl7pPr>
            <a:lvl8pPr marL="1344168" indent="0" algn="ctr">
              <a:buNone/>
              <a:defRPr/>
            </a:lvl8pPr>
            <a:lvl9pPr marL="1536192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4419490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5313238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12378" y="4406901"/>
            <a:ext cx="8743950" cy="1362075"/>
          </a:xfrm>
          <a:prstGeom prst="rect">
            <a:avLst/>
          </a:prstGeom>
        </p:spPr>
        <p:txBody>
          <a:bodyPr lIns="38405" tIns="19202" rIns="38405" bIns="19202" anchor="t"/>
          <a:lstStyle>
            <a:lvl1pPr algn="l">
              <a:defRPr sz="17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12378" y="2906712"/>
            <a:ext cx="8743950" cy="1500188"/>
          </a:xfrm>
        </p:spPr>
        <p:txBody>
          <a:bodyPr anchor="b"/>
          <a:lstStyle>
            <a:lvl1pPr marL="0" indent="0">
              <a:buNone/>
              <a:defRPr sz="800"/>
            </a:lvl1pPr>
            <a:lvl2pPr marL="192024" indent="0">
              <a:buNone/>
              <a:defRPr sz="800"/>
            </a:lvl2pPr>
            <a:lvl3pPr marL="384048" indent="0">
              <a:buNone/>
              <a:defRPr sz="700"/>
            </a:lvl3pPr>
            <a:lvl4pPr marL="576072" indent="0">
              <a:buNone/>
              <a:defRPr sz="600"/>
            </a:lvl4pPr>
            <a:lvl5pPr marL="768096" indent="0">
              <a:buNone/>
              <a:defRPr sz="600"/>
            </a:lvl5pPr>
            <a:lvl6pPr marL="960120" indent="0">
              <a:buNone/>
              <a:defRPr sz="600"/>
            </a:lvl6pPr>
            <a:lvl7pPr marL="1152144" indent="0">
              <a:buNone/>
              <a:defRPr sz="600"/>
            </a:lvl7pPr>
            <a:lvl8pPr marL="1344168" indent="0">
              <a:buNone/>
              <a:defRPr sz="600"/>
            </a:lvl8pPr>
            <a:lvl9pPr marL="1536192" indent="0">
              <a:buNone/>
              <a:defRPr sz="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537916398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83965" y="6197600"/>
            <a:ext cx="2893219" cy="57785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241477" y="6197600"/>
            <a:ext cx="2893219" cy="57785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2103599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14350" y="1535112"/>
            <a:ext cx="4545434" cy="639763"/>
          </a:xfrm>
        </p:spPr>
        <p:txBody>
          <a:bodyPr anchor="b"/>
          <a:lstStyle>
            <a:lvl1pPr marL="0" indent="0">
              <a:buNone/>
              <a:defRPr sz="1000" b="1"/>
            </a:lvl1pPr>
            <a:lvl2pPr marL="192024" indent="0">
              <a:buNone/>
              <a:defRPr sz="800" b="1"/>
            </a:lvl2pPr>
            <a:lvl3pPr marL="384048" indent="0">
              <a:buNone/>
              <a:defRPr sz="800" b="1"/>
            </a:lvl3pPr>
            <a:lvl4pPr marL="576072" indent="0">
              <a:buNone/>
              <a:defRPr sz="700" b="1"/>
            </a:lvl4pPr>
            <a:lvl5pPr marL="768096" indent="0">
              <a:buNone/>
              <a:defRPr sz="700" b="1"/>
            </a:lvl5pPr>
            <a:lvl6pPr marL="960120" indent="0">
              <a:buNone/>
              <a:defRPr sz="700" b="1"/>
            </a:lvl6pPr>
            <a:lvl7pPr marL="1152144" indent="0">
              <a:buNone/>
              <a:defRPr sz="700" b="1"/>
            </a:lvl7pPr>
            <a:lvl8pPr marL="1344168" indent="0">
              <a:buNone/>
              <a:defRPr sz="700" b="1"/>
            </a:lvl8pPr>
            <a:lvl9pPr marL="1536192" indent="0">
              <a:buNone/>
              <a:defRPr sz="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434" cy="3951288"/>
          </a:xfrm>
        </p:spPr>
        <p:txBody>
          <a:bodyPr/>
          <a:lstStyle>
            <a:lvl1pPr>
              <a:defRPr sz="1000"/>
            </a:lvl1pPr>
            <a:lvl2pPr>
              <a:defRPr sz="8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225877" y="1535112"/>
            <a:ext cx="4546773" cy="639763"/>
          </a:xfrm>
        </p:spPr>
        <p:txBody>
          <a:bodyPr anchor="b"/>
          <a:lstStyle>
            <a:lvl1pPr marL="0" indent="0">
              <a:buNone/>
              <a:defRPr sz="1000" b="1"/>
            </a:lvl1pPr>
            <a:lvl2pPr marL="192024" indent="0">
              <a:buNone/>
              <a:defRPr sz="800" b="1"/>
            </a:lvl2pPr>
            <a:lvl3pPr marL="384048" indent="0">
              <a:buNone/>
              <a:defRPr sz="800" b="1"/>
            </a:lvl3pPr>
            <a:lvl4pPr marL="576072" indent="0">
              <a:buNone/>
              <a:defRPr sz="700" b="1"/>
            </a:lvl4pPr>
            <a:lvl5pPr marL="768096" indent="0">
              <a:buNone/>
              <a:defRPr sz="700" b="1"/>
            </a:lvl5pPr>
            <a:lvl6pPr marL="960120" indent="0">
              <a:buNone/>
              <a:defRPr sz="700" b="1"/>
            </a:lvl6pPr>
            <a:lvl7pPr marL="1152144" indent="0">
              <a:buNone/>
              <a:defRPr sz="700" b="1"/>
            </a:lvl7pPr>
            <a:lvl8pPr marL="1344168" indent="0">
              <a:buNone/>
              <a:defRPr sz="700" b="1"/>
            </a:lvl8pPr>
            <a:lvl9pPr marL="1536192" indent="0">
              <a:buNone/>
              <a:defRPr sz="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225877" y="2174875"/>
            <a:ext cx="4546773" cy="3951288"/>
          </a:xfrm>
        </p:spPr>
        <p:txBody>
          <a:bodyPr/>
          <a:lstStyle>
            <a:lvl1pPr>
              <a:defRPr sz="1000"/>
            </a:lvl1pPr>
            <a:lvl2pPr>
              <a:defRPr sz="8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3051135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4107764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1156551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128" cy="1162050"/>
          </a:xfrm>
          <a:prstGeom prst="rect">
            <a:avLst/>
          </a:prstGeom>
        </p:spPr>
        <p:txBody>
          <a:bodyPr lIns="38405" tIns="19202" rIns="38405" bIns="19202" anchor="b"/>
          <a:lstStyle>
            <a:lvl1pPr algn="l">
              <a:defRPr sz="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021708" y="273051"/>
            <a:ext cx="5750942" cy="5853113"/>
          </a:xfrm>
        </p:spPr>
        <p:txBody>
          <a:bodyPr/>
          <a:lstStyle>
            <a:lvl1pPr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14350" y="1435101"/>
            <a:ext cx="3384128" cy="4691063"/>
          </a:xfrm>
        </p:spPr>
        <p:txBody>
          <a:bodyPr/>
          <a:lstStyle>
            <a:lvl1pPr marL="0" indent="0">
              <a:buNone/>
              <a:defRPr sz="600"/>
            </a:lvl1pPr>
            <a:lvl2pPr marL="192024" indent="0">
              <a:buNone/>
              <a:defRPr sz="500"/>
            </a:lvl2pPr>
            <a:lvl3pPr marL="384048" indent="0">
              <a:buNone/>
              <a:defRPr sz="400"/>
            </a:lvl3pPr>
            <a:lvl4pPr marL="576072" indent="0">
              <a:buNone/>
              <a:defRPr sz="400"/>
            </a:lvl4pPr>
            <a:lvl5pPr marL="768096" indent="0">
              <a:buNone/>
              <a:defRPr sz="400"/>
            </a:lvl5pPr>
            <a:lvl6pPr marL="960120" indent="0">
              <a:buNone/>
              <a:defRPr sz="400"/>
            </a:lvl6pPr>
            <a:lvl7pPr marL="1152144" indent="0">
              <a:buNone/>
              <a:defRPr sz="400"/>
            </a:lvl7pPr>
            <a:lvl8pPr marL="1344168" indent="0">
              <a:buNone/>
              <a:defRPr sz="400"/>
            </a:lvl8pPr>
            <a:lvl9pPr marL="1536192" indent="0">
              <a:buNone/>
              <a:defRPr sz="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238684985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16547" y="4800600"/>
            <a:ext cx="6172200" cy="566738"/>
          </a:xfrm>
          <a:prstGeom prst="rect">
            <a:avLst/>
          </a:prstGeom>
        </p:spPr>
        <p:txBody>
          <a:bodyPr lIns="38405" tIns="19202" rIns="38405" bIns="19202" anchor="b"/>
          <a:lstStyle>
            <a:lvl1pPr algn="l">
              <a:defRPr sz="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016547" y="612775"/>
            <a:ext cx="6172200" cy="4114800"/>
          </a:xfrm>
        </p:spPr>
        <p:txBody>
          <a:bodyPr/>
          <a:lstStyle>
            <a:lvl1pPr marL="0" indent="0">
              <a:buNone/>
              <a:defRPr sz="1300"/>
            </a:lvl1pPr>
            <a:lvl2pPr marL="192024" indent="0">
              <a:buNone/>
              <a:defRPr sz="1200"/>
            </a:lvl2pPr>
            <a:lvl3pPr marL="384048" indent="0">
              <a:buNone/>
              <a:defRPr sz="1000"/>
            </a:lvl3pPr>
            <a:lvl4pPr marL="576072" indent="0">
              <a:buNone/>
              <a:defRPr sz="800"/>
            </a:lvl4pPr>
            <a:lvl5pPr marL="768096" indent="0">
              <a:buNone/>
              <a:defRPr sz="800"/>
            </a:lvl5pPr>
            <a:lvl6pPr marL="960120" indent="0">
              <a:buNone/>
              <a:defRPr sz="800"/>
            </a:lvl6pPr>
            <a:lvl7pPr marL="1152144" indent="0">
              <a:buNone/>
              <a:defRPr sz="800"/>
            </a:lvl7pPr>
            <a:lvl8pPr marL="1344168" indent="0">
              <a:buNone/>
              <a:defRPr sz="800"/>
            </a:lvl8pPr>
            <a:lvl9pPr marL="1536192" indent="0">
              <a:buNone/>
              <a:defRPr sz="800"/>
            </a:lvl9pPr>
          </a:lstStyle>
          <a:p>
            <a:pPr lvl="0"/>
            <a:endParaRPr lang="es-ES" noProof="0" smtClean="0">
              <a:sym typeface="Helvetica Neue" charset="0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016547" y="5367339"/>
            <a:ext cx="6172200" cy="804863"/>
          </a:xfrm>
        </p:spPr>
        <p:txBody>
          <a:bodyPr/>
          <a:lstStyle>
            <a:lvl1pPr marL="0" indent="0">
              <a:buNone/>
              <a:defRPr sz="600"/>
            </a:lvl1pPr>
            <a:lvl2pPr marL="192024" indent="0">
              <a:buNone/>
              <a:defRPr sz="500"/>
            </a:lvl2pPr>
            <a:lvl3pPr marL="384048" indent="0">
              <a:buNone/>
              <a:defRPr sz="400"/>
            </a:lvl3pPr>
            <a:lvl4pPr marL="576072" indent="0">
              <a:buNone/>
              <a:defRPr sz="400"/>
            </a:lvl4pPr>
            <a:lvl5pPr marL="768096" indent="0">
              <a:buNone/>
              <a:defRPr sz="400"/>
            </a:lvl5pPr>
            <a:lvl6pPr marL="960120" indent="0">
              <a:buNone/>
              <a:defRPr sz="400"/>
            </a:lvl6pPr>
            <a:lvl7pPr marL="1152144" indent="0">
              <a:buNone/>
              <a:defRPr sz="400"/>
            </a:lvl7pPr>
            <a:lvl8pPr marL="1344168" indent="0">
              <a:buNone/>
              <a:defRPr sz="400"/>
            </a:lvl8pPr>
            <a:lvl9pPr marL="1536192" indent="0">
              <a:buNone/>
              <a:defRPr sz="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628335359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9925210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400479" y="274639"/>
            <a:ext cx="2372172" cy="6500813"/>
          </a:xfrm>
          <a:prstGeom prst="rect">
            <a:avLst/>
          </a:prstGeom>
        </p:spPr>
        <p:txBody>
          <a:bodyPr vert="eaVert"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83964" y="274639"/>
            <a:ext cx="7052221" cy="650081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0729132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71525" y="2130426"/>
            <a:ext cx="8743950" cy="1470025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192024" indent="0" algn="ctr">
              <a:buNone/>
              <a:defRPr/>
            </a:lvl2pPr>
            <a:lvl3pPr marL="384048" indent="0" algn="ctr">
              <a:buNone/>
              <a:defRPr/>
            </a:lvl3pPr>
            <a:lvl4pPr marL="576072" indent="0" algn="ctr">
              <a:buNone/>
              <a:defRPr/>
            </a:lvl4pPr>
            <a:lvl5pPr marL="768096" indent="0" algn="ctr">
              <a:buNone/>
              <a:defRPr/>
            </a:lvl5pPr>
            <a:lvl6pPr marL="960120" indent="0" algn="ctr">
              <a:buNone/>
              <a:defRPr/>
            </a:lvl6pPr>
            <a:lvl7pPr marL="1152144" indent="0" algn="ctr">
              <a:buNone/>
              <a:defRPr/>
            </a:lvl7pPr>
            <a:lvl8pPr marL="1344168" indent="0" algn="ctr">
              <a:buNone/>
              <a:defRPr/>
            </a:lvl8pPr>
            <a:lvl9pPr marL="1536192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6442939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0879251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12378" y="4406901"/>
            <a:ext cx="8743950" cy="1362075"/>
          </a:xfrm>
          <a:prstGeom prst="rect">
            <a:avLst/>
          </a:prstGeom>
        </p:spPr>
        <p:txBody>
          <a:bodyPr lIns="38405" tIns="19202" rIns="38405" bIns="19202" anchor="t"/>
          <a:lstStyle>
            <a:lvl1pPr algn="l">
              <a:defRPr sz="17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12378" y="2906712"/>
            <a:ext cx="8743950" cy="1500188"/>
          </a:xfrm>
        </p:spPr>
        <p:txBody>
          <a:bodyPr anchor="b"/>
          <a:lstStyle>
            <a:lvl1pPr marL="0" indent="0">
              <a:buNone/>
              <a:defRPr sz="800"/>
            </a:lvl1pPr>
            <a:lvl2pPr marL="192024" indent="0">
              <a:buNone/>
              <a:defRPr sz="800"/>
            </a:lvl2pPr>
            <a:lvl3pPr marL="384048" indent="0">
              <a:buNone/>
              <a:defRPr sz="700"/>
            </a:lvl3pPr>
            <a:lvl4pPr marL="576072" indent="0">
              <a:buNone/>
              <a:defRPr sz="600"/>
            </a:lvl4pPr>
            <a:lvl5pPr marL="768096" indent="0">
              <a:buNone/>
              <a:defRPr sz="600"/>
            </a:lvl5pPr>
            <a:lvl6pPr marL="960120" indent="0">
              <a:buNone/>
              <a:defRPr sz="600"/>
            </a:lvl6pPr>
            <a:lvl7pPr marL="1152144" indent="0">
              <a:buNone/>
              <a:defRPr sz="600"/>
            </a:lvl7pPr>
            <a:lvl8pPr marL="1344168" indent="0">
              <a:buNone/>
              <a:defRPr sz="600"/>
            </a:lvl8pPr>
            <a:lvl9pPr marL="1536192" indent="0">
              <a:buNone/>
              <a:defRPr sz="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79639240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83965" y="6197600"/>
            <a:ext cx="2893219" cy="57785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241477" y="6197600"/>
            <a:ext cx="2893219" cy="57785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1810449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14350" y="1535112"/>
            <a:ext cx="4545434" cy="639763"/>
          </a:xfrm>
        </p:spPr>
        <p:txBody>
          <a:bodyPr anchor="b"/>
          <a:lstStyle>
            <a:lvl1pPr marL="0" indent="0">
              <a:buNone/>
              <a:defRPr sz="1000" b="1"/>
            </a:lvl1pPr>
            <a:lvl2pPr marL="192024" indent="0">
              <a:buNone/>
              <a:defRPr sz="800" b="1"/>
            </a:lvl2pPr>
            <a:lvl3pPr marL="384048" indent="0">
              <a:buNone/>
              <a:defRPr sz="800" b="1"/>
            </a:lvl3pPr>
            <a:lvl4pPr marL="576072" indent="0">
              <a:buNone/>
              <a:defRPr sz="700" b="1"/>
            </a:lvl4pPr>
            <a:lvl5pPr marL="768096" indent="0">
              <a:buNone/>
              <a:defRPr sz="700" b="1"/>
            </a:lvl5pPr>
            <a:lvl6pPr marL="960120" indent="0">
              <a:buNone/>
              <a:defRPr sz="700" b="1"/>
            </a:lvl6pPr>
            <a:lvl7pPr marL="1152144" indent="0">
              <a:buNone/>
              <a:defRPr sz="700" b="1"/>
            </a:lvl7pPr>
            <a:lvl8pPr marL="1344168" indent="0">
              <a:buNone/>
              <a:defRPr sz="700" b="1"/>
            </a:lvl8pPr>
            <a:lvl9pPr marL="1536192" indent="0">
              <a:buNone/>
              <a:defRPr sz="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434" cy="3951288"/>
          </a:xfrm>
        </p:spPr>
        <p:txBody>
          <a:bodyPr/>
          <a:lstStyle>
            <a:lvl1pPr>
              <a:defRPr sz="1000"/>
            </a:lvl1pPr>
            <a:lvl2pPr>
              <a:defRPr sz="8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225877" y="1535112"/>
            <a:ext cx="4546773" cy="639763"/>
          </a:xfrm>
        </p:spPr>
        <p:txBody>
          <a:bodyPr anchor="b"/>
          <a:lstStyle>
            <a:lvl1pPr marL="0" indent="0">
              <a:buNone/>
              <a:defRPr sz="1000" b="1"/>
            </a:lvl1pPr>
            <a:lvl2pPr marL="192024" indent="0">
              <a:buNone/>
              <a:defRPr sz="800" b="1"/>
            </a:lvl2pPr>
            <a:lvl3pPr marL="384048" indent="0">
              <a:buNone/>
              <a:defRPr sz="800" b="1"/>
            </a:lvl3pPr>
            <a:lvl4pPr marL="576072" indent="0">
              <a:buNone/>
              <a:defRPr sz="700" b="1"/>
            </a:lvl4pPr>
            <a:lvl5pPr marL="768096" indent="0">
              <a:buNone/>
              <a:defRPr sz="700" b="1"/>
            </a:lvl5pPr>
            <a:lvl6pPr marL="960120" indent="0">
              <a:buNone/>
              <a:defRPr sz="700" b="1"/>
            </a:lvl6pPr>
            <a:lvl7pPr marL="1152144" indent="0">
              <a:buNone/>
              <a:defRPr sz="700" b="1"/>
            </a:lvl7pPr>
            <a:lvl8pPr marL="1344168" indent="0">
              <a:buNone/>
              <a:defRPr sz="700" b="1"/>
            </a:lvl8pPr>
            <a:lvl9pPr marL="1536192" indent="0">
              <a:buNone/>
              <a:defRPr sz="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225877" y="2174875"/>
            <a:ext cx="4546773" cy="3951288"/>
          </a:xfrm>
        </p:spPr>
        <p:txBody>
          <a:bodyPr/>
          <a:lstStyle>
            <a:lvl1pPr>
              <a:defRPr sz="1000"/>
            </a:lvl1pPr>
            <a:lvl2pPr>
              <a:defRPr sz="8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6258543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0019002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0426107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128" cy="1162050"/>
          </a:xfrm>
          <a:prstGeom prst="rect">
            <a:avLst/>
          </a:prstGeom>
        </p:spPr>
        <p:txBody>
          <a:bodyPr lIns="38405" tIns="19202" rIns="38405" bIns="19202" anchor="b"/>
          <a:lstStyle>
            <a:lvl1pPr algn="l">
              <a:defRPr sz="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021708" y="273051"/>
            <a:ext cx="5750942" cy="5853113"/>
          </a:xfrm>
        </p:spPr>
        <p:txBody>
          <a:bodyPr/>
          <a:lstStyle>
            <a:lvl1pPr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14350" y="1435101"/>
            <a:ext cx="3384128" cy="4691063"/>
          </a:xfrm>
        </p:spPr>
        <p:txBody>
          <a:bodyPr/>
          <a:lstStyle>
            <a:lvl1pPr marL="0" indent="0">
              <a:buNone/>
              <a:defRPr sz="600"/>
            </a:lvl1pPr>
            <a:lvl2pPr marL="192024" indent="0">
              <a:buNone/>
              <a:defRPr sz="500"/>
            </a:lvl2pPr>
            <a:lvl3pPr marL="384048" indent="0">
              <a:buNone/>
              <a:defRPr sz="400"/>
            </a:lvl3pPr>
            <a:lvl4pPr marL="576072" indent="0">
              <a:buNone/>
              <a:defRPr sz="400"/>
            </a:lvl4pPr>
            <a:lvl5pPr marL="768096" indent="0">
              <a:buNone/>
              <a:defRPr sz="400"/>
            </a:lvl5pPr>
            <a:lvl6pPr marL="960120" indent="0">
              <a:buNone/>
              <a:defRPr sz="400"/>
            </a:lvl6pPr>
            <a:lvl7pPr marL="1152144" indent="0">
              <a:buNone/>
              <a:defRPr sz="400"/>
            </a:lvl7pPr>
            <a:lvl8pPr marL="1344168" indent="0">
              <a:buNone/>
              <a:defRPr sz="400"/>
            </a:lvl8pPr>
            <a:lvl9pPr marL="1536192" indent="0">
              <a:buNone/>
              <a:defRPr sz="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554260646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16547" y="4800600"/>
            <a:ext cx="6172200" cy="566738"/>
          </a:xfrm>
          <a:prstGeom prst="rect">
            <a:avLst/>
          </a:prstGeom>
        </p:spPr>
        <p:txBody>
          <a:bodyPr lIns="38405" tIns="19202" rIns="38405" bIns="19202" anchor="b"/>
          <a:lstStyle>
            <a:lvl1pPr algn="l">
              <a:defRPr sz="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016547" y="612775"/>
            <a:ext cx="6172200" cy="4114800"/>
          </a:xfrm>
        </p:spPr>
        <p:txBody>
          <a:bodyPr/>
          <a:lstStyle>
            <a:lvl1pPr marL="0" indent="0">
              <a:buNone/>
              <a:defRPr sz="1300"/>
            </a:lvl1pPr>
            <a:lvl2pPr marL="192024" indent="0">
              <a:buNone/>
              <a:defRPr sz="1200"/>
            </a:lvl2pPr>
            <a:lvl3pPr marL="384048" indent="0">
              <a:buNone/>
              <a:defRPr sz="1000"/>
            </a:lvl3pPr>
            <a:lvl4pPr marL="576072" indent="0">
              <a:buNone/>
              <a:defRPr sz="800"/>
            </a:lvl4pPr>
            <a:lvl5pPr marL="768096" indent="0">
              <a:buNone/>
              <a:defRPr sz="800"/>
            </a:lvl5pPr>
            <a:lvl6pPr marL="960120" indent="0">
              <a:buNone/>
              <a:defRPr sz="800"/>
            </a:lvl6pPr>
            <a:lvl7pPr marL="1152144" indent="0">
              <a:buNone/>
              <a:defRPr sz="800"/>
            </a:lvl7pPr>
            <a:lvl8pPr marL="1344168" indent="0">
              <a:buNone/>
              <a:defRPr sz="800"/>
            </a:lvl8pPr>
            <a:lvl9pPr marL="1536192" indent="0">
              <a:buNone/>
              <a:defRPr sz="800"/>
            </a:lvl9pPr>
          </a:lstStyle>
          <a:p>
            <a:pPr lvl="0"/>
            <a:endParaRPr lang="es-ES" noProof="0" smtClean="0">
              <a:sym typeface="Helvetica Neue" charset="0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016547" y="5367339"/>
            <a:ext cx="6172200" cy="804863"/>
          </a:xfrm>
        </p:spPr>
        <p:txBody>
          <a:bodyPr/>
          <a:lstStyle>
            <a:lvl1pPr marL="0" indent="0">
              <a:buNone/>
              <a:defRPr sz="600"/>
            </a:lvl1pPr>
            <a:lvl2pPr marL="192024" indent="0">
              <a:buNone/>
              <a:defRPr sz="500"/>
            </a:lvl2pPr>
            <a:lvl3pPr marL="384048" indent="0">
              <a:buNone/>
              <a:defRPr sz="400"/>
            </a:lvl3pPr>
            <a:lvl4pPr marL="576072" indent="0">
              <a:buNone/>
              <a:defRPr sz="400"/>
            </a:lvl4pPr>
            <a:lvl5pPr marL="768096" indent="0">
              <a:buNone/>
              <a:defRPr sz="400"/>
            </a:lvl5pPr>
            <a:lvl6pPr marL="960120" indent="0">
              <a:buNone/>
              <a:defRPr sz="400"/>
            </a:lvl6pPr>
            <a:lvl7pPr marL="1152144" indent="0">
              <a:buNone/>
              <a:defRPr sz="400"/>
            </a:lvl7pPr>
            <a:lvl8pPr marL="1344168" indent="0">
              <a:buNone/>
              <a:defRPr sz="400"/>
            </a:lvl8pPr>
            <a:lvl9pPr marL="1536192" indent="0">
              <a:buNone/>
              <a:defRPr sz="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109566647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9173078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400479" y="274639"/>
            <a:ext cx="2372172" cy="6500813"/>
          </a:xfrm>
          <a:prstGeom prst="rect">
            <a:avLst/>
          </a:prstGeom>
        </p:spPr>
        <p:txBody>
          <a:bodyPr vert="eaVert"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83964" y="274639"/>
            <a:ext cx="7052221" cy="650081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7641960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71525" y="2130426"/>
            <a:ext cx="8743950" cy="1470025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192024" indent="0" algn="ctr">
              <a:buNone/>
              <a:defRPr/>
            </a:lvl2pPr>
            <a:lvl3pPr marL="384048" indent="0" algn="ctr">
              <a:buNone/>
              <a:defRPr/>
            </a:lvl3pPr>
            <a:lvl4pPr marL="576072" indent="0" algn="ctr">
              <a:buNone/>
              <a:defRPr/>
            </a:lvl4pPr>
            <a:lvl5pPr marL="768096" indent="0" algn="ctr">
              <a:buNone/>
              <a:defRPr/>
            </a:lvl5pPr>
            <a:lvl6pPr marL="960120" indent="0" algn="ctr">
              <a:buNone/>
              <a:defRPr/>
            </a:lvl6pPr>
            <a:lvl7pPr marL="1152144" indent="0" algn="ctr">
              <a:buNone/>
              <a:defRPr/>
            </a:lvl7pPr>
            <a:lvl8pPr marL="1344168" indent="0" algn="ctr">
              <a:buNone/>
              <a:defRPr/>
            </a:lvl8pPr>
            <a:lvl9pPr marL="1536192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7944095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3468605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12378" y="4406901"/>
            <a:ext cx="8743950" cy="1362075"/>
          </a:xfrm>
          <a:prstGeom prst="rect">
            <a:avLst/>
          </a:prstGeom>
        </p:spPr>
        <p:txBody>
          <a:bodyPr lIns="38405" tIns="19202" rIns="38405" bIns="19202" anchor="t"/>
          <a:lstStyle>
            <a:lvl1pPr algn="l">
              <a:defRPr sz="17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12378" y="2906712"/>
            <a:ext cx="8743950" cy="1500188"/>
          </a:xfrm>
        </p:spPr>
        <p:txBody>
          <a:bodyPr anchor="b"/>
          <a:lstStyle>
            <a:lvl1pPr marL="0" indent="0">
              <a:buNone/>
              <a:defRPr sz="800"/>
            </a:lvl1pPr>
            <a:lvl2pPr marL="192024" indent="0">
              <a:buNone/>
              <a:defRPr sz="800"/>
            </a:lvl2pPr>
            <a:lvl3pPr marL="384048" indent="0">
              <a:buNone/>
              <a:defRPr sz="700"/>
            </a:lvl3pPr>
            <a:lvl4pPr marL="576072" indent="0">
              <a:buNone/>
              <a:defRPr sz="600"/>
            </a:lvl4pPr>
            <a:lvl5pPr marL="768096" indent="0">
              <a:buNone/>
              <a:defRPr sz="600"/>
            </a:lvl5pPr>
            <a:lvl6pPr marL="960120" indent="0">
              <a:buNone/>
              <a:defRPr sz="600"/>
            </a:lvl6pPr>
            <a:lvl7pPr marL="1152144" indent="0">
              <a:buNone/>
              <a:defRPr sz="600"/>
            </a:lvl7pPr>
            <a:lvl8pPr marL="1344168" indent="0">
              <a:buNone/>
              <a:defRPr sz="600"/>
            </a:lvl8pPr>
            <a:lvl9pPr marL="1536192" indent="0">
              <a:buNone/>
              <a:defRPr sz="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236472404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83965" y="6197600"/>
            <a:ext cx="2893219" cy="57785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241477" y="6197600"/>
            <a:ext cx="2893219" cy="57785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9905362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14350" y="1535112"/>
            <a:ext cx="4545434" cy="639763"/>
          </a:xfrm>
        </p:spPr>
        <p:txBody>
          <a:bodyPr anchor="b"/>
          <a:lstStyle>
            <a:lvl1pPr marL="0" indent="0">
              <a:buNone/>
              <a:defRPr sz="1000" b="1"/>
            </a:lvl1pPr>
            <a:lvl2pPr marL="192024" indent="0">
              <a:buNone/>
              <a:defRPr sz="800" b="1"/>
            </a:lvl2pPr>
            <a:lvl3pPr marL="384048" indent="0">
              <a:buNone/>
              <a:defRPr sz="800" b="1"/>
            </a:lvl3pPr>
            <a:lvl4pPr marL="576072" indent="0">
              <a:buNone/>
              <a:defRPr sz="700" b="1"/>
            </a:lvl4pPr>
            <a:lvl5pPr marL="768096" indent="0">
              <a:buNone/>
              <a:defRPr sz="700" b="1"/>
            </a:lvl5pPr>
            <a:lvl6pPr marL="960120" indent="0">
              <a:buNone/>
              <a:defRPr sz="700" b="1"/>
            </a:lvl6pPr>
            <a:lvl7pPr marL="1152144" indent="0">
              <a:buNone/>
              <a:defRPr sz="700" b="1"/>
            </a:lvl7pPr>
            <a:lvl8pPr marL="1344168" indent="0">
              <a:buNone/>
              <a:defRPr sz="700" b="1"/>
            </a:lvl8pPr>
            <a:lvl9pPr marL="1536192" indent="0">
              <a:buNone/>
              <a:defRPr sz="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434" cy="3951288"/>
          </a:xfrm>
        </p:spPr>
        <p:txBody>
          <a:bodyPr/>
          <a:lstStyle>
            <a:lvl1pPr>
              <a:defRPr sz="1000"/>
            </a:lvl1pPr>
            <a:lvl2pPr>
              <a:defRPr sz="8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225877" y="1535112"/>
            <a:ext cx="4546773" cy="639763"/>
          </a:xfrm>
        </p:spPr>
        <p:txBody>
          <a:bodyPr anchor="b"/>
          <a:lstStyle>
            <a:lvl1pPr marL="0" indent="0">
              <a:buNone/>
              <a:defRPr sz="1000" b="1"/>
            </a:lvl1pPr>
            <a:lvl2pPr marL="192024" indent="0">
              <a:buNone/>
              <a:defRPr sz="800" b="1"/>
            </a:lvl2pPr>
            <a:lvl3pPr marL="384048" indent="0">
              <a:buNone/>
              <a:defRPr sz="800" b="1"/>
            </a:lvl3pPr>
            <a:lvl4pPr marL="576072" indent="0">
              <a:buNone/>
              <a:defRPr sz="700" b="1"/>
            </a:lvl4pPr>
            <a:lvl5pPr marL="768096" indent="0">
              <a:buNone/>
              <a:defRPr sz="700" b="1"/>
            </a:lvl5pPr>
            <a:lvl6pPr marL="960120" indent="0">
              <a:buNone/>
              <a:defRPr sz="700" b="1"/>
            </a:lvl6pPr>
            <a:lvl7pPr marL="1152144" indent="0">
              <a:buNone/>
              <a:defRPr sz="700" b="1"/>
            </a:lvl7pPr>
            <a:lvl8pPr marL="1344168" indent="0">
              <a:buNone/>
              <a:defRPr sz="700" b="1"/>
            </a:lvl8pPr>
            <a:lvl9pPr marL="1536192" indent="0">
              <a:buNone/>
              <a:defRPr sz="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225877" y="2174875"/>
            <a:ext cx="4546773" cy="3951288"/>
          </a:xfrm>
        </p:spPr>
        <p:txBody>
          <a:bodyPr/>
          <a:lstStyle>
            <a:lvl1pPr>
              <a:defRPr sz="1000"/>
            </a:lvl1pPr>
            <a:lvl2pPr>
              <a:defRPr sz="8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362883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0894772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5539325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128" cy="1162050"/>
          </a:xfrm>
          <a:prstGeom prst="rect">
            <a:avLst/>
          </a:prstGeom>
        </p:spPr>
        <p:txBody>
          <a:bodyPr lIns="38405" tIns="19202" rIns="38405" bIns="19202" anchor="b"/>
          <a:lstStyle>
            <a:lvl1pPr algn="l">
              <a:defRPr sz="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021708" y="273051"/>
            <a:ext cx="5750942" cy="5853113"/>
          </a:xfrm>
        </p:spPr>
        <p:txBody>
          <a:bodyPr/>
          <a:lstStyle>
            <a:lvl1pPr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14350" y="1435101"/>
            <a:ext cx="3384128" cy="4691063"/>
          </a:xfrm>
        </p:spPr>
        <p:txBody>
          <a:bodyPr/>
          <a:lstStyle>
            <a:lvl1pPr marL="0" indent="0">
              <a:buNone/>
              <a:defRPr sz="600"/>
            </a:lvl1pPr>
            <a:lvl2pPr marL="192024" indent="0">
              <a:buNone/>
              <a:defRPr sz="500"/>
            </a:lvl2pPr>
            <a:lvl3pPr marL="384048" indent="0">
              <a:buNone/>
              <a:defRPr sz="400"/>
            </a:lvl3pPr>
            <a:lvl4pPr marL="576072" indent="0">
              <a:buNone/>
              <a:defRPr sz="400"/>
            </a:lvl4pPr>
            <a:lvl5pPr marL="768096" indent="0">
              <a:buNone/>
              <a:defRPr sz="400"/>
            </a:lvl5pPr>
            <a:lvl6pPr marL="960120" indent="0">
              <a:buNone/>
              <a:defRPr sz="400"/>
            </a:lvl6pPr>
            <a:lvl7pPr marL="1152144" indent="0">
              <a:buNone/>
              <a:defRPr sz="400"/>
            </a:lvl7pPr>
            <a:lvl8pPr marL="1344168" indent="0">
              <a:buNone/>
              <a:defRPr sz="400"/>
            </a:lvl8pPr>
            <a:lvl9pPr marL="1536192" indent="0">
              <a:buNone/>
              <a:defRPr sz="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087496974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16547" y="4800600"/>
            <a:ext cx="6172200" cy="566738"/>
          </a:xfrm>
          <a:prstGeom prst="rect">
            <a:avLst/>
          </a:prstGeom>
        </p:spPr>
        <p:txBody>
          <a:bodyPr lIns="38405" tIns="19202" rIns="38405" bIns="19202" anchor="b"/>
          <a:lstStyle>
            <a:lvl1pPr algn="l">
              <a:defRPr sz="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016547" y="612775"/>
            <a:ext cx="6172200" cy="4114800"/>
          </a:xfrm>
        </p:spPr>
        <p:txBody>
          <a:bodyPr/>
          <a:lstStyle>
            <a:lvl1pPr marL="0" indent="0">
              <a:buNone/>
              <a:defRPr sz="1300"/>
            </a:lvl1pPr>
            <a:lvl2pPr marL="192024" indent="0">
              <a:buNone/>
              <a:defRPr sz="1200"/>
            </a:lvl2pPr>
            <a:lvl3pPr marL="384048" indent="0">
              <a:buNone/>
              <a:defRPr sz="1000"/>
            </a:lvl3pPr>
            <a:lvl4pPr marL="576072" indent="0">
              <a:buNone/>
              <a:defRPr sz="800"/>
            </a:lvl4pPr>
            <a:lvl5pPr marL="768096" indent="0">
              <a:buNone/>
              <a:defRPr sz="800"/>
            </a:lvl5pPr>
            <a:lvl6pPr marL="960120" indent="0">
              <a:buNone/>
              <a:defRPr sz="800"/>
            </a:lvl6pPr>
            <a:lvl7pPr marL="1152144" indent="0">
              <a:buNone/>
              <a:defRPr sz="800"/>
            </a:lvl7pPr>
            <a:lvl8pPr marL="1344168" indent="0">
              <a:buNone/>
              <a:defRPr sz="800"/>
            </a:lvl8pPr>
            <a:lvl9pPr marL="1536192" indent="0">
              <a:buNone/>
              <a:defRPr sz="800"/>
            </a:lvl9pPr>
          </a:lstStyle>
          <a:p>
            <a:pPr lvl="0"/>
            <a:endParaRPr lang="es-ES" noProof="0" smtClean="0">
              <a:sym typeface="Helvetica Neue" charset="0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016547" y="5367339"/>
            <a:ext cx="6172200" cy="804863"/>
          </a:xfrm>
        </p:spPr>
        <p:txBody>
          <a:bodyPr/>
          <a:lstStyle>
            <a:lvl1pPr marL="0" indent="0">
              <a:buNone/>
              <a:defRPr sz="600"/>
            </a:lvl1pPr>
            <a:lvl2pPr marL="192024" indent="0">
              <a:buNone/>
              <a:defRPr sz="500"/>
            </a:lvl2pPr>
            <a:lvl3pPr marL="384048" indent="0">
              <a:buNone/>
              <a:defRPr sz="400"/>
            </a:lvl3pPr>
            <a:lvl4pPr marL="576072" indent="0">
              <a:buNone/>
              <a:defRPr sz="400"/>
            </a:lvl4pPr>
            <a:lvl5pPr marL="768096" indent="0">
              <a:buNone/>
              <a:defRPr sz="400"/>
            </a:lvl5pPr>
            <a:lvl6pPr marL="960120" indent="0">
              <a:buNone/>
              <a:defRPr sz="400"/>
            </a:lvl6pPr>
            <a:lvl7pPr marL="1152144" indent="0">
              <a:buNone/>
              <a:defRPr sz="400"/>
            </a:lvl7pPr>
            <a:lvl8pPr marL="1344168" indent="0">
              <a:buNone/>
              <a:defRPr sz="400"/>
            </a:lvl8pPr>
            <a:lvl9pPr marL="1536192" indent="0">
              <a:buNone/>
              <a:defRPr sz="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388753411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462628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400479" y="274639"/>
            <a:ext cx="2372172" cy="6500813"/>
          </a:xfrm>
          <a:prstGeom prst="rect">
            <a:avLst/>
          </a:prstGeom>
        </p:spPr>
        <p:txBody>
          <a:bodyPr vert="eaVert"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83964" y="274639"/>
            <a:ext cx="7052221" cy="650081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3971541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71525" y="2130426"/>
            <a:ext cx="8743950" cy="1470025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192024" indent="0" algn="ctr">
              <a:buNone/>
              <a:defRPr/>
            </a:lvl2pPr>
            <a:lvl3pPr marL="384048" indent="0" algn="ctr">
              <a:buNone/>
              <a:defRPr/>
            </a:lvl3pPr>
            <a:lvl4pPr marL="576072" indent="0" algn="ctr">
              <a:buNone/>
              <a:defRPr/>
            </a:lvl4pPr>
            <a:lvl5pPr marL="768096" indent="0" algn="ctr">
              <a:buNone/>
              <a:defRPr/>
            </a:lvl5pPr>
            <a:lvl6pPr marL="960120" indent="0" algn="ctr">
              <a:buNone/>
              <a:defRPr/>
            </a:lvl6pPr>
            <a:lvl7pPr marL="1152144" indent="0" algn="ctr">
              <a:buNone/>
              <a:defRPr/>
            </a:lvl7pPr>
            <a:lvl8pPr marL="1344168" indent="0" algn="ctr">
              <a:buNone/>
              <a:defRPr/>
            </a:lvl8pPr>
            <a:lvl9pPr marL="1536192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6839552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8304485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12378" y="4406901"/>
            <a:ext cx="8743950" cy="1362075"/>
          </a:xfrm>
          <a:prstGeom prst="rect">
            <a:avLst/>
          </a:prstGeom>
        </p:spPr>
        <p:txBody>
          <a:bodyPr lIns="38405" tIns="19202" rIns="38405" bIns="19202" anchor="t"/>
          <a:lstStyle>
            <a:lvl1pPr algn="l">
              <a:defRPr sz="17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12378" y="2906712"/>
            <a:ext cx="8743950" cy="1500188"/>
          </a:xfrm>
        </p:spPr>
        <p:txBody>
          <a:bodyPr anchor="b"/>
          <a:lstStyle>
            <a:lvl1pPr marL="0" indent="0">
              <a:buNone/>
              <a:defRPr sz="800"/>
            </a:lvl1pPr>
            <a:lvl2pPr marL="192024" indent="0">
              <a:buNone/>
              <a:defRPr sz="800"/>
            </a:lvl2pPr>
            <a:lvl3pPr marL="384048" indent="0">
              <a:buNone/>
              <a:defRPr sz="700"/>
            </a:lvl3pPr>
            <a:lvl4pPr marL="576072" indent="0">
              <a:buNone/>
              <a:defRPr sz="600"/>
            </a:lvl4pPr>
            <a:lvl5pPr marL="768096" indent="0">
              <a:buNone/>
              <a:defRPr sz="600"/>
            </a:lvl5pPr>
            <a:lvl6pPr marL="960120" indent="0">
              <a:buNone/>
              <a:defRPr sz="600"/>
            </a:lvl6pPr>
            <a:lvl7pPr marL="1152144" indent="0">
              <a:buNone/>
              <a:defRPr sz="600"/>
            </a:lvl7pPr>
            <a:lvl8pPr marL="1344168" indent="0">
              <a:buNone/>
              <a:defRPr sz="600"/>
            </a:lvl8pPr>
            <a:lvl9pPr marL="1536192" indent="0">
              <a:buNone/>
              <a:defRPr sz="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492932603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83965" y="6197600"/>
            <a:ext cx="2893219" cy="57785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241477" y="6197600"/>
            <a:ext cx="2893219" cy="57785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3328769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14350" y="1535112"/>
            <a:ext cx="4545434" cy="639763"/>
          </a:xfrm>
        </p:spPr>
        <p:txBody>
          <a:bodyPr anchor="b"/>
          <a:lstStyle>
            <a:lvl1pPr marL="0" indent="0">
              <a:buNone/>
              <a:defRPr sz="1000" b="1"/>
            </a:lvl1pPr>
            <a:lvl2pPr marL="192024" indent="0">
              <a:buNone/>
              <a:defRPr sz="800" b="1"/>
            </a:lvl2pPr>
            <a:lvl3pPr marL="384048" indent="0">
              <a:buNone/>
              <a:defRPr sz="800" b="1"/>
            </a:lvl3pPr>
            <a:lvl4pPr marL="576072" indent="0">
              <a:buNone/>
              <a:defRPr sz="700" b="1"/>
            </a:lvl4pPr>
            <a:lvl5pPr marL="768096" indent="0">
              <a:buNone/>
              <a:defRPr sz="700" b="1"/>
            </a:lvl5pPr>
            <a:lvl6pPr marL="960120" indent="0">
              <a:buNone/>
              <a:defRPr sz="700" b="1"/>
            </a:lvl6pPr>
            <a:lvl7pPr marL="1152144" indent="0">
              <a:buNone/>
              <a:defRPr sz="700" b="1"/>
            </a:lvl7pPr>
            <a:lvl8pPr marL="1344168" indent="0">
              <a:buNone/>
              <a:defRPr sz="700" b="1"/>
            </a:lvl8pPr>
            <a:lvl9pPr marL="1536192" indent="0">
              <a:buNone/>
              <a:defRPr sz="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434" cy="3951288"/>
          </a:xfrm>
        </p:spPr>
        <p:txBody>
          <a:bodyPr/>
          <a:lstStyle>
            <a:lvl1pPr>
              <a:defRPr sz="1000"/>
            </a:lvl1pPr>
            <a:lvl2pPr>
              <a:defRPr sz="8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225877" y="1535112"/>
            <a:ext cx="4546773" cy="639763"/>
          </a:xfrm>
        </p:spPr>
        <p:txBody>
          <a:bodyPr anchor="b"/>
          <a:lstStyle>
            <a:lvl1pPr marL="0" indent="0">
              <a:buNone/>
              <a:defRPr sz="1000" b="1"/>
            </a:lvl1pPr>
            <a:lvl2pPr marL="192024" indent="0">
              <a:buNone/>
              <a:defRPr sz="800" b="1"/>
            </a:lvl2pPr>
            <a:lvl3pPr marL="384048" indent="0">
              <a:buNone/>
              <a:defRPr sz="800" b="1"/>
            </a:lvl3pPr>
            <a:lvl4pPr marL="576072" indent="0">
              <a:buNone/>
              <a:defRPr sz="700" b="1"/>
            </a:lvl4pPr>
            <a:lvl5pPr marL="768096" indent="0">
              <a:buNone/>
              <a:defRPr sz="700" b="1"/>
            </a:lvl5pPr>
            <a:lvl6pPr marL="960120" indent="0">
              <a:buNone/>
              <a:defRPr sz="700" b="1"/>
            </a:lvl6pPr>
            <a:lvl7pPr marL="1152144" indent="0">
              <a:buNone/>
              <a:defRPr sz="700" b="1"/>
            </a:lvl7pPr>
            <a:lvl8pPr marL="1344168" indent="0">
              <a:buNone/>
              <a:defRPr sz="700" b="1"/>
            </a:lvl8pPr>
            <a:lvl9pPr marL="1536192" indent="0">
              <a:buNone/>
              <a:defRPr sz="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225877" y="2174875"/>
            <a:ext cx="4546773" cy="3951288"/>
          </a:xfrm>
        </p:spPr>
        <p:txBody>
          <a:bodyPr/>
          <a:lstStyle>
            <a:lvl1pPr>
              <a:defRPr sz="1000"/>
            </a:lvl1pPr>
            <a:lvl2pPr>
              <a:defRPr sz="8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4365867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7896044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9696509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128" cy="1162050"/>
          </a:xfrm>
          <a:prstGeom prst="rect">
            <a:avLst/>
          </a:prstGeom>
        </p:spPr>
        <p:txBody>
          <a:bodyPr lIns="38405" tIns="19202" rIns="38405" bIns="19202" anchor="b"/>
          <a:lstStyle>
            <a:lvl1pPr algn="l">
              <a:defRPr sz="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021708" y="273051"/>
            <a:ext cx="5750942" cy="5853113"/>
          </a:xfrm>
        </p:spPr>
        <p:txBody>
          <a:bodyPr/>
          <a:lstStyle>
            <a:lvl1pPr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14350" y="1435101"/>
            <a:ext cx="3384128" cy="4691063"/>
          </a:xfrm>
        </p:spPr>
        <p:txBody>
          <a:bodyPr/>
          <a:lstStyle>
            <a:lvl1pPr marL="0" indent="0">
              <a:buNone/>
              <a:defRPr sz="600"/>
            </a:lvl1pPr>
            <a:lvl2pPr marL="192024" indent="0">
              <a:buNone/>
              <a:defRPr sz="500"/>
            </a:lvl2pPr>
            <a:lvl3pPr marL="384048" indent="0">
              <a:buNone/>
              <a:defRPr sz="400"/>
            </a:lvl3pPr>
            <a:lvl4pPr marL="576072" indent="0">
              <a:buNone/>
              <a:defRPr sz="400"/>
            </a:lvl4pPr>
            <a:lvl5pPr marL="768096" indent="0">
              <a:buNone/>
              <a:defRPr sz="400"/>
            </a:lvl5pPr>
            <a:lvl6pPr marL="960120" indent="0">
              <a:buNone/>
              <a:defRPr sz="400"/>
            </a:lvl6pPr>
            <a:lvl7pPr marL="1152144" indent="0">
              <a:buNone/>
              <a:defRPr sz="400"/>
            </a:lvl7pPr>
            <a:lvl8pPr marL="1344168" indent="0">
              <a:buNone/>
              <a:defRPr sz="400"/>
            </a:lvl8pPr>
            <a:lvl9pPr marL="1536192" indent="0">
              <a:buNone/>
              <a:defRPr sz="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92994373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16547" y="4800600"/>
            <a:ext cx="6172200" cy="566738"/>
          </a:xfrm>
          <a:prstGeom prst="rect">
            <a:avLst/>
          </a:prstGeom>
        </p:spPr>
        <p:txBody>
          <a:bodyPr lIns="38405" tIns="19202" rIns="38405" bIns="19202" anchor="b"/>
          <a:lstStyle>
            <a:lvl1pPr algn="l">
              <a:defRPr sz="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016547" y="612775"/>
            <a:ext cx="6172200" cy="4114800"/>
          </a:xfrm>
        </p:spPr>
        <p:txBody>
          <a:bodyPr/>
          <a:lstStyle>
            <a:lvl1pPr marL="0" indent="0">
              <a:buNone/>
              <a:defRPr sz="1300"/>
            </a:lvl1pPr>
            <a:lvl2pPr marL="192024" indent="0">
              <a:buNone/>
              <a:defRPr sz="1200"/>
            </a:lvl2pPr>
            <a:lvl3pPr marL="384048" indent="0">
              <a:buNone/>
              <a:defRPr sz="1000"/>
            </a:lvl3pPr>
            <a:lvl4pPr marL="576072" indent="0">
              <a:buNone/>
              <a:defRPr sz="800"/>
            </a:lvl4pPr>
            <a:lvl5pPr marL="768096" indent="0">
              <a:buNone/>
              <a:defRPr sz="800"/>
            </a:lvl5pPr>
            <a:lvl6pPr marL="960120" indent="0">
              <a:buNone/>
              <a:defRPr sz="800"/>
            </a:lvl6pPr>
            <a:lvl7pPr marL="1152144" indent="0">
              <a:buNone/>
              <a:defRPr sz="800"/>
            </a:lvl7pPr>
            <a:lvl8pPr marL="1344168" indent="0">
              <a:buNone/>
              <a:defRPr sz="800"/>
            </a:lvl8pPr>
            <a:lvl9pPr marL="1536192" indent="0">
              <a:buNone/>
              <a:defRPr sz="800"/>
            </a:lvl9pPr>
          </a:lstStyle>
          <a:p>
            <a:pPr lvl="0"/>
            <a:endParaRPr lang="es-ES" noProof="0" smtClean="0">
              <a:sym typeface="Helvetica Neue" charset="0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016547" y="5367339"/>
            <a:ext cx="6172200" cy="804863"/>
          </a:xfrm>
        </p:spPr>
        <p:txBody>
          <a:bodyPr/>
          <a:lstStyle>
            <a:lvl1pPr marL="0" indent="0">
              <a:buNone/>
              <a:defRPr sz="600"/>
            </a:lvl1pPr>
            <a:lvl2pPr marL="192024" indent="0">
              <a:buNone/>
              <a:defRPr sz="500"/>
            </a:lvl2pPr>
            <a:lvl3pPr marL="384048" indent="0">
              <a:buNone/>
              <a:defRPr sz="400"/>
            </a:lvl3pPr>
            <a:lvl4pPr marL="576072" indent="0">
              <a:buNone/>
              <a:defRPr sz="400"/>
            </a:lvl4pPr>
            <a:lvl5pPr marL="768096" indent="0">
              <a:buNone/>
              <a:defRPr sz="400"/>
            </a:lvl5pPr>
            <a:lvl6pPr marL="960120" indent="0">
              <a:buNone/>
              <a:defRPr sz="400"/>
            </a:lvl6pPr>
            <a:lvl7pPr marL="1152144" indent="0">
              <a:buNone/>
              <a:defRPr sz="400"/>
            </a:lvl7pPr>
            <a:lvl8pPr marL="1344168" indent="0">
              <a:buNone/>
              <a:defRPr sz="400"/>
            </a:lvl8pPr>
            <a:lvl9pPr marL="1536192" indent="0">
              <a:buNone/>
              <a:defRPr sz="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417967386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6898436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400479" y="274639"/>
            <a:ext cx="2372172" cy="6500813"/>
          </a:xfrm>
          <a:prstGeom prst="rect">
            <a:avLst/>
          </a:prstGeom>
        </p:spPr>
        <p:txBody>
          <a:bodyPr vert="eaVert"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83964" y="274639"/>
            <a:ext cx="7052221" cy="650081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9570717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71525" y="2130426"/>
            <a:ext cx="8743950" cy="1470025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192024" indent="0" algn="ctr">
              <a:buNone/>
              <a:defRPr/>
            </a:lvl2pPr>
            <a:lvl3pPr marL="384048" indent="0" algn="ctr">
              <a:buNone/>
              <a:defRPr/>
            </a:lvl3pPr>
            <a:lvl4pPr marL="576072" indent="0" algn="ctr">
              <a:buNone/>
              <a:defRPr/>
            </a:lvl4pPr>
            <a:lvl5pPr marL="768096" indent="0" algn="ctr">
              <a:buNone/>
              <a:defRPr/>
            </a:lvl5pPr>
            <a:lvl6pPr marL="960120" indent="0" algn="ctr">
              <a:buNone/>
              <a:defRPr/>
            </a:lvl6pPr>
            <a:lvl7pPr marL="1152144" indent="0" algn="ctr">
              <a:buNone/>
              <a:defRPr/>
            </a:lvl7pPr>
            <a:lvl8pPr marL="1344168" indent="0" algn="ctr">
              <a:buNone/>
              <a:defRPr/>
            </a:lvl8pPr>
            <a:lvl9pPr marL="1536192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2411213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1353200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12378" y="4406901"/>
            <a:ext cx="8743950" cy="1362075"/>
          </a:xfrm>
          <a:prstGeom prst="rect">
            <a:avLst/>
          </a:prstGeom>
        </p:spPr>
        <p:txBody>
          <a:bodyPr lIns="38405" tIns="19202" rIns="38405" bIns="19202" anchor="t"/>
          <a:lstStyle>
            <a:lvl1pPr algn="l">
              <a:defRPr sz="17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12378" y="2906712"/>
            <a:ext cx="8743950" cy="1500188"/>
          </a:xfrm>
        </p:spPr>
        <p:txBody>
          <a:bodyPr anchor="b"/>
          <a:lstStyle>
            <a:lvl1pPr marL="0" indent="0">
              <a:buNone/>
              <a:defRPr sz="800"/>
            </a:lvl1pPr>
            <a:lvl2pPr marL="192024" indent="0">
              <a:buNone/>
              <a:defRPr sz="800"/>
            </a:lvl2pPr>
            <a:lvl3pPr marL="384048" indent="0">
              <a:buNone/>
              <a:defRPr sz="700"/>
            </a:lvl3pPr>
            <a:lvl4pPr marL="576072" indent="0">
              <a:buNone/>
              <a:defRPr sz="600"/>
            </a:lvl4pPr>
            <a:lvl5pPr marL="768096" indent="0">
              <a:buNone/>
              <a:defRPr sz="600"/>
            </a:lvl5pPr>
            <a:lvl6pPr marL="960120" indent="0">
              <a:buNone/>
              <a:defRPr sz="600"/>
            </a:lvl6pPr>
            <a:lvl7pPr marL="1152144" indent="0">
              <a:buNone/>
              <a:defRPr sz="600"/>
            </a:lvl7pPr>
            <a:lvl8pPr marL="1344168" indent="0">
              <a:buNone/>
              <a:defRPr sz="600"/>
            </a:lvl8pPr>
            <a:lvl9pPr marL="1536192" indent="0">
              <a:buNone/>
              <a:defRPr sz="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796457679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83965" y="6197600"/>
            <a:ext cx="2893219" cy="57785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241477" y="6197600"/>
            <a:ext cx="2893219" cy="57785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9997735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14350" y="1535112"/>
            <a:ext cx="4545434" cy="639763"/>
          </a:xfrm>
        </p:spPr>
        <p:txBody>
          <a:bodyPr anchor="b"/>
          <a:lstStyle>
            <a:lvl1pPr marL="0" indent="0">
              <a:buNone/>
              <a:defRPr sz="1000" b="1"/>
            </a:lvl1pPr>
            <a:lvl2pPr marL="192024" indent="0">
              <a:buNone/>
              <a:defRPr sz="800" b="1"/>
            </a:lvl2pPr>
            <a:lvl3pPr marL="384048" indent="0">
              <a:buNone/>
              <a:defRPr sz="800" b="1"/>
            </a:lvl3pPr>
            <a:lvl4pPr marL="576072" indent="0">
              <a:buNone/>
              <a:defRPr sz="700" b="1"/>
            </a:lvl4pPr>
            <a:lvl5pPr marL="768096" indent="0">
              <a:buNone/>
              <a:defRPr sz="700" b="1"/>
            </a:lvl5pPr>
            <a:lvl6pPr marL="960120" indent="0">
              <a:buNone/>
              <a:defRPr sz="700" b="1"/>
            </a:lvl6pPr>
            <a:lvl7pPr marL="1152144" indent="0">
              <a:buNone/>
              <a:defRPr sz="700" b="1"/>
            </a:lvl7pPr>
            <a:lvl8pPr marL="1344168" indent="0">
              <a:buNone/>
              <a:defRPr sz="700" b="1"/>
            </a:lvl8pPr>
            <a:lvl9pPr marL="1536192" indent="0">
              <a:buNone/>
              <a:defRPr sz="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434" cy="3951288"/>
          </a:xfrm>
        </p:spPr>
        <p:txBody>
          <a:bodyPr/>
          <a:lstStyle>
            <a:lvl1pPr>
              <a:defRPr sz="1000"/>
            </a:lvl1pPr>
            <a:lvl2pPr>
              <a:defRPr sz="8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225877" y="1535112"/>
            <a:ext cx="4546773" cy="639763"/>
          </a:xfrm>
        </p:spPr>
        <p:txBody>
          <a:bodyPr anchor="b"/>
          <a:lstStyle>
            <a:lvl1pPr marL="0" indent="0">
              <a:buNone/>
              <a:defRPr sz="1000" b="1"/>
            </a:lvl1pPr>
            <a:lvl2pPr marL="192024" indent="0">
              <a:buNone/>
              <a:defRPr sz="800" b="1"/>
            </a:lvl2pPr>
            <a:lvl3pPr marL="384048" indent="0">
              <a:buNone/>
              <a:defRPr sz="800" b="1"/>
            </a:lvl3pPr>
            <a:lvl4pPr marL="576072" indent="0">
              <a:buNone/>
              <a:defRPr sz="700" b="1"/>
            </a:lvl4pPr>
            <a:lvl5pPr marL="768096" indent="0">
              <a:buNone/>
              <a:defRPr sz="700" b="1"/>
            </a:lvl5pPr>
            <a:lvl6pPr marL="960120" indent="0">
              <a:buNone/>
              <a:defRPr sz="700" b="1"/>
            </a:lvl6pPr>
            <a:lvl7pPr marL="1152144" indent="0">
              <a:buNone/>
              <a:defRPr sz="700" b="1"/>
            </a:lvl7pPr>
            <a:lvl8pPr marL="1344168" indent="0">
              <a:buNone/>
              <a:defRPr sz="700" b="1"/>
            </a:lvl8pPr>
            <a:lvl9pPr marL="1536192" indent="0">
              <a:buNone/>
              <a:defRPr sz="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225877" y="2174875"/>
            <a:ext cx="4546773" cy="3951288"/>
          </a:xfrm>
        </p:spPr>
        <p:txBody>
          <a:bodyPr/>
          <a:lstStyle>
            <a:lvl1pPr>
              <a:defRPr sz="1000"/>
            </a:lvl1pPr>
            <a:lvl2pPr>
              <a:defRPr sz="8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7281101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6636085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5066363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128" cy="1162050"/>
          </a:xfrm>
          <a:prstGeom prst="rect">
            <a:avLst/>
          </a:prstGeom>
        </p:spPr>
        <p:txBody>
          <a:bodyPr lIns="38405" tIns="19202" rIns="38405" bIns="19202" anchor="b"/>
          <a:lstStyle>
            <a:lvl1pPr algn="l">
              <a:defRPr sz="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021708" y="273051"/>
            <a:ext cx="5750942" cy="5853113"/>
          </a:xfrm>
        </p:spPr>
        <p:txBody>
          <a:bodyPr/>
          <a:lstStyle>
            <a:lvl1pPr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14350" y="1435101"/>
            <a:ext cx="3384128" cy="4691063"/>
          </a:xfrm>
        </p:spPr>
        <p:txBody>
          <a:bodyPr/>
          <a:lstStyle>
            <a:lvl1pPr marL="0" indent="0">
              <a:buNone/>
              <a:defRPr sz="600"/>
            </a:lvl1pPr>
            <a:lvl2pPr marL="192024" indent="0">
              <a:buNone/>
              <a:defRPr sz="500"/>
            </a:lvl2pPr>
            <a:lvl3pPr marL="384048" indent="0">
              <a:buNone/>
              <a:defRPr sz="400"/>
            </a:lvl3pPr>
            <a:lvl4pPr marL="576072" indent="0">
              <a:buNone/>
              <a:defRPr sz="400"/>
            </a:lvl4pPr>
            <a:lvl5pPr marL="768096" indent="0">
              <a:buNone/>
              <a:defRPr sz="400"/>
            </a:lvl5pPr>
            <a:lvl6pPr marL="960120" indent="0">
              <a:buNone/>
              <a:defRPr sz="400"/>
            </a:lvl6pPr>
            <a:lvl7pPr marL="1152144" indent="0">
              <a:buNone/>
              <a:defRPr sz="400"/>
            </a:lvl7pPr>
            <a:lvl8pPr marL="1344168" indent="0">
              <a:buNone/>
              <a:defRPr sz="400"/>
            </a:lvl8pPr>
            <a:lvl9pPr marL="1536192" indent="0">
              <a:buNone/>
              <a:defRPr sz="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270256489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16547" y="4800600"/>
            <a:ext cx="6172200" cy="566738"/>
          </a:xfrm>
          <a:prstGeom prst="rect">
            <a:avLst/>
          </a:prstGeom>
        </p:spPr>
        <p:txBody>
          <a:bodyPr lIns="38405" tIns="19202" rIns="38405" bIns="19202" anchor="b"/>
          <a:lstStyle>
            <a:lvl1pPr algn="l">
              <a:defRPr sz="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016547" y="612775"/>
            <a:ext cx="6172200" cy="4114800"/>
          </a:xfrm>
        </p:spPr>
        <p:txBody>
          <a:bodyPr/>
          <a:lstStyle>
            <a:lvl1pPr marL="0" indent="0">
              <a:buNone/>
              <a:defRPr sz="1300"/>
            </a:lvl1pPr>
            <a:lvl2pPr marL="192024" indent="0">
              <a:buNone/>
              <a:defRPr sz="1200"/>
            </a:lvl2pPr>
            <a:lvl3pPr marL="384048" indent="0">
              <a:buNone/>
              <a:defRPr sz="1000"/>
            </a:lvl3pPr>
            <a:lvl4pPr marL="576072" indent="0">
              <a:buNone/>
              <a:defRPr sz="800"/>
            </a:lvl4pPr>
            <a:lvl5pPr marL="768096" indent="0">
              <a:buNone/>
              <a:defRPr sz="800"/>
            </a:lvl5pPr>
            <a:lvl6pPr marL="960120" indent="0">
              <a:buNone/>
              <a:defRPr sz="800"/>
            </a:lvl6pPr>
            <a:lvl7pPr marL="1152144" indent="0">
              <a:buNone/>
              <a:defRPr sz="800"/>
            </a:lvl7pPr>
            <a:lvl8pPr marL="1344168" indent="0">
              <a:buNone/>
              <a:defRPr sz="800"/>
            </a:lvl8pPr>
            <a:lvl9pPr marL="1536192" indent="0">
              <a:buNone/>
              <a:defRPr sz="800"/>
            </a:lvl9pPr>
          </a:lstStyle>
          <a:p>
            <a:pPr lvl="0"/>
            <a:endParaRPr lang="es-ES" noProof="0" smtClean="0">
              <a:sym typeface="Helvetica Neue" charset="0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016547" y="5367339"/>
            <a:ext cx="6172200" cy="804863"/>
          </a:xfrm>
        </p:spPr>
        <p:txBody>
          <a:bodyPr/>
          <a:lstStyle>
            <a:lvl1pPr marL="0" indent="0">
              <a:buNone/>
              <a:defRPr sz="600"/>
            </a:lvl1pPr>
            <a:lvl2pPr marL="192024" indent="0">
              <a:buNone/>
              <a:defRPr sz="500"/>
            </a:lvl2pPr>
            <a:lvl3pPr marL="384048" indent="0">
              <a:buNone/>
              <a:defRPr sz="400"/>
            </a:lvl3pPr>
            <a:lvl4pPr marL="576072" indent="0">
              <a:buNone/>
              <a:defRPr sz="400"/>
            </a:lvl4pPr>
            <a:lvl5pPr marL="768096" indent="0">
              <a:buNone/>
              <a:defRPr sz="400"/>
            </a:lvl5pPr>
            <a:lvl6pPr marL="960120" indent="0">
              <a:buNone/>
              <a:defRPr sz="400"/>
            </a:lvl6pPr>
            <a:lvl7pPr marL="1152144" indent="0">
              <a:buNone/>
              <a:defRPr sz="400"/>
            </a:lvl7pPr>
            <a:lvl8pPr marL="1344168" indent="0">
              <a:buNone/>
              <a:defRPr sz="400"/>
            </a:lvl8pPr>
            <a:lvl9pPr marL="1536192" indent="0">
              <a:buNone/>
              <a:defRPr sz="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167321418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9324047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400479" y="274639"/>
            <a:ext cx="2372172" cy="6500813"/>
          </a:xfrm>
          <a:prstGeom prst="rect">
            <a:avLst/>
          </a:prstGeom>
        </p:spPr>
        <p:txBody>
          <a:bodyPr vert="eaVert"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83964" y="274639"/>
            <a:ext cx="7052221" cy="650081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8475270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71525" y="2130426"/>
            <a:ext cx="8743950" cy="1470025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192024" indent="0" algn="ctr">
              <a:buNone/>
              <a:defRPr/>
            </a:lvl2pPr>
            <a:lvl3pPr marL="384048" indent="0" algn="ctr">
              <a:buNone/>
              <a:defRPr/>
            </a:lvl3pPr>
            <a:lvl4pPr marL="576072" indent="0" algn="ctr">
              <a:buNone/>
              <a:defRPr/>
            </a:lvl4pPr>
            <a:lvl5pPr marL="768096" indent="0" algn="ctr">
              <a:buNone/>
              <a:defRPr/>
            </a:lvl5pPr>
            <a:lvl6pPr marL="960120" indent="0" algn="ctr">
              <a:buNone/>
              <a:defRPr/>
            </a:lvl6pPr>
            <a:lvl7pPr marL="1152144" indent="0" algn="ctr">
              <a:buNone/>
              <a:defRPr/>
            </a:lvl7pPr>
            <a:lvl8pPr marL="1344168" indent="0" algn="ctr">
              <a:buNone/>
              <a:defRPr/>
            </a:lvl8pPr>
            <a:lvl9pPr marL="1536192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2033228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4227595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12378" y="4406901"/>
            <a:ext cx="8743950" cy="1362075"/>
          </a:xfrm>
          <a:prstGeom prst="rect">
            <a:avLst/>
          </a:prstGeom>
        </p:spPr>
        <p:txBody>
          <a:bodyPr lIns="38405" tIns="19202" rIns="38405" bIns="19202" anchor="t"/>
          <a:lstStyle>
            <a:lvl1pPr algn="l">
              <a:defRPr sz="17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12378" y="2906712"/>
            <a:ext cx="8743950" cy="1500188"/>
          </a:xfrm>
        </p:spPr>
        <p:txBody>
          <a:bodyPr anchor="b"/>
          <a:lstStyle>
            <a:lvl1pPr marL="0" indent="0">
              <a:buNone/>
              <a:defRPr sz="800"/>
            </a:lvl1pPr>
            <a:lvl2pPr marL="192024" indent="0">
              <a:buNone/>
              <a:defRPr sz="800"/>
            </a:lvl2pPr>
            <a:lvl3pPr marL="384048" indent="0">
              <a:buNone/>
              <a:defRPr sz="700"/>
            </a:lvl3pPr>
            <a:lvl4pPr marL="576072" indent="0">
              <a:buNone/>
              <a:defRPr sz="600"/>
            </a:lvl4pPr>
            <a:lvl5pPr marL="768096" indent="0">
              <a:buNone/>
              <a:defRPr sz="600"/>
            </a:lvl5pPr>
            <a:lvl6pPr marL="960120" indent="0">
              <a:buNone/>
              <a:defRPr sz="600"/>
            </a:lvl6pPr>
            <a:lvl7pPr marL="1152144" indent="0">
              <a:buNone/>
              <a:defRPr sz="600"/>
            </a:lvl7pPr>
            <a:lvl8pPr marL="1344168" indent="0">
              <a:buNone/>
              <a:defRPr sz="600"/>
            </a:lvl8pPr>
            <a:lvl9pPr marL="1536192" indent="0">
              <a:buNone/>
              <a:defRPr sz="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477942901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83965" y="6197600"/>
            <a:ext cx="2893219" cy="57785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241477" y="6197600"/>
            <a:ext cx="2893219" cy="57785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0714584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14350" y="1535112"/>
            <a:ext cx="4545434" cy="639763"/>
          </a:xfrm>
        </p:spPr>
        <p:txBody>
          <a:bodyPr anchor="b"/>
          <a:lstStyle>
            <a:lvl1pPr marL="0" indent="0">
              <a:buNone/>
              <a:defRPr sz="1000" b="1"/>
            </a:lvl1pPr>
            <a:lvl2pPr marL="192024" indent="0">
              <a:buNone/>
              <a:defRPr sz="800" b="1"/>
            </a:lvl2pPr>
            <a:lvl3pPr marL="384048" indent="0">
              <a:buNone/>
              <a:defRPr sz="800" b="1"/>
            </a:lvl3pPr>
            <a:lvl4pPr marL="576072" indent="0">
              <a:buNone/>
              <a:defRPr sz="700" b="1"/>
            </a:lvl4pPr>
            <a:lvl5pPr marL="768096" indent="0">
              <a:buNone/>
              <a:defRPr sz="700" b="1"/>
            </a:lvl5pPr>
            <a:lvl6pPr marL="960120" indent="0">
              <a:buNone/>
              <a:defRPr sz="700" b="1"/>
            </a:lvl6pPr>
            <a:lvl7pPr marL="1152144" indent="0">
              <a:buNone/>
              <a:defRPr sz="700" b="1"/>
            </a:lvl7pPr>
            <a:lvl8pPr marL="1344168" indent="0">
              <a:buNone/>
              <a:defRPr sz="700" b="1"/>
            </a:lvl8pPr>
            <a:lvl9pPr marL="1536192" indent="0">
              <a:buNone/>
              <a:defRPr sz="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434" cy="3951288"/>
          </a:xfrm>
        </p:spPr>
        <p:txBody>
          <a:bodyPr/>
          <a:lstStyle>
            <a:lvl1pPr>
              <a:defRPr sz="1000"/>
            </a:lvl1pPr>
            <a:lvl2pPr>
              <a:defRPr sz="8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225877" y="1535112"/>
            <a:ext cx="4546773" cy="639763"/>
          </a:xfrm>
        </p:spPr>
        <p:txBody>
          <a:bodyPr anchor="b"/>
          <a:lstStyle>
            <a:lvl1pPr marL="0" indent="0">
              <a:buNone/>
              <a:defRPr sz="1000" b="1"/>
            </a:lvl1pPr>
            <a:lvl2pPr marL="192024" indent="0">
              <a:buNone/>
              <a:defRPr sz="800" b="1"/>
            </a:lvl2pPr>
            <a:lvl3pPr marL="384048" indent="0">
              <a:buNone/>
              <a:defRPr sz="800" b="1"/>
            </a:lvl3pPr>
            <a:lvl4pPr marL="576072" indent="0">
              <a:buNone/>
              <a:defRPr sz="700" b="1"/>
            </a:lvl4pPr>
            <a:lvl5pPr marL="768096" indent="0">
              <a:buNone/>
              <a:defRPr sz="700" b="1"/>
            </a:lvl5pPr>
            <a:lvl6pPr marL="960120" indent="0">
              <a:buNone/>
              <a:defRPr sz="700" b="1"/>
            </a:lvl6pPr>
            <a:lvl7pPr marL="1152144" indent="0">
              <a:buNone/>
              <a:defRPr sz="700" b="1"/>
            </a:lvl7pPr>
            <a:lvl8pPr marL="1344168" indent="0">
              <a:buNone/>
              <a:defRPr sz="700" b="1"/>
            </a:lvl8pPr>
            <a:lvl9pPr marL="1536192" indent="0">
              <a:buNone/>
              <a:defRPr sz="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225877" y="2174875"/>
            <a:ext cx="4546773" cy="3951288"/>
          </a:xfrm>
        </p:spPr>
        <p:txBody>
          <a:bodyPr/>
          <a:lstStyle>
            <a:lvl1pPr>
              <a:defRPr sz="1000"/>
            </a:lvl1pPr>
            <a:lvl2pPr>
              <a:defRPr sz="8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0567631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5866208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2722976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128" cy="1162050"/>
          </a:xfrm>
          <a:prstGeom prst="rect">
            <a:avLst/>
          </a:prstGeom>
        </p:spPr>
        <p:txBody>
          <a:bodyPr lIns="38405" tIns="19202" rIns="38405" bIns="19202" anchor="b"/>
          <a:lstStyle>
            <a:lvl1pPr algn="l">
              <a:defRPr sz="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021708" y="273051"/>
            <a:ext cx="5750942" cy="5853113"/>
          </a:xfrm>
        </p:spPr>
        <p:txBody>
          <a:bodyPr/>
          <a:lstStyle>
            <a:lvl1pPr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14350" y="1435101"/>
            <a:ext cx="3384128" cy="4691063"/>
          </a:xfrm>
        </p:spPr>
        <p:txBody>
          <a:bodyPr/>
          <a:lstStyle>
            <a:lvl1pPr marL="0" indent="0">
              <a:buNone/>
              <a:defRPr sz="600"/>
            </a:lvl1pPr>
            <a:lvl2pPr marL="192024" indent="0">
              <a:buNone/>
              <a:defRPr sz="500"/>
            </a:lvl2pPr>
            <a:lvl3pPr marL="384048" indent="0">
              <a:buNone/>
              <a:defRPr sz="400"/>
            </a:lvl3pPr>
            <a:lvl4pPr marL="576072" indent="0">
              <a:buNone/>
              <a:defRPr sz="400"/>
            </a:lvl4pPr>
            <a:lvl5pPr marL="768096" indent="0">
              <a:buNone/>
              <a:defRPr sz="400"/>
            </a:lvl5pPr>
            <a:lvl6pPr marL="960120" indent="0">
              <a:buNone/>
              <a:defRPr sz="400"/>
            </a:lvl6pPr>
            <a:lvl7pPr marL="1152144" indent="0">
              <a:buNone/>
              <a:defRPr sz="400"/>
            </a:lvl7pPr>
            <a:lvl8pPr marL="1344168" indent="0">
              <a:buNone/>
              <a:defRPr sz="400"/>
            </a:lvl8pPr>
            <a:lvl9pPr marL="1536192" indent="0">
              <a:buNone/>
              <a:defRPr sz="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848828465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16547" y="4800600"/>
            <a:ext cx="6172200" cy="566738"/>
          </a:xfrm>
          <a:prstGeom prst="rect">
            <a:avLst/>
          </a:prstGeom>
        </p:spPr>
        <p:txBody>
          <a:bodyPr lIns="38405" tIns="19202" rIns="38405" bIns="19202" anchor="b"/>
          <a:lstStyle>
            <a:lvl1pPr algn="l">
              <a:defRPr sz="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016547" y="612775"/>
            <a:ext cx="6172200" cy="4114800"/>
          </a:xfrm>
        </p:spPr>
        <p:txBody>
          <a:bodyPr/>
          <a:lstStyle>
            <a:lvl1pPr marL="0" indent="0">
              <a:buNone/>
              <a:defRPr sz="1300"/>
            </a:lvl1pPr>
            <a:lvl2pPr marL="192024" indent="0">
              <a:buNone/>
              <a:defRPr sz="1200"/>
            </a:lvl2pPr>
            <a:lvl3pPr marL="384048" indent="0">
              <a:buNone/>
              <a:defRPr sz="1000"/>
            </a:lvl3pPr>
            <a:lvl4pPr marL="576072" indent="0">
              <a:buNone/>
              <a:defRPr sz="800"/>
            </a:lvl4pPr>
            <a:lvl5pPr marL="768096" indent="0">
              <a:buNone/>
              <a:defRPr sz="800"/>
            </a:lvl5pPr>
            <a:lvl6pPr marL="960120" indent="0">
              <a:buNone/>
              <a:defRPr sz="800"/>
            </a:lvl6pPr>
            <a:lvl7pPr marL="1152144" indent="0">
              <a:buNone/>
              <a:defRPr sz="800"/>
            </a:lvl7pPr>
            <a:lvl8pPr marL="1344168" indent="0">
              <a:buNone/>
              <a:defRPr sz="800"/>
            </a:lvl8pPr>
            <a:lvl9pPr marL="1536192" indent="0">
              <a:buNone/>
              <a:defRPr sz="800"/>
            </a:lvl9pPr>
          </a:lstStyle>
          <a:p>
            <a:pPr lvl="0"/>
            <a:endParaRPr lang="es-ES" noProof="0" smtClean="0">
              <a:sym typeface="Helvetica Neue" charset="0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016547" y="5367339"/>
            <a:ext cx="6172200" cy="804863"/>
          </a:xfrm>
        </p:spPr>
        <p:txBody>
          <a:bodyPr/>
          <a:lstStyle>
            <a:lvl1pPr marL="0" indent="0">
              <a:buNone/>
              <a:defRPr sz="600"/>
            </a:lvl1pPr>
            <a:lvl2pPr marL="192024" indent="0">
              <a:buNone/>
              <a:defRPr sz="500"/>
            </a:lvl2pPr>
            <a:lvl3pPr marL="384048" indent="0">
              <a:buNone/>
              <a:defRPr sz="400"/>
            </a:lvl3pPr>
            <a:lvl4pPr marL="576072" indent="0">
              <a:buNone/>
              <a:defRPr sz="400"/>
            </a:lvl4pPr>
            <a:lvl5pPr marL="768096" indent="0">
              <a:buNone/>
              <a:defRPr sz="400"/>
            </a:lvl5pPr>
            <a:lvl6pPr marL="960120" indent="0">
              <a:buNone/>
              <a:defRPr sz="400"/>
            </a:lvl6pPr>
            <a:lvl7pPr marL="1152144" indent="0">
              <a:buNone/>
              <a:defRPr sz="400"/>
            </a:lvl7pPr>
            <a:lvl8pPr marL="1344168" indent="0">
              <a:buNone/>
              <a:defRPr sz="400"/>
            </a:lvl8pPr>
            <a:lvl9pPr marL="1536192" indent="0">
              <a:buNone/>
              <a:defRPr sz="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502444382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3671381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400479" y="274639"/>
            <a:ext cx="2372172" cy="6500813"/>
          </a:xfrm>
          <a:prstGeom prst="rect">
            <a:avLst/>
          </a:prstGeom>
        </p:spPr>
        <p:txBody>
          <a:bodyPr vert="eaVert"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83964" y="274639"/>
            <a:ext cx="7052221" cy="650081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7991472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71525" y="2130426"/>
            <a:ext cx="874395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192024" indent="0" algn="ctr">
              <a:buNone/>
              <a:defRPr/>
            </a:lvl2pPr>
            <a:lvl3pPr marL="384048" indent="0" algn="ctr">
              <a:buNone/>
              <a:defRPr/>
            </a:lvl3pPr>
            <a:lvl4pPr marL="576072" indent="0" algn="ctr">
              <a:buNone/>
              <a:defRPr/>
            </a:lvl4pPr>
            <a:lvl5pPr marL="768096" indent="0" algn="ctr">
              <a:buNone/>
              <a:defRPr/>
            </a:lvl5pPr>
            <a:lvl6pPr marL="960120" indent="0" algn="ctr">
              <a:buNone/>
              <a:defRPr/>
            </a:lvl6pPr>
            <a:lvl7pPr marL="1152144" indent="0" algn="ctr">
              <a:buNone/>
              <a:defRPr/>
            </a:lvl7pPr>
            <a:lvl8pPr marL="1344168" indent="0" algn="ctr">
              <a:buNone/>
              <a:defRPr/>
            </a:lvl8pPr>
            <a:lvl9pPr marL="1536192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8357596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6935222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12378" y="4406901"/>
            <a:ext cx="8743950" cy="1362075"/>
          </a:xfrm>
        </p:spPr>
        <p:txBody>
          <a:bodyPr anchor="t"/>
          <a:lstStyle>
            <a:lvl1pPr algn="l">
              <a:defRPr sz="17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12378" y="2906712"/>
            <a:ext cx="8743950" cy="1500188"/>
          </a:xfrm>
        </p:spPr>
        <p:txBody>
          <a:bodyPr anchor="b"/>
          <a:lstStyle>
            <a:lvl1pPr marL="0" indent="0">
              <a:buNone/>
              <a:defRPr sz="800"/>
            </a:lvl1pPr>
            <a:lvl2pPr marL="192024" indent="0">
              <a:buNone/>
              <a:defRPr sz="800"/>
            </a:lvl2pPr>
            <a:lvl3pPr marL="384048" indent="0">
              <a:buNone/>
              <a:defRPr sz="700"/>
            </a:lvl3pPr>
            <a:lvl4pPr marL="576072" indent="0">
              <a:buNone/>
              <a:defRPr sz="600"/>
            </a:lvl4pPr>
            <a:lvl5pPr marL="768096" indent="0">
              <a:buNone/>
              <a:defRPr sz="600"/>
            </a:lvl5pPr>
            <a:lvl6pPr marL="960120" indent="0">
              <a:buNone/>
              <a:defRPr sz="600"/>
            </a:lvl6pPr>
            <a:lvl7pPr marL="1152144" indent="0">
              <a:buNone/>
              <a:defRPr sz="600"/>
            </a:lvl7pPr>
            <a:lvl8pPr marL="1344168" indent="0">
              <a:buNone/>
              <a:defRPr sz="600"/>
            </a:lvl8pPr>
            <a:lvl9pPr marL="1536192" indent="0">
              <a:buNone/>
              <a:defRPr sz="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225142320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42938" y="1631950"/>
            <a:ext cx="1896666" cy="461645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03897" y="1631950"/>
            <a:ext cx="1896666" cy="461645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8180575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14350" y="1535112"/>
            <a:ext cx="4545434" cy="639763"/>
          </a:xfrm>
        </p:spPr>
        <p:txBody>
          <a:bodyPr anchor="b"/>
          <a:lstStyle>
            <a:lvl1pPr marL="0" indent="0">
              <a:buNone/>
              <a:defRPr sz="1000" b="1"/>
            </a:lvl1pPr>
            <a:lvl2pPr marL="192024" indent="0">
              <a:buNone/>
              <a:defRPr sz="800" b="1"/>
            </a:lvl2pPr>
            <a:lvl3pPr marL="384048" indent="0">
              <a:buNone/>
              <a:defRPr sz="800" b="1"/>
            </a:lvl3pPr>
            <a:lvl4pPr marL="576072" indent="0">
              <a:buNone/>
              <a:defRPr sz="700" b="1"/>
            </a:lvl4pPr>
            <a:lvl5pPr marL="768096" indent="0">
              <a:buNone/>
              <a:defRPr sz="700" b="1"/>
            </a:lvl5pPr>
            <a:lvl6pPr marL="960120" indent="0">
              <a:buNone/>
              <a:defRPr sz="700" b="1"/>
            </a:lvl6pPr>
            <a:lvl7pPr marL="1152144" indent="0">
              <a:buNone/>
              <a:defRPr sz="700" b="1"/>
            </a:lvl7pPr>
            <a:lvl8pPr marL="1344168" indent="0">
              <a:buNone/>
              <a:defRPr sz="700" b="1"/>
            </a:lvl8pPr>
            <a:lvl9pPr marL="1536192" indent="0">
              <a:buNone/>
              <a:defRPr sz="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434" cy="3951288"/>
          </a:xfrm>
        </p:spPr>
        <p:txBody>
          <a:bodyPr/>
          <a:lstStyle>
            <a:lvl1pPr>
              <a:defRPr sz="1000"/>
            </a:lvl1pPr>
            <a:lvl2pPr>
              <a:defRPr sz="8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225877" y="1535112"/>
            <a:ext cx="4546773" cy="639763"/>
          </a:xfrm>
        </p:spPr>
        <p:txBody>
          <a:bodyPr anchor="b"/>
          <a:lstStyle>
            <a:lvl1pPr marL="0" indent="0">
              <a:buNone/>
              <a:defRPr sz="1000" b="1"/>
            </a:lvl1pPr>
            <a:lvl2pPr marL="192024" indent="0">
              <a:buNone/>
              <a:defRPr sz="800" b="1"/>
            </a:lvl2pPr>
            <a:lvl3pPr marL="384048" indent="0">
              <a:buNone/>
              <a:defRPr sz="800" b="1"/>
            </a:lvl3pPr>
            <a:lvl4pPr marL="576072" indent="0">
              <a:buNone/>
              <a:defRPr sz="700" b="1"/>
            </a:lvl4pPr>
            <a:lvl5pPr marL="768096" indent="0">
              <a:buNone/>
              <a:defRPr sz="700" b="1"/>
            </a:lvl5pPr>
            <a:lvl6pPr marL="960120" indent="0">
              <a:buNone/>
              <a:defRPr sz="700" b="1"/>
            </a:lvl6pPr>
            <a:lvl7pPr marL="1152144" indent="0">
              <a:buNone/>
              <a:defRPr sz="700" b="1"/>
            </a:lvl7pPr>
            <a:lvl8pPr marL="1344168" indent="0">
              <a:buNone/>
              <a:defRPr sz="700" b="1"/>
            </a:lvl8pPr>
            <a:lvl9pPr marL="1536192" indent="0">
              <a:buNone/>
              <a:defRPr sz="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225877" y="2174875"/>
            <a:ext cx="4546773" cy="3951288"/>
          </a:xfrm>
        </p:spPr>
        <p:txBody>
          <a:bodyPr/>
          <a:lstStyle>
            <a:lvl1pPr>
              <a:defRPr sz="1000"/>
            </a:lvl1pPr>
            <a:lvl2pPr>
              <a:defRPr sz="8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438824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8976260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1438423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128" cy="1162050"/>
          </a:xfrm>
        </p:spPr>
        <p:txBody>
          <a:bodyPr/>
          <a:lstStyle>
            <a:lvl1pPr algn="l">
              <a:defRPr sz="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021708" y="273051"/>
            <a:ext cx="5750942" cy="5853113"/>
          </a:xfrm>
        </p:spPr>
        <p:txBody>
          <a:bodyPr/>
          <a:lstStyle>
            <a:lvl1pPr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14350" y="1435101"/>
            <a:ext cx="3384128" cy="4691063"/>
          </a:xfrm>
        </p:spPr>
        <p:txBody>
          <a:bodyPr/>
          <a:lstStyle>
            <a:lvl1pPr marL="0" indent="0">
              <a:buNone/>
              <a:defRPr sz="600"/>
            </a:lvl1pPr>
            <a:lvl2pPr marL="192024" indent="0">
              <a:buNone/>
              <a:defRPr sz="500"/>
            </a:lvl2pPr>
            <a:lvl3pPr marL="384048" indent="0">
              <a:buNone/>
              <a:defRPr sz="400"/>
            </a:lvl3pPr>
            <a:lvl4pPr marL="576072" indent="0">
              <a:buNone/>
              <a:defRPr sz="400"/>
            </a:lvl4pPr>
            <a:lvl5pPr marL="768096" indent="0">
              <a:buNone/>
              <a:defRPr sz="400"/>
            </a:lvl5pPr>
            <a:lvl6pPr marL="960120" indent="0">
              <a:buNone/>
              <a:defRPr sz="400"/>
            </a:lvl6pPr>
            <a:lvl7pPr marL="1152144" indent="0">
              <a:buNone/>
              <a:defRPr sz="400"/>
            </a:lvl7pPr>
            <a:lvl8pPr marL="1344168" indent="0">
              <a:buNone/>
              <a:defRPr sz="400"/>
            </a:lvl8pPr>
            <a:lvl9pPr marL="1536192" indent="0">
              <a:buNone/>
              <a:defRPr sz="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664460557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16547" y="4800600"/>
            <a:ext cx="6172200" cy="566738"/>
          </a:xfrm>
        </p:spPr>
        <p:txBody>
          <a:bodyPr/>
          <a:lstStyle>
            <a:lvl1pPr algn="l">
              <a:defRPr sz="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016547" y="612775"/>
            <a:ext cx="6172200" cy="4114800"/>
          </a:xfrm>
        </p:spPr>
        <p:txBody>
          <a:bodyPr/>
          <a:lstStyle>
            <a:lvl1pPr marL="0" indent="0">
              <a:buNone/>
              <a:defRPr sz="1300"/>
            </a:lvl1pPr>
            <a:lvl2pPr marL="192024" indent="0">
              <a:buNone/>
              <a:defRPr sz="1200"/>
            </a:lvl2pPr>
            <a:lvl3pPr marL="384048" indent="0">
              <a:buNone/>
              <a:defRPr sz="1000"/>
            </a:lvl3pPr>
            <a:lvl4pPr marL="576072" indent="0">
              <a:buNone/>
              <a:defRPr sz="800"/>
            </a:lvl4pPr>
            <a:lvl5pPr marL="768096" indent="0">
              <a:buNone/>
              <a:defRPr sz="800"/>
            </a:lvl5pPr>
            <a:lvl6pPr marL="960120" indent="0">
              <a:buNone/>
              <a:defRPr sz="800"/>
            </a:lvl6pPr>
            <a:lvl7pPr marL="1152144" indent="0">
              <a:buNone/>
              <a:defRPr sz="800"/>
            </a:lvl7pPr>
            <a:lvl8pPr marL="1344168" indent="0">
              <a:buNone/>
              <a:defRPr sz="800"/>
            </a:lvl8pPr>
            <a:lvl9pPr marL="1536192" indent="0">
              <a:buNone/>
              <a:defRPr sz="800"/>
            </a:lvl9pPr>
          </a:lstStyle>
          <a:p>
            <a:pPr lvl="0"/>
            <a:endParaRPr lang="es-ES" noProof="0" smtClean="0">
              <a:sym typeface="Helvetica Neue" charset="0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016547" y="5367339"/>
            <a:ext cx="6172200" cy="804863"/>
          </a:xfrm>
        </p:spPr>
        <p:txBody>
          <a:bodyPr/>
          <a:lstStyle>
            <a:lvl1pPr marL="0" indent="0">
              <a:buNone/>
              <a:defRPr sz="600"/>
            </a:lvl1pPr>
            <a:lvl2pPr marL="192024" indent="0">
              <a:buNone/>
              <a:defRPr sz="500"/>
            </a:lvl2pPr>
            <a:lvl3pPr marL="384048" indent="0">
              <a:buNone/>
              <a:defRPr sz="400"/>
            </a:lvl3pPr>
            <a:lvl4pPr marL="576072" indent="0">
              <a:buNone/>
              <a:defRPr sz="400"/>
            </a:lvl4pPr>
            <a:lvl5pPr marL="768096" indent="0">
              <a:buNone/>
              <a:defRPr sz="400"/>
            </a:lvl5pPr>
            <a:lvl6pPr marL="960120" indent="0">
              <a:buNone/>
              <a:defRPr sz="400"/>
            </a:lvl6pPr>
            <a:lvl7pPr marL="1152144" indent="0">
              <a:buNone/>
              <a:defRPr sz="400"/>
            </a:lvl7pPr>
            <a:lvl8pPr marL="1344168" indent="0">
              <a:buNone/>
              <a:defRPr sz="400"/>
            </a:lvl8pPr>
            <a:lvl9pPr marL="1536192" indent="0">
              <a:buNone/>
              <a:defRPr sz="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404972697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1061311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536156" y="234950"/>
            <a:ext cx="964406" cy="601345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42938" y="234950"/>
            <a:ext cx="2828925" cy="60134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9524075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71525" y="2130426"/>
            <a:ext cx="874395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192024" indent="0" algn="ctr">
              <a:buNone/>
              <a:defRPr/>
            </a:lvl2pPr>
            <a:lvl3pPr marL="384048" indent="0" algn="ctr">
              <a:buNone/>
              <a:defRPr/>
            </a:lvl3pPr>
            <a:lvl4pPr marL="576072" indent="0" algn="ctr">
              <a:buNone/>
              <a:defRPr/>
            </a:lvl4pPr>
            <a:lvl5pPr marL="768096" indent="0" algn="ctr">
              <a:buNone/>
              <a:defRPr/>
            </a:lvl5pPr>
            <a:lvl6pPr marL="960120" indent="0" algn="ctr">
              <a:buNone/>
              <a:defRPr/>
            </a:lvl6pPr>
            <a:lvl7pPr marL="1152144" indent="0" algn="ctr">
              <a:buNone/>
              <a:defRPr/>
            </a:lvl7pPr>
            <a:lvl8pPr marL="1344168" indent="0" algn="ctr">
              <a:buNone/>
              <a:defRPr/>
            </a:lvl8pPr>
            <a:lvl9pPr marL="1536192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4577964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4758430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12378" y="4406901"/>
            <a:ext cx="8743950" cy="1362075"/>
          </a:xfrm>
        </p:spPr>
        <p:txBody>
          <a:bodyPr anchor="t"/>
          <a:lstStyle>
            <a:lvl1pPr algn="l">
              <a:defRPr sz="17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12378" y="2906712"/>
            <a:ext cx="8743950" cy="1500188"/>
          </a:xfrm>
        </p:spPr>
        <p:txBody>
          <a:bodyPr anchor="b"/>
          <a:lstStyle>
            <a:lvl1pPr marL="0" indent="0">
              <a:buNone/>
              <a:defRPr sz="800"/>
            </a:lvl1pPr>
            <a:lvl2pPr marL="192024" indent="0">
              <a:buNone/>
              <a:defRPr sz="800"/>
            </a:lvl2pPr>
            <a:lvl3pPr marL="384048" indent="0">
              <a:buNone/>
              <a:defRPr sz="700"/>
            </a:lvl3pPr>
            <a:lvl4pPr marL="576072" indent="0">
              <a:buNone/>
              <a:defRPr sz="600"/>
            </a:lvl4pPr>
            <a:lvl5pPr marL="768096" indent="0">
              <a:buNone/>
              <a:defRPr sz="600"/>
            </a:lvl5pPr>
            <a:lvl6pPr marL="960120" indent="0">
              <a:buNone/>
              <a:defRPr sz="600"/>
            </a:lvl6pPr>
            <a:lvl7pPr marL="1152144" indent="0">
              <a:buNone/>
              <a:defRPr sz="600"/>
            </a:lvl7pPr>
            <a:lvl8pPr marL="1344168" indent="0">
              <a:buNone/>
              <a:defRPr sz="600"/>
            </a:lvl8pPr>
            <a:lvl9pPr marL="1536192" indent="0">
              <a:buNone/>
              <a:defRPr sz="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47738473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42938" y="1631950"/>
            <a:ext cx="4468416" cy="461645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75647" y="1631950"/>
            <a:ext cx="4468416" cy="461645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2427277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14350" y="1535112"/>
            <a:ext cx="4545434" cy="639763"/>
          </a:xfrm>
        </p:spPr>
        <p:txBody>
          <a:bodyPr anchor="b"/>
          <a:lstStyle>
            <a:lvl1pPr marL="0" indent="0">
              <a:buNone/>
              <a:defRPr sz="1000" b="1"/>
            </a:lvl1pPr>
            <a:lvl2pPr marL="192024" indent="0">
              <a:buNone/>
              <a:defRPr sz="800" b="1"/>
            </a:lvl2pPr>
            <a:lvl3pPr marL="384048" indent="0">
              <a:buNone/>
              <a:defRPr sz="800" b="1"/>
            </a:lvl3pPr>
            <a:lvl4pPr marL="576072" indent="0">
              <a:buNone/>
              <a:defRPr sz="700" b="1"/>
            </a:lvl4pPr>
            <a:lvl5pPr marL="768096" indent="0">
              <a:buNone/>
              <a:defRPr sz="700" b="1"/>
            </a:lvl5pPr>
            <a:lvl6pPr marL="960120" indent="0">
              <a:buNone/>
              <a:defRPr sz="700" b="1"/>
            </a:lvl6pPr>
            <a:lvl7pPr marL="1152144" indent="0">
              <a:buNone/>
              <a:defRPr sz="700" b="1"/>
            </a:lvl7pPr>
            <a:lvl8pPr marL="1344168" indent="0">
              <a:buNone/>
              <a:defRPr sz="700" b="1"/>
            </a:lvl8pPr>
            <a:lvl9pPr marL="1536192" indent="0">
              <a:buNone/>
              <a:defRPr sz="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434" cy="3951288"/>
          </a:xfrm>
        </p:spPr>
        <p:txBody>
          <a:bodyPr/>
          <a:lstStyle>
            <a:lvl1pPr>
              <a:defRPr sz="1000"/>
            </a:lvl1pPr>
            <a:lvl2pPr>
              <a:defRPr sz="8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225877" y="1535112"/>
            <a:ext cx="4546773" cy="639763"/>
          </a:xfrm>
        </p:spPr>
        <p:txBody>
          <a:bodyPr anchor="b"/>
          <a:lstStyle>
            <a:lvl1pPr marL="0" indent="0">
              <a:buNone/>
              <a:defRPr sz="1000" b="1"/>
            </a:lvl1pPr>
            <a:lvl2pPr marL="192024" indent="0">
              <a:buNone/>
              <a:defRPr sz="800" b="1"/>
            </a:lvl2pPr>
            <a:lvl3pPr marL="384048" indent="0">
              <a:buNone/>
              <a:defRPr sz="800" b="1"/>
            </a:lvl3pPr>
            <a:lvl4pPr marL="576072" indent="0">
              <a:buNone/>
              <a:defRPr sz="700" b="1"/>
            </a:lvl4pPr>
            <a:lvl5pPr marL="768096" indent="0">
              <a:buNone/>
              <a:defRPr sz="700" b="1"/>
            </a:lvl5pPr>
            <a:lvl6pPr marL="960120" indent="0">
              <a:buNone/>
              <a:defRPr sz="700" b="1"/>
            </a:lvl6pPr>
            <a:lvl7pPr marL="1152144" indent="0">
              <a:buNone/>
              <a:defRPr sz="700" b="1"/>
            </a:lvl7pPr>
            <a:lvl8pPr marL="1344168" indent="0">
              <a:buNone/>
              <a:defRPr sz="700" b="1"/>
            </a:lvl8pPr>
            <a:lvl9pPr marL="1536192" indent="0">
              <a:buNone/>
              <a:defRPr sz="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225877" y="2174875"/>
            <a:ext cx="4546773" cy="3951288"/>
          </a:xfrm>
        </p:spPr>
        <p:txBody>
          <a:bodyPr/>
          <a:lstStyle>
            <a:lvl1pPr>
              <a:defRPr sz="1000"/>
            </a:lvl1pPr>
            <a:lvl2pPr>
              <a:defRPr sz="8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9322728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3292882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1172110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128" cy="1162050"/>
          </a:xfrm>
        </p:spPr>
        <p:txBody>
          <a:bodyPr/>
          <a:lstStyle>
            <a:lvl1pPr algn="l">
              <a:defRPr sz="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021708" y="273051"/>
            <a:ext cx="5750942" cy="5853113"/>
          </a:xfrm>
        </p:spPr>
        <p:txBody>
          <a:bodyPr/>
          <a:lstStyle>
            <a:lvl1pPr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14350" y="1435101"/>
            <a:ext cx="3384128" cy="4691063"/>
          </a:xfrm>
        </p:spPr>
        <p:txBody>
          <a:bodyPr/>
          <a:lstStyle>
            <a:lvl1pPr marL="0" indent="0">
              <a:buNone/>
              <a:defRPr sz="600"/>
            </a:lvl1pPr>
            <a:lvl2pPr marL="192024" indent="0">
              <a:buNone/>
              <a:defRPr sz="500"/>
            </a:lvl2pPr>
            <a:lvl3pPr marL="384048" indent="0">
              <a:buNone/>
              <a:defRPr sz="400"/>
            </a:lvl3pPr>
            <a:lvl4pPr marL="576072" indent="0">
              <a:buNone/>
              <a:defRPr sz="400"/>
            </a:lvl4pPr>
            <a:lvl5pPr marL="768096" indent="0">
              <a:buNone/>
              <a:defRPr sz="400"/>
            </a:lvl5pPr>
            <a:lvl6pPr marL="960120" indent="0">
              <a:buNone/>
              <a:defRPr sz="400"/>
            </a:lvl6pPr>
            <a:lvl7pPr marL="1152144" indent="0">
              <a:buNone/>
              <a:defRPr sz="400"/>
            </a:lvl7pPr>
            <a:lvl8pPr marL="1344168" indent="0">
              <a:buNone/>
              <a:defRPr sz="400"/>
            </a:lvl8pPr>
            <a:lvl9pPr marL="1536192" indent="0">
              <a:buNone/>
              <a:defRPr sz="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467943221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16547" y="4800600"/>
            <a:ext cx="6172200" cy="566738"/>
          </a:xfrm>
        </p:spPr>
        <p:txBody>
          <a:bodyPr/>
          <a:lstStyle>
            <a:lvl1pPr algn="l">
              <a:defRPr sz="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016547" y="612775"/>
            <a:ext cx="6172200" cy="4114800"/>
          </a:xfrm>
        </p:spPr>
        <p:txBody>
          <a:bodyPr/>
          <a:lstStyle>
            <a:lvl1pPr marL="0" indent="0">
              <a:buNone/>
              <a:defRPr sz="1300"/>
            </a:lvl1pPr>
            <a:lvl2pPr marL="192024" indent="0">
              <a:buNone/>
              <a:defRPr sz="1200"/>
            </a:lvl2pPr>
            <a:lvl3pPr marL="384048" indent="0">
              <a:buNone/>
              <a:defRPr sz="1000"/>
            </a:lvl3pPr>
            <a:lvl4pPr marL="576072" indent="0">
              <a:buNone/>
              <a:defRPr sz="800"/>
            </a:lvl4pPr>
            <a:lvl5pPr marL="768096" indent="0">
              <a:buNone/>
              <a:defRPr sz="800"/>
            </a:lvl5pPr>
            <a:lvl6pPr marL="960120" indent="0">
              <a:buNone/>
              <a:defRPr sz="800"/>
            </a:lvl6pPr>
            <a:lvl7pPr marL="1152144" indent="0">
              <a:buNone/>
              <a:defRPr sz="800"/>
            </a:lvl7pPr>
            <a:lvl8pPr marL="1344168" indent="0">
              <a:buNone/>
              <a:defRPr sz="800"/>
            </a:lvl8pPr>
            <a:lvl9pPr marL="1536192" indent="0">
              <a:buNone/>
              <a:defRPr sz="800"/>
            </a:lvl9pPr>
          </a:lstStyle>
          <a:p>
            <a:pPr lvl="0"/>
            <a:endParaRPr lang="es-ES" noProof="0" smtClean="0">
              <a:sym typeface="Helvetica Neue" charset="0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016547" y="5367339"/>
            <a:ext cx="6172200" cy="804863"/>
          </a:xfrm>
        </p:spPr>
        <p:txBody>
          <a:bodyPr/>
          <a:lstStyle>
            <a:lvl1pPr marL="0" indent="0">
              <a:buNone/>
              <a:defRPr sz="600"/>
            </a:lvl1pPr>
            <a:lvl2pPr marL="192024" indent="0">
              <a:buNone/>
              <a:defRPr sz="500"/>
            </a:lvl2pPr>
            <a:lvl3pPr marL="384048" indent="0">
              <a:buNone/>
              <a:defRPr sz="400"/>
            </a:lvl3pPr>
            <a:lvl4pPr marL="576072" indent="0">
              <a:buNone/>
              <a:defRPr sz="400"/>
            </a:lvl4pPr>
            <a:lvl5pPr marL="768096" indent="0">
              <a:buNone/>
              <a:defRPr sz="400"/>
            </a:lvl5pPr>
            <a:lvl6pPr marL="960120" indent="0">
              <a:buNone/>
              <a:defRPr sz="400"/>
            </a:lvl6pPr>
            <a:lvl7pPr marL="1152144" indent="0">
              <a:buNone/>
              <a:defRPr sz="400"/>
            </a:lvl7pPr>
            <a:lvl8pPr marL="1344168" indent="0">
              <a:buNone/>
              <a:defRPr sz="400"/>
            </a:lvl8pPr>
            <a:lvl9pPr marL="1536192" indent="0">
              <a:buNone/>
              <a:defRPr sz="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50427547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1015953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393781" y="234950"/>
            <a:ext cx="2250281" cy="601345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42938" y="234950"/>
            <a:ext cx="6686550" cy="60134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4241811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71525" y="2130426"/>
            <a:ext cx="874395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192024" indent="0" algn="ctr">
              <a:buNone/>
              <a:defRPr/>
            </a:lvl2pPr>
            <a:lvl3pPr marL="384048" indent="0" algn="ctr">
              <a:buNone/>
              <a:defRPr/>
            </a:lvl3pPr>
            <a:lvl4pPr marL="576072" indent="0" algn="ctr">
              <a:buNone/>
              <a:defRPr/>
            </a:lvl4pPr>
            <a:lvl5pPr marL="768096" indent="0" algn="ctr">
              <a:buNone/>
              <a:defRPr/>
            </a:lvl5pPr>
            <a:lvl6pPr marL="960120" indent="0" algn="ctr">
              <a:buNone/>
              <a:defRPr/>
            </a:lvl6pPr>
            <a:lvl7pPr marL="1152144" indent="0" algn="ctr">
              <a:buNone/>
              <a:defRPr/>
            </a:lvl7pPr>
            <a:lvl8pPr marL="1344168" indent="0" algn="ctr">
              <a:buNone/>
              <a:defRPr/>
            </a:lvl8pPr>
            <a:lvl9pPr marL="1536192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6633537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8729992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12378" y="4406901"/>
            <a:ext cx="8743950" cy="1362075"/>
          </a:xfrm>
        </p:spPr>
        <p:txBody>
          <a:bodyPr anchor="t"/>
          <a:lstStyle>
            <a:lvl1pPr algn="l">
              <a:defRPr sz="17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12378" y="2906712"/>
            <a:ext cx="8743950" cy="1500188"/>
          </a:xfrm>
        </p:spPr>
        <p:txBody>
          <a:bodyPr anchor="b"/>
          <a:lstStyle>
            <a:lvl1pPr marL="0" indent="0">
              <a:buNone/>
              <a:defRPr sz="800"/>
            </a:lvl1pPr>
            <a:lvl2pPr marL="192024" indent="0">
              <a:buNone/>
              <a:defRPr sz="800"/>
            </a:lvl2pPr>
            <a:lvl3pPr marL="384048" indent="0">
              <a:buNone/>
              <a:defRPr sz="700"/>
            </a:lvl3pPr>
            <a:lvl4pPr marL="576072" indent="0">
              <a:buNone/>
              <a:defRPr sz="600"/>
            </a:lvl4pPr>
            <a:lvl5pPr marL="768096" indent="0">
              <a:buNone/>
              <a:defRPr sz="600"/>
            </a:lvl5pPr>
            <a:lvl6pPr marL="960120" indent="0">
              <a:buNone/>
              <a:defRPr sz="600"/>
            </a:lvl6pPr>
            <a:lvl7pPr marL="1152144" indent="0">
              <a:buNone/>
              <a:defRPr sz="600"/>
            </a:lvl7pPr>
            <a:lvl8pPr marL="1344168" indent="0">
              <a:buNone/>
              <a:defRPr sz="600"/>
            </a:lvl8pPr>
            <a:lvl9pPr marL="1536192" indent="0">
              <a:buNone/>
              <a:defRPr sz="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792208594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42938" y="1631950"/>
            <a:ext cx="4468416" cy="461645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75647" y="1631950"/>
            <a:ext cx="4468416" cy="461645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5471059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14350" y="1535112"/>
            <a:ext cx="4545434" cy="639763"/>
          </a:xfrm>
        </p:spPr>
        <p:txBody>
          <a:bodyPr anchor="b"/>
          <a:lstStyle>
            <a:lvl1pPr marL="0" indent="0">
              <a:buNone/>
              <a:defRPr sz="1000" b="1"/>
            </a:lvl1pPr>
            <a:lvl2pPr marL="192024" indent="0">
              <a:buNone/>
              <a:defRPr sz="800" b="1"/>
            </a:lvl2pPr>
            <a:lvl3pPr marL="384048" indent="0">
              <a:buNone/>
              <a:defRPr sz="800" b="1"/>
            </a:lvl3pPr>
            <a:lvl4pPr marL="576072" indent="0">
              <a:buNone/>
              <a:defRPr sz="700" b="1"/>
            </a:lvl4pPr>
            <a:lvl5pPr marL="768096" indent="0">
              <a:buNone/>
              <a:defRPr sz="700" b="1"/>
            </a:lvl5pPr>
            <a:lvl6pPr marL="960120" indent="0">
              <a:buNone/>
              <a:defRPr sz="700" b="1"/>
            </a:lvl6pPr>
            <a:lvl7pPr marL="1152144" indent="0">
              <a:buNone/>
              <a:defRPr sz="700" b="1"/>
            </a:lvl7pPr>
            <a:lvl8pPr marL="1344168" indent="0">
              <a:buNone/>
              <a:defRPr sz="700" b="1"/>
            </a:lvl8pPr>
            <a:lvl9pPr marL="1536192" indent="0">
              <a:buNone/>
              <a:defRPr sz="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434" cy="3951288"/>
          </a:xfrm>
        </p:spPr>
        <p:txBody>
          <a:bodyPr/>
          <a:lstStyle>
            <a:lvl1pPr>
              <a:defRPr sz="1000"/>
            </a:lvl1pPr>
            <a:lvl2pPr>
              <a:defRPr sz="8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225877" y="1535112"/>
            <a:ext cx="4546773" cy="639763"/>
          </a:xfrm>
        </p:spPr>
        <p:txBody>
          <a:bodyPr anchor="b"/>
          <a:lstStyle>
            <a:lvl1pPr marL="0" indent="0">
              <a:buNone/>
              <a:defRPr sz="1000" b="1"/>
            </a:lvl1pPr>
            <a:lvl2pPr marL="192024" indent="0">
              <a:buNone/>
              <a:defRPr sz="800" b="1"/>
            </a:lvl2pPr>
            <a:lvl3pPr marL="384048" indent="0">
              <a:buNone/>
              <a:defRPr sz="800" b="1"/>
            </a:lvl3pPr>
            <a:lvl4pPr marL="576072" indent="0">
              <a:buNone/>
              <a:defRPr sz="700" b="1"/>
            </a:lvl4pPr>
            <a:lvl5pPr marL="768096" indent="0">
              <a:buNone/>
              <a:defRPr sz="700" b="1"/>
            </a:lvl5pPr>
            <a:lvl6pPr marL="960120" indent="0">
              <a:buNone/>
              <a:defRPr sz="700" b="1"/>
            </a:lvl6pPr>
            <a:lvl7pPr marL="1152144" indent="0">
              <a:buNone/>
              <a:defRPr sz="700" b="1"/>
            </a:lvl7pPr>
            <a:lvl8pPr marL="1344168" indent="0">
              <a:buNone/>
              <a:defRPr sz="700" b="1"/>
            </a:lvl8pPr>
            <a:lvl9pPr marL="1536192" indent="0">
              <a:buNone/>
              <a:defRPr sz="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225877" y="2174875"/>
            <a:ext cx="4546773" cy="3951288"/>
          </a:xfrm>
        </p:spPr>
        <p:txBody>
          <a:bodyPr/>
          <a:lstStyle>
            <a:lvl1pPr>
              <a:defRPr sz="1000"/>
            </a:lvl1pPr>
            <a:lvl2pPr>
              <a:defRPr sz="8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7082401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7092502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3155846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128" cy="1162050"/>
          </a:xfrm>
        </p:spPr>
        <p:txBody>
          <a:bodyPr/>
          <a:lstStyle>
            <a:lvl1pPr algn="l">
              <a:defRPr sz="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021708" y="273051"/>
            <a:ext cx="5750942" cy="5853113"/>
          </a:xfrm>
        </p:spPr>
        <p:txBody>
          <a:bodyPr/>
          <a:lstStyle>
            <a:lvl1pPr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14350" y="1435101"/>
            <a:ext cx="3384128" cy="4691063"/>
          </a:xfrm>
        </p:spPr>
        <p:txBody>
          <a:bodyPr/>
          <a:lstStyle>
            <a:lvl1pPr marL="0" indent="0">
              <a:buNone/>
              <a:defRPr sz="600"/>
            </a:lvl1pPr>
            <a:lvl2pPr marL="192024" indent="0">
              <a:buNone/>
              <a:defRPr sz="500"/>
            </a:lvl2pPr>
            <a:lvl3pPr marL="384048" indent="0">
              <a:buNone/>
              <a:defRPr sz="400"/>
            </a:lvl3pPr>
            <a:lvl4pPr marL="576072" indent="0">
              <a:buNone/>
              <a:defRPr sz="400"/>
            </a:lvl4pPr>
            <a:lvl5pPr marL="768096" indent="0">
              <a:buNone/>
              <a:defRPr sz="400"/>
            </a:lvl5pPr>
            <a:lvl6pPr marL="960120" indent="0">
              <a:buNone/>
              <a:defRPr sz="400"/>
            </a:lvl6pPr>
            <a:lvl7pPr marL="1152144" indent="0">
              <a:buNone/>
              <a:defRPr sz="400"/>
            </a:lvl7pPr>
            <a:lvl8pPr marL="1344168" indent="0">
              <a:buNone/>
              <a:defRPr sz="400"/>
            </a:lvl8pPr>
            <a:lvl9pPr marL="1536192" indent="0">
              <a:buNone/>
              <a:defRPr sz="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942228168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16547" y="4800600"/>
            <a:ext cx="6172200" cy="566738"/>
          </a:xfrm>
        </p:spPr>
        <p:txBody>
          <a:bodyPr/>
          <a:lstStyle>
            <a:lvl1pPr algn="l">
              <a:defRPr sz="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016547" y="612775"/>
            <a:ext cx="6172200" cy="4114800"/>
          </a:xfrm>
        </p:spPr>
        <p:txBody>
          <a:bodyPr/>
          <a:lstStyle>
            <a:lvl1pPr marL="0" indent="0">
              <a:buNone/>
              <a:defRPr sz="1300"/>
            </a:lvl1pPr>
            <a:lvl2pPr marL="192024" indent="0">
              <a:buNone/>
              <a:defRPr sz="1200"/>
            </a:lvl2pPr>
            <a:lvl3pPr marL="384048" indent="0">
              <a:buNone/>
              <a:defRPr sz="1000"/>
            </a:lvl3pPr>
            <a:lvl4pPr marL="576072" indent="0">
              <a:buNone/>
              <a:defRPr sz="800"/>
            </a:lvl4pPr>
            <a:lvl5pPr marL="768096" indent="0">
              <a:buNone/>
              <a:defRPr sz="800"/>
            </a:lvl5pPr>
            <a:lvl6pPr marL="960120" indent="0">
              <a:buNone/>
              <a:defRPr sz="800"/>
            </a:lvl6pPr>
            <a:lvl7pPr marL="1152144" indent="0">
              <a:buNone/>
              <a:defRPr sz="800"/>
            </a:lvl7pPr>
            <a:lvl8pPr marL="1344168" indent="0">
              <a:buNone/>
              <a:defRPr sz="800"/>
            </a:lvl8pPr>
            <a:lvl9pPr marL="1536192" indent="0">
              <a:buNone/>
              <a:defRPr sz="800"/>
            </a:lvl9pPr>
          </a:lstStyle>
          <a:p>
            <a:pPr lvl="0"/>
            <a:endParaRPr lang="es-ES" noProof="0" smtClean="0">
              <a:sym typeface="Helvetica Neue" charset="0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016547" y="5367339"/>
            <a:ext cx="6172200" cy="804863"/>
          </a:xfrm>
        </p:spPr>
        <p:txBody>
          <a:bodyPr/>
          <a:lstStyle>
            <a:lvl1pPr marL="0" indent="0">
              <a:buNone/>
              <a:defRPr sz="600"/>
            </a:lvl1pPr>
            <a:lvl2pPr marL="192024" indent="0">
              <a:buNone/>
              <a:defRPr sz="500"/>
            </a:lvl2pPr>
            <a:lvl3pPr marL="384048" indent="0">
              <a:buNone/>
              <a:defRPr sz="400"/>
            </a:lvl3pPr>
            <a:lvl4pPr marL="576072" indent="0">
              <a:buNone/>
              <a:defRPr sz="400"/>
            </a:lvl4pPr>
            <a:lvl5pPr marL="768096" indent="0">
              <a:buNone/>
              <a:defRPr sz="400"/>
            </a:lvl5pPr>
            <a:lvl6pPr marL="960120" indent="0">
              <a:buNone/>
              <a:defRPr sz="400"/>
            </a:lvl6pPr>
            <a:lvl7pPr marL="1152144" indent="0">
              <a:buNone/>
              <a:defRPr sz="400"/>
            </a:lvl7pPr>
            <a:lvl8pPr marL="1344168" indent="0">
              <a:buNone/>
              <a:defRPr sz="400"/>
            </a:lvl8pPr>
            <a:lvl9pPr marL="1536192" indent="0">
              <a:buNone/>
              <a:defRPr sz="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102062037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1837095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393781" y="234950"/>
            <a:ext cx="2250281" cy="601345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42938" y="234950"/>
            <a:ext cx="6686550" cy="60134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7165074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71525" y="2130426"/>
            <a:ext cx="874395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192024" indent="0" algn="ctr">
              <a:buNone/>
              <a:defRPr/>
            </a:lvl2pPr>
            <a:lvl3pPr marL="384048" indent="0" algn="ctr">
              <a:buNone/>
              <a:defRPr/>
            </a:lvl3pPr>
            <a:lvl4pPr marL="576072" indent="0" algn="ctr">
              <a:buNone/>
              <a:defRPr/>
            </a:lvl4pPr>
            <a:lvl5pPr marL="768096" indent="0" algn="ctr">
              <a:buNone/>
              <a:defRPr/>
            </a:lvl5pPr>
            <a:lvl6pPr marL="960120" indent="0" algn="ctr">
              <a:buNone/>
              <a:defRPr/>
            </a:lvl6pPr>
            <a:lvl7pPr marL="1152144" indent="0" algn="ctr">
              <a:buNone/>
              <a:defRPr/>
            </a:lvl7pPr>
            <a:lvl8pPr marL="1344168" indent="0" algn="ctr">
              <a:buNone/>
              <a:defRPr/>
            </a:lvl8pPr>
            <a:lvl9pPr marL="1536192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4241009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9618331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12378" y="4406901"/>
            <a:ext cx="8743950" cy="1362075"/>
          </a:xfrm>
        </p:spPr>
        <p:txBody>
          <a:bodyPr anchor="t"/>
          <a:lstStyle>
            <a:lvl1pPr algn="l">
              <a:defRPr sz="17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12378" y="2906712"/>
            <a:ext cx="8743950" cy="1500188"/>
          </a:xfrm>
        </p:spPr>
        <p:txBody>
          <a:bodyPr anchor="b"/>
          <a:lstStyle>
            <a:lvl1pPr marL="0" indent="0">
              <a:buNone/>
              <a:defRPr sz="800"/>
            </a:lvl1pPr>
            <a:lvl2pPr marL="192024" indent="0">
              <a:buNone/>
              <a:defRPr sz="800"/>
            </a:lvl2pPr>
            <a:lvl3pPr marL="384048" indent="0">
              <a:buNone/>
              <a:defRPr sz="700"/>
            </a:lvl3pPr>
            <a:lvl4pPr marL="576072" indent="0">
              <a:buNone/>
              <a:defRPr sz="600"/>
            </a:lvl4pPr>
            <a:lvl5pPr marL="768096" indent="0">
              <a:buNone/>
              <a:defRPr sz="600"/>
            </a:lvl5pPr>
            <a:lvl6pPr marL="960120" indent="0">
              <a:buNone/>
              <a:defRPr sz="600"/>
            </a:lvl6pPr>
            <a:lvl7pPr marL="1152144" indent="0">
              <a:buNone/>
              <a:defRPr sz="600"/>
            </a:lvl7pPr>
            <a:lvl8pPr marL="1344168" indent="0">
              <a:buNone/>
              <a:defRPr sz="600"/>
            </a:lvl8pPr>
            <a:lvl9pPr marL="1536192" indent="0">
              <a:buNone/>
              <a:defRPr sz="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509578087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42938" y="1631950"/>
            <a:ext cx="2003822" cy="461645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711054" y="1631950"/>
            <a:ext cx="2003822" cy="461645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3084048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14350" y="1535112"/>
            <a:ext cx="4545434" cy="639763"/>
          </a:xfrm>
        </p:spPr>
        <p:txBody>
          <a:bodyPr anchor="b"/>
          <a:lstStyle>
            <a:lvl1pPr marL="0" indent="0">
              <a:buNone/>
              <a:defRPr sz="1000" b="1"/>
            </a:lvl1pPr>
            <a:lvl2pPr marL="192024" indent="0">
              <a:buNone/>
              <a:defRPr sz="800" b="1"/>
            </a:lvl2pPr>
            <a:lvl3pPr marL="384048" indent="0">
              <a:buNone/>
              <a:defRPr sz="800" b="1"/>
            </a:lvl3pPr>
            <a:lvl4pPr marL="576072" indent="0">
              <a:buNone/>
              <a:defRPr sz="700" b="1"/>
            </a:lvl4pPr>
            <a:lvl5pPr marL="768096" indent="0">
              <a:buNone/>
              <a:defRPr sz="700" b="1"/>
            </a:lvl5pPr>
            <a:lvl6pPr marL="960120" indent="0">
              <a:buNone/>
              <a:defRPr sz="700" b="1"/>
            </a:lvl6pPr>
            <a:lvl7pPr marL="1152144" indent="0">
              <a:buNone/>
              <a:defRPr sz="700" b="1"/>
            </a:lvl7pPr>
            <a:lvl8pPr marL="1344168" indent="0">
              <a:buNone/>
              <a:defRPr sz="700" b="1"/>
            </a:lvl8pPr>
            <a:lvl9pPr marL="1536192" indent="0">
              <a:buNone/>
              <a:defRPr sz="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434" cy="3951288"/>
          </a:xfrm>
        </p:spPr>
        <p:txBody>
          <a:bodyPr/>
          <a:lstStyle>
            <a:lvl1pPr>
              <a:defRPr sz="1000"/>
            </a:lvl1pPr>
            <a:lvl2pPr>
              <a:defRPr sz="8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225877" y="1535112"/>
            <a:ext cx="4546773" cy="639763"/>
          </a:xfrm>
        </p:spPr>
        <p:txBody>
          <a:bodyPr anchor="b"/>
          <a:lstStyle>
            <a:lvl1pPr marL="0" indent="0">
              <a:buNone/>
              <a:defRPr sz="1000" b="1"/>
            </a:lvl1pPr>
            <a:lvl2pPr marL="192024" indent="0">
              <a:buNone/>
              <a:defRPr sz="800" b="1"/>
            </a:lvl2pPr>
            <a:lvl3pPr marL="384048" indent="0">
              <a:buNone/>
              <a:defRPr sz="800" b="1"/>
            </a:lvl3pPr>
            <a:lvl4pPr marL="576072" indent="0">
              <a:buNone/>
              <a:defRPr sz="700" b="1"/>
            </a:lvl4pPr>
            <a:lvl5pPr marL="768096" indent="0">
              <a:buNone/>
              <a:defRPr sz="700" b="1"/>
            </a:lvl5pPr>
            <a:lvl6pPr marL="960120" indent="0">
              <a:buNone/>
              <a:defRPr sz="700" b="1"/>
            </a:lvl6pPr>
            <a:lvl7pPr marL="1152144" indent="0">
              <a:buNone/>
              <a:defRPr sz="700" b="1"/>
            </a:lvl7pPr>
            <a:lvl8pPr marL="1344168" indent="0">
              <a:buNone/>
              <a:defRPr sz="700" b="1"/>
            </a:lvl8pPr>
            <a:lvl9pPr marL="1536192" indent="0">
              <a:buNone/>
              <a:defRPr sz="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225877" y="2174875"/>
            <a:ext cx="4546773" cy="3951288"/>
          </a:xfrm>
        </p:spPr>
        <p:txBody>
          <a:bodyPr/>
          <a:lstStyle>
            <a:lvl1pPr>
              <a:defRPr sz="1000"/>
            </a:lvl1pPr>
            <a:lvl2pPr>
              <a:defRPr sz="8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426169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3597852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4791527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128" cy="1162050"/>
          </a:xfrm>
        </p:spPr>
        <p:txBody>
          <a:bodyPr/>
          <a:lstStyle>
            <a:lvl1pPr algn="l">
              <a:defRPr sz="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021708" y="273051"/>
            <a:ext cx="5750942" cy="5853113"/>
          </a:xfrm>
        </p:spPr>
        <p:txBody>
          <a:bodyPr/>
          <a:lstStyle>
            <a:lvl1pPr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14350" y="1435101"/>
            <a:ext cx="3384128" cy="4691063"/>
          </a:xfrm>
        </p:spPr>
        <p:txBody>
          <a:bodyPr/>
          <a:lstStyle>
            <a:lvl1pPr marL="0" indent="0">
              <a:buNone/>
              <a:defRPr sz="600"/>
            </a:lvl1pPr>
            <a:lvl2pPr marL="192024" indent="0">
              <a:buNone/>
              <a:defRPr sz="500"/>
            </a:lvl2pPr>
            <a:lvl3pPr marL="384048" indent="0">
              <a:buNone/>
              <a:defRPr sz="400"/>
            </a:lvl3pPr>
            <a:lvl4pPr marL="576072" indent="0">
              <a:buNone/>
              <a:defRPr sz="400"/>
            </a:lvl4pPr>
            <a:lvl5pPr marL="768096" indent="0">
              <a:buNone/>
              <a:defRPr sz="400"/>
            </a:lvl5pPr>
            <a:lvl6pPr marL="960120" indent="0">
              <a:buNone/>
              <a:defRPr sz="400"/>
            </a:lvl6pPr>
            <a:lvl7pPr marL="1152144" indent="0">
              <a:buNone/>
              <a:defRPr sz="400"/>
            </a:lvl7pPr>
            <a:lvl8pPr marL="1344168" indent="0">
              <a:buNone/>
              <a:defRPr sz="400"/>
            </a:lvl8pPr>
            <a:lvl9pPr marL="1536192" indent="0">
              <a:buNone/>
              <a:defRPr sz="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562763877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16547" y="4800600"/>
            <a:ext cx="6172200" cy="566738"/>
          </a:xfrm>
        </p:spPr>
        <p:txBody>
          <a:bodyPr/>
          <a:lstStyle>
            <a:lvl1pPr algn="l">
              <a:defRPr sz="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016547" y="612775"/>
            <a:ext cx="6172200" cy="4114800"/>
          </a:xfrm>
        </p:spPr>
        <p:txBody>
          <a:bodyPr/>
          <a:lstStyle>
            <a:lvl1pPr marL="0" indent="0">
              <a:buNone/>
              <a:defRPr sz="1300"/>
            </a:lvl1pPr>
            <a:lvl2pPr marL="192024" indent="0">
              <a:buNone/>
              <a:defRPr sz="1200"/>
            </a:lvl2pPr>
            <a:lvl3pPr marL="384048" indent="0">
              <a:buNone/>
              <a:defRPr sz="1000"/>
            </a:lvl3pPr>
            <a:lvl4pPr marL="576072" indent="0">
              <a:buNone/>
              <a:defRPr sz="800"/>
            </a:lvl4pPr>
            <a:lvl5pPr marL="768096" indent="0">
              <a:buNone/>
              <a:defRPr sz="800"/>
            </a:lvl5pPr>
            <a:lvl6pPr marL="960120" indent="0">
              <a:buNone/>
              <a:defRPr sz="800"/>
            </a:lvl6pPr>
            <a:lvl7pPr marL="1152144" indent="0">
              <a:buNone/>
              <a:defRPr sz="800"/>
            </a:lvl7pPr>
            <a:lvl8pPr marL="1344168" indent="0">
              <a:buNone/>
              <a:defRPr sz="800"/>
            </a:lvl8pPr>
            <a:lvl9pPr marL="1536192" indent="0">
              <a:buNone/>
              <a:defRPr sz="800"/>
            </a:lvl9pPr>
          </a:lstStyle>
          <a:p>
            <a:pPr lvl="0"/>
            <a:endParaRPr lang="es-ES" noProof="0" smtClean="0">
              <a:sym typeface="Helvetica Neue" charset="0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016547" y="5367339"/>
            <a:ext cx="6172200" cy="804863"/>
          </a:xfrm>
        </p:spPr>
        <p:txBody>
          <a:bodyPr/>
          <a:lstStyle>
            <a:lvl1pPr marL="0" indent="0">
              <a:buNone/>
              <a:defRPr sz="600"/>
            </a:lvl1pPr>
            <a:lvl2pPr marL="192024" indent="0">
              <a:buNone/>
              <a:defRPr sz="500"/>
            </a:lvl2pPr>
            <a:lvl3pPr marL="384048" indent="0">
              <a:buNone/>
              <a:defRPr sz="400"/>
            </a:lvl3pPr>
            <a:lvl4pPr marL="576072" indent="0">
              <a:buNone/>
              <a:defRPr sz="400"/>
            </a:lvl4pPr>
            <a:lvl5pPr marL="768096" indent="0">
              <a:buNone/>
              <a:defRPr sz="400"/>
            </a:lvl5pPr>
            <a:lvl6pPr marL="960120" indent="0">
              <a:buNone/>
              <a:defRPr sz="400"/>
            </a:lvl6pPr>
            <a:lvl7pPr marL="1152144" indent="0">
              <a:buNone/>
              <a:defRPr sz="400"/>
            </a:lvl7pPr>
            <a:lvl8pPr marL="1344168" indent="0">
              <a:buNone/>
              <a:defRPr sz="400"/>
            </a:lvl8pPr>
            <a:lvl9pPr marL="1536192" indent="0">
              <a:buNone/>
              <a:defRPr sz="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852811719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3768010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393781" y="234950"/>
            <a:ext cx="2250281" cy="601345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42938" y="234950"/>
            <a:ext cx="6686550" cy="60134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8902968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71525" y="2130426"/>
            <a:ext cx="874395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192024" indent="0" algn="ctr">
              <a:buNone/>
              <a:defRPr/>
            </a:lvl2pPr>
            <a:lvl3pPr marL="384048" indent="0" algn="ctr">
              <a:buNone/>
              <a:defRPr/>
            </a:lvl3pPr>
            <a:lvl4pPr marL="576072" indent="0" algn="ctr">
              <a:buNone/>
              <a:defRPr/>
            </a:lvl4pPr>
            <a:lvl5pPr marL="768096" indent="0" algn="ctr">
              <a:buNone/>
              <a:defRPr/>
            </a:lvl5pPr>
            <a:lvl6pPr marL="960120" indent="0" algn="ctr">
              <a:buNone/>
              <a:defRPr/>
            </a:lvl6pPr>
            <a:lvl7pPr marL="1152144" indent="0" algn="ctr">
              <a:buNone/>
              <a:defRPr/>
            </a:lvl7pPr>
            <a:lvl8pPr marL="1344168" indent="0" algn="ctr">
              <a:buNone/>
              <a:defRPr/>
            </a:lvl8pPr>
            <a:lvl9pPr marL="1536192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2372763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7252576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12378" y="4406901"/>
            <a:ext cx="8743950" cy="1362075"/>
          </a:xfrm>
        </p:spPr>
        <p:txBody>
          <a:bodyPr anchor="t"/>
          <a:lstStyle>
            <a:lvl1pPr algn="l">
              <a:defRPr sz="17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12378" y="2906712"/>
            <a:ext cx="8743950" cy="1500188"/>
          </a:xfrm>
        </p:spPr>
        <p:txBody>
          <a:bodyPr anchor="b"/>
          <a:lstStyle>
            <a:lvl1pPr marL="0" indent="0">
              <a:buNone/>
              <a:defRPr sz="800"/>
            </a:lvl1pPr>
            <a:lvl2pPr marL="192024" indent="0">
              <a:buNone/>
              <a:defRPr sz="800"/>
            </a:lvl2pPr>
            <a:lvl3pPr marL="384048" indent="0">
              <a:buNone/>
              <a:defRPr sz="700"/>
            </a:lvl3pPr>
            <a:lvl4pPr marL="576072" indent="0">
              <a:buNone/>
              <a:defRPr sz="600"/>
            </a:lvl4pPr>
            <a:lvl5pPr marL="768096" indent="0">
              <a:buNone/>
              <a:defRPr sz="600"/>
            </a:lvl5pPr>
            <a:lvl6pPr marL="960120" indent="0">
              <a:buNone/>
              <a:defRPr sz="600"/>
            </a:lvl6pPr>
            <a:lvl7pPr marL="1152144" indent="0">
              <a:buNone/>
              <a:defRPr sz="600"/>
            </a:lvl7pPr>
            <a:lvl8pPr marL="1344168" indent="0">
              <a:buNone/>
              <a:defRPr sz="600"/>
            </a:lvl8pPr>
            <a:lvl9pPr marL="1536192" indent="0">
              <a:buNone/>
              <a:defRPr sz="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882827777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134695" y="1631950"/>
            <a:ext cx="1709143" cy="461645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7908131" y="1631950"/>
            <a:ext cx="1709143" cy="461645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3178149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14350" y="1535112"/>
            <a:ext cx="4545434" cy="639763"/>
          </a:xfrm>
        </p:spPr>
        <p:txBody>
          <a:bodyPr anchor="b"/>
          <a:lstStyle>
            <a:lvl1pPr marL="0" indent="0">
              <a:buNone/>
              <a:defRPr sz="1000" b="1"/>
            </a:lvl1pPr>
            <a:lvl2pPr marL="192024" indent="0">
              <a:buNone/>
              <a:defRPr sz="800" b="1"/>
            </a:lvl2pPr>
            <a:lvl3pPr marL="384048" indent="0">
              <a:buNone/>
              <a:defRPr sz="800" b="1"/>
            </a:lvl3pPr>
            <a:lvl4pPr marL="576072" indent="0">
              <a:buNone/>
              <a:defRPr sz="700" b="1"/>
            </a:lvl4pPr>
            <a:lvl5pPr marL="768096" indent="0">
              <a:buNone/>
              <a:defRPr sz="700" b="1"/>
            </a:lvl5pPr>
            <a:lvl6pPr marL="960120" indent="0">
              <a:buNone/>
              <a:defRPr sz="700" b="1"/>
            </a:lvl6pPr>
            <a:lvl7pPr marL="1152144" indent="0">
              <a:buNone/>
              <a:defRPr sz="700" b="1"/>
            </a:lvl7pPr>
            <a:lvl8pPr marL="1344168" indent="0">
              <a:buNone/>
              <a:defRPr sz="700" b="1"/>
            </a:lvl8pPr>
            <a:lvl9pPr marL="1536192" indent="0">
              <a:buNone/>
              <a:defRPr sz="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434" cy="3951288"/>
          </a:xfrm>
        </p:spPr>
        <p:txBody>
          <a:bodyPr/>
          <a:lstStyle>
            <a:lvl1pPr>
              <a:defRPr sz="1000"/>
            </a:lvl1pPr>
            <a:lvl2pPr>
              <a:defRPr sz="8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225877" y="1535112"/>
            <a:ext cx="4546773" cy="639763"/>
          </a:xfrm>
        </p:spPr>
        <p:txBody>
          <a:bodyPr anchor="b"/>
          <a:lstStyle>
            <a:lvl1pPr marL="0" indent="0">
              <a:buNone/>
              <a:defRPr sz="1000" b="1"/>
            </a:lvl1pPr>
            <a:lvl2pPr marL="192024" indent="0">
              <a:buNone/>
              <a:defRPr sz="800" b="1"/>
            </a:lvl2pPr>
            <a:lvl3pPr marL="384048" indent="0">
              <a:buNone/>
              <a:defRPr sz="800" b="1"/>
            </a:lvl3pPr>
            <a:lvl4pPr marL="576072" indent="0">
              <a:buNone/>
              <a:defRPr sz="700" b="1"/>
            </a:lvl4pPr>
            <a:lvl5pPr marL="768096" indent="0">
              <a:buNone/>
              <a:defRPr sz="700" b="1"/>
            </a:lvl5pPr>
            <a:lvl6pPr marL="960120" indent="0">
              <a:buNone/>
              <a:defRPr sz="700" b="1"/>
            </a:lvl6pPr>
            <a:lvl7pPr marL="1152144" indent="0">
              <a:buNone/>
              <a:defRPr sz="700" b="1"/>
            </a:lvl7pPr>
            <a:lvl8pPr marL="1344168" indent="0">
              <a:buNone/>
              <a:defRPr sz="700" b="1"/>
            </a:lvl8pPr>
            <a:lvl9pPr marL="1536192" indent="0">
              <a:buNone/>
              <a:defRPr sz="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225877" y="2174875"/>
            <a:ext cx="4546773" cy="3951288"/>
          </a:xfrm>
        </p:spPr>
        <p:txBody>
          <a:bodyPr/>
          <a:lstStyle>
            <a:lvl1pPr>
              <a:defRPr sz="1000"/>
            </a:lvl1pPr>
            <a:lvl2pPr>
              <a:defRPr sz="8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7527531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6657132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8688854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128" cy="1162050"/>
          </a:xfrm>
        </p:spPr>
        <p:txBody>
          <a:bodyPr/>
          <a:lstStyle>
            <a:lvl1pPr algn="l">
              <a:defRPr sz="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021708" y="273051"/>
            <a:ext cx="5750942" cy="5853113"/>
          </a:xfrm>
        </p:spPr>
        <p:txBody>
          <a:bodyPr/>
          <a:lstStyle>
            <a:lvl1pPr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14350" y="1435101"/>
            <a:ext cx="3384128" cy="4691063"/>
          </a:xfrm>
        </p:spPr>
        <p:txBody>
          <a:bodyPr/>
          <a:lstStyle>
            <a:lvl1pPr marL="0" indent="0">
              <a:buNone/>
              <a:defRPr sz="600"/>
            </a:lvl1pPr>
            <a:lvl2pPr marL="192024" indent="0">
              <a:buNone/>
              <a:defRPr sz="500"/>
            </a:lvl2pPr>
            <a:lvl3pPr marL="384048" indent="0">
              <a:buNone/>
              <a:defRPr sz="400"/>
            </a:lvl3pPr>
            <a:lvl4pPr marL="576072" indent="0">
              <a:buNone/>
              <a:defRPr sz="400"/>
            </a:lvl4pPr>
            <a:lvl5pPr marL="768096" indent="0">
              <a:buNone/>
              <a:defRPr sz="400"/>
            </a:lvl5pPr>
            <a:lvl6pPr marL="960120" indent="0">
              <a:buNone/>
              <a:defRPr sz="400"/>
            </a:lvl6pPr>
            <a:lvl7pPr marL="1152144" indent="0">
              <a:buNone/>
              <a:defRPr sz="400"/>
            </a:lvl7pPr>
            <a:lvl8pPr marL="1344168" indent="0">
              <a:buNone/>
              <a:defRPr sz="400"/>
            </a:lvl8pPr>
            <a:lvl9pPr marL="1536192" indent="0">
              <a:buNone/>
              <a:defRPr sz="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831200365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16547" y="4800600"/>
            <a:ext cx="6172200" cy="566738"/>
          </a:xfrm>
        </p:spPr>
        <p:txBody>
          <a:bodyPr/>
          <a:lstStyle>
            <a:lvl1pPr algn="l">
              <a:defRPr sz="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016547" y="612775"/>
            <a:ext cx="6172200" cy="4114800"/>
          </a:xfrm>
        </p:spPr>
        <p:txBody>
          <a:bodyPr/>
          <a:lstStyle>
            <a:lvl1pPr marL="0" indent="0">
              <a:buNone/>
              <a:defRPr sz="1300"/>
            </a:lvl1pPr>
            <a:lvl2pPr marL="192024" indent="0">
              <a:buNone/>
              <a:defRPr sz="1200"/>
            </a:lvl2pPr>
            <a:lvl3pPr marL="384048" indent="0">
              <a:buNone/>
              <a:defRPr sz="1000"/>
            </a:lvl3pPr>
            <a:lvl4pPr marL="576072" indent="0">
              <a:buNone/>
              <a:defRPr sz="800"/>
            </a:lvl4pPr>
            <a:lvl5pPr marL="768096" indent="0">
              <a:buNone/>
              <a:defRPr sz="800"/>
            </a:lvl5pPr>
            <a:lvl6pPr marL="960120" indent="0">
              <a:buNone/>
              <a:defRPr sz="800"/>
            </a:lvl6pPr>
            <a:lvl7pPr marL="1152144" indent="0">
              <a:buNone/>
              <a:defRPr sz="800"/>
            </a:lvl7pPr>
            <a:lvl8pPr marL="1344168" indent="0">
              <a:buNone/>
              <a:defRPr sz="800"/>
            </a:lvl8pPr>
            <a:lvl9pPr marL="1536192" indent="0">
              <a:buNone/>
              <a:defRPr sz="800"/>
            </a:lvl9pPr>
          </a:lstStyle>
          <a:p>
            <a:pPr lvl="0"/>
            <a:endParaRPr lang="es-ES" noProof="0" smtClean="0">
              <a:sym typeface="Helvetica Neue" charset="0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016547" y="5367339"/>
            <a:ext cx="6172200" cy="804863"/>
          </a:xfrm>
        </p:spPr>
        <p:txBody>
          <a:bodyPr/>
          <a:lstStyle>
            <a:lvl1pPr marL="0" indent="0">
              <a:buNone/>
              <a:defRPr sz="600"/>
            </a:lvl1pPr>
            <a:lvl2pPr marL="192024" indent="0">
              <a:buNone/>
              <a:defRPr sz="500"/>
            </a:lvl2pPr>
            <a:lvl3pPr marL="384048" indent="0">
              <a:buNone/>
              <a:defRPr sz="400"/>
            </a:lvl3pPr>
            <a:lvl4pPr marL="576072" indent="0">
              <a:buNone/>
              <a:defRPr sz="400"/>
            </a:lvl4pPr>
            <a:lvl5pPr marL="768096" indent="0">
              <a:buNone/>
              <a:defRPr sz="400"/>
            </a:lvl5pPr>
            <a:lvl6pPr marL="960120" indent="0">
              <a:buNone/>
              <a:defRPr sz="400"/>
            </a:lvl6pPr>
            <a:lvl7pPr marL="1152144" indent="0">
              <a:buNone/>
              <a:defRPr sz="400"/>
            </a:lvl7pPr>
            <a:lvl8pPr marL="1344168" indent="0">
              <a:buNone/>
              <a:defRPr sz="400"/>
            </a:lvl8pPr>
            <a:lvl9pPr marL="1536192" indent="0">
              <a:buNone/>
              <a:defRPr sz="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473106737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5987762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393781" y="234950"/>
            <a:ext cx="2250281" cy="601345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42938" y="234950"/>
            <a:ext cx="6686550" cy="60134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8090616"/>
      </p:ext>
    </p:extLst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71525" y="2130426"/>
            <a:ext cx="8743950" cy="1470025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192024" indent="0" algn="ctr">
              <a:buNone/>
              <a:defRPr/>
            </a:lvl2pPr>
            <a:lvl3pPr marL="384048" indent="0" algn="ctr">
              <a:buNone/>
              <a:defRPr/>
            </a:lvl3pPr>
            <a:lvl4pPr marL="576072" indent="0" algn="ctr">
              <a:buNone/>
              <a:defRPr/>
            </a:lvl4pPr>
            <a:lvl5pPr marL="768096" indent="0" algn="ctr">
              <a:buNone/>
              <a:defRPr/>
            </a:lvl5pPr>
            <a:lvl6pPr marL="960120" indent="0" algn="ctr">
              <a:buNone/>
              <a:defRPr/>
            </a:lvl6pPr>
            <a:lvl7pPr marL="1152144" indent="0" algn="ctr">
              <a:buNone/>
              <a:defRPr/>
            </a:lvl7pPr>
            <a:lvl8pPr marL="1344168" indent="0" algn="ctr">
              <a:buNone/>
              <a:defRPr/>
            </a:lvl8pPr>
            <a:lvl9pPr marL="1536192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0897591"/>
      </p:ext>
    </p:extLst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0923576"/>
      </p:ext>
    </p:extLst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12378" y="4406901"/>
            <a:ext cx="8743950" cy="1362075"/>
          </a:xfrm>
          <a:prstGeom prst="rect">
            <a:avLst/>
          </a:prstGeom>
        </p:spPr>
        <p:txBody>
          <a:bodyPr lIns="38405" tIns="19202" rIns="38405" bIns="19202" anchor="t"/>
          <a:lstStyle>
            <a:lvl1pPr algn="l">
              <a:defRPr sz="17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12378" y="2906712"/>
            <a:ext cx="8743950" cy="1500188"/>
          </a:xfrm>
        </p:spPr>
        <p:txBody>
          <a:bodyPr anchor="b"/>
          <a:lstStyle>
            <a:lvl1pPr marL="0" indent="0">
              <a:buNone/>
              <a:defRPr sz="800"/>
            </a:lvl1pPr>
            <a:lvl2pPr marL="192024" indent="0">
              <a:buNone/>
              <a:defRPr sz="800"/>
            </a:lvl2pPr>
            <a:lvl3pPr marL="384048" indent="0">
              <a:buNone/>
              <a:defRPr sz="700"/>
            </a:lvl3pPr>
            <a:lvl4pPr marL="576072" indent="0">
              <a:buNone/>
              <a:defRPr sz="600"/>
            </a:lvl4pPr>
            <a:lvl5pPr marL="768096" indent="0">
              <a:buNone/>
              <a:defRPr sz="600"/>
            </a:lvl5pPr>
            <a:lvl6pPr marL="960120" indent="0">
              <a:buNone/>
              <a:defRPr sz="600"/>
            </a:lvl6pPr>
            <a:lvl7pPr marL="1152144" indent="0">
              <a:buNone/>
              <a:defRPr sz="600"/>
            </a:lvl7pPr>
            <a:lvl8pPr marL="1344168" indent="0">
              <a:buNone/>
              <a:defRPr sz="600"/>
            </a:lvl8pPr>
            <a:lvl9pPr marL="1536192" indent="0">
              <a:buNone/>
              <a:defRPr sz="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967078600"/>
      </p:ext>
    </p:extLst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42938" y="742950"/>
            <a:ext cx="4468416" cy="536575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75647" y="742950"/>
            <a:ext cx="4468416" cy="536575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5867739"/>
      </p:ext>
    </p:extLst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14350" y="1535112"/>
            <a:ext cx="4545434" cy="639763"/>
          </a:xfrm>
        </p:spPr>
        <p:txBody>
          <a:bodyPr anchor="b"/>
          <a:lstStyle>
            <a:lvl1pPr marL="0" indent="0">
              <a:buNone/>
              <a:defRPr sz="1000" b="1"/>
            </a:lvl1pPr>
            <a:lvl2pPr marL="192024" indent="0">
              <a:buNone/>
              <a:defRPr sz="800" b="1"/>
            </a:lvl2pPr>
            <a:lvl3pPr marL="384048" indent="0">
              <a:buNone/>
              <a:defRPr sz="800" b="1"/>
            </a:lvl3pPr>
            <a:lvl4pPr marL="576072" indent="0">
              <a:buNone/>
              <a:defRPr sz="700" b="1"/>
            </a:lvl4pPr>
            <a:lvl5pPr marL="768096" indent="0">
              <a:buNone/>
              <a:defRPr sz="700" b="1"/>
            </a:lvl5pPr>
            <a:lvl6pPr marL="960120" indent="0">
              <a:buNone/>
              <a:defRPr sz="700" b="1"/>
            </a:lvl6pPr>
            <a:lvl7pPr marL="1152144" indent="0">
              <a:buNone/>
              <a:defRPr sz="700" b="1"/>
            </a:lvl7pPr>
            <a:lvl8pPr marL="1344168" indent="0">
              <a:buNone/>
              <a:defRPr sz="700" b="1"/>
            </a:lvl8pPr>
            <a:lvl9pPr marL="1536192" indent="0">
              <a:buNone/>
              <a:defRPr sz="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434" cy="3951288"/>
          </a:xfrm>
        </p:spPr>
        <p:txBody>
          <a:bodyPr/>
          <a:lstStyle>
            <a:lvl1pPr>
              <a:defRPr sz="1000"/>
            </a:lvl1pPr>
            <a:lvl2pPr>
              <a:defRPr sz="8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225877" y="1535112"/>
            <a:ext cx="4546773" cy="639763"/>
          </a:xfrm>
        </p:spPr>
        <p:txBody>
          <a:bodyPr anchor="b"/>
          <a:lstStyle>
            <a:lvl1pPr marL="0" indent="0">
              <a:buNone/>
              <a:defRPr sz="1000" b="1"/>
            </a:lvl1pPr>
            <a:lvl2pPr marL="192024" indent="0">
              <a:buNone/>
              <a:defRPr sz="800" b="1"/>
            </a:lvl2pPr>
            <a:lvl3pPr marL="384048" indent="0">
              <a:buNone/>
              <a:defRPr sz="800" b="1"/>
            </a:lvl3pPr>
            <a:lvl4pPr marL="576072" indent="0">
              <a:buNone/>
              <a:defRPr sz="700" b="1"/>
            </a:lvl4pPr>
            <a:lvl5pPr marL="768096" indent="0">
              <a:buNone/>
              <a:defRPr sz="700" b="1"/>
            </a:lvl5pPr>
            <a:lvl6pPr marL="960120" indent="0">
              <a:buNone/>
              <a:defRPr sz="700" b="1"/>
            </a:lvl6pPr>
            <a:lvl7pPr marL="1152144" indent="0">
              <a:buNone/>
              <a:defRPr sz="700" b="1"/>
            </a:lvl7pPr>
            <a:lvl8pPr marL="1344168" indent="0">
              <a:buNone/>
              <a:defRPr sz="700" b="1"/>
            </a:lvl8pPr>
            <a:lvl9pPr marL="1536192" indent="0">
              <a:buNone/>
              <a:defRPr sz="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225877" y="2174875"/>
            <a:ext cx="4546773" cy="3951288"/>
          </a:xfrm>
        </p:spPr>
        <p:txBody>
          <a:bodyPr/>
          <a:lstStyle>
            <a:lvl1pPr>
              <a:defRPr sz="1000"/>
            </a:lvl1pPr>
            <a:lvl2pPr>
              <a:defRPr sz="8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814740"/>
      </p:ext>
    </p:extLst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6347538"/>
      </p:ext>
    </p:extLst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0583136"/>
      </p:ext>
    </p:extLst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128" cy="1162050"/>
          </a:xfrm>
          <a:prstGeom prst="rect">
            <a:avLst/>
          </a:prstGeom>
        </p:spPr>
        <p:txBody>
          <a:bodyPr lIns="38405" tIns="19202" rIns="38405" bIns="19202" anchor="b"/>
          <a:lstStyle>
            <a:lvl1pPr algn="l">
              <a:defRPr sz="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021708" y="273051"/>
            <a:ext cx="5750942" cy="5853113"/>
          </a:xfrm>
        </p:spPr>
        <p:txBody>
          <a:bodyPr/>
          <a:lstStyle>
            <a:lvl1pPr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14350" y="1435101"/>
            <a:ext cx="3384128" cy="4691063"/>
          </a:xfrm>
        </p:spPr>
        <p:txBody>
          <a:bodyPr/>
          <a:lstStyle>
            <a:lvl1pPr marL="0" indent="0">
              <a:buNone/>
              <a:defRPr sz="600"/>
            </a:lvl1pPr>
            <a:lvl2pPr marL="192024" indent="0">
              <a:buNone/>
              <a:defRPr sz="500"/>
            </a:lvl2pPr>
            <a:lvl3pPr marL="384048" indent="0">
              <a:buNone/>
              <a:defRPr sz="400"/>
            </a:lvl3pPr>
            <a:lvl4pPr marL="576072" indent="0">
              <a:buNone/>
              <a:defRPr sz="400"/>
            </a:lvl4pPr>
            <a:lvl5pPr marL="768096" indent="0">
              <a:buNone/>
              <a:defRPr sz="400"/>
            </a:lvl5pPr>
            <a:lvl6pPr marL="960120" indent="0">
              <a:buNone/>
              <a:defRPr sz="400"/>
            </a:lvl6pPr>
            <a:lvl7pPr marL="1152144" indent="0">
              <a:buNone/>
              <a:defRPr sz="400"/>
            </a:lvl7pPr>
            <a:lvl8pPr marL="1344168" indent="0">
              <a:buNone/>
              <a:defRPr sz="400"/>
            </a:lvl8pPr>
            <a:lvl9pPr marL="1536192" indent="0">
              <a:buNone/>
              <a:defRPr sz="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468875846"/>
      </p:ext>
    </p:extLst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16547" y="4800600"/>
            <a:ext cx="6172200" cy="566738"/>
          </a:xfrm>
          <a:prstGeom prst="rect">
            <a:avLst/>
          </a:prstGeom>
        </p:spPr>
        <p:txBody>
          <a:bodyPr lIns="38405" tIns="19202" rIns="38405" bIns="19202" anchor="b"/>
          <a:lstStyle>
            <a:lvl1pPr algn="l">
              <a:defRPr sz="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016547" y="612775"/>
            <a:ext cx="6172200" cy="4114800"/>
          </a:xfrm>
        </p:spPr>
        <p:txBody>
          <a:bodyPr/>
          <a:lstStyle>
            <a:lvl1pPr marL="0" indent="0">
              <a:buNone/>
              <a:defRPr sz="1300"/>
            </a:lvl1pPr>
            <a:lvl2pPr marL="192024" indent="0">
              <a:buNone/>
              <a:defRPr sz="1200"/>
            </a:lvl2pPr>
            <a:lvl3pPr marL="384048" indent="0">
              <a:buNone/>
              <a:defRPr sz="1000"/>
            </a:lvl3pPr>
            <a:lvl4pPr marL="576072" indent="0">
              <a:buNone/>
              <a:defRPr sz="800"/>
            </a:lvl4pPr>
            <a:lvl5pPr marL="768096" indent="0">
              <a:buNone/>
              <a:defRPr sz="800"/>
            </a:lvl5pPr>
            <a:lvl6pPr marL="960120" indent="0">
              <a:buNone/>
              <a:defRPr sz="800"/>
            </a:lvl6pPr>
            <a:lvl7pPr marL="1152144" indent="0">
              <a:buNone/>
              <a:defRPr sz="800"/>
            </a:lvl7pPr>
            <a:lvl8pPr marL="1344168" indent="0">
              <a:buNone/>
              <a:defRPr sz="800"/>
            </a:lvl8pPr>
            <a:lvl9pPr marL="1536192" indent="0">
              <a:buNone/>
              <a:defRPr sz="800"/>
            </a:lvl9pPr>
          </a:lstStyle>
          <a:p>
            <a:pPr lvl="0"/>
            <a:endParaRPr lang="es-ES" noProof="0" smtClean="0">
              <a:sym typeface="Helvetica Neue" charset="0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016547" y="5367339"/>
            <a:ext cx="6172200" cy="804863"/>
          </a:xfrm>
        </p:spPr>
        <p:txBody>
          <a:bodyPr/>
          <a:lstStyle>
            <a:lvl1pPr marL="0" indent="0">
              <a:buNone/>
              <a:defRPr sz="600"/>
            </a:lvl1pPr>
            <a:lvl2pPr marL="192024" indent="0">
              <a:buNone/>
              <a:defRPr sz="500"/>
            </a:lvl2pPr>
            <a:lvl3pPr marL="384048" indent="0">
              <a:buNone/>
              <a:defRPr sz="400"/>
            </a:lvl3pPr>
            <a:lvl4pPr marL="576072" indent="0">
              <a:buNone/>
              <a:defRPr sz="400"/>
            </a:lvl4pPr>
            <a:lvl5pPr marL="768096" indent="0">
              <a:buNone/>
              <a:defRPr sz="400"/>
            </a:lvl5pPr>
            <a:lvl6pPr marL="960120" indent="0">
              <a:buNone/>
              <a:defRPr sz="400"/>
            </a:lvl6pPr>
            <a:lvl7pPr marL="1152144" indent="0">
              <a:buNone/>
              <a:defRPr sz="400"/>
            </a:lvl7pPr>
            <a:lvl8pPr marL="1344168" indent="0">
              <a:buNone/>
              <a:defRPr sz="400"/>
            </a:lvl8pPr>
            <a:lvl9pPr marL="1536192" indent="0">
              <a:buNone/>
              <a:defRPr sz="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945590986"/>
      </p:ext>
    </p:extLst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1026724"/>
      </p:ext>
    </p:extLst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458075" y="274639"/>
            <a:ext cx="2314575" cy="5834063"/>
          </a:xfrm>
          <a:prstGeom prst="rect">
            <a:avLst/>
          </a:prstGeom>
        </p:spPr>
        <p:txBody>
          <a:bodyPr vert="eaVert" lIns="38405" tIns="19202" rIns="38405" bIns="19202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274639"/>
            <a:ext cx="6879431" cy="583406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529875"/>
      </p:ext>
    </p:extLst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71525" y="2130426"/>
            <a:ext cx="874395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192024" indent="0" algn="ctr">
              <a:buNone/>
              <a:defRPr/>
            </a:lvl2pPr>
            <a:lvl3pPr marL="384048" indent="0" algn="ctr">
              <a:buNone/>
              <a:defRPr/>
            </a:lvl3pPr>
            <a:lvl4pPr marL="576072" indent="0" algn="ctr">
              <a:buNone/>
              <a:defRPr/>
            </a:lvl4pPr>
            <a:lvl5pPr marL="768096" indent="0" algn="ctr">
              <a:buNone/>
              <a:defRPr/>
            </a:lvl5pPr>
            <a:lvl6pPr marL="960120" indent="0" algn="ctr">
              <a:buNone/>
              <a:defRPr/>
            </a:lvl6pPr>
            <a:lvl7pPr marL="1152144" indent="0" algn="ctr">
              <a:buNone/>
              <a:defRPr/>
            </a:lvl7pPr>
            <a:lvl8pPr marL="1344168" indent="0" algn="ctr">
              <a:buNone/>
              <a:defRPr/>
            </a:lvl8pPr>
            <a:lvl9pPr marL="1536192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3048282"/>
      </p:ext>
    </p:extLst>
  </p:cSld>
  <p:clrMapOvr>
    <a:masterClrMapping/>
  </p:clrMapOvr>
  <p:transition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8702182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12378" y="4406901"/>
            <a:ext cx="8743950" cy="1362075"/>
          </a:xfrm>
        </p:spPr>
        <p:txBody>
          <a:bodyPr anchor="t"/>
          <a:lstStyle>
            <a:lvl1pPr algn="l">
              <a:defRPr sz="17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12378" y="2906712"/>
            <a:ext cx="8743950" cy="1500188"/>
          </a:xfrm>
        </p:spPr>
        <p:txBody>
          <a:bodyPr anchor="b"/>
          <a:lstStyle>
            <a:lvl1pPr marL="0" indent="0">
              <a:buNone/>
              <a:defRPr sz="800"/>
            </a:lvl1pPr>
            <a:lvl2pPr marL="192024" indent="0">
              <a:buNone/>
              <a:defRPr sz="800"/>
            </a:lvl2pPr>
            <a:lvl3pPr marL="384048" indent="0">
              <a:buNone/>
              <a:defRPr sz="700"/>
            </a:lvl3pPr>
            <a:lvl4pPr marL="576072" indent="0">
              <a:buNone/>
              <a:defRPr sz="600"/>
            </a:lvl4pPr>
            <a:lvl5pPr marL="768096" indent="0">
              <a:buNone/>
              <a:defRPr sz="600"/>
            </a:lvl5pPr>
            <a:lvl6pPr marL="960120" indent="0">
              <a:buNone/>
              <a:defRPr sz="600"/>
            </a:lvl6pPr>
            <a:lvl7pPr marL="1152144" indent="0">
              <a:buNone/>
              <a:defRPr sz="600"/>
            </a:lvl7pPr>
            <a:lvl8pPr marL="1344168" indent="0">
              <a:buNone/>
              <a:defRPr sz="600"/>
            </a:lvl8pPr>
            <a:lvl9pPr marL="1536192" indent="0">
              <a:buNone/>
              <a:defRPr sz="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114147677"/>
      </p:ext>
    </p:extLst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493669" y="5969000"/>
            <a:ext cx="1719858" cy="36195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277821" y="5969000"/>
            <a:ext cx="1719858" cy="36195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2696179"/>
      </p:ext>
    </p:extLst>
  </p:cSld>
  <p:clrMapOvr>
    <a:masterClrMapping/>
  </p:clrMapOvr>
  <p:transition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14350" y="1535112"/>
            <a:ext cx="4545434" cy="639763"/>
          </a:xfrm>
        </p:spPr>
        <p:txBody>
          <a:bodyPr anchor="b"/>
          <a:lstStyle>
            <a:lvl1pPr marL="0" indent="0">
              <a:buNone/>
              <a:defRPr sz="1000" b="1"/>
            </a:lvl1pPr>
            <a:lvl2pPr marL="192024" indent="0">
              <a:buNone/>
              <a:defRPr sz="800" b="1"/>
            </a:lvl2pPr>
            <a:lvl3pPr marL="384048" indent="0">
              <a:buNone/>
              <a:defRPr sz="800" b="1"/>
            </a:lvl3pPr>
            <a:lvl4pPr marL="576072" indent="0">
              <a:buNone/>
              <a:defRPr sz="700" b="1"/>
            </a:lvl4pPr>
            <a:lvl5pPr marL="768096" indent="0">
              <a:buNone/>
              <a:defRPr sz="700" b="1"/>
            </a:lvl5pPr>
            <a:lvl6pPr marL="960120" indent="0">
              <a:buNone/>
              <a:defRPr sz="700" b="1"/>
            </a:lvl6pPr>
            <a:lvl7pPr marL="1152144" indent="0">
              <a:buNone/>
              <a:defRPr sz="700" b="1"/>
            </a:lvl7pPr>
            <a:lvl8pPr marL="1344168" indent="0">
              <a:buNone/>
              <a:defRPr sz="700" b="1"/>
            </a:lvl8pPr>
            <a:lvl9pPr marL="1536192" indent="0">
              <a:buNone/>
              <a:defRPr sz="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434" cy="3951288"/>
          </a:xfrm>
        </p:spPr>
        <p:txBody>
          <a:bodyPr/>
          <a:lstStyle>
            <a:lvl1pPr>
              <a:defRPr sz="1000"/>
            </a:lvl1pPr>
            <a:lvl2pPr>
              <a:defRPr sz="8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225877" y="1535112"/>
            <a:ext cx="4546773" cy="639763"/>
          </a:xfrm>
        </p:spPr>
        <p:txBody>
          <a:bodyPr anchor="b"/>
          <a:lstStyle>
            <a:lvl1pPr marL="0" indent="0">
              <a:buNone/>
              <a:defRPr sz="1000" b="1"/>
            </a:lvl1pPr>
            <a:lvl2pPr marL="192024" indent="0">
              <a:buNone/>
              <a:defRPr sz="800" b="1"/>
            </a:lvl2pPr>
            <a:lvl3pPr marL="384048" indent="0">
              <a:buNone/>
              <a:defRPr sz="800" b="1"/>
            </a:lvl3pPr>
            <a:lvl4pPr marL="576072" indent="0">
              <a:buNone/>
              <a:defRPr sz="700" b="1"/>
            </a:lvl4pPr>
            <a:lvl5pPr marL="768096" indent="0">
              <a:buNone/>
              <a:defRPr sz="700" b="1"/>
            </a:lvl5pPr>
            <a:lvl6pPr marL="960120" indent="0">
              <a:buNone/>
              <a:defRPr sz="700" b="1"/>
            </a:lvl6pPr>
            <a:lvl7pPr marL="1152144" indent="0">
              <a:buNone/>
              <a:defRPr sz="700" b="1"/>
            </a:lvl7pPr>
            <a:lvl8pPr marL="1344168" indent="0">
              <a:buNone/>
              <a:defRPr sz="700" b="1"/>
            </a:lvl8pPr>
            <a:lvl9pPr marL="1536192" indent="0">
              <a:buNone/>
              <a:defRPr sz="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225877" y="2174875"/>
            <a:ext cx="4546773" cy="3951288"/>
          </a:xfrm>
        </p:spPr>
        <p:txBody>
          <a:bodyPr/>
          <a:lstStyle>
            <a:lvl1pPr>
              <a:defRPr sz="1000"/>
            </a:lvl1pPr>
            <a:lvl2pPr>
              <a:defRPr sz="8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5957461"/>
      </p:ext>
    </p:extLst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2965086"/>
      </p:ext>
    </p:extLst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8489535"/>
      </p:ext>
    </p:extLst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128" cy="1162050"/>
          </a:xfrm>
        </p:spPr>
        <p:txBody>
          <a:bodyPr anchor="b"/>
          <a:lstStyle>
            <a:lvl1pPr algn="l">
              <a:defRPr sz="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021708" y="273051"/>
            <a:ext cx="5750942" cy="5853113"/>
          </a:xfrm>
        </p:spPr>
        <p:txBody>
          <a:bodyPr/>
          <a:lstStyle>
            <a:lvl1pPr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14350" y="1435101"/>
            <a:ext cx="3384128" cy="4691063"/>
          </a:xfrm>
        </p:spPr>
        <p:txBody>
          <a:bodyPr/>
          <a:lstStyle>
            <a:lvl1pPr marL="0" indent="0">
              <a:buNone/>
              <a:defRPr sz="600"/>
            </a:lvl1pPr>
            <a:lvl2pPr marL="192024" indent="0">
              <a:buNone/>
              <a:defRPr sz="500"/>
            </a:lvl2pPr>
            <a:lvl3pPr marL="384048" indent="0">
              <a:buNone/>
              <a:defRPr sz="400"/>
            </a:lvl3pPr>
            <a:lvl4pPr marL="576072" indent="0">
              <a:buNone/>
              <a:defRPr sz="400"/>
            </a:lvl4pPr>
            <a:lvl5pPr marL="768096" indent="0">
              <a:buNone/>
              <a:defRPr sz="400"/>
            </a:lvl5pPr>
            <a:lvl6pPr marL="960120" indent="0">
              <a:buNone/>
              <a:defRPr sz="400"/>
            </a:lvl6pPr>
            <a:lvl7pPr marL="1152144" indent="0">
              <a:buNone/>
              <a:defRPr sz="400"/>
            </a:lvl7pPr>
            <a:lvl8pPr marL="1344168" indent="0">
              <a:buNone/>
              <a:defRPr sz="400"/>
            </a:lvl8pPr>
            <a:lvl9pPr marL="1536192" indent="0">
              <a:buNone/>
              <a:defRPr sz="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397350177"/>
      </p:ext>
    </p:extLst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16547" y="4800600"/>
            <a:ext cx="6172200" cy="566738"/>
          </a:xfrm>
        </p:spPr>
        <p:txBody>
          <a:bodyPr anchor="b"/>
          <a:lstStyle>
            <a:lvl1pPr algn="l">
              <a:defRPr sz="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016547" y="612775"/>
            <a:ext cx="6172200" cy="4114800"/>
          </a:xfrm>
        </p:spPr>
        <p:txBody>
          <a:bodyPr/>
          <a:lstStyle>
            <a:lvl1pPr marL="0" indent="0">
              <a:buNone/>
              <a:defRPr sz="1300"/>
            </a:lvl1pPr>
            <a:lvl2pPr marL="192024" indent="0">
              <a:buNone/>
              <a:defRPr sz="1200"/>
            </a:lvl2pPr>
            <a:lvl3pPr marL="384048" indent="0">
              <a:buNone/>
              <a:defRPr sz="1000"/>
            </a:lvl3pPr>
            <a:lvl4pPr marL="576072" indent="0">
              <a:buNone/>
              <a:defRPr sz="800"/>
            </a:lvl4pPr>
            <a:lvl5pPr marL="768096" indent="0">
              <a:buNone/>
              <a:defRPr sz="800"/>
            </a:lvl5pPr>
            <a:lvl6pPr marL="960120" indent="0">
              <a:buNone/>
              <a:defRPr sz="800"/>
            </a:lvl6pPr>
            <a:lvl7pPr marL="1152144" indent="0">
              <a:buNone/>
              <a:defRPr sz="800"/>
            </a:lvl7pPr>
            <a:lvl8pPr marL="1344168" indent="0">
              <a:buNone/>
              <a:defRPr sz="800"/>
            </a:lvl8pPr>
            <a:lvl9pPr marL="1536192" indent="0">
              <a:buNone/>
              <a:defRPr sz="800"/>
            </a:lvl9pPr>
          </a:lstStyle>
          <a:p>
            <a:pPr lvl="0"/>
            <a:endParaRPr lang="es-ES" noProof="0" smtClean="0">
              <a:sym typeface="Helvetica Neue" charset="0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016547" y="5367339"/>
            <a:ext cx="6172200" cy="804863"/>
          </a:xfrm>
        </p:spPr>
        <p:txBody>
          <a:bodyPr/>
          <a:lstStyle>
            <a:lvl1pPr marL="0" indent="0">
              <a:buNone/>
              <a:defRPr sz="600"/>
            </a:lvl1pPr>
            <a:lvl2pPr marL="192024" indent="0">
              <a:buNone/>
              <a:defRPr sz="500"/>
            </a:lvl2pPr>
            <a:lvl3pPr marL="384048" indent="0">
              <a:buNone/>
              <a:defRPr sz="400"/>
            </a:lvl3pPr>
            <a:lvl4pPr marL="576072" indent="0">
              <a:buNone/>
              <a:defRPr sz="400"/>
            </a:lvl4pPr>
            <a:lvl5pPr marL="768096" indent="0">
              <a:buNone/>
              <a:defRPr sz="400"/>
            </a:lvl5pPr>
            <a:lvl6pPr marL="960120" indent="0">
              <a:buNone/>
              <a:defRPr sz="400"/>
            </a:lvl6pPr>
            <a:lvl7pPr marL="1152144" indent="0">
              <a:buNone/>
              <a:defRPr sz="400"/>
            </a:lvl7pPr>
            <a:lvl8pPr marL="1344168" indent="0">
              <a:buNone/>
              <a:defRPr sz="400"/>
            </a:lvl8pPr>
            <a:lvl9pPr marL="1536192" indent="0">
              <a:buNone/>
              <a:defRPr sz="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60430125"/>
      </p:ext>
    </p:extLst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6348804"/>
      </p:ext>
    </p:extLst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570589" y="5473700"/>
            <a:ext cx="2427090" cy="11938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89322" y="5473700"/>
            <a:ext cx="7216974" cy="11938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6781556"/>
      </p:ext>
    </p:extLst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71525" y="2130426"/>
            <a:ext cx="874395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  <a:prstGeom prst="rect">
            <a:avLst/>
          </a:prstGeom>
        </p:spPr>
        <p:txBody>
          <a:bodyPr lIns="38405" tIns="19202" rIns="38405" bIns="19202"/>
          <a:lstStyle>
            <a:lvl1pPr marL="0" indent="0" algn="ctr">
              <a:buNone/>
              <a:defRPr/>
            </a:lvl1pPr>
            <a:lvl2pPr marL="192024" indent="0" algn="ctr">
              <a:buNone/>
              <a:defRPr/>
            </a:lvl2pPr>
            <a:lvl3pPr marL="384048" indent="0" algn="ctr">
              <a:buNone/>
              <a:defRPr/>
            </a:lvl3pPr>
            <a:lvl4pPr marL="576072" indent="0" algn="ctr">
              <a:buNone/>
              <a:defRPr/>
            </a:lvl4pPr>
            <a:lvl5pPr marL="768096" indent="0" algn="ctr">
              <a:buNone/>
              <a:defRPr/>
            </a:lvl5pPr>
            <a:lvl6pPr marL="960120" indent="0" algn="ctr">
              <a:buNone/>
              <a:defRPr/>
            </a:lvl6pPr>
            <a:lvl7pPr marL="1152144" indent="0" algn="ctr">
              <a:buNone/>
              <a:defRPr/>
            </a:lvl7pPr>
            <a:lvl8pPr marL="1344168" indent="0" algn="ctr">
              <a:buNone/>
              <a:defRPr/>
            </a:lvl8pPr>
            <a:lvl9pPr marL="1536192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4710121"/>
      </p:ext>
    </p:extLst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14350" y="1600201"/>
            <a:ext cx="9258300" cy="4525963"/>
          </a:xfrm>
          <a:prstGeom prst="rect">
            <a:avLst/>
          </a:prstGeom>
        </p:spPr>
        <p:txBody>
          <a:bodyPr lIns="38405" tIns="19202" rIns="38405" bIns="19202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6227844"/>
      </p:ext>
    </p:extLst>
  </p:cSld>
  <p:clrMapOvr>
    <a:masterClrMapping/>
  </p:clrMapOvr>
  <p:transition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12378" y="4406901"/>
            <a:ext cx="8743950" cy="1362075"/>
          </a:xfrm>
        </p:spPr>
        <p:txBody>
          <a:bodyPr anchor="t"/>
          <a:lstStyle>
            <a:lvl1pPr algn="l">
              <a:defRPr sz="17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12378" y="2906712"/>
            <a:ext cx="8743950" cy="1500188"/>
          </a:xfrm>
          <a:prstGeom prst="rect">
            <a:avLst/>
          </a:prstGeom>
        </p:spPr>
        <p:txBody>
          <a:bodyPr lIns="38405" tIns="19202" rIns="38405" bIns="19202" anchor="b"/>
          <a:lstStyle>
            <a:lvl1pPr marL="0" indent="0">
              <a:buNone/>
              <a:defRPr sz="800"/>
            </a:lvl1pPr>
            <a:lvl2pPr marL="192024" indent="0">
              <a:buNone/>
              <a:defRPr sz="800"/>
            </a:lvl2pPr>
            <a:lvl3pPr marL="384048" indent="0">
              <a:buNone/>
              <a:defRPr sz="700"/>
            </a:lvl3pPr>
            <a:lvl4pPr marL="576072" indent="0">
              <a:buNone/>
              <a:defRPr sz="600"/>
            </a:lvl4pPr>
            <a:lvl5pPr marL="768096" indent="0">
              <a:buNone/>
              <a:defRPr sz="600"/>
            </a:lvl5pPr>
            <a:lvl6pPr marL="960120" indent="0">
              <a:buNone/>
              <a:defRPr sz="600"/>
            </a:lvl6pPr>
            <a:lvl7pPr marL="1152144" indent="0">
              <a:buNone/>
              <a:defRPr sz="600"/>
            </a:lvl7pPr>
            <a:lvl8pPr marL="1344168" indent="0">
              <a:buNone/>
              <a:defRPr sz="600"/>
            </a:lvl8pPr>
            <a:lvl9pPr marL="1536192" indent="0">
              <a:buNone/>
              <a:defRPr sz="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967414958"/>
      </p:ext>
    </p:extLst>
  </p:cSld>
  <p:clrMapOvr>
    <a:masterClrMapping/>
  </p:clrMapOvr>
  <p:transition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1" y="1600201"/>
            <a:ext cx="4597003" cy="4525963"/>
          </a:xfrm>
          <a:prstGeom prst="rect">
            <a:avLst/>
          </a:prstGeom>
        </p:spPr>
        <p:txBody>
          <a:bodyPr lIns="38405" tIns="19202" rIns="38405" bIns="19202"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75648" y="1600201"/>
            <a:ext cx="4597003" cy="4525963"/>
          </a:xfrm>
          <a:prstGeom prst="rect">
            <a:avLst/>
          </a:prstGeom>
        </p:spPr>
        <p:txBody>
          <a:bodyPr lIns="38405" tIns="19202" rIns="38405" bIns="19202"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8452424"/>
      </p:ext>
    </p:extLst>
  </p:cSld>
  <p:clrMapOvr>
    <a:masterClrMapping/>
  </p:clrMapOvr>
  <p:transition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14350" y="1535112"/>
            <a:ext cx="4545434" cy="639763"/>
          </a:xfrm>
          <a:prstGeom prst="rect">
            <a:avLst/>
          </a:prstGeom>
        </p:spPr>
        <p:txBody>
          <a:bodyPr lIns="38405" tIns="19202" rIns="38405" bIns="19202" anchor="b"/>
          <a:lstStyle>
            <a:lvl1pPr marL="0" indent="0">
              <a:buNone/>
              <a:defRPr sz="1000" b="1"/>
            </a:lvl1pPr>
            <a:lvl2pPr marL="192024" indent="0">
              <a:buNone/>
              <a:defRPr sz="800" b="1"/>
            </a:lvl2pPr>
            <a:lvl3pPr marL="384048" indent="0">
              <a:buNone/>
              <a:defRPr sz="800" b="1"/>
            </a:lvl3pPr>
            <a:lvl4pPr marL="576072" indent="0">
              <a:buNone/>
              <a:defRPr sz="700" b="1"/>
            </a:lvl4pPr>
            <a:lvl5pPr marL="768096" indent="0">
              <a:buNone/>
              <a:defRPr sz="700" b="1"/>
            </a:lvl5pPr>
            <a:lvl6pPr marL="960120" indent="0">
              <a:buNone/>
              <a:defRPr sz="700" b="1"/>
            </a:lvl6pPr>
            <a:lvl7pPr marL="1152144" indent="0">
              <a:buNone/>
              <a:defRPr sz="700" b="1"/>
            </a:lvl7pPr>
            <a:lvl8pPr marL="1344168" indent="0">
              <a:buNone/>
              <a:defRPr sz="700" b="1"/>
            </a:lvl8pPr>
            <a:lvl9pPr marL="1536192" indent="0">
              <a:buNone/>
              <a:defRPr sz="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434" cy="3951288"/>
          </a:xfrm>
          <a:prstGeom prst="rect">
            <a:avLst/>
          </a:prstGeom>
        </p:spPr>
        <p:txBody>
          <a:bodyPr lIns="38405" tIns="19202" rIns="38405" bIns="19202"/>
          <a:lstStyle>
            <a:lvl1pPr>
              <a:defRPr sz="1000"/>
            </a:lvl1pPr>
            <a:lvl2pPr>
              <a:defRPr sz="8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225877" y="1535112"/>
            <a:ext cx="4546773" cy="639763"/>
          </a:xfrm>
          <a:prstGeom prst="rect">
            <a:avLst/>
          </a:prstGeom>
        </p:spPr>
        <p:txBody>
          <a:bodyPr lIns="38405" tIns="19202" rIns="38405" bIns="19202" anchor="b"/>
          <a:lstStyle>
            <a:lvl1pPr marL="0" indent="0">
              <a:buNone/>
              <a:defRPr sz="1000" b="1"/>
            </a:lvl1pPr>
            <a:lvl2pPr marL="192024" indent="0">
              <a:buNone/>
              <a:defRPr sz="800" b="1"/>
            </a:lvl2pPr>
            <a:lvl3pPr marL="384048" indent="0">
              <a:buNone/>
              <a:defRPr sz="800" b="1"/>
            </a:lvl3pPr>
            <a:lvl4pPr marL="576072" indent="0">
              <a:buNone/>
              <a:defRPr sz="700" b="1"/>
            </a:lvl4pPr>
            <a:lvl5pPr marL="768096" indent="0">
              <a:buNone/>
              <a:defRPr sz="700" b="1"/>
            </a:lvl5pPr>
            <a:lvl6pPr marL="960120" indent="0">
              <a:buNone/>
              <a:defRPr sz="700" b="1"/>
            </a:lvl6pPr>
            <a:lvl7pPr marL="1152144" indent="0">
              <a:buNone/>
              <a:defRPr sz="700" b="1"/>
            </a:lvl7pPr>
            <a:lvl8pPr marL="1344168" indent="0">
              <a:buNone/>
              <a:defRPr sz="700" b="1"/>
            </a:lvl8pPr>
            <a:lvl9pPr marL="1536192" indent="0">
              <a:buNone/>
              <a:defRPr sz="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225877" y="2174875"/>
            <a:ext cx="4546773" cy="3951288"/>
          </a:xfrm>
          <a:prstGeom prst="rect">
            <a:avLst/>
          </a:prstGeom>
        </p:spPr>
        <p:txBody>
          <a:bodyPr lIns="38405" tIns="19202" rIns="38405" bIns="19202"/>
          <a:lstStyle>
            <a:lvl1pPr>
              <a:defRPr sz="1000"/>
            </a:lvl1pPr>
            <a:lvl2pPr>
              <a:defRPr sz="8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6418808"/>
      </p:ext>
    </p:extLst>
  </p:cSld>
  <p:clrMapOvr>
    <a:masterClrMapping/>
  </p:clrMapOvr>
  <p:transition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769059"/>
      </p:ext>
    </p:extLst>
  </p:cSld>
  <p:clrMapOvr>
    <a:masterClrMapping/>
  </p:clrMapOvr>
  <p:transition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7281874"/>
      </p:ext>
    </p:extLst>
  </p:cSld>
  <p:clrMapOvr>
    <a:masterClrMapping/>
  </p:clrMapOvr>
  <p:transition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128" cy="1162050"/>
          </a:xfrm>
        </p:spPr>
        <p:txBody>
          <a:bodyPr/>
          <a:lstStyle>
            <a:lvl1pPr algn="l">
              <a:defRPr sz="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021708" y="273051"/>
            <a:ext cx="5750942" cy="5853113"/>
          </a:xfrm>
          <a:prstGeom prst="rect">
            <a:avLst/>
          </a:prstGeom>
        </p:spPr>
        <p:txBody>
          <a:bodyPr lIns="38405" tIns="19202" rIns="38405" bIns="19202"/>
          <a:lstStyle>
            <a:lvl1pPr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14350" y="1435101"/>
            <a:ext cx="3384128" cy="4691063"/>
          </a:xfrm>
          <a:prstGeom prst="rect">
            <a:avLst/>
          </a:prstGeom>
        </p:spPr>
        <p:txBody>
          <a:bodyPr lIns="38405" tIns="19202" rIns="38405" bIns="19202"/>
          <a:lstStyle>
            <a:lvl1pPr marL="0" indent="0">
              <a:buNone/>
              <a:defRPr sz="600"/>
            </a:lvl1pPr>
            <a:lvl2pPr marL="192024" indent="0">
              <a:buNone/>
              <a:defRPr sz="500"/>
            </a:lvl2pPr>
            <a:lvl3pPr marL="384048" indent="0">
              <a:buNone/>
              <a:defRPr sz="400"/>
            </a:lvl3pPr>
            <a:lvl4pPr marL="576072" indent="0">
              <a:buNone/>
              <a:defRPr sz="400"/>
            </a:lvl4pPr>
            <a:lvl5pPr marL="768096" indent="0">
              <a:buNone/>
              <a:defRPr sz="400"/>
            </a:lvl5pPr>
            <a:lvl6pPr marL="960120" indent="0">
              <a:buNone/>
              <a:defRPr sz="400"/>
            </a:lvl6pPr>
            <a:lvl7pPr marL="1152144" indent="0">
              <a:buNone/>
              <a:defRPr sz="400"/>
            </a:lvl7pPr>
            <a:lvl8pPr marL="1344168" indent="0">
              <a:buNone/>
              <a:defRPr sz="400"/>
            </a:lvl8pPr>
            <a:lvl9pPr marL="1536192" indent="0">
              <a:buNone/>
              <a:defRPr sz="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971708046"/>
      </p:ext>
    </p:extLst>
  </p:cSld>
  <p:clrMapOvr>
    <a:masterClrMapping/>
  </p:clrMapOvr>
  <p:transition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16547" y="4800600"/>
            <a:ext cx="6172200" cy="566738"/>
          </a:xfrm>
        </p:spPr>
        <p:txBody>
          <a:bodyPr/>
          <a:lstStyle>
            <a:lvl1pPr algn="l">
              <a:defRPr sz="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016547" y="612775"/>
            <a:ext cx="6172200" cy="4114800"/>
          </a:xfrm>
          <a:prstGeom prst="rect">
            <a:avLst/>
          </a:prstGeom>
        </p:spPr>
        <p:txBody>
          <a:bodyPr lIns="38405" tIns="19202" rIns="38405" bIns="19202"/>
          <a:lstStyle>
            <a:lvl1pPr marL="0" indent="0">
              <a:buNone/>
              <a:defRPr sz="1300"/>
            </a:lvl1pPr>
            <a:lvl2pPr marL="192024" indent="0">
              <a:buNone/>
              <a:defRPr sz="1200"/>
            </a:lvl2pPr>
            <a:lvl3pPr marL="384048" indent="0">
              <a:buNone/>
              <a:defRPr sz="1000"/>
            </a:lvl3pPr>
            <a:lvl4pPr marL="576072" indent="0">
              <a:buNone/>
              <a:defRPr sz="800"/>
            </a:lvl4pPr>
            <a:lvl5pPr marL="768096" indent="0">
              <a:buNone/>
              <a:defRPr sz="800"/>
            </a:lvl5pPr>
            <a:lvl6pPr marL="960120" indent="0">
              <a:buNone/>
              <a:defRPr sz="800"/>
            </a:lvl6pPr>
            <a:lvl7pPr marL="1152144" indent="0">
              <a:buNone/>
              <a:defRPr sz="800"/>
            </a:lvl7pPr>
            <a:lvl8pPr marL="1344168" indent="0">
              <a:buNone/>
              <a:defRPr sz="800"/>
            </a:lvl8pPr>
            <a:lvl9pPr marL="1536192" indent="0">
              <a:buNone/>
              <a:defRPr sz="800"/>
            </a:lvl9pPr>
          </a:lstStyle>
          <a:p>
            <a:pPr lvl="0"/>
            <a:endParaRPr lang="es-ES" noProof="0" smtClean="0">
              <a:sym typeface="Helvetica Neue" charset="0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016547" y="5367339"/>
            <a:ext cx="6172200" cy="804863"/>
          </a:xfrm>
          <a:prstGeom prst="rect">
            <a:avLst/>
          </a:prstGeom>
        </p:spPr>
        <p:txBody>
          <a:bodyPr lIns="38405" tIns="19202" rIns="38405" bIns="19202"/>
          <a:lstStyle>
            <a:lvl1pPr marL="0" indent="0">
              <a:buNone/>
              <a:defRPr sz="600"/>
            </a:lvl1pPr>
            <a:lvl2pPr marL="192024" indent="0">
              <a:buNone/>
              <a:defRPr sz="500"/>
            </a:lvl2pPr>
            <a:lvl3pPr marL="384048" indent="0">
              <a:buNone/>
              <a:defRPr sz="400"/>
            </a:lvl3pPr>
            <a:lvl4pPr marL="576072" indent="0">
              <a:buNone/>
              <a:defRPr sz="400"/>
            </a:lvl4pPr>
            <a:lvl5pPr marL="768096" indent="0">
              <a:buNone/>
              <a:defRPr sz="400"/>
            </a:lvl5pPr>
            <a:lvl6pPr marL="960120" indent="0">
              <a:buNone/>
              <a:defRPr sz="400"/>
            </a:lvl6pPr>
            <a:lvl7pPr marL="1152144" indent="0">
              <a:buNone/>
              <a:defRPr sz="400"/>
            </a:lvl7pPr>
            <a:lvl8pPr marL="1344168" indent="0">
              <a:buNone/>
              <a:defRPr sz="400"/>
            </a:lvl8pPr>
            <a:lvl9pPr marL="1536192" indent="0">
              <a:buNone/>
              <a:defRPr sz="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975612290"/>
      </p:ext>
    </p:extLst>
  </p:cSld>
  <p:clrMapOvr>
    <a:masterClrMapping/>
  </p:clrMapOvr>
  <p:transition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1600201"/>
            <a:ext cx="9258300" cy="4525963"/>
          </a:xfrm>
          <a:prstGeom prst="rect">
            <a:avLst/>
          </a:prstGeom>
        </p:spPr>
        <p:txBody>
          <a:bodyPr vert="eaVert" lIns="38405" tIns="19202" rIns="38405" bIns="19202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1009803"/>
      </p:ext>
    </p:extLst>
  </p:cSld>
  <p:clrMapOvr>
    <a:masterClrMapping/>
  </p:clrMapOvr>
  <p:transition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458075" y="234951"/>
            <a:ext cx="2314575" cy="589121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234951"/>
            <a:ext cx="6879431" cy="5891213"/>
          </a:xfrm>
          <a:prstGeom prst="rect">
            <a:avLst/>
          </a:prstGeom>
        </p:spPr>
        <p:txBody>
          <a:bodyPr vert="eaVert" lIns="38405" tIns="19202" rIns="38405" bIns="19202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6172006"/>
      </p:ext>
    </p:extLst>
  </p:cSld>
  <p:clrMapOvr>
    <a:masterClrMapping/>
  </p:clrMapOvr>
  <p:transition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71525" y="2130426"/>
            <a:ext cx="874395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192024" indent="0" algn="ctr">
              <a:buNone/>
              <a:defRPr/>
            </a:lvl2pPr>
            <a:lvl3pPr marL="384048" indent="0" algn="ctr">
              <a:buNone/>
              <a:defRPr/>
            </a:lvl3pPr>
            <a:lvl4pPr marL="576072" indent="0" algn="ctr">
              <a:buNone/>
              <a:defRPr/>
            </a:lvl4pPr>
            <a:lvl5pPr marL="768096" indent="0" algn="ctr">
              <a:buNone/>
              <a:defRPr/>
            </a:lvl5pPr>
            <a:lvl6pPr marL="960120" indent="0" algn="ctr">
              <a:buNone/>
              <a:defRPr/>
            </a:lvl6pPr>
            <a:lvl7pPr marL="1152144" indent="0" algn="ctr">
              <a:buNone/>
              <a:defRPr/>
            </a:lvl7pPr>
            <a:lvl8pPr marL="1344168" indent="0" algn="ctr">
              <a:buNone/>
              <a:defRPr/>
            </a:lvl8pPr>
            <a:lvl9pPr marL="1536192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8947605"/>
      </p:ext>
    </p:extLst>
  </p:cSld>
  <p:clrMapOvr>
    <a:masterClrMapping/>
  </p:clrMapOvr>
  <p:transition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8645168"/>
      </p:ext>
    </p:extLst>
  </p:cSld>
  <p:clrMapOvr>
    <a:masterClrMapping/>
  </p:clrMapOvr>
  <p:transition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12378" y="4406901"/>
            <a:ext cx="8743950" cy="1362075"/>
          </a:xfrm>
        </p:spPr>
        <p:txBody>
          <a:bodyPr anchor="t"/>
          <a:lstStyle>
            <a:lvl1pPr algn="l">
              <a:defRPr sz="17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12378" y="2906712"/>
            <a:ext cx="8743950" cy="1500188"/>
          </a:xfrm>
        </p:spPr>
        <p:txBody>
          <a:bodyPr anchor="b"/>
          <a:lstStyle>
            <a:lvl1pPr marL="0" indent="0">
              <a:buNone/>
              <a:defRPr sz="800"/>
            </a:lvl1pPr>
            <a:lvl2pPr marL="192024" indent="0">
              <a:buNone/>
              <a:defRPr sz="800"/>
            </a:lvl2pPr>
            <a:lvl3pPr marL="384048" indent="0">
              <a:buNone/>
              <a:defRPr sz="700"/>
            </a:lvl3pPr>
            <a:lvl4pPr marL="576072" indent="0">
              <a:buNone/>
              <a:defRPr sz="600"/>
            </a:lvl4pPr>
            <a:lvl5pPr marL="768096" indent="0">
              <a:buNone/>
              <a:defRPr sz="600"/>
            </a:lvl5pPr>
            <a:lvl6pPr marL="960120" indent="0">
              <a:buNone/>
              <a:defRPr sz="600"/>
            </a:lvl6pPr>
            <a:lvl7pPr marL="1152144" indent="0">
              <a:buNone/>
              <a:defRPr sz="600"/>
            </a:lvl7pPr>
            <a:lvl8pPr marL="1344168" indent="0">
              <a:buNone/>
              <a:defRPr sz="600"/>
            </a:lvl8pPr>
            <a:lvl9pPr marL="1536192" indent="0">
              <a:buNone/>
              <a:defRPr sz="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693685107"/>
      </p:ext>
    </p:extLst>
  </p:cSld>
  <p:clrMapOvr>
    <a:masterClrMapping/>
  </p:clrMapOvr>
  <p:transition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42938" y="3524250"/>
            <a:ext cx="1896666" cy="22352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03897" y="3524250"/>
            <a:ext cx="1896666" cy="22352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012812"/>
      </p:ext>
    </p:extLst>
  </p:cSld>
  <p:clrMapOvr>
    <a:masterClrMapping/>
  </p:clrMapOvr>
  <p:transition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14350" y="1535112"/>
            <a:ext cx="4545434" cy="639763"/>
          </a:xfrm>
        </p:spPr>
        <p:txBody>
          <a:bodyPr anchor="b"/>
          <a:lstStyle>
            <a:lvl1pPr marL="0" indent="0">
              <a:buNone/>
              <a:defRPr sz="1000" b="1"/>
            </a:lvl1pPr>
            <a:lvl2pPr marL="192024" indent="0">
              <a:buNone/>
              <a:defRPr sz="800" b="1"/>
            </a:lvl2pPr>
            <a:lvl3pPr marL="384048" indent="0">
              <a:buNone/>
              <a:defRPr sz="800" b="1"/>
            </a:lvl3pPr>
            <a:lvl4pPr marL="576072" indent="0">
              <a:buNone/>
              <a:defRPr sz="700" b="1"/>
            </a:lvl4pPr>
            <a:lvl5pPr marL="768096" indent="0">
              <a:buNone/>
              <a:defRPr sz="700" b="1"/>
            </a:lvl5pPr>
            <a:lvl6pPr marL="960120" indent="0">
              <a:buNone/>
              <a:defRPr sz="700" b="1"/>
            </a:lvl6pPr>
            <a:lvl7pPr marL="1152144" indent="0">
              <a:buNone/>
              <a:defRPr sz="700" b="1"/>
            </a:lvl7pPr>
            <a:lvl8pPr marL="1344168" indent="0">
              <a:buNone/>
              <a:defRPr sz="700" b="1"/>
            </a:lvl8pPr>
            <a:lvl9pPr marL="1536192" indent="0">
              <a:buNone/>
              <a:defRPr sz="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434" cy="3951288"/>
          </a:xfrm>
        </p:spPr>
        <p:txBody>
          <a:bodyPr/>
          <a:lstStyle>
            <a:lvl1pPr>
              <a:defRPr sz="1000"/>
            </a:lvl1pPr>
            <a:lvl2pPr>
              <a:defRPr sz="8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225877" y="1535112"/>
            <a:ext cx="4546773" cy="639763"/>
          </a:xfrm>
        </p:spPr>
        <p:txBody>
          <a:bodyPr anchor="b"/>
          <a:lstStyle>
            <a:lvl1pPr marL="0" indent="0">
              <a:buNone/>
              <a:defRPr sz="1000" b="1"/>
            </a:lvl1pPr>
            <a:lvl2pPr marL="192024" indent="0">
              <a:buNone/>
              <a:defRPr sz="800" b="1"/>
            </a:lvl2pPr>
            <a:lvl3pPr marL="384048" indent="0">
              <a:buNone/>
              <a:defRPr sz="800" b="1"/>
            </a:lvl3pPr>
            <a:lvl4pPr marL="576072" indent="0">
              <a:buNone/>
              <a:defRPr sz="700" b="1"/>
            </a:lvl4pPr>
            <a:lvl5pPr marL="768096" indent="0">
              <a:buNone/>
              <a:defRPr sz="700" b="1"/>
            </a:lvl5pPr>
            <a:lvl6pPr marL="960120" indent="0">
              <a:buNone/>
              <a:defRPr sz="700" b="1"/>
            </a:lvl6pPr>
            <a:lvl7pPr marL="1152144" indent="0">
              <a:buNone/>
              <a:defRPr sz="700" b="1"/>
            </a:lvl7pPr>
            <a:lvl8pPr marL="1344168" indent="0">
              <a:buNone/>
              <a:defRPr sz="700" b="1"/>
            </a:lvl8pPr>
            <a:lvl9pPr marL="1536192" indent="0">
              <a:buNone/>
              <a:defRPr sz="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225877" y="2174875"/>
            <a:ext cx="4546773" cy="3951288"/>
          </a:xfrm>
        </p:spPr>
        <p:txBody>
          <a:bodyPr/>
          <a:lstStyle>
            <a:lvl1pPr>
              <a:defRPr sz="1000"/>
            </a:lvl1pPr>
            <a:lvl2pPr>
              <a:defRPr sz="8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6422468"/>
      </p:ext>
    </p:extLst>
  </p:cSld>
  <p:clrMapOvr>
    <a:masterClrMapping/>
  </p:clrMapOvr>
  <p:transition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6484419"/>
      </p:ext>
    </p:extLst>
  </p:cSld>
  <p:clrMapOvr>
    <a:masterClrMapping/>
  </p:clrMapOvr>
  <p:transition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0771920"/>
      </p:ext>
    </p:extLst>
  </p:cSld>
  <p:clrMapOvr>
    <a:masterClrMapping/>
  </p:clrMapOvr>
  <p:transition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128" cy="1162050"/>
          </a:xfrm>
        </p:spPr>
        <p:txBody>
          <a:bodyPr/>
          <a:lstStyle>
            <a:lvl1pPr algn="l">
              <a:defRPr sz="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021708" y="273051"/>
            <a:ext cx="5750942" cy="5853113"/>
          </a:xfrm>
        </p:spPr>
        <p:txBody>
          <a:bodyPr/>
          <a:lstStyle>
            <a:lvl1pPr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14350" y="1435101"/>
            <a:ext cx="3384128" cy="4691063"/>
          </a:xfrm>
        </p:spPr>
        <p:txBody>
          <a:bodyPr/>
          <a:lstStyle>
            <a:lvl1pPr marL="0" indent="0">
              <a:buNone/>
              <a:defRPr sz="600"/>
            </a:lvl1pPr>
            <a:lvl2pPr marL="192024" indent="0">
              <a:buNone/>
              <a:defRPr sz="500"/>
            </a:lvl2pPr>
            <a:lvl3pPr marL="384048" indent="0">
              <a:buNone/>
              <a:defRPr sz="400"/>
            </a:lvl3pPr>
            <a:lvl4pPr marL="576072" indent="0">
              <a:buNone/>
              <a:defRPr sz="400"/>
            </a:lvl4pPr>
            <a:lvl5pPr marL="768096" indent="0">
              <a:buNone/>
              <a:defRPr sz="400"/>
            </a:lvl5pPr>
            <a:lvl6pPr marL="960120" indent="0">
              <a:buNone/>
              <a:defRPr sz="400"/>
            </a:lvl6pPr>
            <a:lvl7pPr marL="1152144" indent="0">
              <a:buNone/>
              <a:defRPr sz="400"/>
            </a:lvl7pPr>
            <a:lvl8pPr marL="1344168" indent="0">
              <a:buNone/>
              <a:defRPr sz="400"/>
            </a:lvl8pPr>
            <a:lvl9pPr marL="1536192" indent="0">
              <a:buNone/>
              <a:defRPr sz="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828393919"/>
      </p:ext>
    </p:extLst>
  </p:cSld>
  <p:clrMapOvr>
    <a:masterClrMapping/>
  </p:clrMapOvr>
  <p:transition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16547" y="4800600"/>
            <a:ext cx="6172200" cy="566738"/>
          </a:xfrm>
        </p:spPr>
        <p:txBody>
          <a:bodyPr/>
          <a:lstStyle>
            <a:lvl1pPr algn="l">
              <a:defRPr sz="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016547" y="612775"/>
            <a:ext cx="6172200" cy="4114800"/>
          </a:xfrm>
        </p:spPr>
        <p:txBody>
          <a:bodyPr/>
          <a:lstStyle>
            <a:lvl1pPr marL="0" indent="0">
              <a:buNone/>
              <a:defRPr sz="1300"/>
            </a:lvl1pPr>
            <a:lvl2pPr marL="192024" indent="0">
              <a:buNone/>
              <a:defRPr sz="1200"/>
            </a:lvl2pPr>
            <a:lvl3pPr marL="384048" indent="0">
              <a:buNone/>
              <a:defRPr sz="1000"/>
            </a:lvl3pPr>
            <a:lvl4pPr marL="576072" indent="0">
              <a:buNone/>
              <a:defRPr sz="800"/>
            </a:lvl4pPr>
            <a:lvl5pPr marL="768096" indent="0">
              <a:buNone/>
              <a:defRPr sz="800"/>
            </a:lvl5pPr>
            <a:lvl6pPr marL="960120" indent="0">
              <a:buNone/>
              <a:defRPr sz="800"/>
            </a:lvl6pPr>
            <a:lvl7pPr marL="1152144" indent="0">
              <a:buNone/>
              <a:defRPr sz="800"/>
            </a:lvl7pPr>
            <a:lvl8pPr marL="1344168" indent="0">
              <a:buNone/>
              <a:defRPr sz="800"/>
            </a:lvl8pPr>
            <a:lvl9pPr marL="1536192" indent="0">
              <a:buNone/>
              <a:defRPr sz="800"/>
            </a:lvl9pPr>
          </a:lstStyle>
          <a:p>
            <a:pPr lvl="0"/>
            <a:endParaRPr lang="es-ES" noProof="0" smtClean="0">
              <a:sym typeface="Helvetica Neue" charset="0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016547" y="5367339"/>
            <a:ext cx="6172200" cy="804863"/>
          </a:xfrm>
        </p:spPr>
        <p:txBody>
          <a:bodyPr/>
          <a:lstStyle>
            <a:lvl1pPr marL="0" indent="0">
              <a:buNone/>
              <a:defRPr sz="600"/>
            </a:lvl1pPr>
            <a:lvl2pPr marL="192024" indent="0">
              <a:buNone/>
              <a:defRPr sz="500"/>
            </a:lvl2pPr>
            <a:lvl3pPr marL="384048" indent="0">
              <a:buNone/>
              <a:defRPr sz="400"/>
            </a:lvl3pPr>
            <a:lvl4pPr marL="576072" indent="0">
              <a:buNone/>
              <a:defRPr sz="400"/>
            </a:lvl4pPr>
            <a:lvl5pPr marL="768096" indent="0">
              <a:buNone/>
              <a:defRPr sz="400"/>
            </a:lvl5pPr>
            <a:lvl6pPr marL="960120" indent="0">
              <a:buNone/>
              <a:defRPr sz="400"/>
            </a:lvl6pPr>
            <a:lvl7pPr marL="1152144" indent="0">
              <a:buNone/>
              <a:defRPr sz="400"/>
            </a:lvl7pPr>
            <a:lvl8pPr marL="1344168" indent="0">
              <a:buNone/>
              <a:defRPr sz="400"/>
            </a:lvl8pPr>
            <a:lvl9pPr marL="1536192" indent="0">
              <a:buNone/>
              <a:defRPr sz="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046866910"/>
      </p:ext>
    </p:extLst>
  </p:cSld>
  <p:clrMapOvr>
    <a:masterClrMapping/>
  </p:clrMapOvr>
  <p:transition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5338649"/>
      </p:ext>
    </p:extLst>
  </p:cSld>
  <p:clrMapOvr>
    <a:masterClrMapping/>
  </p:clrMapOvr>
  <p:transition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536156" y="927100"/>
            <a:ext cx="964406" cy="483235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42938" y="927100"/>
            <a:ext cx="2828925" cy="48323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893962"/>
      </p:ext>
    </p:extLst>
  </p:cSld>
  <p:clrMapOvr>
    <a:masterClrMapping/>
  </p:clrMapOvr>
  <p:transition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71525" y="2130426"/>
            <a:ext cx="874395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192024" indent="0" algn="ctr">
              <a:buNone/>
              <a:defRPr/>
            </a:lvl2pPr>
            <a:lvl3pPr marL="384048" indent="0" algn="ctr">
              <a:buNone/>
              <a:defRPr/>
            </a:lvl3pPr>
            <a:lvl4pPr marL="576072" indent="0" algn="ctr">
              <a:buNone/>
              <a:defRPr/>
            </a:lvl4pPr>
            <a:lvl5pPr marL="768096" indent="0" algn="ctr">
              <a:buNone/>
              <a:defRPr/>
            </a:lvl5pPr>
            <a:lvl6pPr marL="960120" indent="0" algn="ctr">
              <a:buNone/>
              <a:defRPr/>
            </a:lvl6pPr>
            <a:lvl7pPr marL="1152144" indent="0" algn="ctr">
              <a:buNone/>
              <a:defRPr/>
            </a:lvl7pPr>
            <a:lvl8pPr marL="1344168" indent="0" algn="ctr">
              <a:buNone/>
              <a:defRPr/>
            </a:lvl8pPr>
            <a:lvl9pPr marL="1536192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5125071"/>
      </p:ext>
    </p:extLst>
  </p:cSld>
  <p:clrMapOvr>
    <a:masterClrMapping/>
  </p:clrMapOvr>
  <p:transition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114334"/>
      </p:ext>
    </p:extLst>
  </p:cSld>
  <p:clrMapOvr>
    <a:masterClrMapping/>
  </p:clrMapOvr>
  <p:transition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12378" y="4406901"/>
            <a:ext cx="8743950" cy="1362075"/>
          </a:xfrm>
        </p:spPr>
        <p:txBody>
          <a:bodyPr anchor="t"/>
          <a:lstStyle>
            <a:lvl1pPr algn="l">
              <a:defRPr sz="17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12378" y="2906712"/>
            <a:ext cx="8743950" cy="1500188"/>
          </a:xfrm>
        </p:spPr>
        <p:txBody>
          <a:bodyPr anchor="b"/>
          <a:lstStyle>
            <a:lvl1pPr marL="0" indent="0">
              <a:buNone/>
              <a:defRPr sz="800"/>
            </a:lvl1pPr>
            <a:lvl2pPr marL="192024" indent="0">
              <a:buNone/>
              <a:defRPr sz="800"/>
            </a:lvl2pPr>
            <a:lvl3pPr marL="384048" indent="0">
              <a:buNone/>
              <a:defRPr sz="700"/>
            </a:lvl3pPr>
            <a:lvl4pPr marL="576072" indent="0">
              <a:buNone/>
              <a:defRPr sz="600"/>
            </a:lvl4pPr>
            <a:lvl5pPr marL="768096" indent="0">
              <a:buNone/>
              <a:defRPr sz="600"/>
            </a:lvl5pPr>
            <a:lvl6pPr marL="960120" indent="0">
              <a:buNone/>
              <a:defRPr sz="600"/>
            </a:lvl6pPr>
            <a:lvl7pPr marL="1152144" indent="0">
              <a:buNone/>
              <a:defRPr sz="600"/>
            </a:lvl7pPr>
            <a:lvl8pPr marL="1344168" indent="0">
              <a:buNone/>
              <a:defRPr sz="600"/>
            </a:lvl8pPr>
            <a:lvl9pPr marL="1536192" indent="0">
              <a:buNone/>
              <a:defRPr sz="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947585915"/>
      </p:ext>
    </p:extLst>
  </p:cSld>
  <p:clrMapOvr>
    <a:masterClrMapping/>
  </p:clrMapOvr>
  <p:transition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42938" y="3524250"/>
            <a:ext cx="4468416" cy="22352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75647" y="3524250"/>
            <a:ext cx="4468416" cy="22352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8088507"/>
      </p:ext>
    </p:extLst>
  </p:cSld>
  <p:clrMapOvr>
    <a:masterClrMapping/>
  </p:clrMapOvr>
  <p:transition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14350" y="1535112"/>
            <a:ext cx="4545434" cy="639763"/>
          </a:xfrm>
        </p:spPr>
        <p:txBody>
          <a:bodyPr anchor="b"/>
          <a:lstStyle>
            <a:lvl1pPr marL="0" indent="0">
              <a:buNone/>
              <a:defRPr sz="1000" b="1"/>
            </a:lvl1pPr>
            <a:lvl2pPr marL="192024" indent="0">
              <a:buNone/>
              <a:defRPr sz="800" b="1"/>
            </a:lvl2pPr>
            <a:lvl3pPr marL="384048" indent="0">
              <a:buNone/>
              <a:defRPr sz="800" b="1"/>
            </a:lvl3pPr>
            <a:lvl4pPr marL="576072" indent="0">
              <a:buNone/>
              <a:defRPr sz="700" b="1"/>
            </a:lvl4pPr>
            <a:lvl5pPr marL="768096" indent="0">
              <a:buNone/>
              <a:defRPr sz="700" b="1"/>
            </a:lvl5pPr>
            <a:lvl6pPr marL="960120" indent="0">
              <a:buNone/>
              <a:defRPr sz="700" b="1"/>
            </a:lvl6pPr>
            <a:lvl7pPr marL="1152144" indent="0">
              <a:buNone/>
              <a:defRPr sz="700" b="1"/>
            </a:lvl7pPr>
            <a:lvl8pPr marL="1344168" indent="0">
              <a:buNone/>
              <a:defRPr sz="700" b="1"/>
            </a:lvl8pPr>
            <a:lvl9pPr marL="1536192" indent="0">
              <a:buNone/>
              <a:defRPr sz="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434" cy="3951288"/>
          </a:xfrm>
        </p:spPr>
        <p:txBody>
          <a:bodyPr/>
          <a:lstStyle>
            <a:lvl1pPr>
              <a:defRPr sz="1000"/>
            </a:lvl1pPr>
            <a:lvl2pPr>
              <a:defRPr sz="8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225877" y="1535112"/>
            <a:ext cx="4546773" cy="639763"/>
          </a:xfrm>
        </p:spPr>
        <p:txBody>
          <a:bodyPr anchor="b"/>
          <a:lstStyle>
            <a:lvl1pPr marL="0" indent="0">
              <a:buNone/>
              <a:defRPr sz="1000" b="1"/>
            </a:lvl1pPr>
            <a:lvl2pPr marL="192024" indent="0">
              <a:buNone/>
              <a:defRPr sz="800" b="1"/>
            </a:lvl2pPr>
            <a:lvl3pPr marL="384048" indent="0">
              <a:buNone/>
              <a:defRPr sz="800" b="1"/>
            </a:lvl3pPr>
            <a:lvl4pPr marL="576072" indent="0">
              <a:buNone/>
              <a:defRPr sz="700" b="1"/>
            </a:lvl4pPr>
            <a:lvl5pPr marL="768096" indent="0">
              <a:buNone/>
              <a:defRPr sz="700" b="1"/>
            </a:lvl5pPr>
            <a:lvl6pPr marL="960120" indent="0">
              <a:buNone/>
              <a:defRPr sz="700" b="1"/>
            </a:lvl6pPr>
            <a:lvl7pPr marL="1152144" indent="0">
              <a:buNone/>
              <a:defRPr sz="700" b="1"/>
            </a:lvl7pPr>
            <a:lvl8pPr marL="1344168" indent="0">
              <a:buNone/>
              <a:defRPr sz="700" b="1"/>
            </a:lvl8pPr>
            <a:lvl9pPr marL="1536192" indent="0">
              <a:buNone/>
              <a:defRPr sz="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225877" y="2174875"/>
            <a:ext cx="4546773" cy="3951288"/>
          </a:xfrm>
        </p:spPr>
        <p:txBody>
          <a:bodyPr/>
          <a:lstStyle>
            <a:lvl1pPr>
              <a:defRPr sz="1000"/>
            </a:lvl1pPr>
            <a:lvl2pPr>
              <a:defRPr sz="8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9721872"/>
      </p:ext>
    </p:extLst>
  </p:cSld>
  <p:clrMapOvr>
    <a:masterClrMapping/>
  </p:clrMapOvr>
  <p:transition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5580983"/>
      </p:ext>
    </p:extLst>
  </p:cSld>
  <p:clrMapOvr>
    <a:masterClrMapping/>
  </p:clrMapOvr>
  <p:transition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2282760"/>
      </p:ext>
    </p:extLst>
  </p:cSld>
  <p:clrMapOvr>
    <a:masterClrMapping/>
  </p:clrMapOvr>
  <p:transition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128" cy="1162050"/>
          </a:xfrm>
        </p:spPr>
        <p:txBody>
          <a:bodyPr/>
          <a:lstStyle>
            <a:lvl1pPr algn="l">
              <a:defRPr sz="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021708" y="273051"/>
            <a:ext cx="5750942" cy="5853113"/>
          </a:xfrm>
        </p:spPr>
        <p:txBody>
          <a:bodyPr/>
          <a:lstStyle>
            <a:lvl1pPr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14350" y="1435101"/>
            <a:ext cx="3384128" cy="4691063"/>
          </a:xfrm>
        </p:spPr>
        <p:txBody>
          <a:bodyPr/>
          <a:lstStyle>
            <a:lvl1pPr marL="0" indent="0">
              <a:buNone/>
              <a:defRPr sz="600"/>
            </a:lvl1pPr>
            <a:lvl2pPr marL="192024" indent="0">
              <a:buNone/>
              <a:defRPr sz="500"/>
            </a:lvl2pPr>
            <a:lvl3pPr marL="384048" indent="0">
              <a:buNone/>
              <a:defRPr sz="400"/>
            </a:lvl3pPr>
            <a:lvl4pPr marL="576072" indent="0">
              <a:buNone/>
              <a:defRPr sz="400"/>
            </a:lvl4pPr>
            <a:lvl5pPr marL="768096" indent="0">
              <a:buNone/>
              <a:defRPr sz="400"/>
            </a:lvl5pPr>
            <a:lvl6pPr marL="960120" indent="0">
              <a:buNone/>
              <a:defRPr sz="400"/>
            </a:lvl6pPr>
            <a:lvl7pPr marL="1152144" indent="0">
              <a:buNone/>
              <a:defRPr sz="400"/>
            </a:lvl7pPr>
            <a:lvl8pPr marL="1344168" indent="0">
              <a:buNone/>
              <a:defRPr sz="400"/>
            </a:lvl8pPr>
            <a:lvl9pPr marL="1536192" indent="0">
              <a:buNone/>
              <a:defRPr sz="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518183569"/>
      </p:ext>
    </p:extLst>
  </p:cSld>
  <p:clrMapOvr>
    <a:masterClrMapping/>
  </p:clrMapOvr>
  <p:transition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16547" y="4800600"/>
            <a:ext cx="6172200" cy="566738"/>
          </a:xfrm>
        </p:spPr>
        <p:txBody>
          <a:bodyPr/>
          <a:lstStyle>
            <a:lvl1pPr algn="l">
              <a:defRPr sz="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016547" y="612775"/>
            <a:ext cx="6172200" cy="4114800"/>
          </a:xfrm>
        </p:spPr>
        <p:txBody>
          <a:bodyPr/>
          <a:lstStyle>
            <a:lvl1pPr marL="0" indent="0">
              <a:buNone/>
              <a:defRPr sz="1300"/>
            </a:lvl1pPr>
            <a:lvl2pPr marL="192024" indent="0">
              <a:buNone/>
              <a:defRPr sz="1200"/>
            </a:lvl2pPr>
            <a:lvl3pPr marL="384048" indent="0">
              <a:buNone/>
              <a:defRPr sz="1000"/>
            </a:lvl3pPr>
            <a:lvl4pPr marL="576072" indent="0">
              <a:buNone/>
              <a:defRPr sz="800"/>
            </a:lvl4pPr>
            <a:lvl5pPr marL="768096" indent="0">
              <a:buNone/>
              <a:defRPr sz="800"/>
            </a:lvl5pPr>
            <a:lvl6pPr marL="960120" indent="0">
              <a:buNone/>
              <a:defRPr sz="800"/>
            </a:lvl6pPr>
            <a:lvl7pPr marL="1152144" indent="0">
              <a:buNone/>
              <a:defRPr sz="800"/>
            </a:lvl7pPr>
            <a:lvl8pPr marL="1344168" indent="0">
              <a:buNone/>
              <a:defRPr sz="800"/>
            </a:lvl8pPr>
            <a:lvl9pPr marL="1536192" indent="0">
              <a:buNone/>
              <a:defRPr sz="800"/>
            </a:lvl9pPr>
          </a:lstStyle>
          <a:p>
            <a:pPr lvl="0"/>
            <a:endParaRPr lang="es-ES" noProof="0" smtClean="0">
              <a:sym typeface="Helvetica Neue" charset="0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016547" y="5367339"/>
            <a:ext cx="6172200" cy="804863"/>
          </a:xfrm>
        </p:spPr>
        <p:txBody>
          <a:bodyPr/>
          <a:lstStyle>
            <a:lvl1pPr marL="0" indent="0">
              <a:buNone/>
              <a:defRPr sz="600"/>
            </a:lvl1pPr>
            <a:lvl2pPr marL="192024" indent="0">
              <a:buNone/>
              <a:defRPr sz="500"/>
            </a:lvl2pPr>
            <a:lvl3pPr marL="384048" indent="0">
              <a:buNone/>
              <a:defRPr sz="400"/>
            </a:lvl3pPr>
            <a:lvl4pPr marL="576072" indent="0">
              <a:buNone/>
              <a:defRPr sz="400"/>
            </a:lvl4pPr>
            <a:lvl5pPr marL="768096" indent="0">
              <a:buNone/>
              <a:defRPr sz="400"/>
            </a:lvl5pPr>
            <a:lvl6pPr marL="960120" indent="0">
              <a:buNone/>
              <a:defRPr sz="400"/>
            </a:lvl6pPr>
            <a:lvl7pPr marL="1152144" indent="0">
              <a:buNone/>
              <a:defRPr sz="400"/>
            </a:lvl7pPr>
            <a:lvl8pPr marL="1344168" indent="0">
              <a:buNone/>
              <a:defRPr sz="400"/>
            </a:lvl8pPr>
            <a:lvl9pPr marL="1536192" indent="0">
              <a:buNone/>
              <a:defRPr sz="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955268457"/>
      </p:ext>
    </p:extLst>
  </p:cSld>
  <p:clrMapOvr>
    <a:masterClrMapping/>
  </p:clrMapOvr>
  <p:transition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7535602"/>
      </p:ext>
    </p:extLst>
  </p:cSld>
  <p:clrMapOvr>
    <a:masterClrMapping/>
  </p:clrMapOvr>
  <p:transition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393781" y="927100"/>
            <a:ext cx="2250281" cy="483235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42938" y="927100"/>
            <a:ext cx="6686550" cy="48323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4218543"/>
      </p:ext>
    </p:extLst>
  </p:cSld>
  <p:clrMapOvr>
    <a:masterClrMapping/>
  </p:clrMapOvr>
  <p:transition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71525" y="2130426"/>
            <a:ext cx="874395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  <a:prstGeom prst="rect">
            <a:avLst/>
          </a:prstGeom>
        </p:spPr>
        <p:txBody>
          <a:bodyPr lIns="38405" tIns="19202" rIns="38405" bIns="19202"/>
          <a:lstStyle>
            <a:lvl1pPr marL="0" indent="0" algn="ctr">
              <a:buNone/>
              <a:defRPr/>
            </a:lvl1pPr>
            <a:lvl2pPr marL="192024" indent="0" algn="ctr">
              <a:buNone/>
              <a:defRPr/>
            </a:lvl2pPr>
            <a:lvl3pPr marL="384048" indent="0" algn="ctr">
              <a:buNone/>
              <a:defRPr/>
            </a:lvl3pPr>
            <a:lvl4pPr marL="576072" indent="0" algn="ctr">
              <a:buNone/>
              <a:defRPr/>
            </a:lvl4pPr>
            <a:lvl5pPr marL="768096" indent="0" algn="ctr">
              <a:buNone/>
              <a:defRPr/>
            </a:lvl5pPr>
            <a:lvl6pPr marL="960120" indent="0" algn="ctr">
              <a:buNone/>
              <a:defRPr/>
            </a:lvl6pPr>
            <a:lvl7pPr marL="1152144" indent="0" algn="ctr">
              <a:buNone/>
              <a:defRPr/>
            </a:lvl7pPr>
            <a:lvl8pPr marL="1344168" indent="0" algn="ctr">
              <a:buNone/>
              <a:defRPr/>
            </a:lvl8pPr>
            <a:lvl9pPr marL="1536192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3883548"/>
      </p:ext>
    </p:extLst>
  </p:cSld>
  <p:clrMapOvr>
    <a:masterClrMapping/>
  </p:clrMapOvr>
  <p:transition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14350" y="1600201"/>
            <a:ext cx="9258300" cy="4525963"/>
          </a:xfrm>
          <a:prstGeom prst="rect">
            <a:avLst/>
          </a:prstGeom>
        </p:spPr>
        <p:txBody>
          <a:bodyPr lIns="38405" tIns="19202" rIns="38405" bIns="19202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3240232"/>
      </p:ext>
    </p:extLst>
  </p:cSld>
  <p:clrMapOvr>
    <a:masterClrMapping/>
  </p:clrMapOvr>
  <p:transition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12378" y="4406901"/>
            <a:ext cx="8743950" cy="1362075"/>
          </a:xfrm>
        </p:spPr>
        <p:txBody>
          <a:bodyPr anchor="t"/>
          <a:lstStyle>
            <a:lvl1pPr algn="l">
              <a:defRPr sz="17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12378" y="2906712"/>
            <a:ext cx="8743950" cy="1500188"/>
          </a:xfrm>
          <a:prstGeom prst="rect">
            <a:avLst/>
          </a:prstGeom>
        </p:spPr>
        <p:txBody>
          <a:bodyPr lIns="38405" tIns="19202" rIns="38405" bIns="19202" anchor="b"/>
          <a:lstStyle>
            <a:lvl1pPr marL="0" indent="0">
              <a:buNone/>
              <a:defRPr sz="800"/>
            </a:lvl1pPr>
            <a:lvl2pPr marL="192024" indent="0">
              <a:buNone/>
              <a:defRPr sz="800"/>
            </a:lvl2pPr>
            <a:lvl3pPr marL="384048" indent="0">
              <a:buNone/>
              <a:defRPr sz="700"/>
            </a:lvl3pPr>
            <a:lvl4pPr marL="576072" indent="0">
              <a:buNone/>
              <a:defRPr sz="600"/>
            </a:lvl4pPr>
            <a:lvl5pPr marL="768096" indent="0">
              <a:buNone/>
              <a:defRPr sz="600"/>
            </a:lvl5pPr>
            <a:lvl6pPr marL="960120" indent="0">
              <a:buNone/>
              <a:defRPr sz="600"/>
            </a:lvl6pPr>
            <a:lvl7pPr marL="1152144" indent="0">
              <a:buNone/>
              <a:defRPr sz="600"/>
            </a:lvl7pPr>
            <a:lvl8pPr marL="1344168" indent="0">
              <a:buNone/>
              <a:defRPr sz="600"/>
            </a:lvl8pPr>
            <a:lvl9pPr marL="1536192" indent="0">
              <a:buNone/>
              <a:defRPr sz="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64839501"/>
      </p:ext>
    </p:extLst>
  </p:cSld>
  <p:clrMapOvr>
    <a:masterClrMapping/>
  </p:clrMapOvr>
  <p:transition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1" y="1600201"/>
            <a:ext cx="4597003" cy="4525963"/>
          </a:xfrm>
          <a:prstGeom prst="rect">
            <a:avLst/>
          </a:prstGeom>
        </p:spPr>
        <p:txBody>
          <a:bodyPr lIns="38405" tIns="19202" rIns="38405" bIns="19202"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75648" y="1600201"/>
            <a:ext cx="4597003" cy="4525963"/>
          </a:xfrm>
          <a:prstGeom prst="rect">
            <a:avLst/>
          </a:prstGeom>
        </p:spPr>
        <p:txBody>
          <a:bodyPr lIns="38405" tIns="19202" rIns="38405" bIns="19202"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7861735"/>
      </p:ext>
    </p:extLst>
  </p:cSld>
  <p:clrMapOvr>
    <a:masterClrMapping/>
  </p:clrMapOvr>
  <p:transition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14350" y="1535112"/>
            <a:ext cx="4545434" cy="639763"/>
          </a:xfrm>
          <a:prstGeom prst="rect">
            <a:avLst/>
          </a:prstGeom>
        </p:spPr>
        <p:txBody>
          <a:bodyPr lIns="38405" tIns="19202" rIns="38405" bIns="19202" anchor="b"/>
          <a:lstStyle>
            <a:lvl1pPr marL="0" indent="0">
              <a:buNone/>
              <a:defRPr sz="1000" b="1"/>
            </a:lvl1pPr>
            <a:lvl2pPr marL="192024" indent="0">
              <a:buNone/>
              <a:defRPr sz="800" b="1"/>
            </a:lvl2pPr>
            <a:lvl3pPr marL="384048" indent="0">
              <a:buNone/>
              <a:defRPr sz="800" b="1"/>
            </a:lvl3pPr>
            <a:lvl4pPr marL="576072" indent="0">
              <a:buNone/>
              <a:defRPr sz="700" b="1"/>
            </a:lvl4pPr>
            <a:lvl5pPr marL="768096" indent="0">
              <a:buNone/>
              <a:defRPr sz="700" b="1"/>
            </a:lvl5pPr>
            <a:lvl6pPr marL="960120" indent="0">
              <a:buNone/>
              <a:defRPr sz="700" b="1"/>
            </a:lvl6pPr>
            <a:lvl7pPr marL="1152144" indent="0">
              <a:buNone/>
              <a:defRPr sz="700" b="1"/>
            </a:lvl7pPr>
            <a:lvl8pPr marL="1344168" indent="0">
              <a:buNone/>
              <a:defRPr sz="700" b="1"/>
            </a:lvl8pPr>
            <a:lvl9pPr marL="1536192" indent="0">
              <a:buNone/>
              <a:defRPr sz="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434" cy="3951288"/>
          </a:xfrm>
          <a:prstGeom prst="rect">
            <a:avLst/>
          </a:prstGeom>
        </p:spPr>
        <p:txBody>
          <a:bodyPr lIns="38405" tIns="19202" rIns="38405" bIns="19202"/>
          <a:lstStyle>
            <a:lvl1pPr>
              <a:defRPr sz="1000"/>
            </a:lvl1pPr>
            <a:lvl2pPr>
              <a:defRPr sz="8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225877" y="1535112"/>
            <a:ext cx="4546773" cy="639763"/>
          </a:xfrm>
          <a:prstGeom prst="rect">
            <a:avLst/>
          </a:prstGeom>
        </p:spPr>
        <p:txBody>
          <a:bodyPr lIns="38405" tIns="19202" rIns="38405" bIns="19202" anchor="b"/>
          <a:lstStyle>
            <a:lvl1pPr marL="0" indent="0">
              <a:buNone/>
              <a:defRPr sz="1000" b="1"/>
            </a:lvl1pPr>
            <a:lvl2pPr marL="192024" indent="0">
              <a:buNone/>
              <a:defRPr sz="800" b="1"/>
            </a:lvl2pPr>
            <a:lvl3pPr marL="384048" indent="0">
              <a:buNone/>
              <a:defRPr sz="800" b="1"/>
            </a:lvl3pPr>
            <a:lvl4pPr marL="576072" indent="0">
              <a:buNone/>
              <a:defRPr sz="700" b="1"/>
            </a:lvl4pPr>
            <a:lvl5pPr marL="768096" indent="0">
              <a:buNone/>
              <a:defRPr sz="700" b="1"/>
            </a:lvl5pPr>
            <a:lvl6pPr marL="960120" indent="0">
              <a:buNone/>
              <a:defRPr sz="700" b="1"/>
            </a:lvl6pPr>
            <a:lvl7pPr marL="1152144" indent="0">
              <a:buNone/>
              <a:defRPr sz="700" b="1"/>
            </a:lvl7pPr>
            <a:lvl8pPr marL="1344168" indent="0">
              <a:buNone/>
              <a:defRPr sz="700" b="1"/>
            </a:lvl8pPr>
            <a:lvl9pPr marL="1536192" indent="0">
              <a:buNone/>
              <a:defRPr sz="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225877" y="2174875"/>
            <a:ext cx="4546773" cy="3951288"/>
          </a:xfrm>
          <a:prstGeom prst="rect">
            <a:avLst/>
          </a:prstGeom>
        </p:spPr>
        <p:txBody>
          <a:bodyPr lIns="38405" tIns="19202" rIns="38405" bIns="19202"/>
          <a:lstStyle>
            <a:lvl1pPr>
              <a:defRPr sz="1000"/>
            </a:lvl1pPr>
            <a:lvl2pPr>
              <a:defRPr sz="8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6754548"/>
      </p:ext>
    </p:extLst>
  </p:cSld>
  <p:clrMapOvr>
    <a:masterClrMapping/>
  </p:clrMapOvr>
  <p:transition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680568"/>
      </p:ext>
    </p:extLst>
  </p:cSld>
  <p:clrMapOvr>
    <a:masterClrMapping/>
  </p:clrMapOvr>
  <p:transition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208848"/>
      </p:ext>
    </p:extLst>
  </p:cSld>
  <p:clrMapOvr>
    <a:masterClrMapping/>
  </p:clrMapOvr>
  <p:transition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128" cy="1162050"/>
          </a:xfrm>
        </p:spPr>
        <p:txBody>
          <a:bodyPr anchor="b"/>
          <a:lstStyle>
            <a:lvl1pPr algn="l">
              <a:defRPr sz="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021708" y="273051"/>
            <a:ext cx="5750942" cy="5853113"/>
          </a:xfrm>
          <a:prstGeom prst="rect">
            <a:avLst/>
          </a:prstGeom>
        </p:spPr>
        <p:txBody>
          <a:bodyPr lIns="38405" tIns="19202" rIns="38405" bIns="19202"/>
          <a:lstStyle>
            <a:lvl1pPr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14350" y="1435101"/>
            <a:ext cx="3384128" cy="4691063"/>
          </a:xfrm>
          <a:prstGeom prst="rect">
            <a:avLst/>
          </a:prstGeom>
        </p:spPr>
        <p:txBody>
          <a:bodyPr lIns="38405" tIns="19202" rIns="38405" bIns="19202"/>
          <a:lstStyle>
            <a:lvl1pPr marL="0" indent="0">
              <a:buNone/>
              <a:defRPr sz="600"/>
            </a:lvl1pPr>
            <a:lvl2pPr marL="192024" indent="0">
              <a:buNone/>
              <a:defRPr sz="500"/>
            </a:lvl2pPr>
            <a:lvl3pPr marL="384048" indent="0">
              <a:buNone/>
              <a:defRPr sz="400"/>
            </a:lvl3pPr>
            <a:lvl4pPr marL="576072" indent="0">
              <a:buNone/>
              <a:defRPr sz="400"/>
            </a:lvl4pPr>
            <a:lvl5pPr marL="768096" indent="0">
              <a:buNone/>
              <a:defRPr sz="400"/>
            </a:lvl5pPr>
            <a:lvl6pPr marL="960120" indent="0">
              <a:buNone/>
              <a:defRPr sz="400"/>
            </a:lvl6pPr>
            <a:lvl7pPr marL="1152144" indent="0">
              <a:buNone/>
              <a:defRPr sz="400"/>
            </a:lvl7pPr>
            <a:lvl8pPr marL="1344168" indent="0">
              <a:buNone/>
              <a:defRPr sz="400"/>
            </a:lvl8pPr>
            <a:lvl9pPr marL="1536192" indent="0">
              <a:buNone/>
              <a:defRPr sz="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084893791"/>
      </p:ext>
    </p:extLst>
  </p:cSld>
  <p:clrMapOvr>
    <a:masterClrMapping/>
  </p:clrMapOvr>
  <p:transition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16547" y="4800600"/>
            <a:ext cx="6172200" cy="566738"/>
          </a:xfrm>
        </p:spPr>
        <p:txBody>
          <a:bodyPr anchor="b"/>
          <a:lstStyle>
            <a:lvl1pPr algn="l">
              <a:defRPr sz="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016547" y="612775"/>
            <a:ext cx="6172200" cy="4114800"/>
          </a:xfrm>
          <a:prstGeom prst="rect">
            <a:avLst/>
          </a:prstGeom>
        </p:spPr>
        <p:txBody>
          <a:bodyPr lIns="38405" tIns="19202" rIns="38405" bIns="19202"/>
          <a:lstStyle>
            <a:lvl1pPr marL="0" indent="0">
              <a:buNone/>
              <a:defRPr sz="1300"/>
            </a:lvl1pPr>
            <a:lvl2pPr marL="192024" indent="0">
              <a:buNone/>
              <a:defRPr sz="1200"/>
            </a:lvl2pPr>
            <a:lvl3pPr marL="384048" indent="0">
              <a:buNone/>
              <a:defRPr sz="1000"/>
            </a:lvl3pPr>
            <a:lvl4pPr marL="576072" indent="0">
              <a:buNone/>
              <a:defRPr sz="800"/>
            </a:lvl4pPr>
            <a:lvl5pPr marL="768096" indent="0">
              <a:buNone/>
              <a:defRPr sz="800"/>
            </a:lvl5pPr>
            <a:lvl6pPr marL="960120" indent="0">
              <a:buNone/>
              <a:defRPr sz="800"/>
            </a:lvl6pPr>
            <a:lvl7pPr marL="1152144" indent="0">
              <a:buNone/>
              <a:defRPr sz="800"/>
            </a:lvl7pPr>
            <a:lvl8pPr marL="1344168" indent="0">
              <a:buNone/>
              <a:defRPr sz="800"/>
            </a:lvl8pPr>
            <a:lvl9pPr marL="1536192" indent="0">
              <a:buNone/>
              <a:defRPr sz="800"/>
            </a:lvl9pPr>
          </a:lstStyle>
          <a:p>
            <a:pPr lvl="0"/>
            <a:endParaRPr lang="es-ES" noProof="0" smtClean="0">
              <a:sym typeface="Helvetica Neue" charset="0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016547" y="5367339"/>
            <a:ext cx="6172200" cy="804863"/>
          </a:xfrm>
          <a:prstGeom prst="rect">
            <a:avLst/>
          </a:prstGeom>
        </p:spPr>
        <p:txBody>
          <a:bodyPr lIns="38405" tIns="19202" rIns="38405" bIns="19202"/>
          <a:lstStyle>
            <a:lvl1pPr marL="0" indent="0">
              <a:buNone/>
              <a:defRPr sz="600"/>
            </a:lvl1pPr>
            <a:lvl2pPr marL="192024" indent="0">
              <a:buNone/>
              <a:defRPr sz="500"/>
            </a:lvl2pPr>
            <a:lvl3pPr marL="384048" indent="0">
              <a:buNone/>
              <a:defRPr sz="400"/>
            </a:lvl3pPr>
            <a:lvl4pPr marL="576072" indent="0">
              <a:buNone/>
              <a:defRPr sz="400"/>
            </a:lvl4pPr>
            <a:lvl5pPr marL="768096" indent="0">
              <a:buNone/>
              <a:defRPr sz="400"/>
            </a:lvl5pPr>
            <a:lvl6pPr marL="960120" indent="0">
              <a:buNone/>
              <a:defRPr sz="400"/>
            </a:lvl6pPr>
            <a:lvl7pPr marL="1152144" indent="0">
              <a:buNone/>
              <a:defRPr sz="400"/>
            </a:lvl7pPr>
            <a:lvl8pPr marL="1344168" indent="0">
              <a:buNone/>
              <a:defRPr sz="400"/>
            </a:lvl8pPr>
            <a:lvl9pPr marL="1536192" indent="0">
              <a:buNone/>
              <a:defRPr sz="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601646994"/>
      </p:ext>
    </p:extLst>
  </p:cSld>
  <p:clrMapOvr>
    <a:masterClrMapping/>
  </p:clrMapOvr>
  <p:transition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1600201"/>
            <a:ext cx="9258300" cy="4525963"/>
          </a:xfrm>
          <a:prstGeom prst="rect">
            <a:avLst/>
          </a:prstGeom>
        </p:spPr>
        <p:txBody>
          <a:bodyPr vert="eaVert" lIns="38405" tIns="19202" rIns="38405" bIns="19202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4738532"/>
      </p:ext>
    </p:extLst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458075" y="1600201"/>
            <a:ext cx="2314575" cy="452596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1600201"/>
            <a:ext cx="6879431" cy="4525963"/>
          </a:xfrm>
          <a:prstGeom prst="rect">
            <a:avLst/>
          </a:prstGeom>
        </p:spPr>
        <p:txBody>
          <a:bodyPr vert="eaVert" lIns="38405" tIns="19202" rIns="38405" bIns="19202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60077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5pPr>
      <a:lvl6pPr marL="192024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6pPr>
      <a:lvl7pPr marL="384048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7pPr>
      <a:lvl8pPr marL="576072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8pPr>
      <a:lvl9pPr marL="768096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9pPr>
    </p:titleStyle>
    <p:bodyStyle>
      <a:lvl1pPr marL="160020" indent="-160020" algn="l" rtl="0" eaLnBrk="0" fontAlgn="base" hangingPunct="0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1pPr>
      <a:lvl2pPr marL="421386" indent="-160020" algn="l" rtl="0" eaLnBrk="0" fontAlgn="base" hangingPunct="0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2pPr>
      <a:lvl3pPr marL="688086" indent="-160020" algn="l" rtl="0" eaLnBrk="0" fontAlgn="base" hangingPunct="0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3pPr>
      <a:lvl4pPr marL="949452" indent="-160020" algn="l" rtl="0" eaLnBrk="0" fontAlgn="base" hangingPunct="0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4pPr>
      <a:lvl5pPr marL="1205484" indent="-160020" algn="l" rtl="0" eaLnBrk="0" fontAlgn="base" hangingPunct="0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5pPr>
      <a:lvl6pPr marL="1397508" indent="-160020" algn="l" rtl="0" fontAlgn="base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6pPr>
      <a:lvl7pPr marL="1589532" indent="-160020" algn="l" rtl="0" fontAlgn="base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7pPr>
      <a:lvl8pPr marL="1781556" indent="-160020" algn="l" rtl="0" fontAlgn="base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8pPr>
      <a:lvl9pPr marL="1973580" indent="-160020" algn="l" rtl="0" fontAlgn="base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s-ES"/>
      </a:defPPr>
      <a:lvl1pPr marL="0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3964" y="6197600"/>
            <a:ext cx="5850731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26670" tIns="26670" rIns="26670" bIns="266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smtClean="0">
                <a:sym typeface="Helvetica Neue" charset="0"/>
              </a:rPr>
              <a:t>Click to edit Master text styles</a:t>
            </a:r>
          </a:p>
          <a:p>
            <a:pPr lvl="1"/>
            <a:r>
              <a:rPr lang="en-US" altLang="es-ES" smtClean="0">
                <a:sym typeface="Helvetica Neue" charset="0"/>
              </a:rPr>
              <a:t>Second level</a:t>
            </a:r>
          </a:p>
          <a:p>
            <a:pPr lvl="2"/>
            <a:r>
              <a:rPr lang="en-US" altLang="es-ES" smtClean="0">
                <a:sym typeface="Helvetica Neue" charset="0"/>
              </a:rPr>
              <a:t>Third level</a:t>
            </a:r>
          </a:p>
          <a:p>
            <a:pPr lvl="3"/>
            <a:r>
              <a:rPr lang="en-US" altLang="es-ES" smtClean="0">
                <a:sym typeface="Helvetica Neue" charset="0"/>
              </a:rPr>
              <a:t>Fourth level</a:t>
            </a:r>
          </a:p>
          <a:p>
            <a:pPr lvl="4"/>
            <a:r>
              <a:rPr lang="en-US" altLang="es-ES" smtClean="0">
                <a:sym typeface="Helvetica Neue" charset="0"/>
              </a:rPr>
              <a:t>Fifth level</a:t>
            </a:r>
          </a:p>
        </p:txBody>
      </p:sp>
      <p:sp>
        <p:nvSpPr>
          <p:cNvPr id="1027" name="Line 2"/>
          <p:cNvSpPr>
            <a:spLocks noChangeShapeType="1"/>
          </p:cNvSpPr>
          <p:nvPr/>
        </p:nvSpPr>
        <p:spPr bwMode="auto">
          <a:xfrm flipH="1">
            <a:off x="5142831" y="381000"/>
            <a:ext cx="669" cy="5562600"/>
          </a:xfrm>
          <a:prstGeom prst="line">
            <a:avLst/>
          </a:prstGeom>
          <a:noFill/>
          <a:ln w="12700">
            <a:solidFill>
              <a:srgbClr val="88888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1028" name="Line 3"/>
          <p:cNvSpPr>
            <a:spLocks noChangeShapeType="1"/>
          </p:cNvSpPr>
          <p:nvPr/>
        </p:nvSpPr>
        <p:spPr bwMode="auto">
          <a:xfrm>
            <a:off x="5142831" y="3143250"/>
            <a:ext cx="4818013" cy="0"/>
          </a:xfrm>
          <a:prstGeom prst="line">
            <a:avLst/>
          </a:prstGeom>
          <a:noFill/>
          <a:ln w="12700">
            <a:solidFill>
              <a:srgbClr val="88888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ransition/>
  <p:txStyles>
    <p:titleStyle>
      <a:lvl1pPr algn="r" rtl="0" eaLnBrk="0" fontAlgn="base" hangingPunct="0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5pPr>
      <a:lvl6pPr marL="192024" algn="r" rtl="0" fontAlgn="base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6pPr>
      <a:lvl7pPr marL="384048" algn="r" rtl="0" fontAlgn="base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7pPr>
      <a:lvl8pPr marL="576072" algn="r" rtl="0" fontAlgn="base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8pPr>
      <a:lvl9pPr marL="768096" algn="r" rtl="0" fontAlgn="base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9pPr>
    </p:titleStyle>
    <p:bodyStyle>
      <a:lvl1pPr algn="l" rtl="0" eaLnBrk="0" fontAlgn="base" hangingPunct="0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5pPr>
      <a:lvl6pPr marL="192024" algn="l" rtl="0" fontAlgn="base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6pPr>
      <a:lvl7pPr marL="384048" algn="l" rtl="0" fontAlgn="base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7pPr>
      <a:lvl8pPr marL="576072" algn="l" rtl="0" fontAlgn="base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8pPr>
      <a:lvl9pPr marL="768096" algn="l" rtl="0" fontAlgn="base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s-ES"/>
      </a:defPPr>
      <a:lvl1pPr marL="0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3964" y="6197600"/>
            <a:ext cx="5850731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26670" tIns="26670" rIns="26670" bIns="266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smtClean="0">
                <a:sym typeface="Helvetica Neue" charset="0"/>
              </a:rPr>
              <a:t>Click to edit Master text styles</a:t>
            </a:r>
          </a:p>
          <a:p>
            <a:pPr lvl="1"/>
            <a:r>
              <a:rPr lang="en-US" altLang="es-ES" smtClean="0">
                <a:sym typeface="Helvetica Neue" charset="0"/>
              </a:rPr>
              <a:t>Second level</a:t>
            </a:r>
          </a:p>
          <a:p>
            <a:pPr lvl="2"/>
            <a:r>
              <a:rPr lang="en-US" altLang="es-ES" smtClean="0">
                <a:sym typeface="Helvetica Neue" charset="0"/>
              </a:rPr>
              <a:t>Third level</a:t>
            </a:r>
          </a:p>
          <a:p>
            <a:pPr lvl="3"/>
            <a:r>
              <a:rPr lang="en-US" altLang="es-ES" smtClean="0">
                <a:sym typeface="Helvetica Neue" charset="0"/>
              </a:rPr>
              <a:t>Fourth level</a:t>
            </a:r>
          </a:p>
          <a:p>
            <a:pPr lvl="4"/>
            <a:r>
              <a:rPr lang="en-US" altLang="es-ES" smtClean="0">
                <a:sym typeface="Helvetica Neue" charset="0"/>
              </a:rPr>
              <a:t>Fifth level</a:t>
            </a:r>
          </a:p>
        </p:txBody>
      </p:sp>
      <p:sp>
        <p:nvSpPr>
          <p:cNvPr id="2051" name="Line 2"/>
          <p:cNvSpPr>
            <a:spLocks noChangeShapeType="1"/>
          </p:cNvSpPr>
          <p:nvPr/>
        </p:nvSpPr>
        <p:spPr bwMode="auto">
          <a:xfrm flipH="1">
            <a:off x="7312746" y="406400"/>
            <a:ext cx="669" cy="5537200"/>
          </a:xfrm>
          <a:prstGeom prst="line">
            <a:avLst/>
          </a:prstGeom>
          <a:noFill/>
          <a:ln w="12700">
            <a:solidFill>
              <a:srgbClr val="88888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2052" name="Line 3"/>
          <p:cNvSpPr>
            <a:spLocks noChangeShapeType="1"/>
          </p:cNvSpPr>
          <p:nvPr/>
        </p:nvSpPr>
        <p:spPr bwMode="auto">
          <a:xfrm>
            <a:off x="7313413" y="2209800"/>
            <a:ext cx="2652118" cy="0"/>
          </a:xfrm>
          <a:prstGeom prst="line">
            <a:avLst/>
          </a:prstGeom>
          <a:noFill/>
          <a:ln w="12700">
            <a:solidFill>
              <a:srgbClr val="88888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2053" name="Line 4"/>
          <p:cNvSpPr>
            <a:spLocks noChangeShapeType="1"/>
          </p:cNvSpPr>
          <p:nvPr/>
        </p:nvSpPr>
        <p:spPr bwMode="auto">
          <a:xfrm>
            <a:off x="7313413" y="4133850"/>
            <a:ext cx="2652118" cy="0"/>
          </a:xfrm>
          <a:prstGeom prst="line">
            <a:avLst/>
          </a:prstGeom>
          <a:noFill/>
          <a:ln w="12700">
            <a:solidFill>
              <a:srgbClr val="88888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ransition/>
  <p:txStyles>
    <p:titleStyle>
      <a:lvl1pPr algn="r" rtl="0" eaLnBrk="0" fontAlgn="base" hangingPunct="0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5pPr>
      <a:lvl6pPr marL="192024" algn="r" rtl="0" fontAlgn="base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6pPr>
      <a:lvl7pPr marL="384048" algn="r" rtl="0" fontAlgn="base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7pPr>
      <a:lvl8pPr marL="576072" algn="r" rtl="0" fontAlgn="base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8pPr>
      <a:lvl9pPr marL="768096" algn="r" rtl="0" fontAlgn="base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9pPr>
    </p:titleStyle>
    <p:bodyStyle>
      <a:lvl1pPr algn="l" rtl="0" eaLnBrk="0" fontAlgn="base" hangingPunct="0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5pPr>
      <a:lvl6pPr marL="192024" algn="l" rtl="0" fontAlgn="base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6pPr>
      <a:lvl7pPr marL="384048" algn="l" rtl="0" fontAlgn="base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7pPr>
      <a:lvl8pPr marL="576072" algn="l" rtl="0" fontAlgn="base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8pPr>
      <a:lvl9pPr marL="768096" algn="l" rtl="0" fontAlgn="base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s-ES"/>
      </a:defPPr>
      <a:lvl1pPr marL="0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3964" y="6197600"/>
            <a:ext cx="5850731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26670" tIns="26670" rIns="26670" bIns="266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smtClean="0">
                <a:sym typeface="Helvetica Neue" charset="0"/>
              </a:rPr>
              <a:t>Click to edit Master text styles</a:t>
            </a:r>
          </a:p>
          <a:p>
            <a:pPr lvl="1"/>
            <a:r>
              <a:rPr lang="en-US" altLang="es-ES" smtClean="0">
                <a:sym typeface="Helvetica Neue" charset="0"/>
              </a:rPr>
              <a:t>Second level</a:t>
            </a:r>
          </a:p>
          <a:p>
            <a:pPr lvl="2"/>
            <a:r>
              <a:rPr lang="en-US" altLang="es-ES" smtClean="0">
                <a:sym typeface="Helvetica Neue" charset="0"/>
              </a:rPr>
              <a:t>Third level</a:t>
            </a:r>
          </a:p>
          <a:p>
            <a:pPr lvl="3"/>
            <a:r>
              <a:rPr lang="en-US" altLang="es-ES" smtClean="0">
                <a:sym typeface="Helvetica Neue" charset="0"/>
              </a:rPr>
              <a:t>Fourth level</a:t>
            </a:r>
          </a:p>
          <a:p>
            <a:pPr lvl="4"/>
            <a:r>
              <a:rPr lang="en-US" altLang="es-ES" smtClean="0">
                <a:sym typeface="Helvetica Neue" charset="0"/>
              </a:rPr>
              <a:t>Fifth level</a:t>
            </a:r>
          </a:p>
        </p:txBody>
      </p:sp>
      <p:sp>
        <p:nvSpPr>
          <p:cNvPr id="3075" name="Line 2"/>
          <p:cNvSpPr>
            <a:spLocks noChangeShapeType="1"/>
          </p:cNvSpPr>
          <p:nvPr/>
        </p:nvSpPr>
        <p:spPr bwMode="auto">
          <a:xfrm flipH="1">
            <a:off x="5138143" y="1155700"/>
            <a:ext cx="0" cy="3124994"/>
          </a:xfrm>
          <a:prstGeom prst="line">
            <a:avLst/>
          </a:prstGeom>
          <a:noFill/>
          <a:ln w="12700">
            <a:solidFill>
              <a:srgbClr val="88888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ransition/>
  <p:txStyles>
    <p:titleStyle>
      <a:lvl1pPr algn="r" rtl="0" eaLnBrk="0" fontAlgn="base" hangingPunct="0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5pPr>
      <a:lvl6pPr marL="192024" algn="r" rtl="0" fontAlgn="base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6pPr>
      <a:lvl7pPr marL="384048" algn="r" rtl="0" fontAlgn="base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7pPr>
      <a:lvl8pPr marL="576072" algn="r" rtl="0" fontAlgn="base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8pPr>
      <a:lvl9pPr marL="768096" algn="r" rtl="0" fontAlgn="base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9pPr>
    </p:titleStyle>
    <p:bodyStyle>
      <a:lvl1pPr algn="l" rtl="0" eaLnBrk="0" fontAlgn="base" hangingPunct="0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5pPr>
      <a:lvl6pPr marL="192024" algn="l" rtl="0" fontAlgn="base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6pPr>
      <a:lvl7pPr marL="384048" algn="l" rtl="0" fontAlgn="base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7pPr>
      <a:lvl8pPr marL="576072" algn="l" rtl="0" fontAlgn="base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8pPr>
      <a:lvl9pPr marL="768096" algn="l" rtl="0" fontAlgn="base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s-ES"/>
      </a:defPPr>
      <a:lvl1pPr marL="0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3964" y="6197600"/>
            <a:ext cx="5850731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26670" tIns="26670" rIns="26670" bIns="266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smtClean="0">
                <a:sym typeface="Helvetica Neue" charset="0"/>
              </a:rPr>
              <a:t>Click to edit Master text styles</a:t>
            </a:r>
          </a:p>
          <a:p>
            <a:pPr lvl="1"/>
            <a:r>
              <a:rPr lang="en-US" altLang="es-ES" smtClean="0">
                <a:sym typeface="Helvetica Neue" charset="0"/>
              </a:rPr>
              <a:t>Second level</a:t>
            </a:r>
          </a:p>
          <a:p>
            <a:pPr lvl="2"/>
            <a:r>
              <a:rPr lang="en-US" altLang="es-ES" smtClean="0">
                <a:sym typeface="Helvetica Neue" charset="0"/>
              </a:rPr>
              <a:t>Third level</a:t>
            </a:r>
          </a:p>
          <a:p>
            <a:pPr lvl="3"/>
            <a:r>
              <a:rPr lang="en-US" altLang="es-ES" smtClean="0">
                <a:sym typeface="Helvetica Neue" charset="0"/>
              </a:rPr>
              <a:t>Fourth level</a:t>
            </a:r>
          </a:p>
          <a:p>
            <a:pPr lvl="4"/>
            <a:r>
              <a:rPr lang="en-US" altLang="es-ES" smtClean="0">
                <a:sym typeface="Helvetica Neue" charset="0"/>
              </a:rPr>
              <a:t>Fifth level</a:t>
            </a:r>
          </a:p>
        </p:txBody>
      </p:sp>
      <p:sp>
        <p:nvSpPr>
          <p:cNvPr id="4099" name="Line 2"/>
          <p:cNvSpPr>
            <a:spLocks noChangeShapeType="1"/>
          </p:cNvSpPr>
          <p:nvPr/>
        </p:nvSpPr>
        <p:spPr bwMode="auto">
          <a:xfrm flipH="1">
            <a:off x="3503341" y="381000"/>
            <a:ext cx="669" cy="4866482"/>
          </a:xfrm>
          <a:prstGeom prst="line">
            <a:avLst/>
          </a:prstGeom>
          <a:noFill/>
          <a:ln w="12700">
            <a:solidFill>
              <a:srgbClr val="88888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ransition/>
  <p:txStyles>
    <p:titleStyle>
      <a:lvl1pPr algn="r" rtl="0" eaLnBrk="0" fontAlgn="base" hangingPunct="0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5pPr>
      <a:lvl6pPr marL="192024" algn="r" rtl="0" fontAlgn="base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6pPr>
      <a:lvl7pPr marL="384048" algn="r" rtl="0" fontAlgn="base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7pPr>
      <a:lvl8pPr marL="576072" algn="r" rtl="0" fontAlgn="base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8pPr>
      <a:lvl9pPr marL="768096" algn="r" rtl="0" fontAlgn="base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9pPr>
    </p:titleStyle>
    <p:bodyStyle>
      <a:lvl1pPr algn="l" rtl="0" eaLnBrk="0" fontAlgn="base" hangingPunct="0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5pPr>
      <a:lvl6pPr marL="192024" algn="l" rtl="0" fontAlgn="base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6pPr>
      <a:lvl7pPr marL="384048" algn="l" rtl="0" fontAlgn="base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7pPr>
      <a:lvl8pPr marL="576072" algn="l" rtl="0" fontAlgn="base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8pPr>
      <a:lvl9pPr marL="768096" algn="l" rtl="0" fontAlgn="base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s-ES"/>
      </a:defPPr>
      <a:lvl1pPr marL="0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3964" y="6197600"/>
            <a:ext cx="5850731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26670" tIns="26670" rIns="26670" bIns="266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smtClean="0">
                <a:sym typeface="Helvetica Neue" charset="0"/>
              </a:rPr>
              <a:t>Click to edit Master text styles</a:t>
            </a:r>
          </a:p>
          <a:p>
            <a:pPr lvl="1"/>
            <a:r>
              <a:rPr lang="en-US" altLang="es-ES" smtClean="0">
                <a:sym typeface="Helvetica Neue" charset="0"/>
              </a:rPr>
              <a:t>Second level</a:t>
            </a:r>
          </a:p>
          <a:p>
            <a:pPr lvl="2"/>
            <a:r>
              <a:rPr lang="en-US" altLang="es-ES" smtClean="0">
                <a:sym typeface="Helvetica Neue" charset="0"/>
              </a:rPr>
              <a:t>Third level</a:t>
            </a:r>
          </a:p>
          <a:p>
            <a:pPr lvl="3"/>
            <a:r>
              <a:rPr lang="en-US" altLang="es-ES" smtClean="0">
                <a:sym typeface="Helvetica Neue" charset="0"/>
              </a:rPr>
              <a:t>Fourth level</a:t>
            </a:r>
          </a:p>
          <a:p>
            <a:pPr lvl="4"/>
            <a:r>
              <a:rPr lang="en-US" altLang="es-ES" smtClean="0">
                <a:sym typeface="Helvetica Neue" charset="0"/>
              </a:rPr>
              <a:t>Fifth level</a:t>
            </a:r>
          </a:p>
        </p:txBody>
      </p:sp>
      <p:sp>
        <p:nvSpPr>
          <p:cNvPr id="5123" name="Line 2"/>
          <p:cNvSpPr>
            <a:spLocks noChangeShapeType="1"/>
          </p:cNvSpPr>
          <p:nvPr/>
        </p:nvSpPr>
        <p:spPr bwMode="auto">
          <a:xfrm flipH="1">
            <a:off x="5153547" y="393700"/>
            <a:ext cx="669" cy="5562600"/>
          </a:xfrm>
          <a:prstGeom prst="line">
            <a:avLst/>
          </a:prstGeom>
          <a:noFill/>
          <a:ln w="12700">
            <a:solidFill>
              <a:srgbClr val="88888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ransition/>
  <p:txStyles>
    <p:titleStyle>
      <a:lvl1pPr algn="r" rtl="0" eaLnBrk="0" fontAlgn="base" hangingPunct="0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5pPr>
      <a:lvl6pPr marL="192024" algn="r" rtl="0" fontAlgn="base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6pPr>
      <a:lvl7pPr marL="384048" algn="r" rtl="0" fontAlgn="base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7pPr>
      <a:lvl8pPr marL="576072" algn="r" rtl="0" fontAlgn="base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8pPr>
      <a:lvl9pPr marL="768096" algn="r" rtl="0" fontAlgn="base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9pPr>
    </p:titleStyle>
    <p:bodyStyle>
      <a:lvl1pPr algn="l" rtl="0" eaLnBrk="0" fontAlgn="base" hangingPunct="0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5pPr>
      <a:lvl6pPr marL="192024" algn="l" rtl="0" fontAlgn="base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6pPr>
      <a:lvl7pPr marL="384048" algn="l" rtl="0" fontAlgn="base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7pPr>
      <a:lvl8pPr marL="576072" algn="l" rtl="0" fontAlgn="base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8pPr>
      <a:lvl9pPr marL="768096" algn="l" rtl="0" fontAlgn="base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s-ES"/>
      </a:defPPr>
      <a:lvl1pPr marL="0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3964" y="6197600"/>
            <a:ext cx="5850731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26670" tIns="26670" rIns="26670" bIns="266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smtClean="0">
                <a:sym typeface="Helvetica Neue" charset="0"/>
              </a:rPr>
              <a:t>Click to edit Master text styles</a:t>
            </a:r>
          </a:p>
          <a:p>
            <a:pPr lvl="1"/>
            <a:r>
              <a:rPr lang="en-US" altLang="es-ES" smtClean="0">
                <a:sym typeface="Helvetica Neue" charset="0"/>
              </a:rPr>
              <a:t>Second level</a:t>
            </a:r>
          </a:p>
          <a:p>
            <a:pPr lvl="2"/>
            <a:r>
              <a:rPr lang="en-US" altLang="es-ES" smtClean="0">
                <a:sym typeface="Helvetica Neue" charset="0"/>
              </a:rPr>
              <a:t>Third level</a:t>
            </a:r>
          </a:p>
          <a:p>
            <a:pPr lvl="3"/>
            <a:r>
              <a:rPr lang="en-US" altLang="es-ES" smtClean="0">
                <a:sym typeface="Helvetica Neue" charset="0"/>
              </a:rPr>
              <a:t>Fourth level</a:t>
            </a:r>
          </a:p>
          <a:p>
            <a:pPr lvl="4"/>
            <a:r>
              <a:rPr lang="en-US" altLang="es-ES" smtClean="0">
                <a:sym typeface="Helvetica Neue" charset="0"/>
              </a:rPr>
              <a:t>Fifth level</a:t>
            </a:r>
          </a:p>
        </p:txBody>
      </p:sp>
      <p:sp>
        <p:nvSpPr>
          <p:cNvPr id="6147" name="Line 2"/>
          <p:cNvSpPr>
            <a:spLocks noChangeShapeType="1"/>
          </p:cNvSpPr>
          <p:nvPr/>
        </p:nvSpPr>
        <p:spPr bwMode="auto">
          <a:xfrm flipH="1">
            <a:off x="3497984" y="381000"/>
            <a:ext cx="669" cy="4864100"/>
          </a:xfrm>
          <a:prstGeom prst="line">
            <a:avLst/>
          </a:prstGeom>
          <a:noFill/>
          <a:ln w="12700">
            <a:solidFill>
              <a:srgbClr val="88888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6148" name="Line 3"/>
          <p:cNvSpPr>
            <a:spLocks noChangeShapeType="1"/>
          </p:cNvSpPr>
          <p:nvPr/>
        </p:nvSpPr>
        <p:spPr bwMode="auto">
          <a:xfrm flipH="1">
            <a:off x="6798396" y="393700"/>
            <a:ext cx="669" cy="4864100"/>
          </a:xfrm>
          <a:prstGeom prst="line">
            <a:avLst/>
          </a:prstGeom>
          <a:noFill/>
          <a:ln w="12700">
            <a:solidFill>
              <a:srgbClr val="88888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/>
  <p:txStyles>
    <p:titleStyle>
      <a:lvl1pPr algn="r" rtl="0" eaLnBrk="0" fontAlgn="base" hangingPunct="0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5pPr>
      <a:lvl6pPr marL="192024" algn="r" rtl="0" fontAlgn="base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6pPr>
      <a:lvl7pPr marL="384048" algn="r" rtl="0" fontAlgn="base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7pPr>
      <a:lvl8pPr marL="576072" algn="r" rtl="0" fontAlgn="base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8pPr>
      <a:lvl9pPr marL="768096" algn="r" rtl="0" fontAlgn="base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9pPr>
    </p:titleStyle>
    <p:bodyStyle>
      <a:lvl1pPr algn="l" rtl="0" eaLnBrk="0" fontAlgn="base" hangingPunct="0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5pPr>
      <a:lvl6pPr marL="192024" algn="l" rtl="0" fontAlgn="base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6pPr>
      <a:lvl7pPr marL="384048" algn="l" rtl="0" fontAlgn="base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7pPr>
      <a:lvl8pPr marL="576072" algn="l" rtl="0" fontAlgn="base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8pPr>
      <a:lvl9pPr marL="768096" algn="l" rtl="0" fontAlgn="base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s-ES"/>
      </a:defPPr>
      <a:lvl1pPr marL="0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3964" y="6197600"/>
            <a:ext cx="5850731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26670" tIns="26670" rIns="26670" bIns="266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smtClean="0">
                <a:sym typeface="Helvetica Neue" charset="0"/>
              </a:rPr>
              <a:t>Click to edit Master text styles</a:t>
            </a:r>
          </a:p>
          <a:p>
            <a:pPr lvl="1"/>
            <a:r>
              <a:rPr lang="en-US" altLang="es-ES" smtClean="0">
                <a:sym typeface="Helvetica Neue" charset="0"/>
              </a:rPr>
              <a:t>Second level</a:t>
            </a:r>
          </a:p>
          <a:p>
            <a:pPr lvl="2"/>
            <a:r>
              <a:rPr lang="en-US" altLang="es-ES" smtClean="0">
                <a:sym typeface="Helvetica Neue" charset="0"/>
              </a:rPr>
              <a:t>Third level</a:t>
            </a:r>
          </a:p>
          <a:p>
            <a:pPr lvl="3"/>
            <a:r>
              <a:rPr lang="en-US" altLang="es-ES" smtClean="0">
                <a:sym typeface="Helvetica Neue" charset="0"/>
              </a:rPr>
              <a:t>Fourth level</a:t>
            </a:r>
          </a:p>
          <a:p>
            <a:pPr lvl="4"/>
            <a:r>
              <a:rPr lang="en-US" altLang="es-ES" smtClean="0">
                <a:sym typeface="Helvetica Neue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ransition/>
  <p:txStyles>
    <p:titleStyle>
      <a:lvl1pPr algn="r" rtl="0" eaLnBrk="0" fontAlgn="base" hangingPunct="0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5pPr>
      <a:lvl6pPr marL="192024" algn="r" rtl="0" fontAlgn="base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6pPr>
      <a:lvl7pPr marL="384048" algn="r" rtl="0" fontAlgn="base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7pPr>
      <a:lvl8pPr marL="576072" algn="r" rtl="0" fontAlgn="base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8pPr>
      <a:lvl9pPr marL="768096" algn="r" rtl="0" fontAlgn="base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9pPr>
    </p:titleStyle>
    <p:bodyStyle>
      <a:lvl1pPr algn="l" rtl="0" eaLnBrk="0" fontAlgn="base" hangingPunct="0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5pPr>
      <a:lvl6pPr marL="192024" algn="l" rtl="0" fontAlgn="base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6pPr>
      <a:lvl7pPr marL="384048" algn="l" rtl="0" fontAlgn="base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7pPr>
      <a:lvl8pPr marL="576072" algn="l" rtl="0" fontAlgn="base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8pPr>
      <a:lvl9pPr marL="768096" algn="l" rtl="0" fontAlgn="base">
        <a:spcBef>
          <a:spcPct val="0"/>
        </a:spcBef>
        <a:spcAft>
          <a:spcPct val="0"/>
        </a:spcAft>
        <a:defRPr sz="11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s-ES"/>
      </a:defPPr>
      <a:lvl1pPr marL="0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2938" y="1631950"/>
            <a:ext cx="3857625" cy="461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26670" tIns="26670" rIns="26670" bIns="266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smtClean="0">
                <a:sym typeface="Helvetica Neue" charset="0"/>
              </a:rPr>
              <a:t>Click to edit Master text styles</a:t>
            </a:r>
          </a:p>
          <a:p>
            <a:pPr lvl="1"/>
            <a:r>
              <a:rPr lang="en-US" altLang="es-ES" smtClean="0">
                <a:sym typeface="Helvetica Neue" charset="0"/>
              </a:rPr>
              <a:t>Second level</a:t>
            </a:r>
          </a:p>
          <a:p>
            <a:pPr lvl="2"/>
            <a:r>
              <a:rPr lang="en-US" altLang="es-ES" smtClean="0">
                <a:sym typeface="Helvetica Neue" charset="0"/>
              </a:rPr>
              <a:t>Third level</a:t>
            </a:r>
          </a:p>
          <a:p>
            <a:pPr lvl="3"/>
            <a:r>
              <a:rPr lang="en-US" altLang="es-ES" smtClean="0">
                <a:sym typeface="Helvetica Neue" charset="0"/>
              </a:rPr>
              <a:t>Fourth level</a:t>
            </a:r>
          </a:p>
          <a:p>
            <a:pPr lvl="4"/>
            <a:r>
              <a:rPr lang="en-US" altLang="es-ES" smtClean="0">
                <a:sym typeface="Helvetica Neue" charset="0"/>
              </a:rPr>
              <a:t>Fifth level</a:t>
            </a:r>
          </a:p>
        </p:txBody>
      </p:sp>
      <p:sp>
        <p:nvSpPr>
          <p:cNvPr id="8195" name="Line 2"/>
          <p:cNvSpPr>
            <a:spLocks noChangeShapeType="1"/>
          </p:cNvSpPr>
          <p:nvPr/>
        </p:nvSpPr>
        <p:spPr bwMode="auto">
          <a:xfrm>
            <a:off x="664369" y="1384300"/>
            <a:ext cx="3814763" cy="0"/>
          </a:xfrm>
          <a:prstGeom prst="line">
            <a:avLst/>
          </a:prstGeom>
          <a:noFill/>
          <a:ln w="12700">
            <a:solidFill>
              <a:srgbClr val="88888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42938" y="234950"/>
            <a:ext cx="3857625" cy="97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26670" tIns="26670" rIns="26670" bIns="2667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smtClean="0">
                <a:sym typeface="Helvetica Neue Light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5pPr>
      <a:lvl6pPr marL="192024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6pPr>
      <a:lvl7pPr marL="384048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7pPr>
      <a:lvl8pPr marL="576072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8pPr>
      <a:lvl9pPr marL="768096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9pPr>
    </p:titleStyle>
    <p:bodyStyle>
      <a:lvl1pPr marL="160020" indent="-160020" algn="l" rtl="0" eaLnBrk="0" fontAlgn="base" hangingPunct="0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1pPr>
      <a:lvl2pPr marL="394716" indent="-160020" algn="l" rtl="0" eaLnBrk="0" fontAlgn="base" hangingPunct="0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2pPr>
      <a:lvl3pPr marL="661416" indent="-160020" algn="l" rtl="0" eaLnBrk="0" fontAlgn="base" hangingPunct="0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3pPr>
      <a:lvl4pPr marL="922782" indent="-160020" algn="l" rtl="0" eaLnBrk="0" fontAlgn="base" hangingPunct="0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4pPr>
      <a:lvl5pPr marL="1178814" indent="-160020" algn="l" rtl="0" eaLnBrk="0" fontAlgn="base" hangingPunct="0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5pPr>
      <a:lvl6pPr marL="1370838" indent="-160020" algn="l" rtl="0" fontAlgn="base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6pPr>
      <a:lvl7pPr marL="1562862" indent="-160020" algn="l" rtl="0" fontAlgn="base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7pPr>
      <a:lvl8pPr marL="1754886" indent="-160020" algn="l" rtl="0" fontAlgn="base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8pPr>
      <a:lvl9pPr marL="1946910" indent="-160020" algn="l" rtl="0" fontAlgn="base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s-ES"/>
      </a:defPPr>
      <a:lvl1pPr marL="0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2938" y="1631950"/>
            <a:ext cx="9001125" cy="461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26670" tIns="26670" rIns="26670" bIns="266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smtClean="0">
                <a:sym typeface="Helvetica Neue" charset="0"/>
              </a:rPr>
              <a:t>Click to edit Master text styles</a:t>
            </a:r>
          </a:p>
          <a:p>
            <a:pPr lvl="1"/>
            <a:r>
              <a:rPr lang="en-US" altLang="es-ES" smtClean="0">
                <a:sym typeface="Helvetica Neue" charset="0"/>
              </a:rPr>
              <a:t>Second level</a:t>
            </a:r>
          </a:p>
          <a:p>
            <a:pPr lvl="2"/>
            <a:r>
              <a:rPr lang="en-US" altLang="es-ES" smtClean="0">
                <a:sym typeface="Helvetica Neue" charset="0"/>
              </a:rPr>
              <a:t>Third level</a:t>
            </a:r>
          </a:p>
          <a:p>
            <a:pPr lvl="3"/>
            <a:r>
              <a:rPr lang="en-US" altLang="es-ES" smtClean="0">
                <a:sym typeface="Helvetica Neue" charset="0"/>
              </a:rPr>
              <a:t>Fourth level</a:t>
            </a:r>
          </a:p>
          <a:p>
            <a:pPr lvl="4"/>
            <a:r>
              <a:rPr lang="en-US" altLang="es-ES" smtClean="0">
                <a:sym typeface="Helvetica Neue" charset="0"/>
              </a:rPr>
              <a:t>Fifth level</a:t>
            </a: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42938" y="234950"/>
            <a:ext cx="9001125" cy="97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26670" tIns="26670" rIns="26670" bIns="2667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smtClean="0">
                <a:sym typeface="Helvetica Neue Light" charset="0"/>
              </a:rPr>
              <a:t>Click to edit Master title style</a:t>
            </a:r>
          </a:p>
        </p:txBody>
      </p:sp>
      <p:sp>
        <p:nvSpPr>
          <p:cNvPr id="9220" name="Line 3"/>
          <p:cNvSpPr>
            <a:spLocks noChangeShapeType="1"/>
          </p:cNvSpPr>
          <p:nvPr/>
        </p:nvSpPr>
        <p:spPr bwMode="auto">
          <a:xfrm>
            <a:off x="664369" y="1384300"/>
            <a:ext cx="8952905" cy="0"/>
          </a:xfrm>
          <a:prstGeom prst="line">
            <a:avLst/>
          </a:prstGeom>
          <a:noFill/>
          <a:ln w="12700">
            <a:solidFill>
              <a:srgbClr val="88888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5pPr>
      <a:lvl6pPr marL="192024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6pPr>
      <a:lvl7pPr marL="384048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7pPr>
      <a:lvl8pPr marL="576072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8pPr>
      <a:lvl9pPr marL="768096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9pPr>
    </p:titleStyle>
    <p:bodyStyle>
      <a:lvl1pPr marL="160020" indent="-160020" algn="l" rtl="0" eaLnBrk="0" fontAlgn="base" hangingPunct="0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1pPr>
      <a:lvl2pPr marL="394716" indent="-160020" algn="l" rtl="0" eaLnBrk="0" fontAlgn="base" hangingPunct="0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2pPr>
      <a:lvl3pPr marL="661416" indent="-160020" algn="l" rtl="0" eaLnBrk="0" fontAlgn="base" hangingPunct="0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3pPr>
      <a:lvl4pPr marL="922782" indent="-160020" algn="l" rtl="0" eaLnBrk="0" fontAlgn="base" hangingPunct="0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4pPr>
      <a:lvl5pPr marL="1178814" indent="-160020" algn="l" rtl="0" eaLnBrk="0" fontAlgn="base" hangingPunct="0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5pPr>
      <a:lvl6pPr marL="1370838" indent="-160020" algn="l" rtl="0" fontAlgn="base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6pPr>
      <a:lvl7pPr marL="1562862" indent="-160020" algn="l" rtl="0" fontAlgn="base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7pPr>
      <a:lvl8pPr marL="1754886" indent="-160020" algn="l" rtl="0" fontAlgn="base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8pPr>
      <a:lvl9pPr marL="1946910" indent="-160020" algn="l" rtl="0" fontAlgn="base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s-ES"/>
      </a:defPPr>
      <a:lvl1pPr marL="0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2938" y="1631950"/>
            <a:ext cx="9001125" cy="461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26670" tIns="26670" rIns="26670" bIns="266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smtClean="0">
                <a:sym typeface="Helvetica Neue" charset="0"/>
              </a:rPr>
              <a:t>Click to edit Master text styles</a:t>
            </a:r>
          </a:p>
          <a:p>
            <a:pPr lvl="1"/>
            <a:r>
              <a:rPr lang="en-US" altLang="es-ES" smtClean="0">
                <a:sym typeface="Helvetica Neue" charset="0"/>
              </a:rPr>
              <a:t>Second level</a:t>
            </a:r>
          </a:p>
          <a:p>
            <a:pPr lvl="2"/>
            <a:r>
              <a:rPr lang="en-US" altLang="es-ES" smtClean="0">
                <a:sym typeface="Helvetica Neue" charset="0"/>
              </a:rPr>
              <a:t>Third level</a:t>
            </a:r>
          </a:p>
          <a:p>
            <a:pPr lvl="3"/>
            <a:r>
              <a:rPr lang="en-US" altLang="es-ES" smtClean="0">
                <a:sym typeface="Helvetica Neue" charset="0"/>
              </a:rPr>
              <a:t>Fourth level</a:t>
            </a:r>
          </a:p>
          <a:p>
            <a:pPr lvl="4"/>
            <a:r>
              <a:rPr lang="en-US" altLang="es-ES" smtClean="0">
                <a:sym typeface="Helvetica Neue" charset="0"/>
              </a:rPr>
              <a:t>Fifth level</a:t>
            </a: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42938" y="234950"/>
            <a:ext cx="9001125" cy="97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26670" tIns="26670" rIns="26670" bIns="2667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smtClean="0">
                <a:sym typeface="Helvetica Neue Light" charset="0"/>
              </a:rPr>
              <a:t>Click to edit Master title style</a:t>
            </a:r>
          </a:p>
        </p:txBody>
      </p:sp>
      <p:sp>
        <p:nvSpPr>
          <p:cNvPr id="10244" name="Line 3"/>
          <p:cNvSpPr>
            <a:spLocks noChangeShapeType="1"/>
          </p:cNvSpPr>
          <p:nvPr/>
        </p:nvSpPr>
        <p:spPr bwMode="auto">
          <a:xfrm>
            <a:off x="664369" y="1384300"/>
            <a:ext cx="8952905" cy="0"/>
          </a:xfrm>
          <a:prstGeom prst="line">
            <a:avLst/>
          </a:prstGeom>
          <a:noFill/>
          <a:ln w="12700">
            <a:solidFill>
              <a:srgbClr val="88888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5pPr>
      <a:lvl6pPr marL="192024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6pPr>
      <a:lvl7pPr marL="384048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7pPr>
      <a:lvl8pPr marL="576072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8pPr>
      <a:lvl9pPr marL="768096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9pPr>
    </p:titleStyle>
    <p:bodyStyle>
      <a:lvl1pPr marL="160020" indent="-160020" algn="l" rtl="0" eaLnBrk="0" fontAlgn="base" hangingPunct="0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1pPr>
      <a:lvl2pPr marL="394716" indent="-160020" algn="l" rtl="0" eaLnBrk="0" fontAlgn="base" hangingPunct="0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2pPr>
      <a:lvl3pPr marL="661416" indent="-160020" algn="l" rtl="0" eaLnBrk="0" fontAlgn="base" hangingPunct="0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3pPr>
      <a:lvl4pPr marL="922782" indent="-160020" algn="l" rtl="0" eaLnBrk="0" fontAlgn="base" hangingPunct="0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4pPr>
      <a:lvl5pPr marL="1178814" indent="-160020" algn="l" rtl="0" eaLnBrk="0" fontAlgn="base" hangingPunct="0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5pPr>
      <a:lvl6pPr marL="1370838" indent="-160020" algn="l" rtl="0" fontAlgn="base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6pPr>
      <a:lvl7pPr marL="1562862" indent="-160020" algn="l" rtl="0" fontAlgn="base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7pPr>
      <a:lvl8pPr marL="1754886" indent="-160020" algn="l" rtl="0" fontAlgn="base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8pPr>
      <a:lvl9pPr marL="1946910" indent="-160020" algn="l" rtl="0" fontAlgn="base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s-ES"/>
      </a:defPPr>
      <a:lvl1pPr marL="0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2937" y="1631950"/>
            <a:ext cx="4071938" cy="461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26670" tIns="26670" rIns="26670" bIns="266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smtClean="0">
                <a:sym typeface="Helvetica Neue" charset="0"/>
              </a:rPr>
              <a:t>Click to edit Master text styles</a:t>
            </a:r>
          </a:p>
          <a:p>
            <a:pPr lvl="1"/>
            <a:r>
              <a:rPr lang="en-US" altLang="es-ES" smtClean="0">
                <a:sym typeface="Helvetica Neue" charset="0"/>
              </a:rPr>
              <a:t>Second level</a:t>
            </a:r>
          </a:p>
          <a:p>
            <a:pPr lvl="2"/>
            <a:r>
              <a:rPr lang="en-US" altLang="es-ES" smtClean="0">
                <a:sym typeface="Helvetica Neue" charset="0"/>
              </a:rPr>
              <a:t>Third level</a:t>
            </a:r>
          </a:p>
          <a:p>
            <a:pPr lvl="3"/>
            <a:r>
              <a:rPr lang="en-US" altLang="es-ES" smtClean="0">
                <a:sym typeface="Helvetica Neue" charset="0"/>
              </a:rPr>
              <a:t>Fourth level</a:t>
            </a:r>
          </a:p>
          <a:p>
            <a:pPr lvl="4"/>
            <a:r>
              <a:rPr lang="en-US" altLang="es-ES" smtClean="0">
                <a:sym typeface="Helvetica Neue" charset="0"/>
              </a:rPr>
              <a:t>Fifth level</a:t>
            </a: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42938" y="234950"/>
            <a:ext cx="9001125" cy="97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26670" tIns="26670" rIns="26670" bIns="2667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smtClean="0">
                <a:sym typeface="Helvetica Neue Light" charset="0"/>
              </a:rPr>
              <a:t>Click to edit Master title style</a:t>
            </a:r>
          </a:p>
        </p:txBody>
      </p:sp>
      <p:sp>
        <p:nvSpPr>
          <p:cNvPr id="11268" name="Line 3"/>
          <p:cNvSpPr>
            <a:spLocks noChangeShapeType="1"/>
          </p:cNvSpPr>
          <p:nvPr/>
        </p:nvSpPr>
        <p:spPr bwMode="auto">
          <a:xfrm>
            <a:off x="664369" y="1384300"/>
            <a:ext cx="8952905" cy="0"/>
          </a:xfrm>
          <a:prstGeom prst="line">
            <a:avLst/>
          </a:prstGeom>
          <a:noFill/>
          <a:ln w="12700">
            <a:solidFill>
              <a:srgbClr val="88888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5pPr>
      <a:lvl6pPr marL="192024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6pPr>
      <a:lvl7pPr marL="384048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7pPr>
      <a:lvl8pPr marL="576072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8pPr>
      <a:lvl9pPr marL="768096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9pPr>
    </p:titleStyle>
    <p:bodyStyle>
      <a:lvl1pPr marL="160020" indent="-160020" algn="l" rtl="0" eaLnBrk="0" fontAlgn="base" hangingPunct="0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1pPr>
      <a:lvl2pPr marL="394716" indent="-160020" algn="l" rtl="0" eaLnBrk="0" fontAlgn="base" hangingPunct="0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2pPr>
      <a:lvl3pPr marL="661416" indent="-160020" algn="l" rtl="0" eaLnBrk="0" fontAlgn="base" hangingPunct="0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3pPr>
      <a:lvl4pPr marL="922782" indent="-160020" algn="l" rtl="0" eaLnBrk="0" fontAlgn="base" hangingPunct="0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4pPr>
      <a:lvl5pPr marL="1178814" indent="-160020" algn="l" rtl="0" eaLnBrk="0" fontAlgn="base" hangingPunct="0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5pPr>
      <a:lvl6pPr marL="1370838" indent="-160020" algn="l" rtl="0" fontAlgn="base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6pPr>
      <a:lvl7pPr marL="1562862" indent="-160020" algn="l" rtl="0" fontAlgn="base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7pPr>
      <a:lvl8pPr marL="1754886" indent="-160020" algn="l" rtl="0" fontAlgn="base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8pPr>
      <a:lvl9pPr marL="1946910" indent="-160020" algn="l" rtl="0" fontAlgn="base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s-ES"/>
      </a:defPPr>
      <a:lvl1pPr marL="0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34697" y="1631950"/>
            <a:ext cx="3482578" cy="461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26670" tIns="26670" rIns="26670" bIns="266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smtClean="0">
                <a:sym typeface="Helvetica Neue" charset="0"/>
              </a:rPr>
              <a:t>Click to edit Master text styles</a:t>
            </a:r>
          </a:p>
          <a:p>
            <a:pPr lvl="1"/>
            <a:r>
              <a:rPr lang="en-US" altLang="es-ES" smtClean="0">
                <a:sym typeface="Helvetica Neue" charset="0"/>
              </a:rPr>
              <a:t>Second level</a:t>
            </a:r>
          </a:p>
          <a:p>
            <a:pPr lvl="2"/>
            <a:r>
              <a:rPr lang="en-US" altLang="es-ES" smtClean="0">
                <a:sym typeface="Helvetica Neue" charset="0"/>
              </a:rPr>
              <a:t>Third level</a:t>
            </a:r>
          </a:p>
          <a:p>
            <a:pPr lvl="3"/>
            <a:r>
              <a:rPr lang="en-US" altLang="es-ES" smtClean="0">
                <a:sym typeface="Helvetica Neue" charset="0"/>
              </a:rPr>
              <a:t>Fourth level</a:t>
            </a:r>
          </a:p>
          <a:p>
            <a:pPr lvl="4"/>
            <a:r>
              <a:rPr lang="en-US" altLang="es-ES" smtClean="0">
                <a:sym typeface="Helvetica Neue" charset="0"/>
              </a:rPr>
              <a:t>Fifth level</a:t>
            </a: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42938" y="234950"/>
            <a:ext cx="9001125" cy="97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26670" tIns="26670" rIns="26670" bIns="2667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smtClean="0">
                <a:sym typeface="Helvetica Neue Light" charset="0"/>
              </a:rPr>
              <a:t>Click to edit Master title style</a:t>
            </a:r>
          </a:p>
        </p:txBody>
      </p:sp>
      <p:sp>
        <p:nvSpPr>
          <p:cNvPr id="12292" name="Line 3"/>
          <p:cNvSpPr>
            <a:spLocks noChangeShapeType="1"/>
          </p:cNvSpPr>
          <p:nvPr/>
        </p:nvSpPr>
        <p:spPr bwMode="auto">
          <a:xfrm>
            <a:off x="664369" y="1384300"/>
            <a:ext cx="8952905" cy="0"/>
          </a:xfrm>
          <a:prstGeom prst="line">
            <a:avLst/>
          </a:prstGeom>
          <a:noFill/>
          <a:ln w="12700">
            <a:solidFill>
              <a:srgbClr val="88888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5pPr>
      <a:lvl6pPr marL="192024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6pPr>
      <a:lvl7pPr marL="384048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7pPr>
      <a:lvl8pPr marL="576072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8pPr>
      <a:lvl9pPr marL="768096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9pPr>
    </p:titleStyle>
    <p:bodyStyle>
      <a:lvl1pPr marL="160020" indent="-160020" algn="l" rtl="0" eaLnBrk="0" fontAlgn="base" hangingPunct="0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1pPr>
      <a:lvl2pPr marL="394716" indent="-160020" algn="l" rtl="0" eaLnBrk="0" fontAlgn="base" hangingPunct="0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2pPr>
      <a:lvl3pPr marL="661416" indent="-160020" algn="l" rtl="0" eaLnBrk="0" fontAlgn="base" hangingPunct="0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3pPr>
      <a:lvl4pPr marL="922782" indent="-160020" algn="l" rtl="0" eaLnBrk="0" fontAlgn="base" hangingPunct="0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4pPr>
      <a:lvl5pPr marL="1178814" indent="-160020" algn="l" rtl="0" eaLnBrk="0" fontAlgn="base" hangingPunct="0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5pPr>
      <a:lvl6pPr marL="1370838" indent="-160020" algn="l" rtl="0" fontAlgn="base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6pPr>
      <a:lvl7pPr marL="1562862" indent="-160020" algn="l" rtl="0" fontAlgn="base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7pPr>
      <a:lvl8pPr marL="1754886" indent="-160020" algn="l" rtl="0" fontAlgn="base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8pPr>
      <a:lvl9pPr marL="1946910" indent="-160020" algn="l" rtl="0" fontAlgn="base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s-ES"/>
      </a:defPPr>
      <a:lvl1pPr marL="0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2938" y="742950"/>
            <a:ext cx="9001125" cy="536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26670" tIns="26670" rIns="26670" bIns="266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smtClean="0">
                <a:sym typeface="Helvetica Neue" charset="0"/>
              </a:rPr>
              <a:t>Click to edit Master text styles</a:t>
            </a:r>
          </a:p>
          <a:p>
            <a:pPr lvl="1"/>
            <a:r>
              <a:rPr lang="en-US" altLang="es-ES" smtClean="0">
                <a:sym typeface="Helvetica Neue" charset="0"/>
              </a:rPr>
              <a:t>Second level</a:t>
            </a:r>
          </a:p>
          <a:p>
            <a:pPr lvl="2"/>
            <a:r>
              <a:rPr lang="en-US" altLang="es-ES" smtClean="0">
                <a:sym typeface="Helvetica Neue" charset="0"/>
              </a:rPr>
              <a:t>Third level</a:t>
            </a:r>
          </a:p>
          <a:p>
            <a:pPr lvl="3"/>
            <a:r>
              <a:rPr lang="en-US" altLang="es-ES" smtClean="0">
                <a:sym typeface="Helvetica Neue" charset="0"/>
              </a:rPr>
              <a:t>Fourth level</a:t>
            </a:r>
          </a:p>
          <a:p>
            <a:pPr lvl="4"/>
            <a:r>
              <a:rPr lang="en-US" altLang="es-ES" smtClean="0">
                <a:sym typeface="Helvetica Neue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5pPr>
      <a:lvl6pPr marL="192024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6pPr>
      <a:lvl7pPr marL="384048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7pPr>
      <a:lvl8pPr marL="576072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8pPr>
      <a:lvl9pPr marL="768096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9pPr>
    </p:titleStyle>
    <p:bodyStyle>
      <a:lvl1pPr marL="160020" indent="-160020" algn="l" rtl="0" eaLnBrk="0" fontAlgn="base" hangingPunct="0">
        <a:spcBef>
          <a:spcPts val="357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1pPr>
      <a:lvl2pPr marL="394716" indent="-160020" algn="l" rtl="0" eaLnBrk="0" fontAlgn="base" hangingPunct="0">
        <a:spcBef>
          <a:spcPts val="357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2pPr>
      <a:lvl3pPr marL="661416" indent="-160020" algn="l" rtl="0" eaLnBrk="0" fontAlgn="base" hangingPunct="0">
        <a:spcBef>
          <a:spcPts val="357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3pPr>
      <a:lvl4pPr marL="922782" indent="-160020" algn="l" rtl="0" eaLnBrk="0" fontAlgn="base" hangingPunct="0">
        <a:spcBef>
          <a:spcPts val="357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4pPr>
      <a:lvl5pPr marL="1178814" indent="-160020" algn="l" rtl="0" eaLnBrk="0" fontAlgn="base" hangingPunct="0">
        <a:spcBef>
          <a:spcPts val="357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5pPr>
      <a:lvl6pPr marL="1370838" indent="-160020" algn="l" rtl="0" fontAlgn="base">
        <a:spcBef>
          <a:spcPts val="357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6pPr>
      <a:lvl7pPr marL="1562862" indent="-160020" algn="l" rtl="0" fontAlgn="base">
        <a:spcBef>
          <a:spcPts val="357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7pPr>
      <a:lvl8pPr marL="1754886" indent="-160020" algn="l" rtl="0" fontAlgn="base">
        <a:spcBef>
          <a:spcPts val="357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8pPr>
      <a:lvl9pPr marL="1946910" indent="-160020" algn="l" rtl="0" fontAlgn="base">
        <a:spcBef>
          <a:spcPts val="357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s-ES"/>
      </a:defPPr>
      <a:lvl1pPr marL="0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Line 1"/>
          <p:cNvSpPr>
            <a:spLocks noChangeShapeType="1"/>
          </p:cNvSpPr>
          <p:nvPr/>
        </p:nvSpPr>
        <p:spPr bwMode="auto">
          <a:xfrm flipH="1">
            <a:off x="6322219" y="5613401"/>
            <a:ext cx="0" cy="1000125"/>
          </a:xfrm>
          <a:prstGeom prst="line">
            <a:avLst/>
          </a:prstGeom>
          <a:noFill/>
          <a:ln w="12700">
            <a:solidFill>
              <a:srgbClr val="88888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93670" y="5969000"/>
            <a:ext cx="3504009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26670" tIns="26670" rIns="26670" bIns="266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smtClean="0">
                <a:sym typeface="Helvetica Neue" charset="0"/>
              </a:rPr>
              <a:t>Click to edit Master text styles</a:t>
            </a:r>
          </a:p>
          <a:p>
            <a:pPr lvl="1"/>
            <a:r>
              <a:rPr lang="en-US" altLang="es-ES" smtClean="0">
                <a:sym typeface="Helvetica Neue" charset="0"/>
              </a:rPr>
              <a:t>Second level</a:t>
            </a:r>
          </a:p>
          <a:p>
            <a:pPr lvl="2"/>
            <a:r>
              <a:rPr lang="en-US" altLang="es-ES" smtClean="0">
                <a:sym typeface="Helvetica Neue" charset="0"/>
              </a:rPr>
              <a:t>Third level</a:t>
            </a:r>
          </a:p>
          <a:p>
            <a:pPr lvl="3"/>
            <a:r>
              <a:rPr lang="en-US" altLang="es-ES" smtClean="0">
                <a:sym typeface="Helvetica Neue" charset="0"/>
              </a:rPr>
              <a:t>Fourth level</a:t>
            </a:r>
          </a:p>
          <a:p>
            <a:pPr lvl="4"/>
            <a:r>
              <a:rPr lang="en-US" altLang="es-ES" smtClean="0">
                <a:sym typeface="Helvetica Neue" charset="0"/>
              </a:rPr>
              <a:t>Fifth level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89322" y="5473700"/>
            <a:ext cx="5829300" cy="119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26670" tIns="26670" rIns="26670" bIns="2667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smtClean="0">
                <a:sym typeface="Helvetica Neue Light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</p:sldLayoutIdLst>
  <p:transition/>
  <p:txStyles>
    <p:titleStyle>
      <a:lvl1pPr algn="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5pPr>
      <a:lvl6pPr marL="192024" algn="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6pPr>
      <a:lvl7pPr marL="384048" algn="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7pPr>
      <a:lvl8pPr marL="576072" algn="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8pPr>
      <a:lvl9pPr marL="768096" algn="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9pPr>
    </p:titleStyle>
    <p:bodyStyle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999999"/>
          </a:solidFill>
          <a:latin typeface="+mn-lt"/>
          <a:ea typeface="+mn-ea"/>
          <a:cs typeface="+mn-cs"/>
          <a:sym typeface="Helvetica Neue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999999"/>
          </a:solidFill>
          <a:latin typeface="+mn-lt"/>
          <a:ea typeface="+mn-ea"/>
          <a:cs typeface="+mn-cs"/>
          <a:sym typeface="Helvetica Neue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999999"/>
          </a:solidFill>
          <a:latin typeface="+mn-lt"/>
          <a:ea typeface="+mn-ea"/>
          <a:cs typeface="+mn-cs"/>
          <a:sym typeface="Helvetica Neue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999999"/>
          </a:solidFill>
          <a:latin typeface="+mn-lt"/>
          <a:ea typeface="+mn-ea"/>
          <a:cs typeface="+mn-cs"/>
          <a:sym typeface="Helvetica Neue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999999"/>
          </a:solidFill>
          <a:latin typeface="+mn-lt"/>
          <a:ea typeface="+mn-ea"/>
          <a:cs typeface="+mn-cs"/>
          <a:sym typeface="Helvetica Neue" charset="0"/>
        </a:defRPr>
      </a:lvl5pPr>
      <a:lvl6pPr marL="192024" algn="l" rtl="0" fontAlgn="base">
        <a:spcBef>
          <a:spcPct val="0"/>
        </a:spcBef>
        <a:spcAft>
          <a:spcPct val="0"/>
        </a:spcAft>
        <a:defRPr sz="1400">
          <a:solidFill>
            <a:srgbClr val="999999"/>
          </a:solidFill>
          <a:latin typeface="+mn-lt"/>
          <a:ea typeface="+mn-ea"/>
          <a:cs typeface="+mn-cs"/>
          <a:sym typeface="Helvetica Neue" charset="0"/>
        </a:defRPr>
      </a:lvl6pPr>
      <a:lvl7pPr marL="384048" algn="l" rtl="0" fontAlgn="base">
        <a:spcBef>
          <a:spcPct val="0"/>
        </a:spcBef>
        <a:spcAft>
          <a:spcPct val="0"/>
        </a:spcAft>
        <a:defRPr sz="1400">
          <a:solidFill>
            <a:srgbClr val="999999"/>
          </a:solidFill>
          <a:latin typeface="+mn-lt"/>
          <a:ea typeface="+mn-ea"/>
          <a:cs typeface="+mn-cs"/>
          <a:sym typeface="Helvetica Neue" charset="0"/>
        </a:defRPr>
      </a:lvl7pPr>
      <a:lvl8pPr marL="576072" algn="l" rtl="0" fontAlgn="base">
        <a:spcBef>
          <a:spcPct val="0"/>
        </a:spcBef>
        <a:spcAft>
          <a:spcPct val="0"/>
        </a:spcAft>
        <a:defRPr sz="1400">
          <a:solidFill>
            <a:srgbClr val="999999"/>
          </a:solidFill>
          <a:latin typeface="+mn-lt"/>
          <a:ea typeface="+mn-ea"/>
          <a:cs typeface="+mn-cs"/>
          <a:sym typeface="Helvetica Neue" charset="0"/>
        </a:defRPr>
      </a:lvl8pPr>
      <a:lvl9pPr marL="768096" algn="l" rtl="0" fontAlgn="base">
        <a:spcBef>
          <a:spcPct val="0"/>
        </a:spcBef>
        <a:spcAft>
          <a:spcPct val="0"/>
        </a:spcAft>
        <a:defRPr sz="1400">
          <a:solidFill>
            <a:srgbClr val="999999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s-ES"/>
      </a:defPPr>
      <a:lvl1pPr marL="0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42938" y="234950"/>
            <a:ext cx="9001125" cy="97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26670" tIns="26670" rIns="26670" bIns="2667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smtClean="0">
                <a:sym typeface="Helvetica Neue Light" charset="0"/>
              </a:rPr>
              <a:t>Click to edit Master title style</a:t>
            </a:r>
          </a:p>
        </p:txBody>
      </p:sp>
      <p:sp>
        <p:nvSpPr>
          <p:cNvPr id="15363" name="Line 2"/>
          <p:cNvSpPr>
            <a:spLocks noChangeShapeType="1"/>
          </p:cNvSpPr>
          <p:nvPr/>
        </p:nvSpPr>
        <p:spPr bwMode="auto">
          <a:xfrm>
            <a:off x="664369" y="1384300"/>
            <a:ext cx="8952905" cy="0"/>
          </a:xfrm>
          <a:prstGeom prst="line">
            <a:avLst/>
          </a:prstGeom>
          <a:noFill/>
          <a:ln w="12700">
            <a:solidFill>
              <a:srgbClr val="88888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5pPr>
      <a:lvl6pPr marL="192024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6pPr>
      <a:lvl7pPr marL="384048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7pPr>
      <a:lvl8pPr marL="576072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8pPr>
      <a:lvl9pPr marL="768096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9pPr>
    </p:titleStyle>
    <p:bodyStyle>
      <a:lvl1pPr marL="160020" indent="-160020" algn="l" rtl="0" eaLnBrk="0" fontAlgn="base" hangingPunct="0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1pPr>
      <a:lvl2pPr marL="421386" indent="-160020" algn="l" rtl="0" eaLnBrk="0" fontAlgn="base" hangingPunct="0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2pPr>
      <a:lvl3pPr marL="688086" indent="-160020" algn="l" rtl="0" eaLnBrk="0" fontAlgn="base" hangingPunct="0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3pPr>
      <a:lvl4pPr marL="949452" indent="-160020" algn="l" rtl="0" eaLnBrk="0" fontAlgn="base" hangingPunct="0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4pPr>
      <a:lvl5pPr marL="1205484" indent="-160020" algn="l" rtl="0" eaLnBrk="0" fontAlgn="base" hangingPunct="0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5pPr>
      <a:lvl6pPr marL="1397508" indent="-160020" algn="l" rtl="0" fontAlgn="base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6pPr>
      <a:lvl7pPr marL="1589532" indent="-160020" algn="l" rtl="0" fontAlgn="base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7pPr>
      <a:lvl8pPr marL="1781556" indent="-160020" algn="l" rtl="0" fontAlgn="base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8pPr>
      <a:lvl9pPr marL="1973580" indent="-160020" algn="l" rtl="0" fontAlgn="base">
        <a:spcBef>
          <a:spcPts val="2604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s-ES"/>
      </a:defPPr>
      <a:lvl1pPr marL="0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2938" y="3524250"/>
            <a:ext cx="3857625" cy="223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26670" tIns="26670" rIns="26670" bIns="266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smtClean="0">
                <a:sym typeface="Helvetica Neue" charset="0"/>
              </a:rPr>
              <a:t>Click to edit Master text styles</a:t>
            </a:r>
          </a:p>
          <a:p>
            <a:pPr lvl="1"/>
            <a:r>
              <a:rPr lang="en-US" altLang="es-ES" smtClean="0">
                <a:sym typeface="Helvetica Neue" charset="0"/>
              </a:rPr>
              <a:t>Second level</a:t>
            </a:r>
          </a:p>
          <a:p>
            <a:pPr lvl="2"/>
            <a:r>
              <a:rPr lang="en-US" altLang="es-ES" smtClean="0">
                <a:sym typeface="Helvetica Neue" charset="0"/>
              </a:rPr>
              <a:t>Third level</a:t>
            </a:r>
          </a:p>
          <a:p>
            <a:pPr lvl="3"/>
            <a:r>
              <a:rPr lang="en-US" altLang="es-ES" smtClean="0">
                <a:sym typeface="Helvetica Neue" charset="0"/>
              </a:rPr>
              <a:t>Fourth level</a:t>
            </a:r>
          </a:p>
          <a:p>
            <a:pPr lvl="4"/>
            <a:r>
              <a:rPr lang="en-US" altLang="es-ES" smtClean="0">
                <a:sym typeface="Helvetica Neue" charset="0"/>
              </a:rPr>
              <a:t>Fifth level</a:t>
            </a:r>
          </a:p>
        </p:txBody>
      </p:sp>
      <p:sp>
        <p:nvSpPr>
          <p:cNvPr id="16387" name="Line 2"/>
          <p:cNvSpPr>
            <a:spLocks noChangeShapeType="1"/>
          </p:cNvSpPr>
          <p:nvPr/>
        </p:nvSpPr>
        <p:spPr bwMode="auto">
          <a:xfrm>
            <a:off x="664369" y="3340100"/>
            <a:ext cx="3814763" cy="0"/>
          </a:xfrm>
          <a:prstGeom prst="line">
            <a:avLst/>
          </a:prstGeom>
          <a:noFill/>
          <a:ln w="12700">
            <a:solidFill>
              <a:srgbClr val="88888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42938" y="927100"/>
            <a:ext cx="3857625" cy="223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26670" tIns="26670" rIns="26670" bIns="2667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smtClean="0">
                <a:sym typeface="Helvetica Neue Light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5pPr>
      <a:lvl6pPr marL="192024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6pPr>
      <a:lvl7pPr marL="384048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7pPr>
      <a:lvl8pPr marL="576072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8pPr>
      <a:lvl9pPr marL="768096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9pPr>
    </p:titleStyle>
    <p:bodyStyle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5pPr>
      <a:lvl6pPr marL="192024" algn="l" rtl="0" fontAlgn="base">
        <a:spcBef>
          <a:spcPct val="0"/>
        </a:spcBef>
        <a:spcAft>
          <a:spcPct val="0"/>
        </a:spcAft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6pPr>
      <a:lvl7pPr marL="384048" algn="l" rtl="0" fontAlgn="base">
        <a:spcBef>
          <a:spcPct val="0"/>
        </a:spcBef>
        <a:spcAft>
          <a:spcPct val="0"/>
        </a:spcAft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7pPr>
      <a:lvl8pPr marL="576072" algn="l" rtl="0" fontAlgn="base">
        <a:spcBef>
          <a:spcPct val="0"/>
        </a:spcBef>
        <a:spcAft>
          <a:spcPct val="0"/>
        </a:spcAft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8pPr>
      <a:lvl9pPr marL="768096" algn="l" rtl="0" fontAlgn="base">
        <a:spcBef>
          <a:spcPct val="0"/>
        </a:spcBef>
        <a:spcAft>
          <a:spcPct val="0"/>
        </a:spcAft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s-ES"/>
      </a:defPPr>
      <a:lvl1pPr marL="0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2938" y="3524250"/>
            <a:ext cx="9001125" cy="223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26670" tIns="26670" rIns="26670" bIns="266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smtClean="0">
                <a:sym typeface="Helvetica Neue" charset="0"/>
              </a:rPr>
              <a:t>Click to edit Master text styles</a:t>
            </a:r>
          </a:p>
          <a:p>
            <a:pPr lvl="1"/>
            <a:r>
              <a:rPr lang="en-US" altLang="es-ES" smtClean="0">
                <a:sym typeface="Helvetica Neue" charset="0"/>
              </a:rPr>
              <a:t>Second level</a:t>
            </a:r>
          </a:p>
          <a:p>
            <a:pPr lvl="2"/>
            <a:r>
              <a:rPr lang="en-US" altLang="es-ES" smtClean="0">
                <a:sym typeface="Helvetica Neue" charset="0"/>
              </a:rPr>
              <a:t>Third level</a:t>
            </a:r>
          </a:p>
          <a:p>
            <a:pPr lvl="3"/>
            <a:r>
              <a:rPr lang="en-US" altLang="es-ES" smtClean="0">
                <a:sym typeface="Helvetica Neue" charset="0"/>
              </a:rPr>
              <a:t>Fourth level</a:t>
            </a:r>
          </a:p>
          <a:p>
            <a:pPr lvl="4"/>
            <a:r>
              <a:rPr lang="en-US" altLang="es-ES" smtClean="0">
                <a:sym typeface="Helvetica Neue" charset="0"/>
              </a:rPr>
              <a:t>Fifth level</a:t>
            </a:r>
          </a:p>
        </p:txBody>
      </p:sp>
      <p:sp>
        <p:nvSpPr>
          <p:cNvPr id="17411" name="Line 2"/>
          <p:cNvSpPr>
            <a:spLocks noChangeShapeType="1"/>
          </p:cNvSpPr>
          <p:nvPr/>
        </p:nvSpPr>
        <p:spPr bwMode="auto">
          <a:xfrm>
            <a:off x="664369" y="3340100"/>
            <a:ext cx="8952905" cy="0"/>
          </a:xfrm>
          <a:prstGeom prst="line">
            <a:avLst/>
          </a:prstGeom>
          <a:noFill/>
          <a:ln w="12700">
            <a:solidFill>
              <a:srgbClr val="88888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42938" y="927100"/>
            <a:ext cx="9001125" cy="223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26670" tIns="26670" rIns="26670" bIns="2667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smtClean="0">
                <a:sym typeface="Helvetica Neue Light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5pPr>
      <a:lvl6pPr marL="192024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6pPr>
      <a:lvl7pPr marL="384048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7pPr>
      <a:lvl8pPr marL="576072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8pPr>
      <a:lvl9pPr marL="768096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9pPr>
    </p:titleStyle>
    <p:bodyStyle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5pPr>
      <a:lvl6pPr marL="192024" algn="l" rtl="0" fontAlgn="base">
        <a:spcBef>
          <a:spcPct val="0"/>
        </a:spcBef>
        <a:spcAft>
          <a:spcPct val="0"/>
        </a:spcAft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6pPr>
      <a:lvl7pPr marL="384048" algn="l" rtl="0" fontAlgn="base">
        <a:spcBef>
          <a:spcPct val="0"/>
        </a:spcBef>
        <a:spcAft>
          <a:spcPct val="0"/>
        </a:spcAft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7pPr>
      <a:lvl8pPr marL="576072" algn="l" rtl="0" fontAlgn="base">
        <a:spcBef>
          <a:spcPct val="0"/>
        </a:spcBef>
        <a:spcAft>
          <a:spcPct val="0"/>
        </a:spcAft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8pPr>
      <a:lvl9pPr marL="768096" algn="l" rtl="0" fontAlgn="base">
        <a:spcBef>
          <a:spcPct val="0"/>
        </a:spcBef>
        <a:spcAft>
          <a:spcPct val="0"/>
        </a:spcAft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s-ES"/>
      </a:defPPr>
      <a:lvl1pPr marL="0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42938" y="2311400"/>
            <a:ext cx="9001125" cy="223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26670" tIns="26670" rIns="26670" bIns="2667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smtClean="0">
                <a:sym typeface="Helvetica Neue Light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5pPr>
      <a:lvl6pPr marL="192024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6pPr>
      <a:lvl7pPr marL="384048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7pPr>
      <a:lvl8pPr marL="576072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8pPr>
      <a:lvl9pPr marL="768096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9pPr>
    </p:titleStyle>
    <p:bodyStyle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5pPr>
      <a:lvl6pPr marL="192024" algn="l" rtl="0" fontAlgn="base">
        <a:spcBef>
          <a:spcPct val="0"/>
        </a:spcBef>
        <a:spcAft>
          <a:spcPct val="0"/>
        </a:spcAft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6pPr>
      <a:lvl7pPr marL="384048" algn="l" rtl="0" fontAlgn="base">
        <a:spcBef>
          <a:spcPct val="0"/>
        </a:spcBef>
        <a:spcAft>
          <a:spcPct val="0"/>
        </a:spcAft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7pPr>
      <a:lvl8pPr marL="576072" algn="l" rtl="0" fontAlgn="base">
        <a:spcBef>
          <a:spcPct val="0"/>
        </a:spcBef>
        <a:spcAft>
          <a:spcPct val="0"/>
        </a:spcAft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8pPr>
      <a:lvl9pPr marL="768096" algn="l" rtl="0" fontAlgn="base">
        <a:spcBef>
          <a:spcPct val="0"/>
        </a:spcBef>
        <a:spcAft>
          <a:spcPct val="0"/>
        </a:spcAft>
        <a:defRPr sz="14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s-ES"/>
      </a:defPPr>
      <a:lvl1pPr marL="0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" algn="l" defTabSz="384048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19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20.png"/><Relationship Id="rId9" Type="http://schemas.microsoft.com/office/2007/relationships/diagramDrawing" Target="../diagrams/drawing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8828" y="3897313"/>
            <a:ext cx="9001125" cy="194389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8405" tIns="19202" rIns="0" bIns="19202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es-ES" sz="2000" dirty="0" err="1"/>
              <a:t>Máster</a:t>
            </a:r>
            <a:r>
              <a:rPr lang="en-US" altLang="es-ES" sz="2000" dirty="0"/>
              <a:t> </a:t>
            </a:r>
            <a:r>
              <a:rPr lang="en-US" altLang="es-ES" sz="2000" dirty="0" err="1"/>
              <a:t>en</a:t>
            </a:r>
            <a:r>
              <a:rPr lang="en-US" altLang="es-ES" sz="2000" dirty="0"/>
              <a:t> </a:t>
            </a:r>
            <a:r>
              <a:rPr lang="en-US" altLang="es-ES" sz="2000" dirty="0" err="1"/>
              <a:t>edificación</a:t>
            </a:r>
            <a:r>
              <a:rPr lang="en-US" altLang="es-ES" sz="2000" dirty="0"/>
              <a:t>. </a:t>
            </a:r>
          </a:p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altLang="es-ES" sz="1600" dirty="0"/>
          </a:p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es-ES" sz="1600" dirty="0" err="1"/>
              <a:t>Trabajo</a:t>
            </a:r>
            <a:r>
              <a:rPr lang="en-US" altLang="es-ES" sz="1600" dirty="0"/>
              <a:t> final de </a:t>
            </a:r>
            <a:r>
              <a:rPr lang="en-US" altLang="es-ES" sz="1600" dirty="0" err="1"/>
              <a:t>Máster</a:t>
            </a:r>
            <a:endParaRPr lang="en-US" altLang="es-ES" sz="1600" dirty="0"/>
          </a:p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altLang="es-ES" dirty="0" smtClean="0"/>
          </a:p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altLang="es-ES" dirty="0" smtClean="0"/>
          </a:p>
          <a:p>
            <a:pPr marL="0" lvl="3" indent="0"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es-ES" dirty="0" err="1" smtClean="0">
                <a:latin typeface="Helvetica Neue Light" charset="0"/>
                <a:ea typeface="Helvetica Neue Light" charset="0"/>
                <a:cs typeface="Helvetica Neue Light" charset="0"/>
                <a:sym typeface="Helvetica Neue Light" charset="0"/>
              </a:rPr>
              <a:t>Autor</a:t>
            </a:r>
            <a:r>
              <a:rPr lang="en-US" altLang="es-ES" dirty="0" smtClean="0">
                <a:latin typeface="Helvetica Neue Light" charset="0"/>
                <a:ea typeface="Helvetica Neue Light" charset="0"/>
                <a:cs typeface="Helvetica Neue Light" charset="0"/>
                <a:sym typeface="Helvetica Neue Light" charset="0"/>
              </a:rPr>
              <a:t>/a </a:t>
            </a:r>
            <a:r>
              <a:rPr lang="en-US" altLang="es-ES" dirty="0">
                <a:latin typeface="Helvetica Neue Light" charset="0"/>
                <a:ea typeface="Helvetica Neue Light" charset="0"/>
                <a:cs typeface="Helvetica Neue Light" charset="0"/>
                <a:sym typeface="Helvetica Neue Light" charset="0"/>
              </a:rPr>
              <a:t> </a:t>
            </a:r>
            <a:r>
              <a:rPr lang="en-US" altLang="es-ES" dirty="0" smtClean="0">
                <a:latin typeface="Helvetica Neue Light" charset="0"/>
                <a:ea typeface="Helvetica Neue Light" charset="0"/>
                <a:cs typeface="Helvetica Neue Light" charset="0"/>
                <a:sym typeface="Helvetica Neue Light" charset="0"/>
              </a:rPr>
              <a:t>              </a:t>
            </a:r>
            <a:r>
              <a:rPr lang="en-US" altLang="es-ES" dirty="0" smtClean="0">
                <a:latin typeface="Helvetica Neue Light" charset="0"/>
                <a:ea typeface="Helvetica Neue Light" charset="0"/>
                <a:cs typeface="Helvetica Neue Light" charset="0"/>
                <a:sym typeface="Helvetica Neue Light" charset="0"/>
              </a:rPr>
              <a:t>	</a:t>
            </a:r>
            <a:r>
              <a:rPr lang="en-US" altLang="es-ES" dirty="0">
                <a:latin typeface="Helvetica Neue Light" charset="0"/>
                <a:ea typeface="Helvetica Neue Light" charset="0"/>
                <a:cs typeface="Helvetica Neue Light" charset="0"/>
                <a:sym typeface="Helvetica Neue Light" charset="0"/>
              </a:rPr>
              <a:t>	</a:t>
            </a:r>
            <a:r>
              <a:rPr lang="en-US" altLang="es-ES" dirty="0" smtClean="0">
                <a:latin typeface="Helvetica Neue Light" charset="0"/>
                <a:ea typeface="Helvetica Neue Light" charset="0"/>
                <a:cs typeface="Helvetica Neue Light" charset="0"/>
                <a:sym typeface="Helvetica Neue Light" charset="0"/>
              </a:rPr>
              <a:t>              </a:t>
            </a:r>
            <a:r>
              <a:rPr lang="en-US" altLang="es-ES" dirty="0" smtClean="0">
                <a:latin typeface="Helvetica Neue Light" charset="0"/>
                <a:ea typeface="Helvetica Neue Light" charset="0"/>
                <a:cs typeface="Helvetica Neue Light" charset="0"/>
                <a:sym typeface="Helvetica Neue Light" charset="0"/>
              </a:rPr>
              <a:t> </a:t>
            </a:r>
            <a:r>
              <a:rPr lang="en-US" altLang="es-ES" sz="1300" dirty="0">
                <a:latin typeface="Helvetica Neue Light" charset="0"/>
                <a:ea typeface="Helvetica Neue Light" charset="0"/>
                <a:cs typeface="Helvetica Neue Light" charset="0"/>
                <a:sym typeface="Helvetica Neue Light" charset="0"/>
              </a:rPr>
              <a:t>Alejandro Cases </a:t>
            </a:r>
            <a:r>
              <a:rPr lang="en-US" altLang="es-ES" sz="1300" dirty="0" err="1">
                <a:latin typeface="Helvetica Neue Light" charset="0"/>
                <a:ea typeface="Helvetica Neue Light" charset="0"/>
                <a:cs typeface="Helvetica Neue Light" charset="0"/>
                <a:sym typeface="Helvetica Neue Light" charset="0"/>
              </a:rPr>
              <a:t>Gorbe</a:t>
            </a:r>
            <a:endParaRPr lang="en-US" altLang="es-ES" dirty="0" smtClean="0">
              <a:latin typeface="Helvetica Neue Light" charset="0"/>
              <a:sym typeface="Helvetica Neue Light" charset="0"/>
            </a:endParaRPr>
          </a:p>
          <a:p>
            <a:pPr marL="0" lvl="3" indent="0"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es-ES" dirty="0" smtClean="0">
                <a:latin typeface="Helvetica Neue Light" charset="0"/>
                <a:ea typeface="Helvetica Neue Light" charset="0"/>
                <a:cs typeface="Helvetica Neue Light" charset="0"/>
                <a:sym typeface="Helvetica Neue Light" charset="0"/>
              </a:rPr>
              <a:t>Tutor/a                                                           </a:t>
            </a:r>
            <a:r>
              <a:rPr lang="en-US" altLang="es-ES" sz="1300" dirty="0">
                <a:latin typeface="Helvetica Neue Light" charset="0"/>
                <a:ea typeface="Helvetica Neue Light" charset="0"/>
                <a:cs typeface="Helvetica Neue Light" charset="0"/>
                <a:sym typeface="Helvetica Neue Light" charset="0"/>
              </a:rPr>
              <a:t>Elena Navarro Pastor</a:t>
            </a:r>
            <a:endParaRPr lang="en-US" altLang="es-ES" dirty="0" smtClean="0">
              <a:latin typeface="Helvetica Neue Light" charset="0"/>
              <a:sym typeface="Helvetica Neue Light" charset="0"/>
            </a:endParaRPr>
          </a:p>
          <a:p>
            <a:pPr marL="0" lvl="3" indent="0"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es-ES" dirty="0" err="1" smtClean="0">
                <a:latin typeface="Helvetica Neue Light" charset="0"/>
                <a:ea typeface="Helvetica Neue Light" charset="0"/>
                <a:cs typeface="Helvetica Neue Light" charset="0"/>
                <a:sym typeface="Helvetica Neue Light" charset="0"/>
              </a:rPr>
              <a:t>Curso</a:t>
            </a:r>
            <a:r>
              <a:rPr lang="en-US" altLang="es-ES" dirty="0" smtClean="0">
                <a:latin typeface="Helvetica Neue Light" charset="0"/>
                <a:ea typeface="Helvetica Neue Light" charset="0"/>
                <a:cs typeface="Helvetica Neue Light" charset="0"/>
                <a:sym typeface="Helvetica Neue Light" charset="0"/>
              </a:rPr>
              <a:t>                                                             </a:t>
            </a:r>
            <a:r>
              <a:rPr lang="en-US" altLang="es-ES" sz="1300" dirty="0">
                <a:latin typeface="Helvetica Neue Light" charset="0"/>
                <a:ea typeface="Helvetica Neue Light" charset="0"/>
                <a:cs typeface="Helvetica Neue Light" charset="0"/>
                <a:sym typeface="Helvetica Neue Light" charset="0"/>
              </a:rPr>
              <a:t>2014 - 2015</a:t>
            </a:r>
            <a:endParaRPr lang="en-US" altLang="es-ES" sz="1300" dirty="0">
              <a:latin typeface="Helvetica Neue Light" charset="0"/>
              <a:sym typeface="Helvetica Neue Light" charset="0"/>
            </a:endParaRP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2642" y="177008"/>
            <a:ext cx="2995018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1372" y="107950"/>
            <a:ext cx="2859560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Freeform 4"/>
          <p:cNvSpPr>
            <a:spLocks/>
          </p:cNvSpPr>
          <p:nvPr/>
        </p:nvSpPr>
        <p:spPr bwMode="auto">
          <a:xfrm>
            <a:off x="6852642" y="-19844"/>
            <a:ext cx="3445074" cy="6939757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2147483647 w 21600"/>
              <a:gd name="T9" fmla="*/ 0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600" h="21600">
                <a:moveTo>
                  <a:pt x="21588" y="0"/>
                </a:moveTo>
                <a:lnTo>
                  <a:pt x="0" y="21589"/>
                </a:lnTo>
                <a:lnTo>
                  <a:pt x="21600" y="21600"/>
                </a:lnTo>
                <a:lnTo>
                  <a:pt x="21588" y="0"/>
                </a:lnTo>
                <a:close/>
                <a:moveTo>
                  <a:pt x="21588" y="0"/>
                </a:moveTo>
              </a:path>
            </a:pathLst>
          </a:custGeom>
          <a:solidFill>
            <a:srgbClr val="FF5308">
              <a:alpha val="39999"/>
            </a:srgbClr>
          </a:solidFill>
          <a:ln w="25400" cap="flat">
            <a:solidFill>
              <a:schemeClr val="tx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19462" name="Rectangle 5"/>
          <p:cNvSpPr>
            <a:spLocks/>
          </p:cNvSpPr>
          <p:nvPr/>
        </p:nvSpPr>
        <p:spPr bwMode="auto">
          <a:xfrm>
            <a:off x="-42862" y="1879600"/>
            <a:ext cx="10324505" cy="1837532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9463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363971" y="1988841"/>
            <a:ext cx="7803865" cy="149215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50195"/>
                  </a:scheme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8405" tIns="19202" rIns="0" bIns="19202" numCol="1" anchor="b" anchorCtr="0" compatLnSpc="1">
            <a:prstTxWarp prst="textNoShape">
              <a:avLst/>
            </a:prstTxWarp>
          </a:bodyPr>
          <a:lstStyle/>
          <a:p>
            <a:pPr algn="just"/>
            <a:r>
              <a:rPr lang="es-ES" altLang="es-ES" b="1" dirty="0"/>
              <a:t>“LA GESTIÓN DE LA DIVERSIDAD EN LAS </a:t>
            </a:r>
            <a:r>
              <a:rPr lang="es-ES" altLang="es-ES" b="1" dirty="0" smtClean="0"/>
              <a:t>EMPRESAS CONSTRUCTORAS </a:t>
            </a:r>
            <a:r>
              <a:rPr lang="es-ES" altLang="es-ES" b="1" dirty="0"/>
              <a:t>NACIONALES. ¿MITO O REALIDAD?“</a:t>
            </a:r>
            <a:endParaRPr lang="en-US" altLang="es-ES" dirty="0">
              <a:latin typeface="Helvetica Neue Black Condensed" charset="0"/>
              <a:ea typeface="ヒラギノ角ゴ ProN W6" charset="0"/>
              <a:cs typeface="ヒラギノ角ゴ ProN W6" charset="0"/>
              <a:sym typeface="Helvetica Neue Black Condensed" charset="0"/>
            </a:endParaRPr>
          </a:p>
        </p:txBody>
      </p:sp>
      <p:sp>
        <p:nvSpPr>
          <p:cNvPr id="19464" name="Freeform 8"/>
          <p:cNvSpPr>
            <a:spLocks/>
          </p:cNvSpPr>
          <p:nvPr/>
        </p:nvSpPr>
        <p:spPr bwMode="auto">
          <a:xfrm>
            <a:off x="6974533" y="2218532"/>
            <a:ext cx="3327202" cy="474345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2147483647 w 21600"/>
              <a:gd name="T9" fmla="*/ 0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21496"/>
                </a:lnTo>
                <a:lnTo>
                  <a:pt x="21507" y="21600"/>
                </a:lnTo>
                <a:lnTo>
                  <a:pt x="21600" y="0"/>
                </a:lnTo>
                <a:close/>
                <a:moveTo>
                  <a:pt x="21600" y="0"/>
                </a:moveTo>
              </a:path>
            </a:pathLst>
          </a:custGeom>
          <a:solidFill>
            <a:srgbClr val="808080">
              <a:alpha val="29803"/>
            </a:srgbClr>
          </a:solidFill>
          <a:ln w="25400" cap="flat">
            <a:solidFill>
              <a:schemeClr val="tx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/>
          </p:cNvSpPr>
          <p:nvPr/>
        </p:nvSpPr>
        <p:spPr bwMode="auto">
          <a:xfrm>
            <a:off x="-21431" y="5613400"/>
            <a:ext cx="10324505" cy="635000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20483" name="Rectangle 2"/>
          <p:cNvSpPr>
            <a:spLocks/>
          </p:cNvSpPr>
          <p:nvPr/>
        </p:nvSpPr>
        <p:spPr bwMode="auto">
          <a:xfrm>
            <a:off x="889397" y="5594350"/>
            <a:ext cx="900112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50195"/>
                  </a:schemeClr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algn="l" eaLnBrk="1" hangingPunct="1"/>
            <a:r>
              <a:rPr lang="en-US" altLang="es-ES" sz="340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Índice</a:t>
            </a:r>
          </a:p>
        </p:txBody>
      </p:sp>
      <p:sp>
        <p:nvSpPr>
          <p:cNvPr id="20484" name="Freeform 3"/>
          <p:cNvSpPr>
            <a:spLocks/>
          </p:cNvSpPr>
          <p:nvPr/>
        </p:nvSpPr>
        <p:spPr bwMode="auto">
          <a:xfrm rot="-5389841">
            <a:off x="3835475" y="-4005386"/>
            <a:ext cx="2456657" cy="10435679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2147483647 w 21600"/>
              <a:gd name="T9" fmla="*/ 0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600" h="21600">
                <a:moveTo>
                  <a:pt x="21588" y="0"/>
                </a:moveTo>
                <a:lnTo>
                  <a:pt x="0" y="21589"/>
                </a:lnTo>
                <a:lnTo>
                  <a:pt x="21600" y="21600"/>
                </a:lnTo>
                <a:lnTo>
                  <a:pt x="21588" y="0"/>
                </a:lnTo>
                <a:close/>
                <a:moveTo>
                  <a:pt x="21588" y="0"/>
                </a:moveTo>
              </a:path>
            </a:pathLst>
          </a:custGeom>
          <a:solidFill>
            <a:srgbClr val="FF5308">
              <a:alpha val="39999"/>
            </a:srgbClr>
          </a:solidFill>
          <a:ln w="25400" cap="flat">
            <a:solidFill>
              <a:schemeClr val="tx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s-ES"/>
          </a:p>
        </p:txBody>
      </p:sp>
      <p:grpSp>
        <p:nvGrpSpPr>
          <p:cNvPr id="20485" name="Group 15"/>
          <p:cNvGrpSpPr>
            <a:grpSpLocks/>
          </p:cNvGrpSpPr>
          <p:nvPr/>
        </p:nvGrpSpPr>
        <p:grpSpPr bwMode="auto">
          <a:xfrm>
            <a:off x="2948808" y="1698625"/>
            <a:ext cx="3661395" cy="3453606"/>
            <a:chOff x="-309" y="-184"/>
            <a:chExt cx="5467" cy="4351"/>
          </a:xfrm>
        </p:grpSpPr>
        <p:sp>
          <p:nvSpPr>
            <p:cNvPr id="20487" name="Rectangle 5"/>
            <p:cNvSpPr>
              <a:spLocks/>
            </p:cNvSpPr>
            <p:nvPr/>
          </p:nvSpPr>
          <p:spPr bwMode="auto">
            <a:xfrm>
              <a:off x="-298" y="-184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6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Introducción</a:t>
              </a:r>
              <a:endParaRPr lang="en-US" altLang="es-ES" sz="1600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  <p:sp>
          <p:nvSpPr>
            <p:cNvPr id="20488" name="Rectangle 6"/>
            <p:cNvSpPr>
              <a:spLocks/>
            </p:cNvSpPr>
            <p:nvPr/>
          </p:nvSpPr>
          <p:spPr bwMode="auto">
            <a:xfrm>
              <a:off x="-298" y="443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6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Objetivos</a:t>
              </a:r>
              <a:endParaRPr lang="en-US" altLang="es-ES" sz="1600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  <p:sp>
          <p:nvSpPr>
            <p:cNvPr id="20489" name="Rectangle 7"/>
            <p:cNvSpPr>
              <a:spLocks/>
            </p:cNvSpPr>
            <p:nvPr/>
          </p:nvSpPr>
          <p:spPr bwMode="auto">
            <a:xfrm>
              <a:off x="-298" y="1804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6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</a:t>
              </a:r>
              <a:r>
                <a:rPr lang="en-US" altLang="es-ES" sz="16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gestión</a:t>
              </a:r>
              <a:r>
                <a:rPr lang="en-US" altLang="es-ES" sz="16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de la </a:t>
              </a:r>
              <a:r>
                <a:rPr lang="en-US" altLang="es-ES" sz="16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diversidad</a:t>
              </a:r>
              <a:endParaRPr lang="en-US" altLang="es-ES" sz="1600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  <p:sp>
          <p:nvSpPr>
            <p:cNvPr id="20490" name="Rectangle 8"/>
            <p:cNvSpPr>
              <a:spLocks/>
            </p:cNvSpPr>
            <p:nvPr/>
          </p:nvSpPr>
          <p:spPr bwMode="auto">
            <a:xfrm>
              <a:off x="-309" y="2439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6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Metodología</a:t>
              </a:r>
              <a:endParaRPr lang="en-US" altLang="es-ES" sz="1600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  <p:sp>
          <p:nvSpPr>
            <p:cNvPr id="20491" name="Rectangle 9"/>
            <p:cNvSpPr>
              <a:spLocks/>
            </p:cNvSpPr>
            <p:nvPr/>
          </p:nvSpPr>
          <p:spPr bwMode="auto">
            <a:xfrm>
              <a:off x="-298" y="3165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6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Resultados</a:t>
              </a:r>
              <a:endParaRPr lang="en-US" altLang="es-ES" sz="1600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  <p:sp>
          <p:nvSpPr>
            <p:cNvPr id="20492" name="Rectangle 10"/>
            <p:cNvSpPr>
              <a:spLocks/>
            </p:cNvSpPr>
            <p:nvPr/>
          </p:nvSpPr>
          <p:spPr bwMode="auto">
            <a:xfrm>
              <a:off x="-309" y="3703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6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Conclusiones</a:t>
              </a:r>
              <a:endParaRPr lang="en-US" altLang="es-ES" sz="1600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  <p:sp>
          <p:nvSpPr>
            <p:cNvPr id="20493" name="Rectangle 14"/>
            <p:cNvSpPr>
              <a:spLocks/>
            </p:cNvSpPr>
            <p:nvPr/>
          </p:nvSpPr>
          <p:spPr bwMode="auto">
            <a:xfrm>
              <a:off x="-298" y="1089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6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</a:t>
              </a:r>
              <a:r>
                <a:rPr lang="en-US" altLang="es-ES" sz="16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mujer</a:t>
              </a:r>
              <a:r>
                <a:rPr lang="en-US" altLang="es-ES" sz="16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</a:t>
              </a:r>
              <a:r>
                <a:rPr lang="en-US" altLang="es-ES" sz="16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en</a:t>
              </a:r>
              <a:r>
                <a:rPr lang="en-US" altLang="es-ES" sz="16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el sector de la </a:t>
              </a:r>
              <a:r>
                <a:rPr lang="en-US" altLang="es-ES" sz="16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construcción</a:t>
              </a:r>
              <a:endParaRPr lang="en-US" altLang="es-ES" sz="1600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</p:grpSp>
      <p:sp>
        <p:nvSpPr>
          <p:cNvPr id="21520" name="Rectangle 16"/>
          <p:cNvSpPr>
            <a:spLocks/>
          </p:cNvSpPr>
          <p:nvPr/>
        </p:nvSpPr>
        <p:spPr bwMode="auto">
          <a:xfrm>
            <a:off x="2397621" y="1748403"/>
            <a:ext cx="466130" cy="3007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>
                    <a:alpha val="39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>
            <a:lvl1pPr algn="l">
              <a:defRPr sz="1200">
                <a:solidFill>
                  <a:schemeClr val="tx1"/>
                </a:solidFill>
                <a:latin typeface="Helvetica Neue Light" charset="0"/>
              </a:defRPr>
            </a:lvl1pPr>
            <a:lvl2pPr algn="l">
              <a:defRPr sz="1200">
                <a:solidFill>
                  <a:schemeClr val="tx1"/>
                </a:solidFill>
                <a:latin typeface="Helvetica Neue Light" charset="0"/>
              </a:defRPr>
            </a:lvl2pPr>
            <a:lvl3pPr algn="l">
              <a:defRPr sz="1200">
                <a:solidFill>
                  <a:schemeClr val="tx1"/>
                </a:solidFill>
                <a:latin typeface="Helvetica Neue Light" charset="0"/>
              </a:defRPr>
            </a:lvl3pPr>
            <a:lvl4pPr algn="l">
              <a:defRPr sz="1200">
                <a:solidFill>
                  <a:schemeClr val="tx1"/>
                </a:solidFill>
                <a:latin typeface="Helvetica Neue Light" charset="0"/>
              </a:defRPr>
            </a:lvl4pPr>
            <a:lvl5pPr algn="l">
              <a:defRPr sz="1200">
                <a:solidFill>
                  <a:schemeClr val="tx1"/>
                </a:solidFill>
                <a:latin typeface="Helvetica Neue Light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9pPr>
          </a:lstStyle>
          <a:p>
            <a:pPr algn="ctr">
              <a:lnSpc>
                <a:spcPct val="50000"/>
              </a:lnSpc>
              <a:defRPr/>
            </a:pPr>
            <a:r>
              <a:rPr lang="en-US" altLang="es-ES" sz="2300" dirty="0" smtClean="0">
                <a:solidFill>
                  <a:srgbClr val="FF53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1</a:t>
            </a:r>
          </a:p>
          <a:p>
            <a:pPr algn="ctr">
              <a:lnSpc>
                <a:spcPct val="50000"/>
              </a:lnSpc>
              <a:defRPr/>
            </a:pPr>
            <a:endParaRPr lang="en-US" altLang="es-ES" sz="2300" dirty="0">
              <a:solidFill>
                <a:srgbClr val="FF53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 Black Condensed" charset="0"/>
              <a:ea typeface="Helvetica Neue Black Condensed" charset="0"/>
              <a:cs typeface="Helvetica Neue Black Condensed" charset="0"/>
              <a:sym typeface="Helvetica Neue Black Condensed" charset="0"/>
            </a:endParaRPr>
          </a:p>
          <a:p>
            <a:pPr algn="ctr">
              <a:lnSpc>
                <a:spcPct val="50000"/>
              </a:lnSpc>
              <a:defRPr/>
            </a:pPr>
            <a:endParaRPr lang="en-US" altLang="es-ES" sz="2300" dirty="0">
              <a:solidFill>
                <a:srgbClr val="FF53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 Black Condensed" charset="0"/>
              <a:ea typeface="Helvetica Neue Black Condensed" charset="0"/>
              <a:cs typeface="Helvetica Neue Black Condensed" charset="0"/>
              <a:sym typeface="Helvetica Neue Black Condensed" charset="0"/>
            </a:endParaRPr>
          </a:p>
          <a:p>
            <a:pPr algn="ctr">
              <a:lnSpc>
                <a:spcPct val="50000"/>
              </a:lnSpc>
              <a:defRPr/>
            </a:pPr>
            <a:r>
              <a:rPr lang="en-US" altLang="es-ES" sz="2300" dirty="0" smtClean="0">
                <a:solidFill>
                  <a:srgbClr val="FF53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2</a:t>
            </a:r>
          </a:p>
          <a:p>
            <a:pPr algn="ctr">
              <a:lnSpc>
                <a:spcPct val="50000"/>
              </a:lnSpc>
              <a:defRPr/>
            </a:pPr>
            <a:endParaRPr lang="en-US" altLang="es-ES" sz="2300" dirty="0">
              <a:solidFill>
                <a:srgbClr val="FF53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 Black Condensed" charset="0"/>
              <a:ea typeface="Helvetica Neue Black Condensed" charset="0"/>
              <a:cs typeface="Helvetica Neue Black Condensed" charset="0"/>
              <a:sym typeface="Helvetica Neue Black Condensed" charset="0"/>
            </a:endParaRPr>
          </a:p>
          <a:p>
            <a:pPr algn="ctr">
              <a:lnSpc>
                <a:spcPct val="50000"/>
              </a:lnSpc>
              <a:defRPr/>
            </a:pPr>
            <a:endParaRPr lang="en-US" altLang="es-ES" sz="2300" dirty="0">
              <a:solidFill>
                <a:srgbClr val="FF53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 Black Condensed" charset="0"/>
              <a:ea typeface="Helvetica Neue Black Condensed" charset="0"/>
              <a:cs typeface="Helvetica Neue Black Condensed" charset="0"/>
              <a:sym typeface="Helvetica Neue Black Condensed" charset="0"/>
            </a:endParaRPr>
          </a:p>
          <a:p>
            <a:pPr algn="ctr">
              <a:lnSpc>
                <a:spcPct val="50000"/>
              </a:lnSpc>
              <a:defRPr/>
            </a:pPr>
            <a:r>
              <a:rPr lang="en-US" altLang="es-ES" sz="2300" dirty="0" smtClean="0">
                <a:solidFill>
                  <a:srgbClr val="FF53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3</a:t>
            </a:r>
          </a:p>
          <a:p>
            <a:pPr algn="ctr">
              <a:lnSpc>
                <a:spcPct val="50000"/>
              </a:lnSpc>
              <a:defRPr/>
            </a:pPr>
            <a:endParaRPr lang="en-US" altLang="es-ES" sz="2300" dirty="0">
              <a:solidFill>
                <a:srgbClr val="FF53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 Black Condensed" charset="0"/>
              <a:ea typeface="Helvetica Neue Black Condensed" charset="0"/>
              <a:cs typeface="Helvetica Neue Black Condensed" charset="0"/>
              <a:sym typeface="Helvetica Neue Black Condensed" charset="0"/>
            </a:endParaRPr>
          </a:p>
          <a:p>
            <a:pPr algn="ctr">
              <a:lnSpc>
                <a:spcPct val="50000"/>
              </a:lnSpc>
              <a:defRPr/>
            </a:pPr>
            <a:endParaRPr lang="en-US" altLang="es-ES" sz="2300" dirty="0">
              <a:solidFill>
                <a:srgbClr val="FF53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 Black Condensed" charset="0"/>
              <a:ea typeface="Helvetica Neue Black Condensed" charset="0"/>
              <a:cs typeface="Helvetica Neue Black Condensed" charset="0"/>
              <a:sym typeface="Helvetica Neue Black Condensed" charset="0"/>
            </a:endParaRPr>
          </a:p>
          <a:p>
            <a:pPr algn="ctr">
              <a:lnSpc>
                <a:spcPct val="50000"/>
              </a:lnSpc>
              <a:defRPr/>
            </a:pPr>
            <a:r>
              <a:rPr lang="en-US" altLang="es-ES" sz="2300" dirty="0" smtClean="0">
                <a:solidFill>
                  <a:srgbClr val="FF53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4</a:t>
            </a:r>
          </a:p>
          <a:p>
            <a:pPr algn="ctr">
              <a:lnSpc>
                <a:spcPct val="50000"/>
              </a:lnSpc>
              <a:defRPr/>
            </a:pPr>
            <a:endParaRPr lang="en-US" altLang="es-ES" sz="2300" dirty="0">
              <a:solidFill>
                <a:srgbClr val="FF53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 Black Condensed" charset="0"/>
              <a:ea typeface="Helvetica Neue Black Condensed" charset="0"/>
              <a:cs typeface="Helvetica Neue Black Condensed" charset="0"/>
              <a:sym typeface="Helvetica Neue Black Condensed" charset="0"/>
            </a:endParaRPr>
          </a:p>
          <a:p>
            <a:pPr algn="ctr">
              <a:lnSpc>
                <a:spcPct val="50000"/>
              </a:lnSpc>
              <a:defRPr/>
            </a:pPr>
            <a:endParaRPr lang="en-US" altLang="es-ES" sz="2300" dirty="0">
              <a:solidFill>
                <a:srgbClr val="FF53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 Black Condensed" charset="0"/>
              <a:ea typeface="Helvetica Neue Black Condensed" charset="0"/>
              <a:cs typeface="Helvetica Neue Black Condensed" charset="0"/>
              <a:sym typeface="Helvetica Neue Black Condensed" charset="0"/>
            </a:endParaRPr>
          </a:p>
          <a:p>
            <a:pPr algn="ctr">
              <a:lnSpc>
                <a:spcPct val="50000"/>
              </a:lnSpc>
              <a:defRPr/>
            </a:pPr>
            <a:r>
              <a:rPr lang="en-US" altLang="es-ES" sz="2300" dirty="0" smtClean="0">
                <a:solidFill>
                  <a:srgbClr val="FF53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5</a:t>
            </a:r>
          </a:p>
          <a:p>
            <a:pPr algn="ctr">
              <a:lnSpc>
                <a:spcPct val="50000"/>
              </a:lnSpc>
              <a:defRPr/>
            </a:pPr>
            <a:endParaRPr lang="en-US" altLang="es-ES" sz="2300" dirty="0">
              <a:solidFill>
                <a:srgbClr val="FF53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 Black Condensed" charset="0"/>
              <a:ea typeface="Helvetica Neue Black Condensed" charset="0"/>
              <a:cs typeface="Helvetica Neue Black Condensed" charset="0"/>
              <a:sym typeface="Helvetica Neue Black Condensed" charset="0"/>
            </a:endParaRPr>
          </a:p>
          <a:p>
            <a:pPr algn="ctr">
              <a:lnSpc>
                <a:spcPct val="50000"/>
              </a:lnSpc>
              <a:defRPr/>
            </a:pPr>
            <a:endParaRPr lang="en-US" altLang="es-ES" sz="2300" dirty="0">
              <a:solidFill>
                <a:srgbClr val="FF53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 Black Condensed" charset="0"/>
              <a:ea typeface="Helvetica Neue Black Condensed" charset="0"/>
              <a:cs typeface="Helvetica Neue Black Condensed" charset="0"/>
              <a:sym typeface="Helvetica Neue Black Condensed" charset="0"/>
            </a:endParaRPr>
          </a:p>
          <a:p>
            <a:pPr algn="ctr">
              <a:lnSpc>
                <a:spcPct val="50000"/>
              </a:lnSpc>
              <a:defRPr/>
            </a:pPr>
            <a:r>
              <a:rPr lang="en-US" altLang="es-ES" sz="2300" dirty="0" smtClean="0">
                <a:solidFill>
                  <a:srgbClr val="FF53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6</a:t>
            </a:r>
          </a:p>
          <a:p>
            <a:pPr algn="ctr">
              <a:lnSpc>
                <a:spcPct val="50000"/>
              </a:lnSpc>
              <a:defRPr/>
            </a:pPr>
            <a:endParaRPr lang="en-US" altLang="es-ES" sz="2300" dirty="0">
              <a:solidFill>
                <a:srgbClr val="FF53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 Black Condensed" charset="0"/>
              <a:ea typeface="Helvetica Neue Black Condensed" charset="0"/>
              <a:cs typeface="Helvetica Neue Black Condensed" charset="0"/>
              <a:sym typeface="Helvetica Neue Black Condensed" charset="0"/>
            </a:endParaRPr>
          </a:p>
          <a:p>
            <a:pPr algn="ctr">
              <a:lnSpc>
                <a:spcPct val="50000"/>
              </a:lnSpc>
              <a:defRPr/>
            </a:pPr>
            <a:endParaRPr lang="en-US" altLang="es-ES" sz="2300" dirty="0">
              <a:solidFill>
                <a:srgbClr val="FF53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 Black Condensed" charset="0"/>
              <a:ea typeface="Helvetica Neue Black Condensed" charset="0"/>
              <a:cs typeface="Helvetica Neue Black Condensed" charset="0"/>
              <a:sym typeface="Helvetica Neue Black Condensed" charset="0"/>
            </a:endParaRPr>
          </a:p>
          <a:p>
            <a:pPr algn="ctr">
              <a:lnSpc>
                <a:spcPct val="50000"/>
              </a:lnSpc>
              <a:defRPr/>
            </a:pPr>
            <a:r>
              <a:rPr lang="en-US" altLang="es-ES" sz="2300" dirty="0">
                <a:solidFill>
                  <a:srgbClr val="FF53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7</a:t>
            </a:r>
          </a:p>
          <a:p>
            <a:pPr algn="ctr">
              <a:lnSpc>
                <a:spcPct val="50000"/>
              </a:lnSpc>
              <a:defRPr/>
            </a:pPr>
            <a:endParaRPr lang="en-US" altLang="es-ES" sz="2300" dirty="0">
              <a:solidFill>
                <a:srgbClr val="FF53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 Black Condensed" charset="0"/>
              <a:ea typeface="Helvetica Neue Black Condensed" charset="0"/>
              <a:cs typeface="Helvetica Neue Black Condensed" charset="0"/>
              <a:sym typeface="Helvetica Neue Black Condensed" charset="0"/>
            </a:endParaRPr>
          </a:p>
          <a:p>
            <a:pPr algn="ctr">
              <a:lnSpc>
                <a:spcPct val="50000"/>
              </a:lnSpc>
              <a:defRPr/>
            </a:pPr>
            <a:endParaRPr lang="en-US" altLang="es-ES" sz="2300" dirty="0">
              <a:solidFill>
                <a:srgbClr val="FF53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 Black Condensed" charset="0"/>
              <a:ea typeface="Helvetica Neue Black Condensed" charset="0"/>
              <a:cs typeface="Helvetica Neue Black Condensed" charset="0"/>
              <a:sym typeface="Helvetica Neue Black Condensed" charset="0"/>
            </a:endParaRPr>
          </a:p>
          <a:p>
            <a:pPr algn="ctr">
              <a:lnSpc>
                <a:spcPct val="50000"/>
              </a:lnSpc>
              <a:defRPr/>
            </a:pPr>
            <a:endParaRPr lang="en-US" altLang="es-ES" sz="2300" dirty="0">
              <a:solidFill>
                <a:srgbClr val="FF53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 Black Condensed" charset="0"/>
              <a:ea typeface="Helvetica Neue Black Condensed" charset="0"/>
              <a:cs typeface="Helvetica Neue Black Condensed" charset="0"/>
              <a:sym typeface="Helvetica Neue Black Condensed" charset="0"/>
            </a:endParaRPr>
          </a:p>
          <a:p>
            <a:pPr algn="ctr">
              <a:lnSpc>
                <a:spcPct val="50000"/>
              </a:lnSpc>
              <a:defRPr/>
            </a:pPr>
            <a:endParaRPr lang="en-US" altLang="es-ES" sz="2300" dirty="0">
              <a:solidFill>
                <a:srgbClr val="FF53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 Black Condensed" charset="0"/>
              <a:ea typeface="Helvetica Neue Black Condensed" charset="0"/>
              <a:cs typeface="Helvetica Neue Black Condensed" charset="0"/>
              <a:sym typeface="Helvetica Neue Black Condensed" charset="0"/>
            </a:endParaRPr>
          </a:p>
          <a:p>
            <a:pPr algn="ctr">
              <a:lnSpc>
                <a:spcPct val="50000"/>
              </a:lnSpc>
              <a:defRPr/>
            </a:pPr>
            <a:endParaRPr lang="en-US" altLang="es-ES" sz="2300" dirty="0">
              <a:solidFill>
                <a:srgbClr val="FF53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 Black Condensed" charset="0"/>
              <a:ea typeface="Helvetica Neue Black Condensed" charset="0"/>
              <a:cs typeface="Helvetica Neue Black Condensed" charset="0"/>
              <a:sym typeface="Helvetica Neue Black Condensed" charset="0"/>
            </a:endParaRPr>
          </a:p>
          <a:p>
            <a:pPr algn="ctr">
              <a:lnSpc>
                <a:spcPct val="50000"/>
              </a:lnSpc>
              <a:defRPr/>
            </a:pPr>
            <a:endParaRPr lang="en-US" altLang="es-ES" sz="2300" dirty="0">
              <a:solidFill>
                <a:srgbClr val="FF53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 Black Condensed" charset="0"/>
              <a:ea typeface="Helvetica Neue Black Condensed" charset="0"/>
              <a:cs typeface="Helvetica Neue Black Condensed" charset="0"/>
              <a:sym typeface="Helvetica Neue Black Condensed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/>
          </p:cNvSpPr>
          <p:nvPr/>
        </p:nvSpPr>
        <p:spPr bwMode="auto">
          <a:xfrm>
            <a:off x="-21431" y="0"/>
            <a:ext cx="1701775" cy="6860382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21513" name="Freeform 15"/>
          <p:cNvSpPr>
            <a:spLocks/>
          </p:cNvSpPr>
          <p:nvPr/>
        </p:nvSpPr>
        <p:spPr bwMode="auto">
          <a:xfrm rot="16200000">
            <a:off x="7486452" y="-1003499"/>
            <a:ext cx="1797050" cy="3804047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2147483647 w 21600"/>
              <a:gd name="T9" fmla="*/ 0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600" h="21600">
                <a:moveTo>
                  <a:pt x="21588" y="0"/>
                </a:moveTo>
                <a:lnTo>
                  <a:pt x="0" y="21589"/>
                </a:lnTo>
                <a:lnTo>
                  <a:pt x="21600" y="21600"/>
                </a:lnTo>
                <a:lnTo>
                  <a:pt x="21588" y="0"/>
                </a:lnTo>
                <a:close/>
                <a:moveTo>
                  <a:pt x="21588" y="0"/>
                </a:moveTo>
              </a:path>
            </a:pathLst>
          </a:custGeom>
          <a:solidFill>
            <a:srgbClr val="FF5308">
              <a:alpha val="39999"/>
            </a:srgbClr>
          </a:solidFill>
          <a:ln w="25400" cap="flat">
            <a:solidFill>
              <a:schemeClr val="tx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21514" name="Freeform 16"/>
          <p:cNvSpPr>
            <a:spLocks/>
          </p:cNvSpPr>
          <p:nvPr/>
        </p:nvSpPr>
        <p:spPr bwMode="auto">
          <a:xfrm rot="16200000">
            <a:off x="8169225" y="-500857"/>
            <a:ext cx="1612900" cy="261461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2147483647 w 21600"/>
              <a:gd name="T9" fmla="*/ 0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21496"/>
                </a:lnTo>
                <a:lnTo>
                  <a:pt x="21507" y="21600"/>
                </a:lnTo>
                <a:lnTo>
                  <a:pt x="21600" y="0"/>
                </a:lnTo>
                <a:close/>
                <a:moveTo>
                  <a:pt x="21600" y="0"/>
                </a:moveTo>
              </a:path>
            </a:pathLst>
          </a:custGeom>
          <a:solidFill>
            <a:srgbClr val="808080">
              <a:alpha val="29803"/>
            </a:srgbClr>
          </a:solidFill>
          <a:ln w="25400" cap="flat">
            <a:solidFill>
              <a:schemeClr val="tx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s-ES"/>
          </a:p>
        </p:txBody>
      </p:sp>
      <p:grpSp>
        <p:nvGrpSpPr>
          <p:cNvPr id="21515" name="Group 15"/>
          <p:cNvGrpSpPr>
            <a:grpSpLocks/>
          </p:cNvGrpSpPr>
          <p:nvPr/>
        </p:nvGrpSpPr>
        <p:grpSpPr bwMode="auto">
          <a:xfrm>
            <a:off x="100460" y="1258889"/>
            <a:ext cx="3654028" cy="4335463"/>
            <a:chOff x="0" y="0"/>
            <a:chExt cx="5456" cy="3704"/>
          </a:xfrm>
        </p:grpSpPr>
        <p:sp>
          <p:nvSpPr>
            <p:cNvPr id="21516" name="Rectangle 5"/>
            <p:cNvSpPr>
              <a:spLocks/>
            </p:cNvSpPr>
            <p:nvPr/>
          </p:nvSpPr>
          <p:spPr bwMode="auto">
            <a:xfrm>
              <a:off x="0" y="0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b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Introducción</a:t>
              </a:r>
            </a:p>
          </p:txBody>
        </p:sp>
        <p:sp>
          <p:nvSpPr>
            <p:cNvPr id="21517" name="Rectangle 6"/>
            <p:cNvSpPr>
              <a:spLocks/>
            </p:cNvSpPr>
            <p:nvPr/>
          </p:nvSpPr>
          <p:spPr bwMode="auto">
            <a:xfrm>
              <a:off x="0" y="552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Objetivos</a:t>
              </a:r>
            </a:p>
          </p:txBody>
        </p:sp>
        <p:sp>
          <p:nvSpPr>
            <p:cNvPr id="21518" name="Rectangle 7"/>
            <p:cNvSpPr>
              <a:spLocks/>
            </p:cNvSpPr>
            <p:nvPr/>
          </p:nvSpPr>
          <p:spPr bwMode="auto">
            <a:xfrm>
              <a:off x="0" y="1640"/>
              <a:ext cx="244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gestión de la diversidad</a:t>
              </a:r>
            </a:p>
          </p:txBody>
        </p:sp>
        <p:sp>
          <p:nvSpPr>
            <p:cNvPr id="21519" name="Rectangle 8"/>
            <p:cNvSpPr>
              <a:spLocks/>
            </p:cNvSpPr>
            <p:nvPr/>
          </p:nvSpPr>
          <p:spPr bwMode="auto">
            <a:xfrm>
              <a:off x="0" y="2176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Metodología</a:t>
              </a:r>
            </a:p>
          </p:txBody>
        </p:sp>
        <p:sp>
          <p:nvSpPr>
            <p:cNvPr id="21520" name="Rectangle 9"/>
            <p:cNvSpPr>
              <a:spLocks/>
            </p:cNvSpPr>
            <p:nvPr/>
          </p:nvSpPr>
          <p:spPr bwMode="auto">
            <a:xfrm>
              <a:off x="0" y="2704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Resultados</a:t>
              </a:r>
            </a:p>
          </p:txBody>
        </p:sp>
        <p:sp>
          <p:nvSpPr>
            <p:cNvPr id="21521" name="Rectangle 10"/>
            <p:cNvSpPr>
              <a:spLocks/>
            </p:cNvSpPr>
            <p:nvPr/>
          </p:nvSpPr>
          <p:spPr bwMode="auto">
            <a:xfrm>
              <a:off x="0" y="3240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Conclusiones</a:t>
              </a:r>
            </a:p>
          </p:txBody>
        </p:sp>
        <p:sp>
          <p:nvSpPr>
            <p:cNvPr id="21522" name="Rectangle 14"/>
            <p:cNvSpPr>
              <a:spLocks/>
            </p:cNvSpPr>
            <p:nvPr/>
          </p:nvSpPr>
          <p:spPr bwMode="auto">
            <a:xfrm>
              <a:off x="0" y="1080"/>
              <a:ext cx="235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mujer en el sector de la construcción</a:t>
              </a:r>
            </a:p>
          </p:txBody>
        </p:sp>
      </p:grpSp>
      <p:sp>
        <p:nvSpPr>
          <p:cNvPr id="19" name="Rectangle 1"/>
          <p:cNvSpPr>
            <a:spLocks/>
          </p:cNvSpPr>
          <p:nvPr/>
        </p:nvSpPr>
        <p:spPr bwMode="auto">
          <a:xfrm>
            <a:off x="1" y="1035177"/>
            <a:ext cx="1680344" cy="635000"/>
          </a:xfrm>
          <a:prstGeom prst="rect">
            <a:avLst/>
          </a:prstGeom>
          <a:solidFill>
            <a:schemeClr val="accent1">
              <a:lumMod val="75000"/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 cstate="print"/>
          <a:srcRect l="38889" t="23572" r="2074" b="30601"/>
          <a:stretch>
            <a:fillRect/>
          </a:stretch>
        </p:blipFill>
        <p:spPr bwMode="auto">
          <a:xfrm>
            <a:off x="2314627" y="1450066"/>
            <a:ext cx="2658025" cy="1375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21 CuadroTexto"/>
          <p:cNvSpPr txBox="1"/>
          <p:nvPr/>
        </p:nvSpPr>
        <p:spPr>
          <a:xfrm>
            <a:off x="2296003" y="1074886"/>
            <a:ext cx="2920118" cy="238834"/>
          </a:xfrm>
          <a:prstGeom prst="rect">
            <a:avLst/>
          </a:prstGeom>
          <a:noFill/>
        </p:spPr>
        <p:txBody>
          <a:bodyPr wrap="square" lIns="38405" tIns="19202" rIns="38405" bIns="19202" rtlCol="0">
            <a:spAutoFit/>
          </a:bodyPr>
          <a:lstStyle/>
          <a:p>
            <a:r>
              <a:rPr lang="es-ES" sz="1300" dirty="0"/>
              <a:t>Diversidad </a:t>
            </a:r>
            <a:r>
              <a:rPr lang="es-ES" sz="1300" b="1" dirty="0"/>
              <a:t>demográfica</a:t>
            </a:r>
            <a:endParaRPr lang="es-ES" sz="1300" dirty="0"/>
          </a:p>
        </p:txBody>
      </p: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4" cstate="print"/>
          <a:srcRect l="38741" t="34239" r="1926" b="20000"/>
          <a:stretch>
            <a:fillRect/>
          </a:stretch>
        </p:blipFill>
        <p:spPr bwMode="auto">
          <a:xfrm>
            <a:off x="2314627" y="3369550"/>
            <a:ext cx="2658025" cy="1366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23 CuadroTexto"/>
          <p:cNvSpPr txBox="1"/>
          <p:nvPr/>
        </p:nvSpPr>
        <p:spPr>
          <a:xfrm>
            <a:off x="2296004" y="2888539"/>
            <a:ext cx="2675575" cy="238834"/>
          </a:xfrm>
          <a:prstGeom prst="rect">
            <a:avLst/>
          </a:prstGeom>
          <a:noFill/>
        </p:spPr>
        <p:txBody>
          <a:bodyPr wrap="square" lIns="38405" tIns="19202" rIns="38405" bIns="19202" rtlCol="0">
            <a:spAutoFit/>
          </a:bodyPr>
          <a:lstStyle/>
          <a:p>
            <a:r>
              <a:rPr lang="es-ES" sz="1300" dirty="0"/>
              <a:t>Diversidad </a:t>
            </a:r>
            <a:r>
              <a:rPr lang="es-ES" sz="1300" b="1" dirty="0"/>
              <a:t>económica </a:t>
            </a:r>
            <a:r>
              <a:rPr lang="es-ES" sz="1300" dirty="0"/>
              <a:t>y </a:t>
            </a:r>
            <a:r>
              <a:rPr lang="es-ES" sz="1300" b="1" dirty="0"/>
              <a:t>digital</a:t>
            </a:r>
            <a:endParaRPr lang="es-ES" sz="1300" dirty="0"/>
          </a:p>
        </p:txBody>
      </p:sp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5" cstate="print"/>
          <a:srcRect l="38625" t="34222" r="1812" b="19222"/>
          <a:stretch>
            <a:fillRect/>
          </a:stretch>
        </p:blipFill>
        <p:spPr bwMode="auto">
          <a:xfrm>
            <a:off x="2314628" y="5301209"/>
            <a:ext cx="2643920" cy="1377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25 CuadroTexto"/>
          <p:cNvSpPr txBox="1"/>
          <p:nvPr/>
        </p:nvSpPr>
        <p:spPr>
          <a:xfrm>
            <a:off x="2747756" y="4945587"/>
            <a:ext cx="1824112" cy="238834"/>
          </a:xfrm>
          <a:prstGeom prst="rect">
            <a:avLst/>
          </a:prstGeom>
          <a:noFill/>
        </p:spPr>
        <p:txBody>
          <a:bodyPr wrap="square" lIns="38405" tIns="19202" rIns="38405" bIns="19202" rtlCol="0">
            <a:spAutoFit/>
          </a:bodyPr>
          <a:lstStyle/>
          <a:p>
            <a:r>
              <a:rPr lang="es-ES" sz="1300" dirty="0"/>
              <a:t>Diversidad </a:t>
            </a:r>
            <a:r>
              <a:rPr lang="es-ES" sz="1300" b="1" dirty="0"/>
              <a:t>política</a:t>
            </a:r>
            <a:endParaRPr lang="es-ES" sz="1300" dirty="0"/>
          </a:p>
        </p:txBody>
      </p:sp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95045" y="1450052"/>
            <a:ext cx="2650833" cy="1375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27 CuadroTexto"/>
          <p:cNvSpPr txBox="1"/>
          <p:nvPr/>
        </p:nvSpPr>
        <p:spPr>
          <a:xfrm>
            <a:off x="6115608" y="1169235"/>
            <a:ext cx="2068729" cy="238834"/>
          </a:xfrm>
          <a:prstGeom prst="rect">
            <a:avLst/>
          </a:prstGeom>
          <a:noFill/>
        </p:spPr>
        <p:txBody>
          <a:bodyPr wrap="square" lIns="38405" tIns="19202" rIns="38405" bIns="19202" rtlCol="0">
            <a:spAutoFit/>
          </a:bodyPr>
          <a:lstStyle/>
          <a:p>
            <a:r>
              <a:rPr lang="es-ES" sz="1300" dirty="0"/>
              <a:t>Diversidad </a:t>
            </a:r>
            <a:r>
              <a:rPr lang="es-ES" sz="1300" b="1" dirty="0"/>
              <a:t>productiva</a:t>
            </a:r>
            <a:endParaRPr lang="es-ES" sz="1300" dirty="0"/>
          </a:p>
        </p:txBody>
      </p:sp>
      <p:pic>
        <p:nvPicPr>
          <p:cNvPr id="2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95045" y="3373072"/>
            <a:ext cx="2650833" cy="1383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29 CuadroTexto"/>
          <p:cNvSpPr txBox="1"/>
          <p:nvPr/>
        </p:nvSpPr>
        <p:spPr>
          <a:xfrm>
            <a:off x="6302443" y="2911348"/>
            <a:ext cx="1758054" cy="238834"/>
          </a:xfrm>
          <a:prstGeom prst="rect">
            <a:avLst/>
          </a:prstGeom>
          <a:noFill/>
        </p:spPr>
        <p:txBody>
          <a:bodyPr wrap="square" lIns="38405" tIns="19202" rIns="38405" bIns="19202" rtlCol="0">
            <a:spAutoFit/>
          </a:bodyPr>
          <a:lstStyle/>
          <a:p>
            <a:r>
              <a:rPr lang="es-ES" sz="1300" dirty="0"/>
              <a:t>Redes de </a:t>
            </a:r>
            <a:r>
              <a:rPr lang="es-ES" sz="1300" b="1" dirty="0"/>
              <a:t>poder</a:t>
            </a:r>
            <a:endParaRPr lang="es-ES" sz="1300" dirty="0"/>
          </a:p>
        </p:txBody>
      </p:sp>
      <p:pic>
        <p:nvPicPr>
          <p:cNvPr id="31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95045" y="5301209"/>
            <a:ext cx="2650833" cy="1386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31 CuadroTexto"/>
          <p:cNvSpPr txBox="1"/>
          <p:nvPr/>
        </p:nvSpPr>
        <p:spPr>
          <a:xfrm>
            <a:off x="6406545" y="4945587"/>
            <a:ext cx="1779381" cy="238834"/>
          </a:xfrm>
          <a:prstGeom prst="rect">
            <a:avLst/>
          </a:prstGeom>
          <a:noFill/>
        </p:spPr>
        <p:txBody>
          <a:bodyPr wrap="square" lIns="38405" tIns="19202" rIns="38405" bIns="19202" rtlCol="0">
            <a:spAutoFit/>
          </a:bodyPr>
          <a:lstStyle/>
          <a:p>
            <a:r>
              <a:rPr lang="es-ES" sz="1300" dirty="0"/>
              <a:t>Diversidad </a:t>
            </a:r>
            <a:r>
              <a:rPr lang="es-ES" sz="1300" b="1" dirty="0"/>
              <a:t>cultural</a:t>
            </a:r>
            <a:endParaRPr lang="es-ES" sz="1300" dirty="0"/>
          </a:p>
        </p:txBody>
      </p:sp>
      <p:sp>
        <p:nvSpPr>
          <p:cNvPr id="35" name="Rectangle 2"/>
          <p:cNvSpPr>
            <a:spLocks/>
          </p:cNvSpPr>
          <p:nvPr/>
        </p:nvSpPr>
        <p:spPr bwMode="auto">
          <a:xfrm>
            <a:off x="1801879" y="152582"/>
            <a:ext cx="900112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50195"/>
                  </a:schemeClr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algn="l" eaLnBrk="1" hangingPunct="1"/>
            <a:r>
              <a:rPr lang="en-US" altLang="es-ES" sz="2300" dirty="0" smtClean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INTRODUCCIÓN: El </a:t>
            </a:r>
            <a:r>
              <a:rPr lang="en-US" altLang="es-ES" sz="2300" dirty="0" err="1" smtClean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mundo</a:t>
            </a:r>
            <a:r>
              <a:rPr lang="en-US" altLang="es-ES" sz="2300" dirty="0" smtClean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 hoy</a:t>
            </a:r>
            <a:endParaRPr lang="en-US" altLang="es-ES" sz="2300" dirty="0">
              <a:solidFill>
                <a:schemeClr val="tx1"/>
              </a:solidFill>
              <a:latin typeface="Helvetica Neue Black Condensed" charset="0"/>
              <a:ea typeface="Helvetica Neue Black Condensed" charset="0"/>
              <a:cs typeface="Helvetica Neue Black Condensed" charset="0"/>
              <a:sym typeface="Helvetica Neue Black Condensed" charset="0"/>
            </a:endParaRPr>
          </a:p>
        </p:txBody>
      </p:sp>
      <p:sp>
        <p:nvSpPr>
          <p:cNvPr id="36" name="Rectangle 1"/>
          <p:cNvSpPr>
            <a:spLocks/>
          </p:cNvSpPr>
          <p:nvPr/>
        </p:nvSpPr>
        <p:spPr bwMode="auto">
          <a:xfrm>
            <a:off x="1680345" y="307117"/>
            <a:ext cx="8606656" cy="635000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6" grpId="0"/>
      <p:bldP spid="28" grpId="0"/>
      <p:bldP spid="30" grpId="0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366"/>
          <a:stretch/>
        </p:blipFill>
        <p:spPr>
          <a:xfrm>
            <a:off x="2131305" y="1109655"/>
            <a:ext cx="6934716" cy="2068823"/>
          </a:xfrm>
          <a:prstGeom prst="rect">
            <a:avLst/>
          </a:prstGeom>
        </p:spPr>
      </p:pic>
      <p:sp>
        <p:nvSpPr>
          <p:cNvPr id="21506" name="Rectangle 1"/>
          <p:cNvSpPr>
            <a:spLocks/>
          </p:cNvSpPr>
          <p:nvPr/>
        </p:nvSpPr>
        <p:spPr bwMode="auto">
          <a:xfrm>
            <a:off x="-21431" y="0"/>
            <a:ext cx="1701775" cy="6860382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21513" name="Freeform 15"/>
          <p:cNvSpPr>
            <a:spLocks/>
          </p:cNvSpPr>
          <p:nvPr/>
        </p:nvSpPr>
        <p:spPr bwMode="auto">
          <a:xfrm rot="16200000">
            <a:off x="7486452" y="-1003499"/>
            <a:ext cx="1797050" cy="3804047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2147483647 w 21600"/>
              <a:gd name="T9" fmla="*/ 0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600" h="21600">
                <a:moveTo>
                  <a:pt x="21588" y="0"/>
                </a:moveTo>
                <a:lnTo>
                  <a:pt x="0" y="21589"/>
                </a:lnTo>
                <a:lnTo>
                  <a:pt x="21600" y="21600"/>
                </a:lnTo>
                <a:lnTo>
                  <a:pt x="21588" y="0"/>
                </a:lnTo>
                <a:close/>
                <a:moveTo>
                  <a:pt x="21588" y="0"/>
                </a:moveTo>
              </a:path>
            </a:pathLst>
          </a:custGeom>
          <a:solidFill>
            <a:srgbClr val="FF5308">
              <a:alpha val="39999"/>
            </a:srgbClr>
          </a:solidFill>
          <a:ln w="25400" cap="flat">
            <a:solidFill>
              <a:schemeClr val="tx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21514" name="Freeform 16"/>
          <p:cNvSpPr>
            <a:spLocks/>
          </p:cNvSpPr>
          <p:nvPr/>
        </p:nvSpPr>
        <p:spPr bwMode="auto">
          <a:xfrm rot="16200000">
            <a:off x="8169225" y="-500857"/>
            <a:ext cx="1612900" cy="261461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2147483647 w 21600"/>
              <a:gd name="T9" fmla="*/ 0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21496"/>
                </a:lnTo>
                <a:lnTo>
                  <a:pt x="21507" y="21600"/>
                </a:lnTo>
                <a:lnTo>
                  <a:pt x="21600" y="0"/>
                </a:lnTo>
                <a:close/>
                <a:moveTo>
                  <a:pt x="21600" y="0"/>
                </a:moveTo>
              </a:path>
            </a:pathLst>
          </a:custGeom>
          <a:solidFill>
            <a:srgbClr val="808080">
              <a:alpha val="29803"/>
            </a:srgbClr>
          </a:solidFill>
          <a:ln w="25400" cap="flat">
            <a:solidFill>
              <a:schemeClr val="tx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s-ES"/>
          </a:p>
        </p:txBody>
      </p:sp>
      <p:grpSp>
        <p:nvGrpSpPr>
          <p:cNvPr id="21515" name="Group 15"/>
          <p:cNvGrpSpPr>
            <a:grpSpLocks/>
          </p:cNvGrpSpPr>
          <p:nvPr/>
        </p:nvGrpSpPr>
        <p:grpSpPr bwMode="auto">
          <a:xfrm>
            <a:off x="100460" y="1258889"/>
            <a:ext cx="3654028" cy="4335463"/>
            <a:chOff x="0" y="0"/>
            <a:chExt cx="5456" cy="3704"/>
          </a:xfrm>
        </p:grpSpPr>
        <p:sp>
          <p:nvSpPr>
            <p:cNvPr id="21516" name="Rectangle 5"/>
            <p:cNvSpPr>
              <a:spLocks/>
            </p:cNvSpPr>
            <p:nvPr/>
          </p:nvSpPr>
          <p:spPr bwMode="auto">
            <a:xfrm>
              <a:off x="0" y="0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b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Introducción</a:t>
              </a:r>
            </a:p>
          </p:txBody>
        </p:sp>
        <p:sp>
          <p:nvSpPr>
            <p:cNvPr id="21517" name="Rectangle 6"/>
            <p:cNvSpPr>
              <a:spLocks/>
            </p:cNvSpPr>
            <p:nvPr/>
          </p:nvSpPr>
          <p:spPr bwMode="auto">
            <a:xfrm>
              <a:off x="0" y="552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Objetivos</a:t>
              </a:r>
            </a:p>
          </p:txBody>
        </p:sp>
        <p:sp>
          <p:nvSpPr>
            <p:cNvPr id="21518" name="Rectangle 7"/>
            <p:cNvSpPr>
              <a:spLocks/>
            </p:cNvSpPr>
            <p:nvPr/>
          </p:nvSpPr>
          <p:spPr bwMode="auto">
            <a:xfrm>
              <a:off x="0" y="1640"/>
              <a:ext cx="244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gestión de la diversidad</a:t>
              </a:r>
            </a:p>
          </p:txBody>
        </p:sp>
        <p:sp>
          <p:nvSpPr>
            <p:cNvPr id="21519" name="Rectangle 8"/>
            <p:cNvSpPr>
              <a:spLocks/>
            </p:cNvSpPr>
            <p:nvPr/>
          </p:nvSpPr>
          <p:spPr bwMode="auto">
            <a:xfrm>
              <a:off x="0" y="2176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Metodología</a:t>
              </a:r>
            </a:p>
          </p:txBody>
        </p:sp>
        <p:sp>
          <p:nvSpPr>
            <p:cNvPr id="21520" name="Rectangle 9"/>
            <p:cNvSpPr>
              <a:spLocks/>
            </p:cNvSpPr>
            <p:nvPr/>
          </p:nvSpPr>
          <p:spPr bwMode="auto">
            <a:xfrm>
              <a:off x="0" y="2704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Resultados</a:t>
              </a:r>
            </a:p>
          </p:txBody>
        </p:sp>
        <p:sp>
          <p:nvSpPr>
            <p:cNvPr id="21521" name="Rectangle 10"/>
            <p:cNvSpPr>
              <a:spLocks/>
            </p:cNvSpPr>
            <p:nvPr/>
          </p:nvSpPr>
          <p:spPr bwMode="auto">
            <a:xfrm>
              <a:off x="0" y="3240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Conclusiones</a:t>
              </a:r>
            </a:p>
          </p:txBody>
        </p:sp>
        <p:sp>
          <p:nvSpPr>
            <p:cNvPr id="21522" name="Rectangle 14"/>
            <p:cNvSpPr>
              <a:spLocks/>
            </p:cNvSpPr>
            <p:nvPr/>
          </p:nvSpPr>
          <p:spPr bwMode="auto">
            <a:xfrm>
              <a:off x="0" y="1080"/>
              <a:ext cx="235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mujer en el sector de la construcción</a:t>
              </a:r>
            </a:p>
          </p:txBody>
        </p:sp>
      </p:grpSp>
      <p:sp>
        <p:nvSpPr>
          <p:cNvPr id="19" name="Rectangle 1"/>
          <p:cNvSpPr>
            <a:spLocks/>
          </p:cNvSpPr>
          <p:nvPr/>
        </p:nvSpPr>
        <p:spPr bwMode="auto">
          <a:xfrm>
            <a:off x="1" y="1035177"/>
            <a:ext cx="1680344" cy="635000"/>
          </a:xfrm>
          <a:prstGeom prst="rect">
            <a:avLst/>
          </a:prstGeom>
          <a:solidFill>
            <a:schemeClr val="accent1">
              <a:lumMod val="75000"/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3441526276"/>
              </p:ext>
            </p:extLst>
          </p:nvPr>
        </p:nvGraphicFramePr>
        <p:xfrm>
          <a:off x="4395397" y="2794559"/>
          <a:ext cx="287076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7" name="4 CuadroTexto"/>
          <p:cNvSpPr txBox="1"/>
          <p:nvPr/>
        </p:nvSpPr>
        <p:spPr>
          <a:xfrm>
            <a:off x="7168725" y="5241854"/>
            <a:ext cx="2673297" cy="161890"/>
          </a:xfrm>
          <a:prstGeom prst="rect">
            <a:avLst/>
          </a:prstGeom>
          <a:noFill/>
        </p:spPr>
        <p:txBody>
          <a:bodyPr wrap="square" lIns="38405" tIns="19202" rIns="38405" bIns="19202" rtlCol="0">
            <a:spAutoFit/>
          </a:bodyPr>
          <a:lstStyle/>
          <a:p>
            <a:r>
              <a:rPr lang="es-ES" sz="800" dirty="0"/>
              <a:t>Casanova (2008)</a:t>
            </a:r>
          </a:p>
        </p:txBody>
      </p:sp>
      <p:sp>
        <p:nvSpPr>
          <p:cNvPr id="18" name="Rectangle 2"/>
          <p:cNvSpPr>
            <a:spLocks/>
          </p:cNvSpPr>
          <p:nvPr/>
        </p:nvSpPr>
        <p:spPr bwMode="auto">
          <a:xfrm>
            <a:off x="1801879" y="152582"/>
            <a:ext cx="900112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50195"/>
                  </a:schemeClr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algn="l" eaLnBrk="1" hangingPunct="1"/>
            <a:r>
              <a:rPr lang="en-US" altLang="es-ES" sz="2300" dirty="0" smtClean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INTRODUCCIÓN: El </a:t>
            </a:r>
            <a:r>
              <a:rPr lang="en-US" altLang="es-ES" sz="2300" dirty="0" err="1" smtClean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mundo</a:t>
            </a:r>
            <a:r>
              <a:rPr lang="en-US" altLang="es-ES" sz="2300" dirty="0" smtClean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 hoy</a:t>
            </a:r>
            <a:endParaRPr lang="en-US" altLang="es-ES" sz="2300" dirty="0">
              <a:solidFill>
                <a:schemeClr val="tx1"/>
              </a:solidFill>
              <a:latin typeface="Helvetica Neue Black Condensed" charset="0"/>
              <a:ea typeface="Helvetica Neue Black Condensed" charset="0"/>
              <a:cs typeface="Helvetica Neue Black Condensed" charset="0"/>
              <a:sym typeface="Helvetica Neue Black Condensed" charset="0"/>
            </a:endParaRPr>
          </a:p>
        </p:txBody>
      </p:sp>
      <p:sp>
        <p:nvSpPr>
          <p:cNvPr id="20" name="Rectangle 1"/>
          <p:cNvSpPr>
            <a:spLocks/>
          </p:cNvSpPr>
          <p:nvPr/>
        </p:nvSpPr>
        <p:spPr bwMode="auto">
          <a:xfrm>
            <a:off x="1680345" y="307117"/>
            <a:ext cx="8606656" cy="635000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3" name="22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38" t="39340" r="32159" b="54134"/>
          <a:stretch/>
        </p:blipFill>
        <p:spPr>
          <a:xfrm>
            <a:off x="7015709" y="3178477"/>
            <a:ext cx="76508" cy="251713"/>
          </a:xfrm>
          <a:prstGeom prst="rect">
            <a:avLst/>
          </a:prstGeom>
        </p:spPr>
      </p:pic>
      <p:pic>
        <p:nvPicPr>
          <p:cNvPr id="26" name="25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794"/>
          <a:stretch/>
        </p:blipFill>
        <p:spPr>
          <a:xfrm>
            <a:off x="2131305" y="1109655"/>
            <a:ext cx="4799238" cy="3857319"/>
          </a:xfrm>
          <a:prstGeom prst="rect">
            <a:avLst/>
          </a:prstGeom>
        </p:spPr>
      </p:pic>
      <p:pic>
        <p:nvPicPr>
          <p:cNvPr id="27" name="26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" t="60159" r="-367"/>
          <a:stretch/>
        </p:blipFill>
        <p:spPr>
          <a:xfrm>
            <a:off x="2150060" y="3430191"/>
            <a:ext cx="6934716" cy="1536783"/>
          </a:xfrm>
          <a:prstGeom prst="rect">
            <a:avLst/>
          </a:prstGeom>
        </p:spPr>
      </p:pic>
      <p:pic>
        <p:nvPicPr>
          <p:cNvPr id="22" name="2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38" t="39340" r="30806" b="54134"/>
          <a:stretch/>
        </p:blipFill>
        <p:spPr>
          <a:xfrm>
            <a:off x="6845378" y="3178478"/>
            <a:ext cx="170330" cy="251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40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/>
          </p:cNvSpPr>
          <p:nvPr/>
        </p:nvSpPr>
        <p:spPr bwMode="auto">
          <a:xfrm>
            <a:off x="-21431" y="0"/>
            <a:ext cx="1701775" cy="6860382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24588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74008" y="2118520"/>
            <a:ext cx="6584752" cy="368674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8405" tIns="19202" rIns="0" bIns="19202" numCol="1" anchor="t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lnSpc>
                <a:spcPct val="90000"/>
              </a:lnSpc>
              <a:spcBef>
                <a:spcPct val="0"/>
              </a:spcBef>
              <a:buNone/>
              <a:defRPr/>
            </a:pPr>
            <a:endParaRPr lang="en-US" altLang="es-ES" sz="1000" dirty="0">
              <a:solidFill>
                <a:schemeClr val="tx1"/>
              </a:solidFill>
              <a:latin typeface="Helvetica Neue UltraLight" charset="0"/>
              <a:sym typeface="Helvetica Neue UltraLight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buNone/>
              <a:defRPr/>
            </a:pPr>
            <a:endParaRPr lang="en-US" altLang="es-ES" sz="1000" dirty="0">
              <a:solidFill>
                <a:schemeClr val="tx1"/>
              </a:solidFill>
              <a:latin typeface="Helvetica Neue UltraLight" charset="0"/>
              <a:sym typeface="Helvetica Neue UltraLight" charset="0"/>
            </a:endParaRPr>
          </a:p>
          <a:p>
            <a:pPr>
              <a:spcBef>
                <a:spcPts val="756"/>
              </a:spcBef>
              <a:defRPr/>
            </a:pPr>
            <a:r>
              <a:rPr lang="es-ES" sz="1300" dirty="0"/>
              <a:t>Identificar y definir los principales conceptos relacionados con la gestión de la diversidad.</a:t>
            </a:r>
          </a:p>
          <a:p>
            <a:pPr>
              <a:spcBef>
                <a:spcPts val="756"/>
              </a:spcBef>
              <a:defRPr/>
            </a:pPr>
            <a:r>
              <a:rPr lang="es-ES" sz="1300" dirty="0"/>
              <a:t>Conocer y describir la situación actual de la mujer en el sector de la construcción español.</a:t>
            </a:r>
          </a:p>
          <a:p>
            <a:pPr>
              <a:spcBef>
                <a:spcPts val="756"/>
              </a:spcBef>
              <a:defRPr/>
            </a:pPr>
            <a:r>
              <a:rPr lang="es-ES" sz="1300" dirty="0"/>
              <a:t>Identificar y conocer las barreras reales que las arquitectas técnicas pueden encontrar en el desarrollo de su carrera profesional.</a:t>
            </a:r>
          </a:p>
          <a:p>
            <a:pPr>
              <a:spcBef>
                <a:spcPts val="756"/>
              </a:spcBef>
              <a:defRPr/>
            </a:pPr>
            <a:r>
              <a:rPr lang="es-ES" sz="1300" dirty="0"/>
              <a:t>Descubrir el discurso corporativo a través de la exploración de documentación institucional.</a:t>
            </a:r>
          </a:p>
          <a:p>
            <a:pPr>
              <a:spcBef>
                <a:spcPts val="756"/>
              </a:spcBef>
              <a:defRPr/>
            </a:pPr>
            <a:r>
              <a:rPr lang="es-ES" sz="1300" dirty="0"/>
              <a:t>Analizar el alcance y la aplicabilidad de la gestión de la diversidad en una de las grandes empresas constructoras españolas.</a:t>
            </a:r>
            <a:endParaRPr lang="en-US" altLang="es-ES" sz="1300" dirty="0">
              <a:solidFill>
                <a:schemeClr val="tx1"/>
              </a:solidFill>
              <a:latin typeface="Helvetica Neue UltraLight" charset="0"/>
              <a:sym typeface="Helvetica Neue UltraLight" charset="0"/>
            </a:endParaRPr>
          </a:p>
        </p:txBody>
      </p:sp>
      <p:grpSp>
        <p:nvGrpSpPr>
          <p:cNvPr id="22532" name="Group 15"/>
          <p:cNvGrpSpPr>
            <a:grpSpLocks/>
          </p:cNvGrpSpPr>
          <p:nvPr/>
        </p:nvGrpSpPr>
        <p:grpSpPr bwMode="auto">
          <a:xfrm>
            <a:off x="100460" y="1258889"/>
            <a:ext cx="3654028" cy="4335463"/>
            <a:chOff x="0" y="0"/>
            <a:chExt cx="5456" cy="3704"/>
          </a:xfrm>
        </p:grpSpPr>
        <p:sp>
          <p:nvSpPr>
            <p:cNvPr id="22535" name="Rectangle 5"/>
            <p:cNvSpPr>
              <a:spLocks/>
            </p:cNvSpPr>
            <p:nvPr/>
          </p:nvSpPr>
          <p:spPr bwMode="auto">
            <a:xfrm>
              <a:off x="0" y="0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Introducción</a:t>
              </a:r>
            </a:p>
          </p:txBody>
        </p:sp>
        <p:sp>
          <p:nvSpPr>
            <p:cNvPr id="22536" name="Rectangle 6"/>
            <p:cNvSpPr>
              <a:spLocks/>
            </p:cNvSpPr>
            <p:nvPr/>
          </p:nvSpPr>
          <p:spPr bwMode="auto">
            <a:xfrm>
              <a:off x="0" y="552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b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Objetivos</a:t>
              </a:r>
            </a:p>
          </p:txBody>
        </p:sp>
        <p:sp>
          <p:nvSpPr>
            <p:cNvPr id="22537" name="Rectangle 7"/>
            <p:cNvSpPr>
              <a:spLocks/>
            </p:cNvSpPr>
            <p:nvPr/>
          </p:nvSpPr>
          <p:spPr bwMode="auto">
            <a:xfrm>
              <a:off x="0" y="1640"/>
              <a:ext cx="244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gestión de la diversidad</a:t>
              </a:r>
            </a:p>
          </p:txBody>
        </p:sp>
        <p:sp>
          <p:nvSpPr>
            <p:cNvPr id="22538" name="Rectangle 8"/>
            <p:cNvSpPr>
              <a:spLocks/>
            </p:cNvSpPr>
            <p:nvPr/>
          </p:nvSpPr>
          <p:spPr bwMode="auto">
            <a:xfrm>
              <a:off x="0" y="2176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Metodología</a:t>
              </a:r>
            </a:p>
          </p:txBody>
        </p:sp>
        <p:sp>
          <p:nvSpPr>
            <p:cNvPr id="22539" name="Rectangle 9"/>
            <p:cNvSpPr>
              <a:spLocks/>
            </p:cNvSpPr>
            <p:nvPr/>
          </p:nvSpPr>
          <p:spPr bwMode="auto">
            <a:xfrm>
              <a:off x="0" y="2704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Resultados</a:t>
              </a:r>
            </a:p>
          </p:txBody>
        </p:sp>
        <p:sp>
          <p:nvSpPr>
            <p:cNvPr id="22540" name="Rectangle 10"/>
            <p:cNvSpPr>
              <a:spLocks/>
            </p:cNvSpPr>
            <p:nvPr/>
          </p:nvSpPr>
          <p:spPr bwMode="auto">
            <a:xfrm>
              <a:off x="0" y="3240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Conclusiones</a:t>
              </a:r>
            </a:p>
          </p:txBody>
        </p:sp>
        <p:sp>
          <p:nvSpPr>
            <p:cNvPr id="22541" name="Rectangle 14"/>
            <p:cNvSpPr>
              <a:spLocks/>
            </p:cNvSpPr>
            <p:nvPr/>
          </p:nvSpPr>
          <p:spPr bwMode="auto">
            <a:xfrm>
              <a:off x="0" y="1080"/>
              <a:ext cx="235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mujer en el sector de la construcción</a:t>
              </a:r>
            </a:p>
          </p:txBody>
        </p:sp>
      </p:grpSp>
      <p:sp>
        <p:nvSpPr>
          <p:cNvPr id="22534" name="6 Rectángulo"/>
          <p:cNvSpPr>
            <a:spLocks noChangeArrowheads="1"/>
          </p:cNvSpPr>
          <p:nvPr/>
        </p:nvSpPr>
        <p:spPr bwMode="auto">
          <a:xfrm>
            <a:off x="1558853" y="1255134"/>
            <a:ext cx="8505966" cy="731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05" tIns="19202" rIns="38405" bIns="19202">
            <a:spAutoFit/>
          </a:bodyPr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r>
              <a:rPr lang="es-ES" altLang="es-ES" sz="1500" b="1" dirty="0"/>
              <a:t>¿Es la gestión de la diversidad de género una realidad en las grandes empresas</a:t>
            </a:r>
          </a:p>
          <a:p>
            <a:pPr eaLnBrk="1" hangingPunct="1"/>
            <a:r>
              <a:rPr lang="es-ES" altLang="es-ES" sz="1500" b="1" dirty="0"/>
              <a:t>constructoras españolas o se trata de un mito construido a través de discursos</a:t>
            </a:r>
          </a:p>
          <a:p>
            <a:pPr eaLnBrk="1" hangingPunct="1"/>
            <a:r>
              <a:rPr lang="es-ES" altLang="es-ES" sz="1500" b="1" dirty="0"/>
              <a:t>corporativos?</a:t>
            </a:r>
          </a:p>
        </p:txBody>
      </p:sp>
      <p:sp>
        <p:nvSpPr>
          <p:cNvPr id="14" name="Rectangle 1"/>
          <p:cNvSpPr>
            <a:spLocks/>
          </p:cNvSpPr>
          <p:nvPr/>
        </p:nvSpPr>
        <p:spPr bwMode="auto">
          <a:xfrm>
            <a:off x="1" y="1677876"/>
            <a:ext cx="1680344" cy="635000"/>
          </a:xfrm>
          <a:prstGeom prst="rect">
            <a:avLst/>
          </a:prstGeom>
          <a:solidFill>
            <a:schemeClr val="accent1">
              <a:lumMod val="75000"/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5" name="Freeform 15"/>
          <p:cNvSpPr>
            <a:spLocks/>
          </p:cNvSpPr>
          <p:nvPr/>
        </p:nvSpPr>
        <p:spPr bwMode="auto">
          <a:xfrm>
            <a:off x="8786812" y="2347913"/>
            <a:ext cx="1516262" cy="45085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2147483647 w 21600"/>
              <a:gd name="T9" fmla="*/ 0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600" h="21600">
                <a:moveTo>
                  <a:pt x="21588" y="0"/>
                </a:moveTo>
                <a:lnTo>
                  <a:pt x="0" y="21589"/>
                </a:lnTo>
                <a:lnTo>
                  <a:pt x="21600" y="21600"/>
                </a:lnTo>
                <a:lnTo>
                  <a:pt x="21588" y="0"/>
                </a:lnTo>
                <a:close/>
                <a:moveTo>
                  <a:pt x="21588" y="0"/>
                </a:moveTo>
              </a:path>
            </a:pathLst>
          </a:custGeom>
          <a:solidFill>
            <a:srgbClr val="FF5308">
              <a:alpha val="39999"/>
            </a:srgbClr>
          </a:solidFill>
          <a:ln w="25400" cap="flat">
            <a:solidFill>
              <a:schemeClr val="tx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16" name="Freeform 16"/>
          <p:cNvSpPr>
            <a:spLocks/>
          </p:cNvSpPr>
          <p:nvPr/>
        </p:nvSpPr>
        <p:spPr bwMode="auto">
          <a:xfrm>
            <a:off x="8940851" y="3761582"/>
            <a:ext cx="1360884" cy="30988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2147483647 w 21600"/>
              <a:gd name="T9" fmla="*/ 0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21496"/>
                </a:lnTo>
                <a:lnTo>
                  <a:pt x="21507" y="21600"/>
                </a:lnTo>
                <a:lnTo>
                  <a:pt x="21600" y="0"/>
                </a:lnTo>
                <a:close/>
                <a:moveTo>
                  <a:pt x="21600" y="0"/>
                </a:moveTo>
              </a:path>
            </a:pathLst>
          </a:custGeom>
          <a:solidFill>
            <a:srgbClr val="808080">
              <a:alpha val="29803"/>
            </a:srgbClr>
          </a:solidFill>
          <a:ln w="25400" cap="flat">
            <a:solidFill>
              <a:schemeClr val="tx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18" name="Rectangle 1"/>
          <p:cNvSpPr>
            <a:spLocks/>
          </p:cNvSpPr>
          <p:nvPr/>
        </p:nvSpPr>
        <p:spPr bwMode="auto">
          <a:xfrm>
            <a:off x="1680345" y="307117"/>
            <a:ext cx="8606656" cy="635000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9" name="Rectangle 2"/>
          <p:cNvSpPr>
            <a:spLocks/>
          </p:cNvSpPr>
          <p:nvPr/>
        </p:nvSpPr>
        <p:spPr bwMode="auto">
          <a:xfrm>
            <a:off x="1801879" y="152582"/>
            <a:ext cx="900112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50195"/>
                  </a:schemeClr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algn="l" eaLnBrk="1" hangingPunct="1"/>
            <a:r>
              <a:rPr lang="en-US" altLang="es-ES" sz="2300" dirty="0" smtClean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OBJETIVOS</a:t>
            </a:r>
            <a:endParaRPr lang="en-US" altLang="es-ES" sz="2300" dirty="0">
              <a:solidFill>
                <a:schemeClr val="tx1"/>
              </a:solidFill>
              <a:latin typeface="Helvetica Neue Black Condensed" charset="0"/>
              <a:ea typeface="Helvetica Neue Black Condensed" charset="0"/>
              <a:cs typeface="Helvetica Neue Black Condensed" charset="0"/>
              <a:sym typeface="Helvetica Neue Black Condensed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8" grpId="0" autoUpdateAnimBg="0"/>
      <p:bldP spid="225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1"/>
          <p:cNvSpPr>
            <a:spLocks/>
          </p:cNvSpPr>
          <p:nvPr/>
        </p:nvSpPr>
        <p:spPr bwMode="auto">
          <a:xfrm>
            <a:off x="-21431" y="0"/>
            <a:ext cx="1701775" cy="6860382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grpSp>
        <p:nvGrpSpPr>
          <p:cNvPr id="23556" name="Group 15"/>
          <p:cNvGrpSpPr>
            <a:grpSpLocks/>
          </p:cNvGrpSpPr>
          <p:nvPr/>
        </p:nvGrpSpPr>
        <p:grpSpPr bwMode="auto">
          <a:xfrm>
            <a:off x="100460" y="1258889"/>
            <a:ext cx="3654028" cy="4335463"/>
            <a:chOff x="0" y="0"/>
            <a:chExt cx="5456" cy="3704"/>
          </a:xfrm>
        </p:grpSpPr>
        <p:sp>
          <p:nvSpPr>
            <p:cNvPr id="23559" name="Rectangle 5"/>
            <p:cNvSpPr>
              <a:spLocks/>
            </p:cNvSpPr>
            <p:nvPr/>
          </p:nvSpPr>
          <p:spPr bwMode="auto">
            <a:xfrm>
              <a:off x="0" y="0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Introducción</a:t>
              </a:r>
            </a:p>
          </p:txBody>
        </p:sp>
        <p:sp>
          <p:nvSpPr>
            <p:cNvPr id="23560" name="Rectangle 6"/>
            <p:cNvSpPr>
              <a:spLocks/>
            </p:cNvSpPr>
            <p:nvPr/>
          </p:nvSpPr>
          <p:spPr bwMode="auto">
            <a:xfrm>
              <a:off x="0" y="552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Objetivos</a:t>
              </a:r>
            </a:p>
          </p:txBody>
        </p:sp>
        <p:sp>
          <p:nvSpPr>
            <p:cNvPr id="23561" name="Rectangle 7"/>
            <p:cNvSpPr>
              <a:spLocks/>
            </p:cNvSpPr>
            <p:nvPr/>
          </p:nvSpPr>
          <p:spPr bwMode="auto">
            <a:xfrm>
              <a:off x="0" y="1640"/>
              <a:ext cx="244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gestión de la diversidad</a:t>
              </a:r>
            </a:p>
          </p:txBody>
        </p:sp>
        <p:sp>
          <p:nvSpPr>
            <p:cNvPr id="23562" name="Rectangle 8"/>
            <p:cNvSpPr>
              <a:spLocks/>
            </p:cNvSpPr>
            <p:nvPr/>
          </p:nvSpPr>
          <p:spPr bwMode="auto">
            <a:xfrm>
              <a:off x="0" y="2176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Metodología</a:t>
              </a:r>
            </a:p>
          </p:txBody>
        </p:sp>
        <p:sp>
          <p:nvSpPr>
            <p:cNvPr id="23563" name="Rectangle 9"/>
            <p:cNvSpPr>
              <a:spLocks/>
            </p:cNvSpPr>
            <p:nvPr/>
          </p:nvSpPr>
          <p:spPr bwMode="auto">
            <a:xfrm>
              <a:off x="0" y="2704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Resultados</a:t>
              </a:r>
            </a:p>
          </p:txBody>
        </p:sp>
        <p:sp>
          <p:nvSpPr>
            <p:cNvPr id="23564" name="Rectangle 10"/>
            <p:cNvSpPr>
              <a:spLocks/>
            </p:cNvSpPr>
            <p:nvPr/>
          </p:nvSpPr>
          <p:spPr bwMode="auto">
            <a:xfrm>
              <a:off x="0" y="3240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Conclusiones</a:t>
              </a:r>
            </a:p>
          </p:txBody>
        </p:sp>
        <p:sp>
          <p:nvSpPr>
            <p:cNvPr id="23565" name="Rectangle 14"/>
            <p:cNvSpPr>
              <a:spLocks/>
            </p:cNvSpPr>
            <p:nvPr/>
          </p:nvSpPr>
          <p:spPr bwMode="auto">
            <a:xfrm>
              <a:off x="0" y="1080"/>
              <a:ext cx="235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b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mujer en el sector de la construcción</a:t>
              </a:r>
            </a:p>
          </p:txBody>
        </p:sp>
      </p:grpSp>
      <p:pic>
        <p:nvPicPr>
          <p:cNvPr id="46082" name="Picture 2" descr="C:\Users\alex\Desktop\MASTER\TFM 2\presentación TFM\imagen presentación 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48" y="1557442"/>
            <a:ext cx="5913657" cy="5119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"/>
          <p:cNvSpPr>
            <a:spLocks/>
          </p:cNvSpPr>
          <p:nvPr/>
        </p:nvSpPr>
        <p:spPr bwMode="auto">
          <a:xfrm>
            <a:off x="1680345" y="307117"/>
            <a:ext cx="8606656" cy="635000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6" name="Rectangle 2"/>
          <p:cNvSpPr>
            <a:spLocks/>
          </p:cNvSpPr>
          <p:nvPr/>
        </p:nvSpPr>
        <p:spPr bwMode="auto">
          <a:xfrm>
            <a:off x="1801879" y="152582"/>
            <a:ext cx="900112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50195"/>
                  </a:schemeClr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algn="l" eaLnBrk="1" hangingPunct="1"/>
            <a:r>
              <a:rPr lang="en-US" altLang="es-ES" sz="2300" dirty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Sector de la </a:t>
            </a:r>
            <a:r>
              <a:rPr lang="en-US" altLang="es-ES" sz="2300" dirty="0" err="1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construcción</a:t>
            </a:r>
            <a:r>
              <a:rPr lang="en-US" altLang="es-ES" sz="2300" dirty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: </a:t>
            </a:r>
            <a:r>
              <a:rPr lang="en-US" altLang="es-ES" sz="2300" dirty="0" err="1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Segregación</a:t>
            </a:r>
            <a:r>
              <a:rPr lang="en-US" altLang="es-ES" sz="2300" dirty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 horizontal</a:t>
            </a:r>
          </a:p>
        </p:txBody>
      </p:sp>
      <p:sp>
        <p:nvSpPr>
          <p:cNvPr id="17" name="Rectangle 1"/>
          <p:cNvSpPr>
            <a:spLocks/>
          </p:cNvSpPr>
          <p:nvPr/>
        </p:nvSpPr>
        <p:spPr bwMode="auto">
          <a:xfrm>
            <a:off x="1" y="2420888"/>
            <a:ext cx="1680344" cy="635000"/>
          </a:xfrm>
          <a:prstGeom prst="rect">
            <a:avLst/>
          </a:prstGeom>
          <a:solidFill>
            <a:schemeClr val="accent1">
              <a:lumMod val="75000"/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8" name="Rectangle 12"/>
          <p:cNvSpPr>
            <a:spLocks/>
          </p:cNvSpPr>
          <p:nvPr/>
        </p:nvSpPr>
        <p:spPr bwMode="auto">
          <a:xfrm>
            <a:off x="1934822" y="1163817"/>
            <a:ext cx="6579394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algn="just"/>
            <a:r>
              <a:rPr lang="en-US" altLang="es-ES" sz="1300" b="1" dirty="0">
                <a:solidFill>
                  <a:srgbClr val="606060"/>
                </a:solidFill>
                <a:ea typeface="Helvetica Neue Light" charset="0"/>
                <a:cs typeface="Helvetica Neue Light" charset="0"/>
              </a:rPr>
              <a:t>- Sector </a:t>
            </a:r>
            <a:r>
              <a:rPr lang="en-US" altLang="es-ES" sz="1300" b="1" dirty="0" err="1">
                <a:solidFill>
                  <a:srgbClr val="606060"/>
                </a:solidFill>
                <a:ea typeface="Helvetica Neue Light" charset="0"/>
                <a:cs typeface="Helvetica Neue Light" charset="0"/>
              </a:rPr>
              <a:t>muy</a:t>
            </a:r>
            <a:r>
              <a:rPr lang="en-US" altLang="es-ES" sz="1300" b="1" dirty="0">
                <a:solidFill>
                  <a:srgbClr val="606060"/>
                </a:solidFill>
                <a:ea typeface="Helvetica Neue Light" charset="0"/>
                <a:cs typeface="Helvetica Neue Light" charset="0"/>
              </a:rPr>
              <a:t> </a:t>
            </a:r>
            <a:r>
              <a:rPr lang="en-US" altLang="es-ES" sz="1300" b="1" dirty="0" err="1">
                <a:solidFill>
                  <a:srgbClr val="606060"/>
                </a:solidFill>
                <a:ea typeface="Helvetica Neue Light" charset="0"/>
                <a:cs typeface="Helvetica Neue Light" charset="0"/>
              </a:rPr>
              <a:t>masculinizado</a:t>
            </a:r>
            <a:r>
              <a:rPr lang="en-US" altLang="es-ES" sz="1300" dirty="0">
                <a:solidFill>
                  <a:srgbClr val="606060"/>
                </a:solidFill>
                <a:ea typeface="Helvetica Neue Light" charset="0"/>
                <a:cs typeface="Helvetica Neue Light" charset="0"/>
              </a:rPr>
              <a:t>. </a:t>
            </a:r>
            <a:r>
              <a:rPr lang="en-US" altLang="es-ES" sz="1300" dirty="0" err="1" smtClean="0">
                <a:solidFill>
                  <a:srgbClr val="606060"/>
                </a:solidFill>
                <a:ea typeface="Helvetica Neue Light" charset="0"/>
                <a:cs typeface="Helvetica Neue Light" charset="0"/>
              </a:rPr>
              <a:t>existencia</a:t>
            </a:r>
            <a:r>
              <a:rPr lang="en-US" altLang="es-ES" sz="1300" dirty="0" smtClean="0">
                <a:solidFill>
                  <a:srgbClr val="606060"/>
                </a:solidFill>
                <a:ea typeface="Helvetica Neue Light" charset="0"/>
                <a:cs typeface="Helvetica Neue Light" charset="0"/>
              </a:rPr>
              <a:t> </a:t>
            </a:r>
            <a:r>
              <a:rPr lang="en-US" altLang="es-ES" sz="1300" dirty="0">
                <a:solidFill>
                  <a:srgbClr val="606060"/>
                </a:solidFill>
                <a:ea typeface="Helvetica Neue Light" charset="0"/>
                <a:cs typeface="Helvetica Neue Light" charset="0"/>
              </a:rPr>
              <a:t>de </a:t>
            </a:r>
            <a:r>
              <a:rPr lang="en-US" altLang="es-ES" sz="1300" dirty="0" err="1">
                <a:solidFill>
                  <a:srgbClr val="606060"/>
                </a:solidFill>
                <a:ea typeface="Helvetica Neue Light" charset="0"/>
                <a:cs typeface="Helvetica Neue Light" charset="0"/>
              </a:rPr>
              <a:t>una</a:t>
            </a:r>
            <a:r>
              <a:rPr lang="en-US" altLang="es-ES" sz="1300" dirty="0">
                <a:solidFill>
                  <a:srgbClr val="606060"/>
                </a:solidFill>
                <a:ea typeface="Helvetica Neue Light" charset="0"/>
                <a:cs typeface="Helvetica Neue Light" charset="0"/>
              </a:rPr>
              <a:t> </a:t>
            </a:r>
            <a:r>
              <a:rPr lang="en-US" altLang="es-ES" sz="1300" dirty="0" err="1">
                <a:solidFill>
                  <a:srgbClr val="606060"/>
                </a:solidFill>
                <a:ea typeface="Helvetica Neue Light" charset="0"/>
                <a:cs typeface="Helvetica Neue Light" charset="0"/>
              </a:rPr>
              <a:t>clara</a:t>
            </a:r>
            <a:r>
              <a:rPr lang="en-US" altLang="es-ES" sz="1300" dirty="0">
                <a:solidFill>
                  <a:srgbClr val="606060"/>
                </a:solidFill>
                <a:ea typeface="Helvetica Neue Light" charset="0"/>
                <a:cs typeface="Helvetica Neue Light" charset="0"/>
              </a:rPr>
              <a:t> </a:t>
            </a:r>
            <a:r>
              <a:rPr lang="en-US" altLang="es-ES" sz="1300" dirty="0" err="1">
                <a:solidFill>
                  <a:srgbClr val="606060"/>
                </a:solidFill>
                <a:ea typeface="Helvetica Neue Light" charset="0"/>
                <a:cs typeface="Helvetica Neue Light" charset="0"/>
              </a:rPr>
              <a:t>segregación</a:t>
            </a:r>
            <a:r>
              <a:rPr lang="en-US" altLang="es-ES" sz="1300" dirty="0">
                <a:solidFill>
                  <a:srgbClr val="606060"/>
                </a:solidFill>
                <a:ea typeface="Helvetica Neue Light" charset="0"/>
                <a:cs typeface="Helvetica Neue Light" charset="0"/>
              </a:rPr>
              <a:t> horizontal </a:t>
            </a:r>
          </a:p>
        </p:txBody>
      </p:sp>
    </p:spTree>
    <p:extLst>
      <p:ext uri="{BB962C8B-B14F-4D97-AF65-F5344CB8AC3E}">
        <p14:creationId xmlns:p14="http://schemas.microsoft.com/office/powerpoint/2010/main" val="31821302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utoUpdateAnimBg="0"/>
      <p:bldP spid="1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2" name="Rectangle 12"/>
          <p:cNvSpPr>
            <a:spLocks/>
          </p:cNvSpPr>
          <p:nvPr/>
        </p:nvSpPr>
        <p:spPr bwMode="auto">
          <a:xfrm>
            <a:off x="1934822" y="1163817"/>
            <a:ext cx="7157606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algn="just"/>
            <a:r>
              <a:rPr lang="en-US" altLang="es-ES" sz="1300" b="1" dirty="0">
                <a:solidFill>
                  <a:srgbClr val="606060"/>
                </a:solidFill>
                <a:ea typeface="Helvetica Neue Light" charset="0"/>
                <a:cs typeface="Helvetica Neue Light" charset="0"/>
              </a:rPr>
              <a:t>- Sector </a:t>
            </a:r>
            <a:r>
              <a:rPr lang="en-US" altLang="es-ES" sz="1300" b="1" dirty="0" err="1">
                <a:solidFill>
                  <a:srgbClr val="606060"/>
                </a:solidFill>
                <a:ea typeface="Helvetica Neue Light" charset="0"/>
                <a:cs typeface="Helvetica Neue Light" charset="0"/>
              </a:rPr>
              <a:t>muy</a:t>
            </a:r>
            <a:r>
              <a:rPr lang="en-US" altLang="es-ES" sz="1300" b="1" dirty="0">
                <a:solidFill>
                  <a:srgbClr val="606060"/>
                </a:solidFill>
                <a:ea typeface="Helvetica Neue Light" charset="0"/>
                <a:cs typeface="Helvetica Neue Light" charset="0"/>
              </a:rPr>
              <a:t> </a:t>
            </a:r>
            <a:r>
              <a:rPr lang="en-US" altLang="es-ES" sz="1300" b="1" dirty="0" err="1">
                <a:solidFill>
                  <a:srgbClr val="606060"/>
                </a:solidFill>
                <a:ea typeface="Helvetica Neue Light" charset="0"/>
                <a:cs typeface="Helvetica Neue Light" charset="0"/>
              </a:rPr>
              <a:t>masculinizado</a:t>
            </a:r>
            <a:r>
              <a:rPr lang="en-US" altLang="es-ES" sz="1300" dirty="0">
                <a:solidFill>
                  <a:srgbClr val="606060"/>
                </a:solidFill>
                <a:ea typeface="Helvetica Neue Light" charset="0"/>
                <a:cs typeface="Helvetica Neue Light" charset="0"/>
              </a:rPr>
              <a:t>: </a:t>
            </a:r>
            <a:r>
              <a:rPr lang="es-ES" sz="1300" dirty="0"/>
              <a:t>incremento de la participación de la mujer en el sector de la construcción. </a:t>
            </a:r>
            <a:endParaRPr lang="en-US" altLang="es-ES" sz="1300" dirty="0">
              <a:solidFill>
                <a:srgbClr val="606060"/>
              </a:solidFill>
              <a:ea typeface="Helvetica Neue Light" charset="0"/>
              <a:cs typeface="Helvetica Neue Light" charset="0"/>
            </a:endParaRPr>
          </a:p>
        </p:txBody>
      </p:sp>
      <p:sp>
        <p:nvSpPr>
          <p:cNvPr id="23555" name="Rectangle 1"/>
          <p:cNvSpPr>
            <a:spLocks/>
          </p:cNvSpPr>
          <p:nvPr/>
        </p:nvSpPr>
        <p:spPr bwMode="auto">
          <a:xfrm>
            <a:off x="-21431" y="0"/>
            <a:ext cx="1701775" cy="6860382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grpSp>
        <p:nvGrpSpPr>
          <p:cNvPr id="23556" name="Group 15"/>
          <p:cNvGrpSpPr>
            <a:grpSpLocks/>
          </p:cNvGrpSpPr>
          <p:nvPr/>
        </p:nvGrpSpPr>
        <p:grpSpPr bwMode="auto">
          <a:xfrm>
            <a:off x="100460" y="1258889"/>
            <a:ext cx="3654028" cy="4335463"/>
            <a:chOff x="0" y="0"/>
            <a:chExt cx="5456" cy="3704"/>
          </a:xfrm>
        </p:grpSpPr>
        <p:sp>
          <p:nvSpPr>
            <p:cNvPr id="23559" name="Rectangle 5"/>
            <p:cNvSpPr>
              <a:spLocks/>
            </p:cNvSpPr>
            <p:nvPr/>
          </p:nvSpPr>
          <p:spPr bwMode="auto">
            <a:xfrm>
              <a:off x="0" y="0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Introducción</a:t>
              </a:r>
            </a:p>
          </p:txBody>
        </p:sp>
        <p:sp>
          <p:nvSpPr>
            <p:cNvPr id="23560" name="Rectangle 6"/>
            <p:cNvSpPr>
              <a:spLocks/>
            </p:cNvSpPr>
            <p:nvPr/>
          </p:nvSpPr>
          <p:spPr bwMode="auto">
            <a:xfrm>
              <a:off x="0" y="552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Objetivos</a:t>
              </a:r>
            </a:p>
          </p:txBody>
        </p:sp>
        <p:sp>
          <p:nvSpPr>
            <p:cNvPr id="23561" name="Rectangle 7"/>
            <p:cNvSpPr>
              <a:spLocks/>
            </p:cNvSpPr>
            <p:nvPr/>
          </p:nvSpPr>
          <p:spPr bwMode="auto">
            <a:xfrm>
              <a:off x="0" y="1640"/>
              <a:ext cx="244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gestión de la diversidad</a:t>
              </a:r>
            </a:p>
          </p:txBody>
        </p:sp>
        <p:sp>
          <p:nvSpPr>
            <p:cNvPr id="23562" name="Rectangle 8"/>
            <p:cNvSpPr>
              <a:spLocks/>
            </p:cNvSpPr>
            <p:nvPr/>
          </p:nvSpPr>
          <p:spPr bwMode="auto">
            <a:xfrm>
              <a:off x="0" y="2176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Metodología</a:t>
              </a:r>
            </a:p>
          </p:txBody>
        </p:sp>
        <p:sp>
          <p:nvSpPr>
            <p:cNvPr id="23563" name="Rectangle 9"/>
            <p:cNvSpPr>
              <a:spLocks/>
            </p:cNvSpPr>
            <p:nvPr/>
          </p:nvSpPr>
          <p:spPr bwMode="auto">
            <a:xfrm>
              <a:off x="0" y="2704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Resultados</a:t>
              </a:r>
            </a:p>
          </p:txBody>
        </p:sp>
        <p:sp>
          <p:nvSpPr>
            <p:cNvPr id="23564" name="Rectangle 10"/>
            <p:cNvSpPr>
              <a:spLocks/>
            </p:cNvSpPr>
            <p:nvPr/>
          </p:nvSpPr>
          <p:spPr bwMode="auto">
            <a:xfrm>
              <a:off x="0" y="3240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Conclusiones</a:t>
              </a:r>
            </a:p>
          </p:txBody>
        </p:sp>
        <p:sp>
          <p:nvSpPr>
            <p:cNvPr id="23565" name="Rectangle 14"/>
            <p:cNvSpPr>
              <a:spLocks/>
            </p:cNvSpPr>
            <p:nvPr/>
          </p:nvSpPr>
          <p:spPr bwMode="auto">
            <a:xfrm>
              <a:off x="0" y="1080"/>
              <a:ext cx="235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b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mujer en el sector de la construcción</a:t>
              </a:r>
            </a:p>
          </p:txBody>
        </p:sp>
      </p:grpSp>
      <p:pic>
        <p:nvPicPr>
          <p:cNvPr id="23557" name="Picture 25" descr="C:\Users\alex\Desktop\MASTER\TFM 2\presentación TFM\imagen presentación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6798" y="2441880"/>
            <a:ext cx="7128161" cy="248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Rectangle 1"/>
          <p:cNvSpPr>
            <a:spLocks/>
          </p:cNvSpPr>
          <p:nvPr/>
        </p:nvSpPr>
        <p:spPr bwMode="auto">
          <a:xfrm>
            <a:off x="2209395" y="4149080"/>
            <a:ext cx="7115562" cy="263582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6" name="Rectangle 1"/>
          <p:cNvSpPr>
            <a:spLocks/>
          </p:cNvSpPr>
          <p:nvPr/>
        </p:nvSpPr>
        <p:spPr bwMode="auto">
          <a:xfrm>
            <a:off x="1680345" y="307117"/>
            <a:ext cx="8606656" cy="635000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9" name="Rectangle 2"/>
          <p:cNvSpPr>
            <a:spLocks/>
          </p:cNvSpPr>
          <p:nvPr/>
        </p:nvSpPr>
        <p:spPr bwMode="auto">
          <a:xfrm>
            <a:off x="1801879" y="152582"/>
            <a:ext cx="900112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50195"/>
                  </a:schemeClr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algn="l" eaLnBrk="1" hangingPunct="1"/>
            <a:r>
              <a:rPr lang="en-US" altLang="es-ES" sz="2300" dirty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Sector de la </a:t>
            </a:r>
            <a:r>
              <a:rPr lang="en-US" altLang="es-ES" sz="2300" dirty="0" err="1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construcción</a:t>
            </a:r>
            <a:r>
              <a:rPr lang="en-US" altLang="es-ES" sz="2300" dirty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: </a:t>
            </a:r>
            <a:r>
              <a:rPr lang="en-US" altLang="es-ES" sz="2300" dirty="0" err="1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Segregación</a:t>
            </a:r>
            <a:r>
              <a:rPr lang="en-US" altLang="es-ES" sz="2300" dirty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 horizontal</a:t>
            </a:r>
          </a:p>
        </p:txBody>
      </p:sp>
      <p:sp>
        <p:nvSpPr>
          <p:cNvPr id="17" name="Rectangle 1"/>
          <p:cNvSpPr>
            <a:spLocks/>
          </p:cNvSpPr>
          <p:nvPr/>
        </p:nvSpPr>
        <p:spPr bwMode="auto">
          <a:xfrm>
            <a:off x="1" y="2420888"/>
            <a:ext cx="1680344" cy="635000"/>
          </a:xfrm>
          <a:prstGeom prst="rect">
            <a:avLst/>
          </a:prstGeom>
          <a:solidFill>
            <a:schemeClr val="accent1">
              <a:lumMod val="75000"/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2" grpId="0" autoUpdateAnimBg="0"/>
      <p:bldP spid="25612" grpId="1"/>
      <p:bldP spid="2355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2" name="Rectangle 12"/>
          <p:cNvSpPr>
            <a:spLocks/>
          </p:cNvSpPr>
          <p:nvPr/>
        </p:nvSpPr>
        <p:spPr bwMode="auto">
          <a:xfrm>
            <a:off x="1934823" y="1163817"/>
            <a:ext cx="737051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algn="just">
              <a:spcAft>
                <a:spcPts val="504"/>
              </a:spcAft>
            </a:pPr>
            <a:r>
              <a:rPr lang="en-US" altLang="es-ES" sz="1300" b="1" dirty="0">
                <a:solidFill>
                  <a:schemeClr val="tx1"/>
                </a:solidFill>
                <a:ea typeface="Helvetica Neue Light" charset="0"/>
                <a:cs typeface="Helvetica Neue Light" charset="0"/>
              </a:rPr>
              <a:t>A </a:t>
            </a:r>
            <a:r>
              <a:rPr lang="en-US" altLang="es-ES" sz="1300" b="1" dirty="0" err="1">
                <a:solidFill>
                  <a:schemeClr val="tx1"/>
                </a:solidFill>
                <a:ea typeface="Helvetica Neue Light" charset="0"/>
                <a:cs typeface="Helvetica Neue Light" charset="0"/>
              </a:rPr>
              <a:t>nivel</a:t>
            </a:r>
            <a:r>
              <a:rPr lang="en-US" altLang="es-ES" sz="1300" b="1" dirty="0">
                <a:solidFill>
                  <a:schemeClr val="tx1"/>
                </a:solidFill>
                <a:ea typeface="Helvetica Neue Light" charset="0"/>
                <a:cs typeface="Helvetica Neue Light" charset="0"/>
              </a:rPr>
              <a:t> </a:t>
            </a:r>
            <a:r>
              <a:rPr lang="en-US" altLang="es-ES" sz="1300" b="1" dirty="0" err="1">
                <a:solidFill>
                  <a:schemeClr val="tx1"/>
                </a:solidFill>
                <a:ea typeface="Helvetica Neue Light" charset="0"/>
                <a:cs typeface="Helvetica Neue Light" charset="0"/>
              </a:rPr>
              <a:t>Europeo</a:t>
            </a:r>
            <a:r>
              <a:rPr lang="en-US" altLang="es-ES" sz="1300" b="1" dirty="0">
                <a:solidFill>
                  <a:schemeClr val="tx1"/>
                </a:solidFill>
                <a:ea typeface="Helvetica Neue Light" charset="0"/>
                <a:cs typeface="Helvetica Neue Light" charset="0"/>
              </a:rPr>
              <a:t> y en </a:t>
            </a:r>
            <a:r>
              <a:rPr lang="en-US" altLang="es-ES" sz="1300" b="1" dirty="0" err="1">
                <a:solidFill>
                  <a:schemeClr val="tx1"/>
                </a:solidFill>
                <a:ea typeface="Helvetica Neue Light" charset="0"/>
                <a:cs typeface="Helvetica Neue Light" charset="0"/>
              </a:rPr>
              <a:t>relación</a:t>
            </a:r>
            <a:r>
              <a:rPr lang="en-US" altLang="es-ES" sz="1300" b="1" dirty="0">
                <a:solidFill>
                  <a:schemeClr val="tx1"/>
                </a:solidFill>
                <a:ea typeface="Helvetica Neue Light" charset="0"/>
                <a:cs typeface="Helvetica Neue Light" charset="0"/>
              </a:rPr>
              <a:t> a la </a:t>
            </a:r>
            <a:r>
              <a:rPr lang="en-US" altLang="es-ES" sz="1300" b="1" dirty="0" err="1">
                <a:solidFill>
                  <a:schemeClr val="tx1"/>
                </a:solidFill>
                <a:ea typeface="Helvetica Neue Light" charset="0"/>
                <a:cs typeface="Helvetica Neue Light" charset="0"/>
              </a:rPr>
              <a:t>profesión</a:t>
            </a:r>
            <a:r>
              <a:rPr lang="en-US" altLang="es-ES" sz="1300" b="1" dirty="0">
                <a:solidFill>
                  <a:schemeClr val="tx1"/>
                </a:solidFill>
                <a:ea typeface="Helvetica Neue Light" charset="0"/>
                <a:cs typeface="Helvetica Neue Light" charset="0"/>
              </a:rPr>
              <a:t> de </a:t>
            </a:r>
            <a:r>
              <a:rPr lang="en-US" altLang="es-ES" sz="1300" b="1" dirty="0" err="1">
                <a:solidFill>
                  <a:schemeClr val="tx1"/>
                </a:solidFill>
                <a:ea typeface="Helvetica Neue Light" charset="0"/>
                <a:cs typeface="Helvetica Neue Light" charset="0"/>
              </a:rPr>
              <a:t>arquitecto</a:t>
            </a:r>
            <a:r>
              <a:rPr lang="en-US" altLang="es-ES" sz="1300" b="1" dirty="0">
                <a:solidFill>
                  <a:schemeClr val="tx1"/>
                </a:solidFill>
                <a:ea typeface="Helvetica Neue Light" charset="0"/>
                <a:cs typeface="Helvetica Neue Light" charset="0"/>
              </a:rPr>
              <a:t> </a:t>
            </a:r>
            <a:r>
              <a:rPr lang="es-ES" sz="1000" dirty="0">
                <a:solidFill>
                  <a:schemeClr val="tx1"/>
                </a:solidFill>
              </a:rPr>
              <a:t>(Mirza y </a:t>
            </a:r>
            <a:r>
              <a:rPr lang="es-ES" sz="1000" dirty="0" err="1">
                <a:solidFill>
                  <a:schemeClr val="tx1"/>
                </a:solidFill>
              </a:rPr>
              <a:t>Nacey</a:t>
            </a:r>
            <a:r>
              <a:rPr lang="es-ES" sz="1000" dirty="0">
                <a:solidFill>
                  <a:schemeClr val="tx1"/>
                </a:solidFill>
              </a:rPr>
              <a:t> </a:t>
            </a:r>
            <a:r>
              <a:rPr lang="es-ES" sz="1000" dirty="0" err="1">
                <a:solidFill>
                  <a:schemeClr val="tx1"/>
                </a:solidFill>
              </a:rPr>
              <a:t>Research</a:t>
            </a:r>
            <a:r>
              <a:rPr lang="es-ES" sz="1000" dirty="0">
                <a:solidFill>
                  <a:schemeClr val="tx1"/>
                </a:solidFill>
              </a:rPr>
              <a:t>, 2015)</a:t>
            </a:r>
            <a:r>
              <a:rPr lang="en-US" altLang="es-ES" sz="1000" b="1" dirty="0">
                <a:solidFill>
                  <a:schemeClr val="tx1"/>
                </a:solidFill>
                <a:ea typeface="Helvetica Neue Light" charset="0"/>
                <a:cs typeface="Helvetica Neue Light" charset="0"/>
              </a:rPr>
              <a:t>:</a:t>
            </a:r>
            <a:r>
              <a:rPr lang="en-US" altLang="es-ES" sz="1300" b="1" dirty="0">
                <a:solidFill>
                  <a:schemeClr val="tx1"/>
                </a:solidFill>
                <a:ea typeface="Helvetica Neue Light" charset="0"/>
                <a:cs typeface="Helvetica Neue Light" charset="0"/>
              </a:rPr>
              <a:t> </a:t>
            </a:r>
          </a:p>
          <a:p>
            <a:pPr lvl="1" algn="just">
              <a:spcAft>
                <a:spcPts val="504"/>
              </a:spcAft>
              <a:buFont typeface="Arial" pitchFamily="34" charset="0"/>
              <a:buChar char="•"/>
            </a:pPr>
            <a:r>
              <a:rPr lang="es-ES" sz="1300" dirty="0">
                <a:solidFill>
                  <a:schemeClr val="tx1"/>
                </a:solidFill>
              </a:rPr>
              <a:t>España está entre los tres primeros países en número total de arquitectos colegiados. </a:t>
            </a:r>
          </a:p>
          <a:p>
            <a:pPr lvl="1" algn="just">
              <a:spcAft>
                <a:spcPts val="504"/>
              </a:spcAft>
              <a:buFont typeface="Arial" pitchFamily="34" charset="0"/>
              <a:buChar char="•"/>
            </a:pPr>
            <a:r>
              <a:rPr lang="es-ES" sz="1300" dirty="0">
                <a:solidFill>
                  <a:schemeClr val="tx1"/>
                </a:solidFill>
              </a:rPr>
              <a:t>Se encuentra entre los países con menor proporción de arquitectas (29%).</a:t>
            </a:r>
            <a:endParaRPr lang="en-US" altLang="es-ES" sz="1300" dirty="0">
              <a:solidFill>
                <a:schemeClr val="tx1"/>
              </a:solidFill>
              <a:ea typeface="Helvetica Neue Light" charset="0"/>
              <a:cs typeface="Helvetica Neue Light" charset="0"/>
            </a:endParaRPr>
          </a:p>
        </p:txBody>
      </p:sp>
      <p:sp>
        <p:nvSpPr>
          <p:cNvPr id="23555" name="Rectangle 1"/>
          <p:cNvSpPr>
            <a:spLocks/>
          </p:cNvSpPr>
          <p:nvPr/>
        </p:nvSpPr>
        <p:spPr bwMode="auto">
          <a:xfrm>
            <a:off x="-21431" y="0"/>
            <a:ext cx="1701775" cy="6860382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grpSp>
        <p:nvGrpSpPr>
          <p:cNvPr id="23556" name="Group 15"/>
          <p:cNvGrpSpPr>
            <a:grpSpLocks/>
          </p:cNvGrpSpPr>
          <p:nvPr/>
        </p:nvGrpSpPr>
        <p:grpSpPr bwMode="auto">
          <a:xfrm>
            <a:off x="100460" y="1258889"/>
            <a:ext cx="3654028" cy="4335463"/>
            <a:chOff x="0" y="0"/>
            <a:chExt cx="5456" cy="3704"/>
          </a:xfrm>
        </p:grpSpPr>
        <p:sp>
          <p:nvSpPr>
            <p:cNvPr id="23559" name="Rectangle 5"/>
            <p:cNvSpPr>
              <a:spLocks/>
            </p:cNvSpPr>
            <p:nvPr/>
          </p:nvSpPr>
          <p:spPr bwMode="auto">
            <a:xfrm>
              <a:off x="0" y="0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Introducción</a:t>
              </a:r>
            </a:p>
          </p:txBody>
        </p:sp>
        <p:sp>
          <p:nvSpPr>
            <p:cNvPr id="23560" name="Rectangle 6"/>
            <p:cNvSpPr>
              <a:spLocks/>
            </p:cNvSpPr>
            <p:nvPr/>
          </p:nvSpPr>
          <p:spPr bwMode="auto">
            <a:xfrm>
              <a:off x="0" y="552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Objetivos</a:t>
              </a:r>
            </a:p>
          </p:txBody>
        </p:sp>
        <p:sp>
          <p:nvSpPr>
            <p:cNvPr id="23561" name="Rectangle 7"/>
            <p:cNvSpPr>
              <a:spLocks/>
            </p:cNvSpPr>
            <p:nvPr/>
          </p:nvSpPr>
          <p:spPr bwMode="auto">
            <a:xfrm>
              <a:off x="0" y="1640"/>
              <a:ext cx="244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gestión de la diversidad</a:t>
              </a:r>
            </a:p>
          </p:txBody>
        </p:sp>
        <p:sp>
          <p:nvSpPr>
            <p:cNvPr id="23562" name="Rectangle 8"/>
            <p:cNvSpPr>
              <a:spLocks/>
            </p:cNvSpPr>
            <p:nvPr/>
          </p:nvSpPr>
          <p:spPr bwMode="auto">
            <a:xfrm>
              <a:off x="0" y="2176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Metodología</a:t>
              </a:r>
            </a:p>
          </p:txBody>
        </p:sp>
        <p:sp>
          <p:nvSpPr>
            <p:cNvPr id="23563" name="Rectangle 9"/>
            <p:cNvSpPr>
              <a:spLocks/>
            </p:cNvSpPr>
            <p:nvPr/>
          </p:nvSpPr>
          <p:spPr bwMode="auto">
            <a:xfrm>
              <a:off x="0" y="2704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Resultados</a:t>
              </a:r>
            </a:p>
          </p:txBody>
        </p:sp>
        <p:sp>
          <p:nvSpPr>
            <p:cNvPr id="23564" name="Rectangle 10"/>
            <p:cNvSpPr>
              <a:spLocks/>
            </p:cNvSpPr>
            <p:nvPr/>
          </p:nvSpPr>
          <p:spPr bwMode="auto">
            <a:xfrm>
              <a:off x="0" y="3240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Conclusiones</a:t>
              </a:r>
            </a:p>
          </p:txBody>
        </p:sp>
        <p:sp>
          <p:nvSpPr>
            <p:cNvPr id="23565" name="Rectangle 14"/>
            <p:cNvSpPr>
              <a:spLocks/>
            </p:cNvSpPr>
            <p:nvPr/>
          </p:nvSpPr>
          <p:spPr bwMode="auto">
            <a:xfrm>
              <a:off x="0" y="1080"/>
              <a:ext cx="235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b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mujer en el sector de la construcción</a:t>
              </a:r>
            </a:p>
          </p:txBody>
        </p:sp>
      </p:grpSp>
      <p:sp>
        <p:nvSpPr>
          <p:cNvPr id="16" name="Rectangle 1"/>
          <p:cNvSpPr>
            <a:spLocks/>
          </p:cNvSpPr>
          <p:nvPr/>
        </p:nvSpPr>
        <p:spPr bwMode="auto">
          <a:xfrm>
            <a:off x="1680345" y="307117"/>
            <a:ext cx="8606656" cy="635000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050" name="Picture 2" descr="C:\Users\alex\Desktop\MASTER\TFM 2\presentación TFM\imagen presentación 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568797" y="2528900"/>
            <a:ext cx="2977081" cy="2996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2"/>
          <p:cNvSpPr>
            <a:spLocks/>
          </p:cNvSpPr>
          <p:nvPr/>
        </p:nvSpPr>
        <p:spPr bwMode="auto">
          <a:xfrm>
            <a:off x="1801879" y="152582"/>
            <a:ext cx="900112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50195"/>
                  </a:schemeClr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algn="l" eaLnBrk="1" hangingPunct="1"/>
            <a:r>
              <a:rPr lang="en-US" altLang="es-ES" sz="2300" dirty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Sector de la </a:t>
            </a:r>
            <a:r>
              <a:rPr lang="en-US" altLang="es-ES" sz="2300" dirty="0" err="1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construcción</a:t>
            </a:r>
            <a:r>
              <a:rPr lang="en-US" altLang="es-ES" sz="2300" dirty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: </a:t>
            </a:r>
            <a:r>
              <a:rPr lang="en-US" altLang="es-ES" sz="2300" dirty="0" err="1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Segregación</a:t>
            </a:r>
            <a:r>
              <a:rPr lang="en-US" altLang="es-ES" sz="2300" dirty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 horizontal</a:t>
            </a:r>
          </a:p>
        </p:txBody>
      </p:sp>
      <p:pic>
        <p:nvPicPr>
          <p:cNvPr id="17" name="Picture 2" descr="C:\Users\alex\Desktop\MASTER\TFM 2\presentación TFM\imagen presentación 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2439825" y="2484866"/>
            <a:ext cx="2977081" cy="2996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"/>
          <p:cNvSpPr>
            <a:spLocks/>
          </p:cNvSpPr>
          <p:nvPr/>
        </p:nvSpPr>
        <p:spPr bwMode="auto">
          <a:xfrm>
            <a:off x="1" y="2420888"/>
            <a:ext cx="1680344" cy="635000"/>
          </a:xfrm>
          <a:prstGeom prst="rect">
            <a:avLst/>
          </a:prstGeom>
          <a:solidFill>
            <a:schemeClr val="accent1">
              <a:lumMod val="75000"/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8387165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1"/>
          <p:cNvSpPr>
            <a:spLocks/>
          </p:cNvSpPr>
          <p:nvPr/>
        </p:nvSpPr>
        <p:spPr bwMode="auto">
          <a:xfrm>
            <a:off x="-21431" y="0"/>
            <a:ext cx="1701775" cy="6860382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grpSp>
        <p:nvGrpSpPr>
          <p:cNvPr id="23556" name="Group 15"/>
          <p:cNvGrpSpPr>
            <a:grpSpLocks/>
          </p:cNvGrpSpPr>
          <p:nvPr/>
        </p:nvGrpSpPr>
        <p:grpSpPr bwMode="auto">
          <a:xfrm>
            <a:off x="100460" y="1258889"/>
            <a:ext cx="3654028" cy="4335463"/>
            <a:chOff x="0" y="0"/>
            <a:chExt cx="5456" cy="3704"/>
          </a:xfrm>
        </p:grpSpPr>
        <p:sp>
          <p:nvSpPr>
            <p:cNvPr id="23559" name="Rectangle 5"/>
            <p:cNvSpPr>
              <a:spLocks/>
            </p:cNvSpPr>
            <p:nvPr/>
          </p:nvSpPr>
          <p:spPr bwMode="auto">
            <a:xfrm>
              <a:off x="0" y="0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Introducción</a:t>
              </a:r>
            </a:p>
          </p:txBody>
        </p:sp>
        <p:sp>
          <p:nvSpPr>
            <p:cNvPr id="23560" name="Rectangle 6"/>
            <p:cNvSpPr>
              <a:spLocks/>
            </p:cNvSpPr>
            <p:nvPr/>
          </p:nvSpPr>
          <p:spPr bwMode="auto">
            <a:xfrm>
              <a:off x="0" y="552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Objetivos</a:t>
              </a:r>
            </a:p>
          </p:txBody>
        </p:sp>
        <p:sp>
          <p:nvSpPr>
            <p:cNvPr id="23561" name="Rectangle 7"/>
            <p:cNvSpPr>
              <a:spLocks/>
            </p:cNvSpPr>
            <p:nvPr/>
          </p:nvSpPr>
          <p:spPr bwMode="auto">
            <a:xfrm>
              <a:off x="0" y="1640"/>
              <a:ext cx="244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gestión de la diversidad</a:t>
              </a:r>
            </a:p>
          </p:txBody>
        </p:sp>
        <p:sp>
          <p:nvSpPr>
            <p:cNvPr id="23562" name="Rectangle 8"/>
            <p:cNvSpPr>
              <a:spLocks/>
            </p:cNvSpPr>
            <p:nvPr/>
          </p:nvSpPr>
          <p:spPr bwMode="auto">
            <a:xfrm>
              <a:off x="0" y="2176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Metodología</a:t>
              </a:r>
            </a:p>
          </p:txBody>
        </p:sp>
        <p:sp>
          <p:nvSpPr>
            <p:cNvPr id="23563" name="Rectangle 9"/>
            <p:cNvSpPr>
              <a:spLocks/>
            </p:cNvSpPr>
            <p:nvPr/>
          </p:nvSpPr>
          <p:spPr bwMode="auto">
            <a:xfrm>
              <a:off x="0" y="2704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Resultados</a:t>
              </a:r>
            </a:p>
          </p:txBody>
        </p:sp>
        <p:sp>
          <p:nvSpPr>
            <p:cNvPr id="23564" name="Rectangle 10"/>
            <p:cNvSpPr>
              <a:spLocks/>
            </p:cNvSpPr>
            <p:nvPr/>
          </p:nvSpPr>
          <p:spPr bwMode="auto">
            <a:xfrm>
              <a:off x="0" y="3240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Conclusiones</a:t>
              </a:r>
            </a:p>
          </p:txBody>
        </p:sp>
        <p:sp>
          <p:nvSpPr>
            <p:cNvPr id="23565" name="Rectangle 14"/>
            <p:cNvSpPr>
              <a:spLocks/>
            </p:cNvSpPr>
            <p:nvPr/>
          </p:nvSpPr>
          <p:spPr bwMode="auto">
            <a:xfrm>
              <a:off x="0" y="1080"/>
              <a:ext cx="235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b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mujer en el sector de la construcción</a:t>
              </a:r>
            </a:p>
          </p:txBody>
        </p:sp>
      </p:grpSp>
      <p:sp>
        <p:nvSpPr>
          <p:cNvPr id="15" name="Rectangle 1"/>
          <p:cNvSpPr>
            <a:spLocks/>
          </p:cNvSpPr>
          <p:nvPr/>
        </p:nvSpPr>
        <p:spPr bwMode="auto">
          <a:xfrm>
            <a:off x="1680345" y="307117"/>
            <a:ext cx="8606656" cy="635000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1026" name="Picture 2" descr="C:\Users\alex\Desktop\MASTER\TFM 2\presentación TFM\imagen presentación 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281" b="48166"/>
          <a:stretch/>
        </p:blipFill>
        <p:spPr bwMode="auto">
          <a:xfrm>
            <a:off x="3005914" y="1334101"/>
            <a:ext cx="5270649" cy="2783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2"/>
          <p:cNvSpPr>
            <a:spLocks/>
          </p:cNvSpPr>
          <p:nvPr/>
        </p:nvSpPr>
        <p:spPr bwMode="auto">
          <a:xfrm>
            <a:off x="2172265" y="4962110"/>
            <a:ext cx="7157606" cy="1812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marL="192024" indent="-192024" algn="just">
              <a:buFontTx/>
              <a:buChar char="-"/>
            </a:pPr>
            <a:r>
              <a:rPr lang="es-ES" altLang="es-ES" sz="1300" b="1" dirty="0">
                <a:solidFill>
                  <a:srgbClr val="606060"/>
                </a:solidFill>
                <a:ea typeface="Helvetica Neue Light" charset="0"/>
                <a:cs typeface="Helvetica Neue Light" charset="0"/>
              </a:rPr>
              <a:t>La maternidad y el rol múltiple.</a:t>
            </a:r>
          </a:p>
          <a:p>
            <a:pPr marL="192024" indent="-192024" algn="just">
              <a:buFontTx/>
              <a:buChar char="-"/>
            </a:pPr>
            <a:r>
              <a:rPr lang="es-ES" altLang="es-ES" sz="1300" b="1" dirty="0">
                <a:solidFill>
                  <a:srgbClr val="606060"/>
                </a:solidFill>
                <a:ea typeface="Helvetica Neue Light" charset="0"/>
                <a:cs typeface="Helvetica Neue Light" charset="0"/>
              </a:rPr>
              <a:t>Los estereotipos </a:t>
            </a:r>
          </a:p>
          <a:p>
            <a:pPr marL="192024" indent="-192024" algn="just">
              <a:buFontTx/>
              <a:buChar char="-"/>
            </a:pPr>
            <a:r>
              <a:rPr lang="es-ES" altLang="es-ES" sz="1300" b="1" dirty="0">
                <a:solidFill>
                  <a:srgbClr val="606060"/>
                </a:solidFill>
                <a:ea typeface="Helvetica Neue Light" charset="0"/>
                <a:cs typeface="Helvetica Neue Light" charset="0"/>
              </a:rPr>
              <a:t>La promoción</a:t>
            </a:r>
          </a:p>
          <a:p>
            <a:pPr marL="192024" indent="-192024" algn="just">
              <a:buFontTx/>
              <a:buChar char="-"/>
            </a:pPr>
            <a:r>
              <a:rPr lang="es-ES" altLang="es-ES" sz="1300" b="1" dirty="0">
                <a:solidFill>
                  <a:srgbClr val="606060"/>
                </a:solidFill>
                <a:ea typeface="Helvetica Neue Light" charset="0"/>
                <a:cs typeface="Helvetica Neue Light" charset="0"/>
              </a:rPr>
              <a:t>La cultura machista del sector de la construcción.</a:t>
            </a:r>
          </a:p>
          <a:p>
            <a:pPr marL="192024" indent="-192024" algn="just">
              <a:buFontTx/>
              <a:buChar char="-"/>
            </a:pPr>
            <a:r>
              <a:rPr lang="es-ES" altLang="es-ES" sz="1300" b="1" dirty="0">
                <a:solidFill>
                  <a:srgbClr val="606060"/>
                </a:solidFill>
                <a:ea typeface="Helvetica Neue Light" charset="0"/>
                <a:cs typeface="Helvetica Neue Light" charset="0"/>
              </a:rPr>
              <a:t>El reclutamiento y el proceso de selección.</a:t>
            </a:r>
          </a:p>
          <a:p>
            <a:pPr marL="192024" indent="-192024" algn="just">
              <a:buFontTx/>
              <a:buChar char="-"/>
            </a:pPr>
            <a:r>
              <a:rPr lang="es-ES" altLang="es-ES" sz="1300" b="1" dirty="0">
                <a:solidFill>
                  <a:srgbClr val="606060"/>
                </a:solidFill>
                <a:ea typeface="Helvetica Neue Light" charset="0"/>
                <a:cs typeface="Helvetica Neue Light" charset="0"/>
              </a:rPr>
              <a:t>La retribución.</a:t>
            </a:r>
          </a:p>
          <a:p>
            <a:pPr marL="192024" indent="-192024" algn="just">
              <a:buFontTx/>
              <a:buChar char="-"/>
            </a:pPr>
            <a:r>
              <a:rPr lang="es-ES" altLang="es-ES" sz="1300" b="1" dirty="0">
                <a:solidFill>
                  <a:srgbClr val="606060"/>
                </a:solidFill>
                <a:ea typeface="Helvetica Neue Light" charset="0"/>
                <a:cs typeface="Helvetica Neue Light" charset="0"/>
              </a:rPr>
              <a:t>El desempeño.</a:t>
            </a:r>
          </a:p>
          <a:p>
            <a:pPr marL="192024" indent="-192024" algn="just">
              <a:buFontTx/>
              <a:buChar char="-"/>
            </a:pPr>
            <a:endParaRPr lang="en-US" altLang="es-ES" sz="1300" dirty="0">
              <a:solidFill>
                <a:srgbClr val="606060"/>
              </a:solidFill>
              <a:ea typeface="Helvetica Neue Light" charset="0"/>
              <a:cs typeface="Helvetica Neue Light" charset="0"/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798" y="4520797"/>
            <a:ext cx="3153349" cy="2115973"/>
          </a:xfrm>
          <a:prstGeom prst="rect">
            <a:avLst/>
          </a:prstGeom>
        </p:spPr>
      </p:pic>
      <p:sp>
        <p:nvSpPr>
          <p:cNvPr id="20" name="Rectangle 1"/>
          <p:cNvSpPr>
            <a:spLocks/>
          </p:cNvSpPr>
          <p:nvPr/>
        </p:nvSpPr>
        <p:spPr bwMode="auto">
          <a:xfrm>
            <a:off x="1998897" y="4534581"/>
            <a:ext cx="4693899" cy="379075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21" name="Rectangle 2"/>
          <p:cNvSpPr>
            <a:spLocks/>
          </p:cNvSpPr>
          <p:nvPr/>
        </p:nvSpPr>
        <p:spPr bwMode="auto">
          <a:xfrm>
            <a:off x="2227155" y="4142596"/>
            <a:ext cx="471905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50195"/>
                  </a:schemeClr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algn="l" eaLnBrk="1" hangingPunct="1"/>
            <a:r>
              <a:rPr lang="en-US" altLang="es-ES" sz="1500" b="1" dirty="0" err="1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Barreras</a:t>
            </a:r>
            <a:r>
              <a:rPr lang="en-US" altLang="es-ES" sz="1500" b="1" dirty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 al </a:t>
            </a:r>
            <a:r>
              <a:rPr lang="en-US" altLang="es-ES" sz="1500" b="1" dirty="0" err="1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desarrollo</a:t>
            </a:r>
            <a:r>
              <a:rPr lang="en-US" altLang="es-ES" sz="1500" b="1" dirty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 </a:t>
            </a:r>
            <a:r>
              <a:rPr lang="en-US" altLang="es-ES" sz="1500" b="1" dirty="0" err="1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profesional</a:t>
            </a:r>
            <a:r>
              <a:rPr lang="en-US" altLang="es-ES" sz="1500" b="1" dirty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 </a:t>
            </a:r>
            <a:r>
              <a:rPr lang="es-ES" sz="800" b="1" dirty="0">
                <a:solidFill>
                  <a:schemeClr val="tx1"/>
                </a:solidFill>
              </a:rPr>
              <a:t>(</a:t>
            </a:r>
            <a:r>
              <a:rPr lang="es-ES" sz="800" b="1" dirty="0" err="1">
                <a:solidFill>
                  <a:schemeClr val="tx1"/>
                </a:solidFill>
              </a:rPr>
              <a:t>Roman</a:t>
            </a:r>
            <a:r>
              <a:rPr lang="es-ES" sz="800" b="1" dirty="0">
                <a:solidFill>
                  <a:schemeClr val="tx1"/>
                </a:solidFill>
              </a:rPr>
              <a:t>  y otros, 2014):</a:t>
            </a:r>
            <a:endParaRPr lang="en-US" altLang="es-ES" sz="1800" b="1" dirty="0">
              <a:solidFill>
                <a:schemeClr val="tx1"/>
              </a:solidFill>
              <a:latin typeface="Helvetica Neue Black Condensed" charset="0"/>
              <a:ea typeface="Helvetica Neue Black Condensed" charset="0"/>
              <a:cs typeface="Helvetica Neue Black Condensed" charset="0"/>
              <a:sym typeface="Helvetica Neue Black Condensed" charset="0"/>
            </a:endParaRPr>
          </a:p>
        </p:txBody>
      </p:sp>
      <p:sp>
        <p:nvSpPr>
          <p:cNvPr id="23" name="Rectangle 2"/>
          <p:cNvSpPr>
            <a:spLocks/>
          </p:cNvSpPr>
          <p:nvPr/>
        </p:nvSpPr>
        <p:spPr bwMode="auto">
          <a:xfrm>
            <a:off x="1801879" y="152582"/>
            <a:ext cx="900112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50195"/>
                  </a:schemeClr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algn="l" eaLnBrk="1" hangingPunct="1"/>
            <a:r>
              <a:rPr lang="en-US" altLang="es-ES" sz="2300" dirty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Sector de la </a:t>
            </a:r>
            <a:r>
              <a:rPr lang="en-US" altLang="es-ES" sz="2300" dirty="0" err="1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construcción</a:t>
            </a:r>
            <a:r>
              <a:rPr lang="en-US" altLang="es-ES" sz="2300" dirty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: </a:t>
            </a:r>
            <a:r>
              <a:rPr lang="en-US" altLang="es-ES" sz="2300" dirty="0" err="1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Segregación</a:t>
            </a:r>
            <a:r>
              <a:rPr lang="en-US" altLang="es-ES" sz="2300" dirty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 vertical</a:t>
            </a:r>
          </a:p>
        </p:txBody>
      </p:sp>
      <p:sp>
        <p:nvSpPr>
          <p:cNvPr id="22" name="Rectangle 1"/>
          <p:cNvSpPr>
            <a:spLocks/>
          </p:cNvSpPr>
          <p:nvPr/>
        </p:nvSpPr>
        <p:spPr bwMode="auto">
          <a:xfrm>
            <a:off x="1" y="2420888"/>
            <a:ext cx="1680344" cy="635000"/>
          </a:xfrm>
          <a:prstGeom prst="rect">
            <a:avLst/>
          </a:prstGeom>
          <a:solidFill>
            <a:schemeClr val="accent1">
              <a:lumMod val="75000"/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8898455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1"/>
      <p:bldP spid="20" grpId="0" animBg="1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1"/>
          <p:cNvSpPr>
            <a:spLocks/>
          </p:cNvSpPr>
          <p:nvPr/>
        </p:nvSpPr>
        <p:spPr bwMode="auto">
          <a:xfrm>
            <a:off x="-21431" y="0"/>
            <a:ext cx="1701775" cy="6860382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grpSp>
        <p:nvGrpSpPr>
          <p:cNvPr id="23556" name="Group 15"/>
          <p:cNvGrpSpPr>
            <a:grpSpLocks/>
          </p:cNvGrpSpPr>
          <p:nvPr/>
        </p:nvGrpSpPr>
        <p:grpSpPr bwMode="auto">
          <a:xfrm>
            <a:off x="100460" y="1258889"/>
            <a:ext cx="3654028" cy="4335463"/>
            <a:chOff x="0" y="0"/>
            <a:chExt cx="5456" cy="3704"/>
          </a:xfrm>
        </p:grpSpPr>
        <p:sp>
          <p:nvSpPr>
            <p:cNvPr id="23559" name="Rectangle 5"/>
            <p:cNvSpPr>
              <a:spLocks/>
            </p:cNvSpPr>
            <p:nvPr/>
          </p:nvSpPr>
          <p:spPr bwMode="auto">
            <a:xfrm>
              <a:off x="0" y="0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Introducción</a:t>
              </a:r>
            </a:p>
          </p:txBody>
        </p:sp>
        <p:sp>
          <p:nvSpPr>
            <p:cNvPr id="23560" name="Rectangle 6"/>
            <p:cNvSpPr>
              <a:spLocks/>
            </p:cNvSpPr>
            <p:nvPr/>
          </p:nvSpPr>
          <p:spPr bwMode="auto">
            <a:xfrm>
              <a:off x="0" y="552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Objetivos</a:t>
              </a:r>
            </a:p>
          </p:txBody>
        </p:sp>
        <p:sp>
          <p:nvSpPr>
            <p:cNvPr id="23561" name="Rectangle 7"/>
            <p:cNvSpPr>
              <a:spLocks/>
            </p:cNvSpPr>
            <p:nvPr/>
          </p:nvSpPr>
          <p:spPr bwMode="auto">
            <a:xfrm>
              <a:off x="0" y="1640"/>
              <a:ext cx="244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b="1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</a:t>
              </a:r>
              <a:r>
                <a:rPr lang="en-US" altLang="es-ES" sz="1200" b="1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gestión</a:t>
              </a:r>
              <a:r>
                <a:rPr lang="en-US" altLang="es-ES" sz="1200" b="1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de la </a:t>
              </a:r>
              <a:r>
                <a:rPr lang="en-US" altLang="es-ES" sz="1200" b="1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diversidad</a:t>
              </a:r>
              <a:endParaRPr lang="en-US" altLang="es-ES" sz="1200" b="1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  <p:sp>
          <p:nvSpPr>
            <p:cNvPr id="23562" name="Rectangle 8"/>
            <p:cNvSpPr>
              <a:spLocks/>
            </p:cNvSpPr>
            <p:nvPr/>
          </p:nvSpPr>
          <p:spPr bwMode="auto">
            <a:xfrm>
              <a:off x="0" y="2176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Metodología</a:t>
              </a:r>
            </a:p>
          </p:txBody>
        </p:sp>
        <p:sp>
          <p:nvSpPr>
            <p:cNvPr id="23563" name="Rectangle 9"/>
            <p:cNvSpPr>
              <a:spLocks/>
            </p:cNvSpPr>
            <p:nvPr/>
          </p:nvSpPr>
          <p:spPr bwMode="auto">
            <a:xfrm>
              <a:off x="0" y="2704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Resultados</a:t>
              </a:r>
            </a:p>
          </p:txBody>
        </p:sp>
        <p:sp>
          <p:nvSpPr>
            <p:cNvPr id="23564" name="Rectangle 10"/>
            <p:cNvSpPr>
              <a:spLocks/>
            </p:cNvSpPr>
            <p:nvPr/>
          </p:nvSpPr>
          <p:spPr bwMode="auto">
            <a:xfrm>
              <a:off x="0" y="3240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Conclusiones</a:t>
              </a:r>
            </a:p>
          </p:txBody>
        </p:sp>
        <p:sp>
          <p:nvSpPr>
            <p:cNvPr id="23565" name="Rectangle 14"/>
            <p:cNvSpPr>
              <a:spLocks/>
            </p:cNvSpPr>
            <p:nvPr/>
          </p:nvSpPr>
          <p:spPr bwMode="auto">
            <a:xfrm>
              <a:off x="0" y="1080"/>
              <a:ext cx="235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mujer</a:t>
              </a: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en</a:t>
              </a: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el sector de 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construcción</a:t>
              </a:r>
              <a:endParaRPr lang="en-US" altLang="es-ES" sz="1200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</p:grpSp>
      <p:sp>
        <p:nvSpPr>
          <p:cNvPr id="15" name="Rectangle 1"/>
          <p:cNvSpPr>
            <a:spLocks/>
          </p:cNvSpPr>
          <p:nvPr/>
        </p:nvSpPr>
        <p:spPr bwMode="auto">
          <a:xfrm>
            <a:off x="1680345" y="307117"/>
            <a:ext cx="8606656" cy="635000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7" name="Rectangle 1"/>
          <p:cNvSpPr>
            <a:spLocks/>
          </p:cNvSpPr>
          <p:nvPr/>
        </p:nvSpPr>
        <p:spPr bwMode="auto">
          <a:xfrm>
            <a:off x="1" y="3066111"/>
            <a:ext cx="1680344" cy="635000"/>
          </a:xfrm>
          <a:prstGeom prst="rect">
            <a:avLst/>
          </a:prstGeom>
          <a:solidFill>
            <a:schemeClr val="accent1">
              <a:lumMod val="75000"/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2" name="1 Rectángulo"/>
          <p:cNvSpPr/>
          <p:nvPr/>
        </p:nvSpPr>
        <p:spPr>
          <a:xfrm>
            <a:off x="1927473" y="1159665"/>
            <a:ext cx="7863919" cy="903118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pPr algn="just">
              <a:spcAft>
                <a:spcPts val="504"/>
              </a:spcAft>
              <a:buFont typeface="Wingdings" pitchFamily="2" charset="2"/>
              <a:buChar char="Ø"/>
            </a:pPr>
            <a:r>
              <a:rPr lang="es-ES" sz="1300" dirty="0">
                <a:solidFill>
                  <a:schemeClr val="tx1"/>
                </a:solidFill>
              </a:rPr>
              <a:t>La gestión de la diversidad es </a:t>
            </a:r>
            <a:r>
              <a:rPr lang="es-ES" sz="1300" dirty="0"/>
              <a:t>la respuesta a la necesidad de las empresas de adaptar sus negocios a un nuevo entorno social más rico y diverso. </a:t>
            </a:r>
          </a:p>
          <a:p>
            <a:pPr algn="just">
              <a:spcAft>
                <a:spcPts val="504"/>
              </a:spcAft>
              <a:buFont typeface="Wingdings" pitchFamily="2" charset="2"/>
              <a:buChar char="Ø"/>
            </a:pPr>
            <a:r>
              <a:rPr lang="es-ES" sz="1300" dirty="0">
                <a:solidFill>
                  <a:schemeClr val="tx1"/>
                </a:solidFill>
              </a:rPr>
              <a:t>Es </a:t>
            </a:r>
            <a:r>
              <a:rPr lang="es-ES" sz="1300" dirty="0"/>
              <a:t>la estrategia corporativa orientada a la creación de un entorno de soporte incluyente para los perfiles diversos de las personas.</a:t>
            </a:r>
          </a:p>
        </p:txBody>
      </p:sp>
      <p:pic>
        <p:nvPicPr>
          <p:cNvPr id="1027" name="Picture 3" descr="C:\Users\alex\Desktop\MASTER\TFM 2\presentación TFM\imagen presentación 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474" y="2584431"/>
            <a:ext cx="3972844" cy="3725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2"/>
          <p:cNvSpPr>
            <a:spLocks/>
          </p:cNvSpPr>
          <p:nvPr/>
        </p:nvSpPr>
        <p:spPr bwMode="auto">
          <a:xfrm>
            <a:off x="1801879" y="152582"/>
            <a:ext cx="900112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50195"/>
                  </a:schemeClr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algn="l" eaLnBrk="1" hangingPunct="1"/>
            <a:r>
              <a:rPr lang="en-US" altLang="es-ES" sz="2300" dirty="0" err="1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Gestión</a:t>
            </a:r>
            <a:r>
              <a:rPr lang="en-US" altLang="es-ES" sz="2300" dirty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 de la </a:t>
            </a:r>
            <a:r>
              <a:rPr lang="en-US" altLang="es-ES" sz="2300" dirty="0" err="1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Diversidad</a:t>
            </a:r>
            <a:endParaRPr lang="en-US" altLang="es-ES" sz="2300" dirty="0">
              <a:solidFill>
                <a:schemeClr val="tx1"/>
              </a:solidFill>
              <a:latin typeface="Helvetica Neue Black Condensed" charset="0"/>
              <a:ea typeface="Helvetica Neue Black Condensed" charset="0"/>
              <a:cs typeface="Helvetica Neue Black Condensed" charset="0"/>
              <a:sym typeface="Helvetica Neue Black Condensed" charset="0"/>
            </a:endParaRPr>
          </a:p>
        </p:txBody>
      </p:sp>
      <p:sp>
        <p:nvSpPr>
          <p:cNvPr id="19" name="27 Rectángulo"/>
          <p:cNvSpPr/>
          <p:nvPr/>
        </p:nvSpPr>
        <p:spPr>
          <a:xfrm>
            <a:off x="6807588" y="4005065"/>
            <a:ext cx="2892669" cy="592777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r>
              <a:rPr lang="es-ES" sz="1200" b="1" dirty="0"/>
              <a:t>Ley orgánica 3/2007 del 22 de marzo para la Igualdad Efectiva entre Mujeres y Hombres (LOIEMH)</a:t>
            </a:r>
            <a:endParaRPr lang="es-ES" sz="1200" dirty="0"/>
          </a:p>
        </p:txBody>
      </p:sp>
      <p:sp>
        <p:nvSpPr>
          <p:cNvPr id="20" name="27 Rectángulo"/>
          <p:cNvSpPr/>
          <p:nvPr/>
        </p:nvSpPr>
        <p:spPr>
          <a:xfrm>
            <a:off x="6783933" y="3383415"/>
            <a:ext cx="2892669" cy="223445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r>
              <a:rPr lang="es-ES" sz="1200" b="1" dirty="0"/>
              <a:t>Ley de igualdad (2005)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4429230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1"/>
          <p:cNvSpPr>
            <a:spLocks/>
          </p:cNvSpPr>
          <p:nvPr/>
        </p:nvSpPr>
        <p:spPr bwMode="auto">
          <a:xfrm>
            <a:off x="-21431" y="0"/>
            <a:ext cx="1701775" cy="6860382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grpSp>
        <p:nvGrpSpPr>
          <p:cNvPr id="23556" name="Group 15"/>
          <p:cNvGrpSpPr>
            <a:grpSpLocks/>
          </p:cNvGrpSpPr>
          <p:nvPr/>
        </p:nvGrpSpPr>
        <p:grpSpPr bwMode="auto">
          <a:xfrm>
            <a:off x="100460" y="1258889"/>
            <a:ext cx="3654028" cy="4335463"/>
            <a:chOff x="0" y="0"/>
            <a:chExt cx="5456" cy="3704"/>
          </a:xfrm>
        </p:grpSpPr>
        <p:sp>
          <p:nvSpPr>
            <p:cNvPr id="23559" name="Rectangle 5"/>
            <p:cNvSpPr>
              <a:spLocks/>
            </p:cNvSpPr>
            <p:nvPr/>
          </p:nvSpPr>
          <p:spPr bwMode="auto">
            <a:xfrm>
              <a:off x="0" y="0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Introducción</a:t>
              </a:r>
            </a:p>
          </p:txBody>
        </p:sp>
        <p:sp>
          <p:nvSpPr>
            <p:cNvPr id="23560" name="Rectangle 6"/>
            <p:cNvSpPr>
              <a:spLocks/>
            </p:cNvSpPr>
            <p:nvPr/>
          </p:nvSpPr>
          <p:spPr bwMode="auto">
            <a:xfrm>
              <a:off x="0" y="552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Objetivos</a:t>
              </a:r>
            </a:p>
          </p:txBody>
        </p:sp>
        <p:sp>
          <p:nvSpPr>
            <p:cNvPr id="23561" name="Rectangle 7"/>
            <p:cNvSpPr>
              <a:spLocks/>
            </p:cNvSpPr>
            <p:nvPr/>
          </p:nvSpPr>
          <p:spPr bwMode="auto">
            <a:xfrm>
              <a:off x="0" y="1640"/>
              <a:ext cx="244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b="1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</a:t>
              </a:r>
              <a:r>
                <a:rPr lang="en-US" altLang="es-ES" sz="1200" b="1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gestión</a:t>
              </a:r>
              <a:r>
                <a:rPr lang="en-US" altLang="es-ES" sz="1200" b="1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de la </a:t>
              </a:r>
              <a:r>
                <a:rPr lang="en-US" altLang="es-ES" sz="1200" b="1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diversidad</a:t>
              </a:r>
              <a:endParaRPr lang="en-US" altLang="es-ES" sz="1200" b="1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  <p:sp>
          <p:nvSpPr>
            <p:cNvPr id="23562" name="Rectangle 8"/>
            <p:cNvSpPr>
              <a:spLocks/>
            </p:cNvSpPr>
            <p:nvPr/>
          </p:nvSpPr>
          <p:spPr bwMode="auto">
            <a:xfrm>
              <a:off x="0" y="2176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Metodología</a:t>
              </a:r>
            </a:p>
          </p:txBody>
        </p:sp>
        <p:sp>
          <p:nvSpPr>
            <p:cNvPr id="23563" name="Rectangle 9"/>
            <p:cNvSpPr>
              <a:spLocks/>
            </p:cNvSpPr>
            <p:nvPr/>
          </p:nvSpPr>
          <p:spPr bwMode="auto">
            <a:xfrm>
              <a:off x="0" y="2704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Resultados</a:t>
              </a:r>
            </a:p>
          </p:txBody>
        </p:sp>
        <p:sp>
          <p:nvSpPr>
            <p:cNvPr id="23564" name="Rectangle 10"/>
            <p:cNvSpPr>
              <a:spLocks/>
            </p:cNvSpPr>
            <p:nvPr/>
          </p:nvSpPr>
          <p:spPr bwMode="auto">
            <a:xfrm>
              <a:off x="0" y="3240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Conclusiones</a:t>
              </a:r>
            </a:p>
          </p:txBody>
        </p:sp>
        <p:sp>
          <p:nvSpPr>
            <p:cNvPr id="23565" name="Rectangle 14"/>
            <p:cNvSpPr>
              <a:spLocks/>
            </p:cNvSpPr>
            <p:nvPr/>
          </p:nvSpPr>
          <p:spPr bwMode="auto">
            <a:xfrm>
              <a:off x="0" y="1080"/>
              <a:ext cx="235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mujer</a:t>
              </a: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en</a:t>
              </a: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el sector de 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construcción</a:t>
              </a:r>
              <a:endParaRPr lang="en-US" altLang="es-ES" sz="1200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</p:grpSp>
      <p:sp>
        <p:nvSpPr>
          <p:cNvPr id="15" name="Rectangle 1"/>
          <p:cNvSpPr>
            <a:spLocks/>
          </p:cNvSpPr>
          <p:nvPr/>
        </p:nvSpPr>
        <p:spPr bwMode="auto">
          <a:xfrm>
            <a:off x="1680345" y="307117"/>
            <a:ext cx="8606656" cy="635000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7" name="Rectangle 1"/>
          <p:cNvSpPr>
            <a:spLocks/>
          </p:cNvSpPr>
          <p:nvPr/>
        </p:nvSpPr>
        <p:spPr bwMode="auto">
          <a:xfrm>
            <a:off x="1" y="3066111"/>
            <a:ext cx="1680344" cy="635000"/>
          </a:xfrm>
          <a:prstGeom prst="rect">
            <a:avLst/>
          </a:prstGeom>
          <a:solidFill>
            <a:schemeClr val="accent1">
              <a:lumMod val="75000"/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4" name="3 Rectángulo"/>
          <p:cNvSpPr/>
          <p:nvPr/>
        </p:nvSpPr>
        <p:spPr>
          <a:xfrm>
            <a:off x="1939202" y="1258889"/>
            <a:ext cx="7310777" cy="438889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pPr algn="just"/>
            <a:r>
              <a:rPr lang="es-ES" sz="1300" dirty="0"/>
              <a:t>Los siguientes paradigmas sintetizan bien las tres perspectivas que han guiado </a:t>
            </a:r>
            <a:r>
              <a:rPr lang="es-ES" sz="1300" dirty="0" smtClean="0"/>
              <a:t>muchas de </a:t>
            </a:r>
            <a:r>
              <a:rPr lang="es-ES" sz="1300" dirty="0"/>
              <a:t>las iniciativas enfocadas a la diversidad hasta la fecha (Thomas y Ely, 1996):</a:t>
            </a:r>
          </a:p>
        </p:txBody>
      </p:sp>
      <p:sp>
        <p:nvSpPr>
          <p:cNvPr id="19" name="Rectangle 2"/>
          <p:cNvSpPr>
            <a:spLocks/>
          </p:cNvSpPr>
          <p:nvPr/>
        </p:nvSpPr>
        <p:spPr bwMode="auto">
          <a:xfrm>
            <a:off x="1801879" y="152582"/>
            <a:ext cx="900112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50195"/>
                  </a:schemeClr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algn="l" eaLnBrk="1" hangingPunct="1"/>
            <a:r>
              <a:rPr lang="en-US" altLang="es-ES" sz="2300" dirty="0" err="1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Gestión</a:t>
            </a:r>
            <a:r>
              <a:rPr lang="en-US" altLang="es-ES" sz="2300" dirty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 de la </a:t>
            </a:r>
            <a:r>
              <a:rPr lang="en-US" altLang="es-ES" sz="2300" dirty="0" err="1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Diversidad</a:t>
            </a:r>
            <a:r>
              <a:rPr lang="en-US" altLang="es-ES" sz="2300" dirty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: ¿</a:t>
            </a:r>
            <a:r>
              <a:rPr lang="en-US" altLang="es-ES" sz="2300" dirty="0" err="1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Por</a:t>
            </a:r>
            <a:r>
              <a:rPr lang="en-US" altLang="es-ES" sz="2300" dirty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 </a:t>
            </a:r>
            <a:r>
              <a:rPr lang="en-US" altLang="es-ES" sz="2300" dirty="0" err="1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qué</a:t>
            </a:r>
            <a:r>
              <a:rPr lang="en-US" altLang="es-ES" sz="2300" dirty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 </a:t>
            </a:r>
            <a:r>
              <a:rPr lang="en-US" altLang="es-ES" sz="2300" dirty="0" err="1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gestionarla</a:t>
            </a:r>
            <a:r>
              <a:rPr lang="en-US" altLang="es-ES" sz="2300" dirty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?</a:t>
            </a:r>
          </a:p>
        </p:txBody>
      </p:sp>
      <p:grpSp>
        <p:nvGrpSpPr>
          <p:cNvPr id="20" name="19 Grupo"/>
          <p:cNvGrpSpPr>
            <a:grpSpLocks/>
          </p:cNvGrpSpPr>
          <p:nvPr/>
        </p:nvGrpSpPr>
        <p:grpSpPr bwMode="auto">
          <a:xfrm>
            <a:off x="2253994" y="2060848"/>
            <a:ext cx="2169915" cy="1841500"/>
            <a:chOff x="8242300" y="7455272"/>
            <a:chExt cx="5143500" cy="3682628"/>
          </a:xfrm>
        </p:grpSpPr>
        <p:sp>
          <p:nvSpPr>
            <p:cNvPr id="21" name="Rectangle 13"/>
            <p:cNvSpPr>
              <a:spLocks/>
            </p:cNvSpPr>
            <p:nvPr/>
          </p:nvSpPr>
          <p:spPr bwMode="auto">
            <a:xfrm>
              <a:off x="8242300" y="7455272"/>
              <a:ext cx="5143500" cy="3682628"/>
            </a:xfrm>
            <a:prstGeom prst="rect">
              <a:avLst/>
            </a:prstGeom>
            <a:solidFill>
              <a:srgbClr val="9A9A9A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50195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just" eaLnBrk="1" hangingPunct="1">
                <a:buClr>
                  <a:srgbClr val="000000"/>
                </a:buClr>
                <a:buSzPct val="91000"/>
              </a:pPr>
              <a:endParaRPr lang="en-US" altLang="es-ES" sz="1600" dirty="0">
                <a:solidFill>
                  <a:schemeClr val="tx1"/>
                </a:solidFill>
                <a:ea typeface="Helvetica Neue Light" charset="0"/>
                <a:cs typeface="Helvetica Neue Light" charset="0"/>
              </a:endParaRPr>
            </a:p>
            <a:p>
              <a:pPr marL="90720" algn="l">
                <a:spcBef>
                  <a:spcPts val="504"/>
                </a:spcBef>
                <a:spcAft>
                  <a:spcPts val="504"/>
                </a:spcAft>
              </a:pPr>
              <a:r>
                <a:rPr lang="es-ES" sz="1200" dirty="0"/>
                <a:t>Corregir una situación considerada injusta</a:t>
              </a:r>
              <a:r>
                <a:rPr lang="es-ES" sz="1200" dirty="0">
                  <a:solidFill>
                    <a:schemeClr val="tx1"/>
                  </a:solidFill>
                </a:rPr>
                <a:t>. F</a:t>
              </a:r>
              <a:r>
                <a:rPr lang="es-ES" sz="1200" dirty="0"/>
                <a:t>omenta el acceso a grupos con baja representación</a:t>
              </a:r>
              <a:r>
                <a:rPr lang="es-ES" sz="1200" dirty="0">
                  <a:solidFill>
                    <a:srgbClr val="FF0000"/>
                  </a:solidFill>
                </a:rPr>
                <a:t>.</a:t>
              </a:r>
              <a:endParaRPr lang="en-US" altLang="es-ES" sz="1200" dirty="0">
                <a:solidFill>
                  <a:schemeClr val="tx1"/>
                </a:solidFill>
                <a:latin typeface="Helvetica Neue UltraLight" charset="0"/>
                <a:ea typeface="Helvetica Neue UltraLight" charset="0"/>
                <a:cs typeface="Helvetica Neue UltraLight" charset="0"/>
                <a:sym typeface="Helvetica Neue UltraLight" charset="0"/>
              </a:endParaRPr>
            </a:p>
          </p:txBody>
        </p:sp>
        <p:sp>
          <p:nvSpPr>
            <p:cNvPr id="22" name="21 CuadroTexto"/>
            <p:cNvSpPr txBox="1"/>
            <p:nvPr/>
          </p:nvSpPr>
          <p:spPr>
            <a:xfrm>
              <a:off x="8242300" y="7466385"/>
              <a:ext cx="5143500" cy="98478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r>
                <a:rPr lang="es-ES" sz="1300" b="1" dirty="0"/>
                <a:t>DISCRIMINACIÓN Y JUSTICIA</a:t>
              </a:r>
              <a:r>
                <a:rPr lang="es-ES" sz="1300" dirty="0"/>
                <a:t>.</a:t>
              </a:r>
            </a:p>
          </p:txBody>
        </p:sp>
      </p:grpSp>
      <p:grpSp>
        <p:nvGrpSpPr>
          <p:cNvPr id="23" name="22 Grupo"/>
          <p:cNvGrpSpPr>
            <a:grpSpLocks/>
          </p:cNvGrpSpPr>
          <p:nvPr/>
        </p:nvGrpSpPr>
        <p:grpSpPr bwMode="auto">
          <a:xfrm>
            <a:off x="4509633" y="2060848"/>
            <a:ext cx="2169915" cy="1841500"/>
            <a:chOff x="13589000" y="7455272"/>
            <a:chExt cx="5143500" cy="3682628"/>
          </a:xfrm>
        </p:grpSpPr>
        <p:sp>
          <p:nvSpPr>
            <p:cNvPr id="24" name="Rectangle 14"/>
            <p:cNvSpPr>
              <a:spLocks/>
            </p:cNvSpPr>
            <p:nvPr/>
          </p:nvSpPr>
          <p:spPr bwMode="auto">
            <a:xfrm>
              <a:off x="13589000" y="7455272"/>
              <a:ext cx="5143500" cy="3682628"/>
            </a:xfrm>
            <a:prstGeom prst="rect">
              <a:avLst/>
            </a:prstGeom>
            <a:solidFill>
              <a:srgbClr val="9A9A9A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50195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SzPct val="89000"/>
              </a:pPr>
              <a:endParaRPr lang="en-US" altLang="es-ES" sz="1600" dirty="0">
                <a:solidFill>
                  <a:schemeClr val="tx1"/>
                </a:solidFill>
                <a:latin typeface="Helvetica Neue UltraLight" charset="0"/>
                <a:ea typeface="Helvetica Neue UltraLight" charset="0"/>
                <a:cs typeface="Helvetica Neue UltraLight" charset="0"/>
                <a:sym typeface="Helvetica Neue UltraLight" charset="0"/>
              </a:endParaRPr>
            </a:p>
            <a:p>
              <a:pPr marL="90720" algn="l">
                <a:spcBef>
                  <a:spcPts val="504"/>
                </a:spcBef>
                <a:spcAft>
                  <a:spcPts val="504"/>
                </a:spcAft>
              </a:pPr>
              <a:r>
                <a:rPr lang="es-ES" sz="1200" dirty="0"/>
                <a:t>Nueva visión que liga los beneficios de una fuerza laboral diversa con unos mercados también cada vez más diversos.</a:t>
              </a:r>
              <a:endParaRPr lang="en-US" altLang="es-ES" sz="1200" dirty="0">
                <a:sym typeface="Helvetica Neue UltraLight" charset="0"/>
              </a:endParaRPr>
            </a:p>
          </p:txBody>
        </p:sp>
        <p:sp>
          <p:nvSpPr>
            <p:cNvPr id="25" name="24 CuadroTexto"/>
            <p:cNvSpPr txBox="1"/>
            <p:nvPr/>
          </p:nvSpPr>
          <p:spPr>
            <a:xfrm>
              <a:off x="13589000" y="7466385"/>
              <a:ext cx="5143500" cy="98478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ES" sz="1300" b="1" dirty="0"/>
                <a:t>ACCESO </a:t>
              </a:r>
            </a:p>
            <a:p>
              <a:pPr>
                <a:defRPr/>
              </a:pPr>
              <a:r>
                <a:rPr lang="es-ES" sz="1300" b="1" dirty="0"/>
                <a:t>Y LEGITIMIDAD</a:t>
              </a:r>
            </a:p>
          </p:txBody>
        </p:sp>
      </p:grpSp>
      <p:grpSp>
        <p:nvGrpSpPr>
          <p:cNvPr id="26" name="25 Grupo"/>
          <p:cNvGrpSpPr>
            <a:grpSpLocks/>
          </p:cNvGrpSpPr>
          <p:nvPr/>
        </p:nvGrpSpPr>
        <p:grpSpPr bwMode="auto">
          <a:xfrm>
            <a:off x="6765272" y="2060848"/>
            <a:ext cx="2180630" cy="1841500"/>
            <a:chOff x="18935700" y="7506072"/>
            <a:chExt cx="5168180" cy="3682628"/>
          </a:xfrm>
        </p:grpSpPr>
        <p:sp>
          <p:nvSpPr>
            <p:cNvPr id="27" name="Rectangle 15"/>
            <p:cNvSpPr>
              <a:spLocks/>
            </p:cNvSpPr>
            <p:nvPr/>
          </p:nvSpPr>
          <p:spPr bwMode="auto">
            <a:xfrm>
              <a:off x="18935700" y="7506072"/>
              <a:ext cx="5143500" cy="3682628"/>
            </a:xfrm>
            <a:prstGeom prst="rect">
              <a:avLst/>
            </a:prstGeom>
            <a:solidFill>
              <a:srgbClr val="9A9A9A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50195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eaLnBrk="1" hangingPunct="1">
                <a:lnSpc>
                  <a:spcPct val="150000"/>
                </a:lnSpc>
                <a:buClr>
                  <a:srgbClr val="000000"/>
                </a:buClr>
                <a:buSzPct val="89000"/>
              </a:pPr>
              <a:endParaRPr lang="en-US" altLang="es-ES" sz="1600" dirty="0">
                <a:solidFill>
                  <a:schemeClr val="tx1"/>
                </a:solidFill>
                <a:latin typeface="Helvetica Neue UltraLight" charset="0"/>
                <a:ea typeface="Helvetica Neue UltraLight" charset="0"/>
                <a:cs typeface="Helvetica Neue UltraLight" charset="0"/>
                <a:sym typeface="Helvetica Neue UltraLight" charset="0"/>
              </a:endParaRPr>
            </a:p>
            <a:p>
              <a:pPr marL="90720" algn="l"/>
              <a:r>
                <a:rPr lang="es-ES" sz="1200" dirty="0"/>
                <a:t>Necesidad de poner en valor las </a:t>
              </a:r>
              <a:r>
                <a:rPr lang="es-ES" sz="1200" dirty="0">
                  <a:solidFill>
                    <a:schemeClr val="tx1"/>
                  </a:solidFill>
                </a:rPr>
                <a:t>d</a:t>
              </a:r>
              <a:r>
                <a:rPr lang="es-ES" sz="1200" dirty="0"/>
                <a:t>iferencias individuales para alinearlas con los objetivos generales de la organización</a:t>
              </a:r>
              <a:r>
                <a:rPr lang="es-ES" sz="1200" dirty="0">
                  <a:solidFill>
                    <a:srgbClr val="FF0000"/>
                  </a:solidFill>
                </a:rPr>
                <a:t>.</a:t>
              </a:r>
              <a:endParaRPr lang="en-US" altLang="es-ES" sz="1200" dirty="0">
                <a:solidFill>
                  <a:schemeClr val="tx1"/>
                </a:solidFill>
                <a:latin typeface="Helvetica Neue UltraLight" charset="0"/>
                <a:ea typeface="Helvetica Neue UltraLight" charset="0"/>
                <a:cs typeface="Helvetica Neue UltraLight" charset="0"/>
                <a:sym typeface="Helvetica Neue UltraLight" charset="0"/>
              </a:endParaRPr>
            </a:p>
          </p:txBody>
        </p:sp>
        <p:sp>
          <p:nvSpPr>
            <p:cNvPr id="28" name="27 CuadroTexto"/>
            <p:cNvSpPr txBox="1"/>
            <p:nvPr/>
          </p:nvSpPr>
          <p:spPr>
            <a:xfrm>
              <a:off x="18961096" y="7506072"/>
              <a:ext cx="5142784" cy="98478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>
                <a:buClr>
                  <a:srgbClr val="000000"/>
                </a:buClr>
                <a:buSzPct val="89000"/>
                <a:defRPr/>
              </a:pPr>
              <a:r>
                <a:rPr lang="en-US" altLang="es-ES" sz="1300" b="1" dirty="0">
                  <a:ea typeface="Helvetica Neue Light" charset="0"/>
                  <a:cs typeface="Helvetica Neue Light" charset="0"/>
                </a:rPr>
                <a:t>APRENDIZAJE Y EFICACIA</a:t>
              </a:r>
            </a:p>
          </p:txBody>
        </p:sp>
      </p:grpSp>
      <p:sp>
        <p:nvSpPr>
          <p:cNvPr id="29" name="Freeform 4"/>
          <p:cNvSpPr>
            <a:spLocks/>
          </p:cNvSpPr>
          <p:nvPr/>
        </p:nvSpPr>
        <p:spPr bwMode="auto">
          <a:xfrm rot="2519097">
            <a:off x="3213841" y="4100104"/>
            <a:ext cx="459144" cy="497709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2147483647 w 21600"/>
              <a:gd name="T9" fmla="*/ 0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600" h="21600">
                <a:moveTo>
                  <a:pt x="21588" y="0"/>
                </a:moveTo>
                <a:lnTo>
                  <a:pt x="0" y="21589"/>
                </a:lnTo>
                <a:lnTo>
                  <a:pt x="21600" y="21600"/>
                </a:lnTo>
                <a:lnTo>
                  <a:pt x="21588" y="0"/>
                </a:lnTo>
                <a:close/>
                <a:moveTo>
                  <a:pt x="21588" y="0"/>
                </a:moveTo>
              </a:path>
            </a:pathLst>
          </a:custGeom>
          <a:solidFill>
            <a:srgbClr val="FF5308">
              <a:alpha val="39999"/>
            </a:srgbClr>
          </a:solidFill>
          <a:ln w="25400" cap="flat">
            <a:solidFill>
              <a:schemeClr val="tx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30" name="Freeform 4"/>
          <p:cNvSpPr>
            <a:spLocks/>
          </p:cNvSpPr>
          <p:nvPr/>
        </p:nvSpPr>
        <p:spPr bwMode="auto">
          <a:xfrm rot="2519097">
            <a:off x="5365018" y="4100105"/>
            <a:ext cx="459144" cy="497709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2147483647 w 21600"/>
              <a:gd name="T9" fmla="*/ 0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600" h="21600">
                <a:moveTo>
                  <a:pt x="21588" y="0"/>
                </a:moveTo>
                <a:lnTo>
                  <a:pt x="0" y="21589"/>
                </a:lnTo>
                <a:lnTo>
                  <a:pt x="21600" y="21600"/>
                </a:lnTo>
                <a:lnTo>
                  <a:pt x="21588" y="0"/>
                </a:lnTo>
                <a:close/>
                <a:moveTo>
                  <a:pt x="21588" y="0"/>
                </a:moveTo>
              </a:path>
            </a:pathLst>
          </a:custGeom>
          <a:solidFill>
            <a:srgbClr val="FF5308">
              <a:alpha val="39999"/>
            </a:srgbClr>
          </a:solidFill>
          <a:ln w="25400" cap="flat">
            <a:solidFill>
              <a:schemeClr val="tx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31" name="Freeform 4"/>
          <p:cNvSpPr>
            <a:spLocks/>
          </p:cNvSpPr>
          <p:nvPr/>
        </p:nvSpPr>
        <p:spPr bwMode="auto">
          <a:xfrm rot="2519097">
            <a:off x="7631372" y="4100105"/>
            <a:ext cx="459144" cy="497709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2147483647 w 21600"/>
              <a:gd name="T9" fmla="*/ 0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600" h="21600">
                <a:moveTo>
                  <a:pt x="21588" y="0"/>
                </a:moveTo>
                <a:lnTo>
                  <a:pt x="0" y="21589"/>
                </a:lnTo>
                <a:lnTo>
                  <a:pt x="21600" y="21600"/>
                </a:lnTo>
                <a:lnTo>
                  <a:pt x="21588" y="0"/>
                </a:lnTo>
                <a:close/>
                <a:moveTo>
                  <a:pt x="21588" y="0"/>
                </a:moveTo>
              </a:path>
            </a:pathLst>
          </a:custGeom>
          <a:solidFill>
            <a:srgbClr val="FF5308">
              <a:alpha val="39999"/>
            </a:srgbClr>
          </a:solidFill>
          <a:ln w="25400" cap="flat">
            <a:solidFill>
              <a:schemeClr val="tx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2" name="1 Rectángulo"/>
          <p:cNvSpPr/>
          <p:nvPr/>
        </p:nvSpPr>
        <p:spPr bwMode="auto">
          <a:xfrm>
            <a:off x="2253994" y="5064151"/>
            <a:ext cx="2169915" cy="115939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54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8405" tIns="19202" rIns="38405" bIns="19202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2300" b="1" dirty="0"/>
              <a:t>“</a:t>
            </a:r>
            <a:r>
              <a:rPr lang="es-ES" sz="2300" b="1" dirty="0" err="1"/>
              <a:t>Ethical</a:t>
            </a:r>
            <a:r>
              <a:rPr lang="es-ES" sz="2300" b="1" dirty="0"/>
              <a:t> case”</a:t>
            </a:r>
            <a:endParaRPr lang="es-ES" sz="2300" dirty="0"/>
          </a:p>
          <a:p>
            <a:pPr defTabSz="384048"/>
            <a:endParaRPr lang="es-ES" dirty="0"/>
          </a:p>
        </p:txBody>
      </p:sp>
      <p:sp>
        <p:nvSpPr>
          <p:cNvPr id="32" name="31 Rectángulo"/>
          <p:cNvSpPr/>
          <p:nvPr/>
        </p:nvSpPr>
        <p:spPr bwMode="auto">
          <a:xfrm>
            <a:off x="4509633" y="5073487"/>
            <a:ext cx="2169915" cy="115006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54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8405" tIns="19202" rIns="38405" bIns="19202" numCol="1" rtlCol="0" anchor="t" anchorCtr="0" compatLnSpc="1">
            <a:prstTxWarp prst="textNoShape">
              <a:avLst/>
            </a:prstTxWarp>
          </a:bodyPr>
          <a:lstStyle/>
          <a:p>
            <a:r>
              <a:rPr lang="es-ES" sz="2300" b="1" dirty="0"/>
              <a:t>“</a:t>
            </a:r>
            <a:r>
              <a:rPr lang="es-ES" sz="2300" b="1" dirty="0" err="1"/>
              <a:t>Bussines</a:t>
            </a:r>
            <a:r>
              <a:rPr lang="es-ES" sz="2300" b="1" dirty="0"/>
              <a:t> case”</a:t>
            </a:r>
          </a:p>
          <a:p>
            <a:pPr defTabSz="384048"/>
            <a:endParaRPr lang="es-ES" dirty="0"/>
          </a:p>
        </p:txBody>
      </p:sp>
      <p:sp>
        <p:nvSpPr>
          <p:cNvPr id="33" name="32 Rectángulo"/>
          <p:cNvSpPr/>
          <p:nvPr/>
        </p:nvSpPr>
        <p:spPr bwMode="auto">
          <a:xfrm>
            <a:off x="6775988" y="5073487"/>
            <a:ext cx="2169915" cy="115006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54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8405" tIns="19202" rIns="38405" bIns="19202" numCol="1" rtlCol="0" anchor="t" anchorCtr="0" compatLnSpc="1">
            <a:prstTxWarp prst="textNoShape">
              <a:avLst/>
            </a:prstTxWarp>
          </a:bodyPr>
          <a:lstStyle/>
          <a:p>
            <a:r>
              <a:rPr lang="es-ES" sz="2300" b="1" dirty="0"/>
              <a:t>“</a:t>
            </a:r>
            <a:r>
              <a:rPr lang="es-ES" sz="2300" b="1" dirty="0" err="1"/>
              <a:t>Bussines</a:t>
            </a:r>
            <a:r>
              <a:rPr lang="es-ES" sz="2300" b="1" dirty="0"/>
              <a:t> case”</a:t>
            </a:r>
          </a:p>
          <a:p>
            <a:pPr defTabSz="384048"/>
            <a:endParaRPr lang="es-ES" dirty="0"/>
          </a:p>
        </p:txBody>
      </p:sp>
      <p:sp>
        <p:nvSpPr>
          <p:cNvPr id="5" name="4 Rectángulo"/>
          <p:cNvSpPr/>
          <p:nvPr/>
        </p:nvSpPr>
        <p:spPr bwMode="auto">
          <a:xfrm>
            <a:off x="4492176" y="2070522"/>
            <a:ext cx="4453725" cy="1831827"/>
          </a:xfrm>
          <a:prstGeom prst="rect">
            <a:avLst/>
          </a:prstGeom>
          <a:noFill/>
          <a:ln w="762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8405" tIns="19202" rIns="38405" bIns="19202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37494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2" grpId="0" animBg="1"/>
      <p:bldP spid="32" grpId="0" animBg="1"/>
      <p:bldP spid="33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1"/>
          <p:cNvSpPr>
            <a:spLocks/>
          </p:cNvSpPr>
          <p:nvPr/>
        </p:nvSpPr>
        <p:spPr bwMode="auto">
          <a:xfrm>
            <a:off x="-21431" y="0"/>
            <a:ext cx="1701775" cy="6860382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grpSp>
        <p:nvGrpSpPr>
          <p:cNvPr id="23556" name="Group 15"/>
          <p:cNvGrpSpPr>
            <a:grpSpLocks/>
          </p:cNvGrpSpPr>
          <p:nvPr/>
        </p:nvGrpSpPr>
        <p:grpSpPr bwMode="auto">
          <a:xfrm>
            <a:off x="100460" y="1258889"/>
            <a:ext cx="3654028" cy="4335463"/>
            <a:chOff x="0" y="0"/>
            <a:chExt cx="5456" cy="3704"/>
          </a:xfrm>
        </p:grpSpPr>
        <p:sp>
          <p:nvSpPr>
            <p:cNvPr id="23559" name="Rectangle 5"/>
            <p:cNvSpPr>
              <a:spLocks/>
            </p:cNvSpPr>
            <p:nvPr/>
          </p:nvSpPr>
          <p:spPr bwMode="auto">
            <a:xfrm>
              <a:off x="0" y="0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Introducción</a:t>
              </a:r>
            </a:p>
          </p:txBody>
        </p:sp>
        <p:sp>
          <p:nvSpPr>
            <p:cNvPr id="23560" name="Rectangle 6"/>
            <p:cNvSpPr>
              <a:spLocks/>
            </p:cNvSpPr>
            <p:nvPr/>
          </p:nvSpPr>
          <p:spPr bwMode="auto">
            <a:xfrm>
              <a:off x="0" y="552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Objetivos</a:t>
              </a:r>
            </a:p>
          </p:txBody>
        </p:sp>
        <p:sp>
          <p:nvSpPr>
            <p:cNvPr id="23561" name="Rectangle 7"/>
            <p:cNvSpPr>
              <a:spLocks/>
            </p:cNvSpPr>
            <p:nvPr/>
          </p:nvSpPr>
          <p:spPr bwMode="auto">
            <a:xfrm>
              <a:off x="0" y="1640"/>
              <a:ext cx="244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gestión</a:t>
              </a: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de 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diversidad</a:t>
              </a:r>
              <a:endParaRPr lang="en-US" altLang="es-ES" sz="1200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  <p:sp>
          <p:nvSpPr>
            <p:cNvPr id="23562" name="Rectangle 8"/>
            <p:cNvSpPr>
              <a:spLocks/>
            </p:cNvSpPr>
            <p:nvPr/>
          </p:nvSpPr>
          <p:spPr bwMode="auto">
            <a:xfrm>
              <a:off x="0" y="2176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b="1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Metodología</a:t>
              </a:r>
              <a:endParaRPr lang="en-US" altLang="es-ES" sz="1200" b="1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  <p:sp>
          <p:nvSpPr>
            <p:cNvPr id="23563" name="Rectangle 9"/>
            <p:cNvSpPr>
              <a:spLocks/>
            </p:cNvSpPr>
            <p:nvPr/>
          </p:nvSpPr>
          <p:spPr bwMode="auto">
            <a:xfrm>
              <a:off x="0" y="2704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Resultados</a:t>
              </a:r>
            </a:p>
          </p:txBody>
        </p:sp>
        <p:sp>
          <p:nvSpPr>
            <p:cNvPr id="23564" name="Rectangle 10"/>
            <p:cNvSpPr>
              <a:spLocks/>
            </p:cNvSpPr>
            <p:nvPr/>
          </p:nvSpPr>
          <p:spPr bwMode="auto">
            <a:xfrm>
              <a:off x="0" y="3240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Conclusiones</a:t>
              </a:r>
            </a:p>
          </p:txBody>
        </p:sp>
        <p:sp>
          <p:nvSpPr>
            <p:cNvPr id="23565" name="Rectangle 14"/>
            <p:cNvSpPr>
              <a:spLocks/>
            </p:cNvSpPr>
            <p:nvPr/>
          </p:nvSpPr>
          <p:spPr bwMode="auto">
            <a:xfrm>
              <a:off x="0" y="1080"/>
              <a:ext cx="235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mujer</a:t>
              </a: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en</a:t>
              </a: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el sector de 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construcción</a:t>
              </a:r>
              <a:endParaRPr lang="en-US" altLang="es-ES" sz="1200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</p:grpSp>
      <p:sp>
        <p:nvSpPr>
          <p:cNvPr id="15" name="Rectangle 1"/>
          <p:cNvSpPr>
            <a:spLocks/>
          </p:cNvSpPr>
          <p:nvPr/>
        </p:nvSpPr>
        <p:spPr bwMode="auto">
          <a:xfrm>
            <a:off x="1680345" y="309724"/>
            <a:ext cx="8606656" cy="635000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7" name="Rectangle 1"/>
          <p:cNvSpPr>
            <a:spLocks/>
          </p:cNvSpPr>
          <p:nvPr/>
        </p:nvSpPr>
        <p:spPr bwMode="auto">
          <a:xfrm>
            <a:off x="1" y="3645024"/>
            <a:ext cx="1680344" cy="635000"/>
          </a:xfrm>
          <a:prstGeom prst="rect">
            <a:avLst/>
          </a:prstGeom>
          <a:solidFill>
            <a:schemeClr val="accent1">
              <a:lumMod val="75000"/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9" name="Rectangle 2"/>
          <p:cNvSpPr>
            <a:spLocks/>
          </p:cNvSpPr>
          <p:nvPr/>
        </p:nvSpPr>
        <p:spPr bwMode="auto">
          <a:xfrm>
            <a:off x="1801879" y="152582"/>
            <a:ext cx="900112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50195"/>
                  </a:schemeClr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algn="l" eaLnBrk="1" hangingPunct="1"/>
            <a:r>
              <a:rPr lang="en-US" altLang="es-ES" sz="2300" dirty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METODOLOGÍA: </a:t>
            </a:r>
            <a:r>
              <a:rPr lang="en-US" altLang="es-ES" sz="2300" dirty="0" err="1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Método</a:t>
            </a:r>
            <a:r>
              <a:rPr lang="en-US" altLang="es-ES" sz="2300" dirty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 del </a:t>
            </a:r>
            <a:r>
              <a:rPr lang="en-US" altLang="es-ES" sz="2300" dirty="0" err="1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caso</a:t>
            </a:r>
            <a:r>
              <a:rPr lang="en-US" altLang="es-ES" sz="2300" dirty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 (FCC)</a:t>
            </a:r>
          </a:p>
        </p:txBody>
      </p:sp>
      <p:sp>
        <p:nvSpPr>
          <p:cNvPr id="4" name="3 Rectángulo"/>
          <p:cNvSpPr/>
          <p:nvPr/>
        </p:nvSpPr>
        <p:spPr>
          <a:xfrm>
            <a:off x="1927474" y="2631390"/>
            <a:ext cx="4110992" cy="1967512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pPr marL="192024" indent="-192024" algn="l">
              <a:spcAft>
                <a:spcPts val="504"/>
              </a:spcAft>
              <a:buFont typeface="Arial" panose="020B0604020202020204" pitchFamily="34" charset="0"/>
              <a:buChar char="•"/>
            </a:pPr>
            <a:r>
              <a:rPr lang="es-ES" sz="1300" dirty="0"/>
              <a:t>Es adecuado para investigar fenómenos en los que se busca dar respuesta a cómo y por qué ocurren.</a:t>
            </a:r>
          </a:p>
          <a:p>
            <a:pPr marL="192024" indent="-192024" algn="l">
              <a:spcAft>
                <a:spcPts val="504"/>
              </a:spcAft>
              <a:buFont typeface="Arial" panose="020B0604020202020204" pitchFamily="34" charset="0"/>
              <a:buChar char="•"/>
            </a:pPr>
            <a:r>
              <a:rPr lang="es-ES" sz="1300" dirty="0"/>
              <a:t>Permite estudiar los fenómenos desde múltiples perspectivas y no desde la influencia de una sola variable.</a:t>
            </a:r>
          </a:p>
          <a:p>
            <a:pPr marL="192024" indent="-192024" algn="l">
              <a:spcAft>
                <a:spcPts val="504"/>
              </a:spcAft>
              <a:buFont typeface="Arial" panose="020B0604020202020204" pitchFamily="34" charset="0"/>
              <a:buChar char="•"/>
            </a:pPr>
            <a:r>
              <a:rPr lang="es-ES" sz="1300" dirty="0"/>
              <a:t>Permite explorar en forma más profunda y obtener un conocimiento más amplio sobre cada fenómeno, lo cual permite la aparición de nuevas señales sobre los temas que emergen.</a:t>
            </a:r>
          </a:p>
        </p:txBody>
      </p:sp>
      <p:sp>
        <p:nvSpPr>
          <p:cNvPr id="18" name="17 Rectángulo"/>
          <p:cNvSpPr/>
          <p:nvPr/>
        </p:nvSpPr>
        <p:spPr>
          <a:xfrm>
            <a:off x="4323284" y="1336413"/>
            <a:ext cx="2977081" cy="238834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pPr algn="just"/>
            <a:r>
              <a:rPr lang="es-ES" sz="1300" b="1" dirty="0"/>
              <a:t>EL MÉTODO DEL CASO </a:t>
            </a:r>
            <a:r>
              <a:rPr lang="es-ES" sz="800" b="1" dirty="0">
                <a:solidFill>
                  <a:schemeClr val="tx1"/>
                </a:solidFill>
              </a:rPr>
              <a:t>(Yin 1984):</a:t>
            </a:r>
          </a:p>
        </p:txBody>
      </p:sp>
      <p:graphicFrame>
        <p:nvGraphicFramePr>
          <p:cNvPr id="6" name="5 Diagrama"/>
          <p:cNvGraphicFramePr/>
          <p:nvPr>
            <p:extLst>
              <p:ext uri="{D42A27DB-BD31-4B8C-83A1-F6EECF244321}">
                <p14:modId xmlns:p14="http://schemas.microsoft.com/office/powerpoint/2010/main" val="275275395"/>
              </p:ext>
            </p:extLst>
          </p:nvPr>
        </p:nvGraphicFramePr>
        <p:xfrm>
          <a:off x="6225319" y="2216712"/>
          <a:ext cx="3949189" cy="37213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935350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Graphic spid="6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1"/>
          <p:cNvSpPr>
            <a:spLocks/>
          </p:cNvSpPr>
          <p:nvPr/>
        </p:nvSpPr>
        <p:spPr bwMode="auto">
          <a:xfrm>
            <a:off x="-21431" y="0"/>
            <a:ext cx="1701775" cy="6860382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grpSp>
        <p:nvGrpSpPr>
          <p:cNvPr id="23556" name="Group 15"/>
          <p:cNvGrpSpPr>
            <a:grpSpLocks/>
          </p:cNvGrpSpPr>
          <p:nvPr/>
        </p:nvGrpSpPr>
        <p:grpSpPr bwMode="auto">
          <a:xfrm>
            <a:off x="100460" y="1258889"/>
            <a:ext cx="3654028" cy="4335463"/>
            <a:chOff x="0" y="0"/>
            <a:chExt cx="5456" cy="3704"/>
          </a:xfrm>
        </p:grpSpPr>
        <p:sp>
          <p:nvSpPr>
            <p:cNvPr id="23559" name="Rectangle 5"/>
            <p:cNvSpPr>
              <a:spLocks/>
            </p:cNvSpPr>
            <p:nvPr/>
          </p:nvSpPr>
          <p:spPr bwMode="auto">
            <a:xfrm>
              <a:off x="0" y="0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Introducción</a:t>
              </a:r>
            </a:p>
          </p:txBody>
        </p:sp>
        <p:sp>
          <p:nvSpPr>
            <p:cNvPr id="23560" name="Rectangle 6"/>
            <p:cNvSpPr>
              <a:spLocks/>
            </p:cNvSpPr>
            <p:nvPr/>
          </p:nvSpPr>
          <p:spPr bwMode="auto">
            <a:xfrm>
              <a:off x="0" y="552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Objetivos</a:t>
              </a:r>
            </a:p>
          </p:txBody>
        </p:sp>
        <p:sp>
          <p:nvSpPr>
            <p:cNvPr id="23561" name="Rectangle 7"/>
            <p:cNvSpPr>
              <a:spLocks/>
            </p:cNvSpPr>
            <p:nvPr/>
          </p:nvSpPr>
          <p:spPr bwMode="auto">
            <a:xfrm>
              <a:off x="0" y="1640"/>
              <a:ext cx="244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gestión</a:t>
              </a: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de 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diversidad</a:t>
              </a:r>
              <a:endParaRPr lang="en-US" altLang="es-ES" sz="1200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  <p:sp>
          <p:nvSpPr>
            <p:cNvPr id="23562" name="Rectangle 8"/>
            <p:cNvSpPr>
              <a:spLocks/>
            </p:cNvSpPr>
            <p:nvPr/>
          </p:nvSpPr>
          <p:spPr bwMode="auto">
            <a:xfrm>
              <a:off x="0" y="2176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b="1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Metodología</a:t>
              </a:r>
              <a:endParaRPr lang="en-US" altLang="es-ES" sz="1200" b="1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  <p:sp>
          <p:nvSpPr>
            <p:cNvPr id="23563" name="Rectangle 9"/>
            <p:cNvSpPr>
              <a:spLocks/>
            </p:cNvSpPr>
            <p:nvPr/>
          </p:nvSpPr>
          <p:spPr bwMode="auto">
            <a:xfrm>
              <a:off x="0" y="2704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Resultados</a:t>
              </a:r>
            </a:p>
          </p:txBody>
        </p:sp>
        <p:sp>
          <p:nvSpPr>
            <p:cNvPr id="23564" name="Rectangle 10"/>
            <p:cNvSpPr>
              <a:spLocks/>
            </p:cNvSpPr>
            <p:nvPr/>
          </p:nvSpPr>
          <p:spPr bwMode="auto">
            <a:xfrm>
              <a:off x="0" y="3240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Conclusiones</a:t>
              </a:r>
            </a:p>
          </p:txBody>
        </p:sp>
        <p:sp>
          <p:nvSpPr>
            <p:cNvPr id="23565" name="Rectangle 14"/>
            <p:cNvSpPr>
              <a:spLocks/>
            </p:cNvSpPr>
            <p:nvPr/>
          </p:nvSpPr>
          <p:spPr bwMode="auto">
            <a:xfrm>
              <a:off x="0" y="1080"/>
              <a:ext cx="235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mujer</a:t>
              </a: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en</a:t>
              </a: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el sector de 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construcción</a:t>
              </a:r>
              <a:endParaRPr lang="en-US" altLang="es-ES" sz="1200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</p:grpSp>
      <p:sp>
        <p:nvSpPr>
          <p:cNvPr id="15" name="Rectangle 1"/>
          <p:cNvSpPr>
            <a:spLocks/>
          </p:cNvSpPr>
          <p:nvPr/>
        </p:nvSpPr>
        <p:spPr bwMode="auto">
          <a:xfrm>
            <a:off x="1680345" y="307117"/>
            <a:ext cx="8606656" cy="635000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7" name="Rectangle 1"/>
          <p:cNvSpPr>
            <a:spLocks/>
          </p:cNvSpPr>
          <p:nvPr/>
        </p:nvSpPr>
        <p:spPr bwMode="auto">
          <a:xfrm>
            <a:off x="1" y="3645024"/>
            <a:ext cx="1680344" cy="635000"/>
          </a:xfrm>
          <a:prstGeom prst="rect">
            <a:avLst/>
          </a:prstGeom>
          <a:solidFill>
            <a:schemeClr val="accent1">
              <a:lumMod val="75000"/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9" name="Rectangle 2"/>
          <p:cNvSpPr>
            <a:spLocks/>
          </p:cNvSpPr>
          <p:nvPr/>
        </p:nvSpPr>
        <p:spPr bwMode="auto">
          <a:xfrm>
            <a:off x="1801879" y="152582"/>
            <a:ext cx="900112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50195"/>
                  </a:schemeClr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algn="l" eaLnBrk="1" hangingPunct="1"/>
            <a:r>
              <a:rPr lang="en-US" altLang="es-ES" sz="2300" dirty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METODOLOGÍA: </a:t>
            </a:r>
            <a:r>
              <a:rPr lang="en-US" altLang="es-ES" sz="2300" dirty="0" smtClean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El </a:t>
            </a:r>
            <a:r>
              <a:rPr lang="en-US" altLang="es-ES" sz="2300" dirty="0" err="1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diseño</a:t>
            </a:r>
            <a:r>
              <a:rPr lang="en-US" altLang="es-ES" sz="2300" dirty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 de la </a:t>
            </a:r>
            <a:r>
              <a:rPr lang="en-US" altLang="es-ES" sz="2300" dirty="0" err="1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investigación</a:t>
            </a:r>
            <a:endParaRPr lang="en-US" altLang="es-ES" sz="2300" dirty="0">
              <a:solidFill>
                <a:schemeClr val="tx1"/>
              </a:solidFill>
              <a:latin typeface="Helvetica Neue Black Condensed" charset="0"/>
              <a:ea typeface="Helvetica Neue Black Condensed" charset="0"/>
              <a:cs typeface="Helvetica Neue Black Condensed" charset="0"/>
              <a:sym typeface="Helvetica Neue Black Condensed" charset="0"/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319" y="1266922"/>
            <a:ext cx="5711135" cy="4538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0586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1"/>
          <p:cNvSpPr>
            <a:spLocks/>
          </p:cNvSpPr>
          <p:nvPr/>
        </p:nvSpPr>
        <p:spPr bwMode="auto">
          <a:xfrm>
            <a:off x="-21431" y="0"/>
            <a:ext cx="1701775" cy="6860382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grpSp>
        <p:nvGrpSpPr>
          <p:cNvPr id="23556" name="Group 15"/>
          <p:cNvGrpSpPr>
            <a:grpSpLocks/>
          </p:cNvGrpSpPr>
          <p:nvPr/>
        </p:nvGrpSpPr>
        <p:grpSpPr bwMode="auto">
          <a:xfrm>
            <a:off x="100460" y="1258889"/>
            <a:ext cx="3654028" cy="4335463"/>
            <a:chOff x="0" y="0"/>
            <a:chExt cx="5456" cy="3704"/>
          </a:xfrm>
        </p:grpSpPr>
        <p:sp>
          <p:nvSpPr>
            <p:cNvPr id="23559" name="Rectangle 5"/>
            <p:cNvSpPr>
              <a:spLocks/>
            </p:cNvSpPr>
            <p:nvPr/>
          </p:nvSpPr>
          <p:spPr bwMode="auto">
            <a:xfrm>
              <a:off x="0" y="0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Introducción</a:t>
              </a:r>
            </a:p>
          </p:txBody>
        </p:sp>
        <p:sp>
          <p:nvSpPr>
            <p:cNvPr id="23560" name="Rectangle 6"/>
            <p:cNvSpPr>
              <a:spLocks/>
            </p:cNvSpPr>
            <p:nvPr/>
          </p:nvSpPr>
          <p:spPr bwMode="auto">
            <a:xfrm>
              <a:off x="0" y="552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Objetivos</a:t>
              </a:r>
            </a:p>
          </p:txBody>
        </p:sp>
        <p:sp>
          <p:nvSpPr>
            <p:cNvPr id="23561" name="Rectangle 7"/>
            <p:cNvSpPr>
              <a:spLocks/>
            </p:cNvSpPr>
            <p:nvPr/>
          </p:nvSpPr>
          <p:spPr bwMode="auto">
            <a:xfrm>
              <a:off x="0" y="1640"/>
              <a:ext cx="244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gestión</a:t>
              </a: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de 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diversidad</a:t>
              </a:r>
              <a:endParaRPr lang="en-US" altLang="es-ES" sz="1200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  <p:sp>
          <p:nvSpPr>
            <p:cNvPr id="23562" name="Rectangle 8"/>
            <p:cNvSpPr>
              <a:spLocks/>
            </p:cNvSpPr>
            <p:nvPr/>
          </p:nvSpPr>
          <p:spPr bwMode="auto">
            <a:xfrm>
              <a:off x="0" y="2176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b="1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Metodología</a:t>
              </a:r>
              <a:endParaRPr lang="en-US" altLang="es-ES" sz="1200" b="1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  <p:sp>
          <p:nvSpPr>
            <p:cNvPr id="23563" name="Rectangle 9"/>
            <p:cNvSpPr>
              <a:spLocks/>
            </p:cNvSpPr>
            <p:nvPr/>
          </p:nvSpPr>
          <p:spPr bwMode="auto">
            <a:xfrm>
              <a:off x="0" y="2704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Resultados</a:t>
              </a:r>
            </a:p>
          </p:txBody>
        </p:sp>
        <p:sp>
          <p:nvSpPr>
            <p:cNvPr id="23564" name="Rectangle 10"/>
            <p:cNvSpPr>
              <a:spLocks/>
            </p:cNvSpPr>
            <p:nvPr/>
          </p:nvSpPr>
          <p:spPr bwMode="auto">
            <a:xfrm>
              <a:off x="0" y="3240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Conclusiones</a:t>
              </a:r>
            </a:p>
          </p:txBody>
        </p:sp>
        <p:sp>
          <p:nvSpPr>
            <p:cNvPr id="23565" name="Rectangle 14"/>
            <p:cNvSpPr>
              <a:spLocks/>
            </p:cNvSpPr>
            <p:nvPr/>
          </p:nvSpPr>
          <p:spPr bwMode="auto">
            <a:xfrm>
              <a:off x="0" y="1080"/>
              <a:ext cx="235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mujer</a:t>
              </a: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en</a:t>
              </a: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el sector de 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construcción</a:t>
              </a:r>
              <a:endParaRPr lang="en-US" altLang="es-ES" sz="1200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</p:grpSp>
      <p:sp>
        <p:nvSpPr>
          <p:cNvPr id="15" name="Rectangle 1"/>
          <p:cNvSpPr>
            <a:spLocks/>
          </p:cNvSpPr>
          <p:nvPr/>
        </p:nvSpPr>
        <p:spPr bwMode="auto">
          <a:xfrm>
            <a:off x="1680345" y="307117"/>
            <a:ext cx="8606656" cy="635000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7" name="Rectangle 1"/>
          <p:cNvSpPr>
            <a:spLocks/>
          </p:cNvSpPr>
          <p:nvPr/>
        </p:nvSpPr>
        <p:spPr bwMode="auto">
          <a:xfrm>
            <a:off x="1" y="3645024"/>
            <a:ext cx="1680344" cy="635000"/>
          </a:xfrm>
          <a:prstGeom prst="rect">
            <a:avLst/>
          </a:prstGeom>
          <a:solidFill>
            <a:schemeClr val="accent1">
              <a:lumMod val="75000"/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9" name="Rectangle 2"/>
          <p:cNvSpPr>
            <a:spLocks/>
          </p:cNvSpPr>
          <p:nvPr/>
        </p:nvSpPr>
        <p:spPr bwMode="auto">
          <a:xfrm>
            <a:off x="1801879" y="152582"/>
            <a:ext cx="900112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50195"/>
                  </a:schemeClr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algn="l" eaLnBrk="1" hangingPunct="1"/>
            <a:r>
              <a:rPr lang="en-US" altLang="es-ES" sz="2300" dirty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FASE I: </a:t>
            </a:r>
            <a:r>
              <a:rPr lang="en-US" altLang="es-ES" sz="2300" dirty="0" err="1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Preparación</a:t>
            </a:r>
            <a:r>
              <a:rPr lang="en-US" altLang="es-ES" sz="2300" dirty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 del </a:t>
            </a:r>
            <a:r>
              <a:rPr lang="en-US" altLang="es-ES" sz="2300" dirty="0" err="1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trabajo</a:t>
            </a:r>
            <a:r>
              <a:rPr lang="en-US" altLang="es-ES" sz="2300" dirty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 de campo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797"/>
          <a:stretch/>
        </p:blipFill>
        <p:spPr>
          <a:xfrm>
            <a:off x="1832258" y="1939318"/>
            <a:ext cx="4084955" cy="3610273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4718203" y="5769260"/>
            <a:ext cx="2673297" cy="161890"/>
          </a:xfrm>
          <a:prstGeom prst="rect">
            <a:avLst/>
          </a:prstGeom>
          <a:noFill/>
        </p:spPr>
        <p:txBody>
          <a:bodyPr wrap="square" lIns="38405" tIns="19202" rIns="38405" bIns="19202" rtlCol="0">
            <a:spAutoFit/>
          </a:bodyPr>
          <a:lstStyle/>
          <a:p>
            <a:r>
              <a:rPr lang="es-ES" sz="800" dirty="0" err="1"/>
              <a:t>Guión</a:t>
            </a:r>
            <a:r>
              <a:rPr lang="es-ES" sz="800" dirty="0"/>
              <a:t> de la entrevista</a:t>
            </a:r>
          </a:p>
        </p:txBody>
      </p:sp>
      <p:pic>
        <p:nvPicPr>
          <p:cNvPr id="18" name="17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22"/>
          <a:stretch/>
        </p:blipFill>
        <p:spPr>
          <a:xfrm>
            <a:off x="5977092" y="1939317"/>
            <a:ext cx="4178577" cy="3610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5658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1"/>
          <p:cNvSpPr>
            <a:spLocks/>
          </p:cNvSpPr>
          <p:nvPr/>
        </p:nvSpPr>
        <p:spPr bwMode="auto">
          <a:xfrm>
            <a:off x="-21431" y="0"/>
            <a:ext cx="1701775" cy="6860382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grpSp>
        <p:nvGrpSpPr>
          <p:cNvPr id="23556" name="Group 15"/>
          <p:cNvGrpSpPr>
            <a:grpSpLocks/>
          </p:cNvGrpSpPr>
          <p:nvPr/>
        </p:nvGrpSpPr>
        <p:grpSpPr bwMode="auto">
          <a:xfrm>
            <a:off x="100460" y="1258889"/>
            <a:ext cx="3654028" cy="4335463"/>
            <a:chOff x="0" y="0"/>
            <a:chExt cx="5456" cy="3704"/>
          </a:xfrm>
        </p:grpSpPr>
        <p:sp>
          <p:nvSpPr>
            <p:cNvPr id="23559" name="Rectangle 5"/>
            <p:cNvSpPr>
              <a:spLocks/>
            </p:cNvSpPr>
            <p:nvPr/>
          </p:nvSpPr>
          <p:spPr bwMode="auto">
            <a:xfrm>
              <a:off x="0" y="0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Introducción</a:t>
              </a:r>
            </a:p>
          </p:txBody>
        </p:sp>
        <p:sp>
          <p:nvSpPr>
            <p:cNvPr id="23560" name="Rectangle 6"/>
            <p:cNvSpPr>
              <a:spLocks/>
            </p:cNvSpPr>
            <p:nvPr/>
          </p:nvSpPr>
          <p:spPr bwMode="auto">
            <a:xfrm>
              <a:off x="0" y="552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Objetivos</a:t>
              </a:r>
            </a:p>
          </p:txBody>
        </p:sp>
        <p:sp>
          <p:nvSpPr>
            <p:cNvPr id="23561" name="Rectangle 7"/>
            <p:cNvSpPr>
              <a:spLocks/>
            </p:cNvSpPr>
            <p:nvPr/>
          </p:nvSpPr>
          <p:spPr bwMode="auto">
            <a:xfrm>
              <a:off x="0" y="1640"/>
              <a:ext cx="244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gestión</a:t>
              </a: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de 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diversidad</a:t>
              </a:r>
              <a:endParaRPr lang="en-US" altLang="es-ES" sz="1200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  <p:sp>
          <p:nvSpPr>
            <p:cNvPr id="23562" name="Rectangle 8"/>
            <p:cNvSpPr>
              <a:spLocks/>
            </p:cNvSpPr>
            <p:nvPr/>
          </p:nvSpPr>
          <p:spPr bwMode="auto">
            <a:xfrm>
              <a:off x="0" y="2176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b="1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Metodología</a:t>
              </a:r>
              <a:endParaRPr lang="en-US" altLang="es-ES" sz="1200" b="1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  <p:sp>
          <p:nvSpPr>
            <p:cNvPr id="23563" name="Rectangle 9"/>
            <p:cNvSpPr>
              <a:spLocks/>
            </p:cNvSpPr>
            <p:nvPr/>
          </p:nvSpPr>
          <p:spPr bwMode="auto">
            <a:xfrm>
              <a:off x="0" y="2704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Resultados</a:t>
              </a:r>
            </a:p>
          </p:txBody>
        </p:sp>
        <p:sp>
          <p:nvSpPr>
            <p:cNvPr id="23564" name="Rectangle 10"/>
            <p:cNvSpPr>
              <a:spLocks/>
            </p:cNvSpPr>
            <p:nvPr/>
          </p:nvSpPr>
          <p:spPr bwMode="auto">
            <a:xfrm>
              <a:off x="0" y="3240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Conclusiones</a:t>
              </a:r>
            </a:p>
          </p:txBody>
        </p:sp>
        <p:sp>
          <p:nvSpPr>
            <p:cNvPr id="23565" name="Rectangle 14"/>
            <p:cNvSpPr>
              <a:spLocks/>
            </p:cNvSpPr>
            <p:nvPr/>
          </p:nvSpPr>
          <p:spPr bwMode="auto">
            <a:xfrm>
              <a:off x="0" y="1080"/>
              <a:ext cx="235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mujer</a:t>
              </a: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en</a:t>
              </a: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el sector de 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construcción</a:t>
              </a:r>
              <a:endParaRPr lang="en-US" altLang="es-ES" sz="1200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</p:grpSp>
      <p:sp>
        <p:nvSpPr>
          <p:cNvPr id="15" name="Rectangle 1"/>
          <p:cNvSpPr>
            <a:spLocks/>
          </p:cNvSpPr>
          <p:nvPr/>
        </p:nvSpPr>
        <p:spPr bwMode="auto">
          <a:xfrm>
            <a:off x="1680345" y="307117"/>
            <a:ext cx="8606656" cy="635000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7" name="Rectangle 1"/>
          <p:cNvSpPr>
            <a:spLocks/>
          </p:cNvSpPr>
          <p:nvPr/>
        </p:nvSpPr>
        <p:spPr bwMode="auto">
          <a:xfrm>
            <a:off x="1" y="3645024"/>
            <a:ext cx="1680344" cy="635000"/>
          </a:xfrm>
          <a:prstGeom prst="rect">
            <a:avLst/>
          </a:prstGeom>
          <a:solidFill>
            <a:schemeClr val="accent1">
              <a:lumMod val="75000"/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9" name="Rectangle 2"/>
          <p:cNvSpPr>
            <a:spLocks/>
          </p:cNvSpPr>
          <p:nvPr/>
        </p:nvSpPr>
        <p:spPr bwMode="auto">
          <a:xfrm>
            <a:off x="1801879" y="152582"/>
            <a:ext cx="900112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50195"/>
                  </a:schemeClr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algn="l" eaLnBrk="1" hangingPunct="1"/>
            <a:r>
              <a:rPr lang="en-US" altLang="es-ES" sz="2300" dirty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FASE II: </a:t>
            </a:r>
            <a:r>
              <a:rPr lang="en-US" altLang="es-ES" sz="2300" dirty="0" err="1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Obtención</a:t>
            </a:r>
            <a:r>
              <a:rPr lang="en-US" altLang="es-ES" sz="2300" dirty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 de </a:t>
            </a:r>
            <a:r>
              <a:rPr lang="en-US" altLang="es-ES" sz="2300" dirty="0" err="1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evidencias</a:t>
            </a:r>
            <a:endParaRPr lang="en-US" altLang="es-ES" sz="2300" dirty="0">
              <a:solidFill>
                <a:schemeClr val="tx1"/>
              </a:solidFill>
              <a:latin typeface="Helvetica Neue Black Condensed" charset="0"/>
              <a:ea typeface="Helvetica Neue Black Condensed" charset="0"/>
              <a:cs typeface="Helvetica Neue Black Condensed" charset="0"/>
              <a:sym typeface="Helvetica Neue Black Condensed" charset="0"/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311" y="1524906"/>
            <a:ext cx="7518803" cy="4393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3836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1"/>
          <p:cNvSpPr>
            <a:spLocks/>
          </p:cNvSpPr>
          <p:nvPr/>
        </p:nvSpPr>
        <p:spPr bwMode="auto">
          <a:xfrm>
            <a:off x="-21431" y="0"/>
            <a:ext cx="1701775" cy="6860382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grpSp>
        <p:nvGrpSpPr>
          <p:cNvPr id="23556" name="Group 15"/>
          <p:cNvGrpSpPr>
            <a:grpSpLocks/>
          </p:cNvGrpSpPr>
          <p:nvPr/>
        </p:nvGrpSpPr>
        <p:grpSpPr bwMode="auto">
          <a:xfrm>
            <a:off x="100460" y="1258889"/>
            <a:ext cx="3654028" cy="4335463"/>
            <a:chOff x="0" y="0"/>
            <a:chExt cx="5456" cy="3704"/>
          </a:xfrm>
        </p:grpSpPr>
        <p:sp>
          <p:nvSpPr>
            <p:cNvPr id="23559" name="Rectangle 5"/>
            <p:cNvSpPr>
              <a:spLocks/>
            </p:cNvSpPr>
            <p:nvPr/>
          </p:nvSpPr>
          <p:spPr bwMode="auto">
            <a:xfrm>
              <a:off x="0" y="0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Introducción</a:t>
              </a:r>
            </a:p>
          </p:txBody>
        </p:sp>
        <p:sp>
          <p:nvSpPr>
            <p:cNvPr id="23560" name="Rectangle 6"/>
            <p:cNvSpPr>
              <a:spLocks/>
            </p:cNvSpPr>
            <p:nvPr/>
          </p:nvSpPr>
          <p:spPr bwMode="auto">
            <a:xfrm>
              <a:off x="0" y="552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Objetivos</a:t>
              </a:r>
            </a:p>
          </p:txBody>
        </p:sp>
        <p:sp>
          <p:nvSpPr>
            <p:cNvPr id="23561" name="Rectangle 7"/>
            <p:cNvSpPr>
              <a:spLocks/>
            </p:cNvSpPr>
            <p:nvPr/>
          </p:nvSpPr>
          <p:spPr bwMode="auto">
            <a:xfrm>
              <a:off x="0" y="1640"/>
              <a:ext cx="244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gestión</a:t>
              </a: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de 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diversidad</a:t>
              </a:r>
              <a:endParaRPr lang="en-US" altLang="es-ES" sz="1200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  <p:sp>
          <p:nvSpPr>
            <p:cNvPr id="23562" name="Rectangle 8"/>
            <p:cNvSpPr>
              <a:spLocks/>
            </p:cNvSpPr>
            <p:nvPr/>
          </p:nvSpPr>
          <p:spPr bwMode="auto">
            <a:xfrm>
              <a:off x="0" y="2176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b="1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Metodología</a:t>
              </a:r>
              <a:endParaRPr lang="en-US" altLang="es-ES" sz="1200" b="1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  <p:sp>
          <p:nvSpPr>
            <p:cNvPr id="23563" name="Rectangle 9"/>
            <p:cNvSpPr>
              <a:spLocks/>
            </p:cNvSpPr>
            <p:nvPr/>
          </p:nvSpPr>
          <p:spPr bwMode="auto">
            <a:xfrm>
              <a:off x="0" y="2704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Resultados</a:t>
              </a:r>
            </a:p>
          </p:txBody>
        </p:sp>
        <p:sp>
          <p:nvSpPr>
            <p:cNvPr id="23564" name="Rectangle 10"/>
            <p:cNvSpPr>
              <a:spLocks/>
            </p:cNvSpPr>
            <p:nvPr/>
          </p:nvSpPr>
          <p:spPr bwMode="auto">
            <a:xfrm>
              <a:off x="0" y="3240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Conclusiones</a:t>
              </a:r>
            </a:p>
          </p:txBody>
        </p:sp>
        <p:sp>
          <p:nvSpPr>
            <p:cNvPr id="23565" name="Rectangle 14"/>
            <p:cNvSpPr>
              <a:spLocks/>
            </p:cNvSpPr>
            <p:nvPr/>
          </p:nvSpPr>
          <p:spPr bwMode="auto">
            <a:xfrm>
              <a:off x="0" y="1080"/>
              <a:ext cx="235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mujer</a:t>
              </a: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en</a:t>
              </a: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el sector de 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construcción</a:t>
              </a:r>
              <a:endParaRPr lang="en-US" altLang="es-ES" sz="1200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</p:grpSp>
      <p:sp>
        <p:nvSpPr>
          <p:cNvPr id="15" name="Rectangle 1"/>
          <p:cNvSpPr>
            <a:spLocks/>
          </p:cNvSpPr>
          <p:nvPr/>
        </p:nvSpPr>
        <p:spPr bwMode="auto">
          <a:xfrm>
            <a:off x="1680345" y="307117"/>
            <a:ext cx="8606656" cy="635000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7" name="Rectangle 1"/>
          <p:cNvSpPr>
            <a:spLocks/>
          </p:cNvSpPr>
          <p:nvPr/>
        </p:nvSpPr>
        <p:spPr bwMode="auto">
          <a:xfrm>
            <a:off x="1" y="3645024"/>
            <a:ext cx="1680344" cy="635000"/>
          </a:xfrm>
          <a:prstGeom prst="rect">
            <a:avLst/>
          </a:prstGeom>
          <a:solidFill>
            <a:schemeClr val="accent1">
              <a:lumMod val="75000"/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9" name="Rectangle 2"/>
          <p:cNvSpPr>
            <a:spLocks/>
          </p:cNvSpPr>
          <p:nvPr/>
        </p:nvSpPr>
        <p:spPr bwMode="auto">
          <a:xfrm>
            <a:off x="1801879" y="152582"/>
            <a:ext cx="900112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50195"/>
                  </a:schemeClr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algn="l" eaLnBrk="1" hangingPunct="1"/>
            <a:r>
              <a:rPr lang="en-US" altLang="es-ES" sz="2300" dirty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FASE III: </a:t>
            </a:r>
            <a:r>
              <a:rPr lang="en-US" altLang="es-ES" sz="2300" dirty="0" err="1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Análisis</a:t>
            </a:r>
            <a:r>
              <a:rPr lang="en-US" altLang="es-ES" sz="2300" dirty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 final de los </a:t>
            </a:r>
            <a:r>
              <a:rPr lang="en-US" altLang="es-ES" sz="2300" dirty="0" err="1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resultados</a:t>
            </a:r>
            <a:r>
              <a:rPr lang="en-US" altLang="es-ES" sz="2300" dirty="0">
                <a:solidFill>
                  <a:schemeClr val="tx1"/>
                </a:solidFill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.</a:t>
            </a: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082"/>
          <a:stretch/>
        </p:blipFill>
        <p:spPr>
          <a:xfrm>
            <a:off x="6145987" y="6230431"/>
            <a:ext cx="3983032" cy="268864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960" y="2561471"/>
            <a:ext cx="3026248" cy="2619741"/>
          </a:xfrm>
          <a:prstGeom prst="rect">
            <a:avLst/>
          </a:prstGeom>
        </p:spPr>
      </p:pic>
      <p:sp>
        <p:nvSpPr>
          <p:cNvPr id="18" name="17 CuadroTexto"/>
          <p:cNvSpPr txBox="1"/>
          <p:nvPr/>
        </p:nvSpPr>
        <p:spPr>
          <a:xfrm>
            <a:off x="3442312" y="5438979"/>
            <a:ext cx="1344151" cy="161890"/>
          </a:xfrm>
          <a:prstGeom prst="rect">
            <a:avLst/>
          </a:prstGeom>
          <a:noFill/>
        </p:spPr>
        <p:txBody>
          <a:bodyPr wrap="square" lIns="38405" tIns="19202" rIns="38405" bIns="19202" rtlCol="0">
            <a:spAutoFit/>
          </a:bodyPr>
          <a:lstStyle/>
          <a:p>
            <a:r>
              <a:rPr lang="es-ES" sz="800" dirty="0"/>
              <a:t>Yin (1984)</a:t>
            </a:r>
          </a:p>
        </p:txBody>
      </p:sp>
      <p:sp>
        <p:nvSpPr>
          <p:cNvPr id="20" name="19 Rectángulo"/>
          <p:cNvSpPr/>
          <p:nvPr/>
        </p:nvSpPr>
        <p:spPr>
          <a:xfrm>
            <a:off x="2439825" y="1270212"/>
            <a:ext cx="6908173" cy="438889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r>
              <a:rPr lang="es-ES" sz="1300" b="1" dirty="0"/>
              <a:t>Triangulación: </a:t>
            </a:r>
            <a:r>
              <a:rPr lang="es-ES" sz="1300" dirty="0"/>
              <a:t>Toda evidencia tiene la doble función de aportar su propia historia y corroborar, mediante detalles específicos, la información de otras evidencias.</a:t>
            </a:r>
          </a:p>
        </p:txBody>
      </p:sp>
      <p:graphicFrame>
        <p:nvGraphicFramePr>
          <p:cNvPr id="21" name="20 Diagrama"/>
          <p:cNvGraphicFramePr/>
          <p:nvPr>
            <p:extLst>
              <p:ext uri="{D42A27DB-BD31-4B8C-83A1-F6EECF244321}">
                <p14:modId xmlns:p14="http://schemas.microsoft.com/office/powerpoint/2010/main" val="2087123313"/>
              </p:ext>
            </p:extLst>
          </p:nvPr>
        </p:nvGraphicFramePr>
        <p:xfrm>
          <a:off x="5690312" y="2367936"/>
          <a:ext cx="3918810" cy="36893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22" name="2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5" t="575" r="215" b="94123"/>
          <a:stretch/>
        </p:blipFill>
        <p:spPr>
          <a:xfrm>
            <a:off x="5629555" y="2018173"/>
            <a:ext cx="3983032" cy="206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5855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Graphic spid="21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1"/>
          <p:cNvSpPr>
            <a:spLocks/>
          </p:cNvSpPr>
          <p:nvPr/>
        </p:nvSpPr>
        <p:spPr bwMode="auto">
          <a:xfrm>
            <a:off x="-21431" y="0"/>
            <a:ext cx="1701775" cy="6860382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grpSp>
        <p:nvGrpSpPr>
          <p:cNvPr id="23556" name="Group 15"/>
          <p:cNvGrpSpPr>
            <a:grpSpLocks/>
          </p:cNvGrpSpPr>
          <p:nvPr/>
        </p:nvGrpSpPr>
        <p:grpSpPr bwMode="auto">
          <a:xfrm>
            <a:off x="100460" y="1258889"/>
            <a:ext cx="3654028" cy="4335463"/>
            <a:chOff x="0" y="0"/>
            <a:chExt cx="5456" cy="3704"/>
          </a:xfrm>
        </p:grpSpPr>
        <p:sp>
          <p:nvSpPr>
            <p:cNvPr id="23559" name="Rectangle 5"/>
            <p:cNvSpPr>
              <a:spLocks/>
            </p:cNvSpPr>
            <p:nvPr/>
          </p:nvSpPr>
          <p:spPr bwMode="auto">
            <a:xfrm>
              <a:off x="0" y="0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Introducción</a:t>
              </a:r>
            </a:p>
          </p:txBody>
        </p:sp>
        <p:sp>
          <p:nvSpPr>
            <p:cNvPr id="23560" name="Rectangle 6"/>
            <p:cNvSpPr>
              <a:spLocks/>
            </p:cNvSpPr>
            <p:nvPr/>
          </p:nvSpPr>
          <p:spPr bwMode="auto">
            <a:xfrm>
              <a:off x="0" y="552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Objetivos</a:t>
              </a:r>
            </a:p>
          </p:txBody>
        </p:sp>
        <p:sp>
          <p:nvSpPr>
            <p:cNvPr id="23561" name="Rectangle 7"/>
            <p:cNvSpPr>
              <a:spLocks/>
            </p:cNvSpPr>
            <p:nvPr/>
          </p:nvSpPr>
          <p:spPr bwMode="auto">
            <a:xfrm>
              <a:off x="0" y="1640"/>
              <a:ext cx="244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gestión</a:t>
              </a: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de 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diversidad</a:t>
              </a:r>
              <a:endParaRPr lang="en-US" altLang="es-ES" sz="1200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  <p:sp>
          <p:nvSpPr>
            <p:cNvPr id="23562" name="Rectangle 8"/>
            <p:cNvSpPr>
              <a:spLocks/>
            </p:cNvSpPr>
            <p:nvPr/>
          </p:nvSpPr>
          <p:spPr bwMode="auto">
            <a:xfrm>
              <a:off x="0" y="2176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Metodología</a:t>
              </a:r>
              <a:endParaRPr lang="en-US" altLang="es-ES" sz="1200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  <p:sp>
          <p:nvSpPr>
            <p:cNvPr id="23563" name="Rectangle 9"/>
            <p:cNvSpPr>
              <a:spLocks/>
            </p:cNvSpPr>
            <p:nvPr/>
          </p:nvSpPr>
          <p:spPr bwMode="auto">
            <a:xfrm>
              <a:off x="0" y="2704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b="1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Resultados</a:t>
              </a:r>
              <a:endParaRPr lang="en-US" altLang="es-ES" sz="1200" b="1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  <p:sp>
          <p:nvSpPr>
            <p:cNvPr id="23564" name="Rectangle 10"/>
            <p:cNvSpPr>
              <a:spLocks/>
            </p:cNvSpPr>
            <p:nvPr/>
          </p:nvSpPr>
          <p:spPr bwMode="auto">
            <a:xfrm>
              <a:off x="0" y="3240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Conclusiones</a:t>
              </a:r>
            </a:p>
          </p:txBody>
        </p:sp>
        <p:sp>
          <p:nvSpPr>
            <p:cNvPr id="23565" name="Rectangle 14"/>
            <p:cNvSpPr>
              <a:spLocks/>
            </p:cNvSpPr>
            <p:nvPr/>
          </p:nvSpPr>
          <p:spPr bwMode="auto">
            <a:xfrm>
              <a:off x="0" y="1080"/>
              <a:ext cx="235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mujer</a:t>
              </a: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en</a:t>
              </a: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el sector de 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construcción</a:t>
              </a:r>
              <a:endParaRPr lang="en-US" altLang="es-ES" sz="1200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</p:grpSp>
      <p:sp>
        <p:nvSpPr>
          <p:cNvPr id="15" name="Rectangle 1"/>
          <p:cNvSpPr>
            <a:spLocks/>
          </p:cNvSpPr>
          <p:nvPr/>
        </p:nvSpPr>
        <p:spPr bwMode="auto">
          <a:xfrm>
            <a:off x="1680345" y="307117"/>
            <a:ext cx="8606656" cy="635000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7" name="Rectangle 1"/>
          <p:cNvSpPr>
            <a:spLocks/>
          </p:cNvSpPr>
          <p:nvPr/>
        </p:nvSpPr>
        <p:spPr bwMode="auto">
          <a:xfrm>
            <a:off x="1" y="4221088"/>
            <a:ext cx="1680344" cy="635000"/>
          </a:xfrm>
          <a:prstGeom prst="rect">
            <a:avLst/>
          </a:prstGeom>
          <a:solidFill>
            <a:schemeClr val="accent1">
              <a:lumMod val="75000"/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9" name="Rectangle 2"/>
          <p:cNvSpPr>
            <a:spLocks/>
          </p:cNvSpPr>
          <p:nvPr/>
        </p:nvSpPr>
        <p:spPr bwMode="auto">
          <a:xfrm>
            <a:off x="1801879" y="152582"/>
            <a:ext cx="900112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50195"/>
                  </a:schemeClr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algn="l" eaLnBrk="1" hangingPunct="1"/>
            <a:r>
              <a:rPr lang="es-ES" sz="2300" dirty="0"/>
              <a:t>Igualdad de Oportunidad vs Segregación Horizontal</a:t>
            </a:r>
            <a:endParaRPr lang="en-US" altLang="es-ES" sz="2300" dirty="0">
              <a:solidFill>
                <a:schemeClr val="tx1"/>
              </a:solidFill>
              <a:latin typeface="Helvetica Neue Black Condensed" charset="0"/>
              <a:ea typeface="Helvetica Neue Black Condensed" charset="0"/>
              <a:cs typeface="Helvetica Neue Black Condensed" charset="0"/>
              <a:sym typeface="Helvetica Neue Black Condensed" charset="0"/>
            </a:endParaRPr>
          </a:p>
        </p:txBody>
      </p:sp>
      <p:sp>
        <p:nvSpPr>
          <p:cNvPr id="20" name="19 Rectángulo"/>
          <p:cNvSpPr/>
          <p:nvPr/>
        </p:nvSpPr>
        <p:spPr>
          <a:xfrm>
            <a:off x="2794240" y="1085710"/>
            <a:ext cx="2373806" cy="238834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r>
              <a:rPr lang="es-ES" sz="1300" b="1" dirty="0"/>
              <a:t>Discurso Institucional</a:t>
            </a:r>
            <a:endParaRPr lang="es-ES" sz="1300" dirty="0"/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530" y="1530439"/>
            <a:ext cx="4047227" cy="182765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5" name="4 Imagen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337" b="55185"/>
          <a:stretch/>
        </p:blipFill>
        <p:spPr>
          <a:xfrm>
            <a:off x="1922179" y="3866334"/>
            <a:ext cx="3819660" cy="2023507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973" y="3423473"/>
            <a:ext cx="3536331" cy="230978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301" y="1596065"/>
            <a:ext cx="4243388" cy="1364885"/>
          </a:xfrm>
          <a:prstGeom prst="rect">
            <a:avLst/>
          </a:prstGeom>
        </p:spPr>
      </p:pic>
      <p:pic>
        <p:nvPicPr>
          <p:cNvPr id="26" name="25 Imagen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89791" r="37157"/>
          <a:stretch/>
        </p:blipFill>
        <p:spPr>
          <a:xfrm>
            <a:off x="7664905" y="3014186"/>
            <a:ext cx="1275892" cy="326201"/>
          </a:xfrm>
          <a:prstGeom prst="rect">
            <a:avLst/>
          </a:prstGeom>
        </p:spPr>
      </p:pic>
      <p:sp>
        <p:nvSpPr>
          <p:cNvPr id="27" name="26 Rectángulo"/>
          <p:cNvSpPr/>
          <p:nvPr/>
        </p:nvSpPr>
        <p:spPr>
          <a:xfrm>
            <a:off x="6145986" y="3031092"/>
            <a:ext cx="1458162" cy="223445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r>
              <a:rPr lang="es-ES" sz="1200" b="1" dirty="0"/>
              <a:t>13,9 % Nacional</a:t>
            </a:r>
            <a:endParaRPr lang="es-ES" sz="1200" dirty="0"/>
          </a:p>
        </p:txBody>
      </p:sp>
      <p:sp>
        <p:nvSpPr>
          <p:cNvPr id="28" name="27 Rectángulo"/>
          <p:cNvSpPr/>
          <p:nvPr/>
        </p:nvSpPr>
        <p:spPr>
          <a:xfrm>
            <a:off x="8641087" y="6560103"/>
            <a:ext cx="1458162" cy="208056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r>
              <a:rPr lang="es-ES" sz="1050" b="1" dirty="0"/>
              <a:t>LOIEMH (2007)</a:t>
            </a:r>
            <a:endParaRPr lang="es-ES" sz="1050" dirty="0"/>
          </a:p>
        </p:txBody>
      </p:sp>
      <p:sp>
        <p:nvSpPr>
          <p:cNvPr id="29" name="28 Rectángulo"/>
          <p:cNvSpPr/>
          <p:nvPr/>
        </p:nvSpPr>
        <p:spPr>
          <a:xfrm>
            <a:off x="5998193" y="1085710"/>
            <a:ext cx="3977295" cy="438889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r>
              <a:rPr lang="es-ES" sz="1300" b="1" dirty="0"/>
              <a:t>Evidencias (Memorias de sostenibilidad 2010-2013)</a:t>
            </a:r>
            <a:endParaRPr lang="es-ES" sz="1300" dirty="0"/>
          </a:p>
        </p:txBody>
      </p:sp>
      <p:pic>
        <p:nvPicPr>
          <p:cNvPr id="11" name="10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672" y="5791959"/>
            <a:ext cx="2781093" cy="1057423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25" name="24 Conector recto"/>
          <p:cNvCxnSpPr/>
          <p:nvPr/>
        </p:nvCxnSpPr>
        <p:spPr bwMode="auto">
          <a:xfrm>
            <a:off x="5870015" y="1392838"/>
            <a:ext cx="0" cy="4603235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27 Rectángulo"/>
          <p:cNvSpPr/>
          <p:nvPr/>
        </p:nvSpPr>
        <p:spPr>
          <a:xfrm>
            <a:off x="2389194" y="3351637"/>
            <a:ext cx="3347726" cy="208056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r>
              <a:rPr lang="es-ES" sz="1100" b="1" dirty="0"/>
              <a:t>FCC-Código ético  (</a:t>
            </a:r>
            <a:r>
              <a:rPr lang="es-ES" sz="1100" b="1" dirty="0" err="1"/>
              <a:t>Rev</a:t>
            </a:r>
            <a:r>
              <a:rPr lang="es-ES" sz="1100" b="1" dirty="0"/>
              <a:t> 2012,  6.2)</a:t>
            </a:r>
            <a:endParaRPr lang="es-ES" sz="1100" dirty="0"/>
          </a:p>
        </p:txBody>
      </p:sp>
      <p:sp>
        <p:nvSpPr>
          <p:cNvPr id="31" name="27 Rectángulo"/>
          <p:cNvSpPr/>
          <p:nvPr/>
        </p:nvSpPr>
        <p:spPr>
          <a:xfrm>
            <a:off x="2632221" y="5996071"/>
            <a:ext cx="2875820" cy="208056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r>
              <a:rPr lang="es-ES" sz="1100" b="1" dirty="0"/>
              <a:t>FCC- Plan de Igualdad (2008)</a:t>
            </a:r>
            <a:endParaRPr lang="es-ES" sz="1100" dirty="0"/>
          </a:p>
        </p:txBody>
      </p:sp>
      <p:sp>
        <p:nvSpPr>
          <p:cNvPr id="32" name="27 Rectángulo"/>
          <p:cNvSpPr/>
          <p:nvPr/>
        </p:nvSpPr>
        <p:spPr>
          <a:xfrm>
            <a:off x="8758527" y="5841269"/>
            <a:ext cx="1458162" cy="223445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r>
              <a:rPr lang="es-ES" sz="1200" b="1" dirty="0"/>
              <a:t>13,2 % Nacional</a:t>
            </a:r>
            <a:endParaRPr lang="es-ES" sz="1200" dirty="0"/>
          </a:p>
        </p:txBody>
      </p:sp>
      <p:pic>
        <p:nvPicPr>
          <p:cNvPr id="33" name="2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" t="18319" r="50894" b="73582"/>
          <a:stretch/>
        </p:blipFill>
        <p:spPr>
          <a:xfrm>
            <a:off x="1953890" y="1904995"/>
            <a:ext cx="3522155" cy="26871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4" name="2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41" t="41723" r="19078" b="51171"/>
          <a:stretch/>
        </p:blipFill>
        <p:spPr>
          <a:xfrm>
            <a:off x="1688096" y="2416182"/>
            <a:ext cx="4053742" cy="21365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334328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0" grpId="0"/>
      <p:bldP spid="31" grpId="0"/>
      <p:bldP spid="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1"/>
          <p:cNvSpPr>
            <a:spLocks/>
          </p:cNvSpPr>
          <p:nvPr/>
        </p:nvSpPr>
        <p:spPr bwMode="auto">
          <a:xfrm>
            <a:off x="-21431" y="0"/>
            <a:ext cx="1701775" cy="6860382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grpSp>
        <p:nvGrpSpPr>
          <p:cNvPr id="23556" name="Group 15"/>
          <p:cNvGrpSpPr>
            <a:grpSpLocks/>
          </p:cNvGrpSpPr>
          <p:nvPr/>
        </p:nvGrpSpPr>
        <p:grpSpPr bwMode="auto">
          <a:xfrm>
            <a:off x="100460" y="1258889"/>
            <a:ext cx="3654028" cy="4335463"/>
            <a:chOff x="0" y="0"/>
            <a:chExt cx="5456" cy="3704"/>
          </a:xfrm>
        </p:grpSpPr>
        <p:sp>
          <p:nvSpPr>
            <p:cNvPr id="23559" name="Rectangle 5"/>
            <p:cNvSpPr>
              <a:spLocks/>
            </p:cNvSpPr>
            <p:nvPr/>
          </p:nvSpPr>
          <p:spPr bwMode="auto">
            <a:xfrm>
              <a:off x="0" y="0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Introducción</a:t>
              </a:r>
            </a:p>
          </p:txBody>
        </p:sp>
        <p:sp>
          <p:nvSpPr>
            <p:cNvPr id="23560" name="Rectangle 6"/>
            <p:cNvSpPr>
              <a:spLocks/>
            </p:cNvSpPr>
            <p:nvPr/>
          </p:nvSpPr>
          <p:spPr bwMode="auto">
            <a:xfrm>
              <a:off x="0" y="552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Objetivos</a:t>
              </a:r>
            </a:p>
          </p:txBody>
        </p:sp>
        <p:sp>
          <p:nvSpPr>
            <p:cNvPr id="23561" name="Rectangle 7"/>
            <p:cNvSpPr>
              <a:spLocks/>
            </p:cNvSpPr>
            <p:nvPr/>
          </p:nvSpPr>
          <p:spPr bwMode="auto">
            <a:xfrm>
              <a:off x="0" y="1640"/>
              <a:ext cx="244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gestión</a:t>
              </a: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de 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diversidad</a:t>
              </a:r>
              <a:endParaRPr lang="en-US" altLang="es-ES" sz="1200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  <p:sp>
          <p:nvSpPr>
            <p:cNvPr id="23562" name="Rectangle 8"/>
            <p:cNvSpPr>
              <a:spLocks/>
            </p:cNvSpPr>
            <p:nvPr/>
          </p:nvSpPr>
          <p:spPr bwMode="auto">
            <a:xfrm>
              <a:off x="0" y="2176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Metodología</a:t>
              </a:r>
              <a:endParaRPr lang="en-US" altLang="es-ES" sz="1200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  <p:sp>
          <p:nvSpPr>
            <p:cNvPr id="23563" name="Rectangle 9"/>
            <p:cNvSpPr>
              <a:spLocks/>
            </p:cNvSpPr>
            <p:nvPr/>
          </p:nvSpPr>
          <p:spPr bwMode="auto">
            <a:xfrm>
              <a:off x="0" y="2704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b="1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Resultados</a:t>
              </a:r>
              <a:endParaRPr lang="en-US" altLang="es-ES" sz="1200" b="1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  <p:sp>
          <p:nvSpPr>
            <p:cNvPr id="23564" name="Rectangle 10"/>
            <p:cNvSpPr>
              <a:spLocks/>
            </p:cNvSpPr>
            <p:nvPr/>
          </p:nvSpPr>
          <p:spPr bwMode="auto">
            <a:xfrm>
              <a:off x="0" y="3240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Conclusiones</a:t>
              </a:r>
            </a:p>
          </p:txBody>
        </p:sp>
        <p:sp>
          <p:nvSpPr>
            <p:cNvPr id="23565" name="Rectangle 14"/>
            <p:cNvSpPr>
              <a:spLocks/>
            </p:cNvSpPr>
            <p:nvPr/>
          </p:nvSpPr>
          <p:spPr bwMode="auto">
            <a:xfrm>
              <a:off x="0" y="1080"/>
              <a:ext cx="235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mujer</a:t>
              </a: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en</a:t>
              </a: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el sector de 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construcción</a:t>
              </a:r>
              <a:endParaRPr lang="en-US" altLang="es-ES" sz="1200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</p:grpSp>
      <p:sp>
        <p:nvSpPr>
          <p:cNvPr id="15" name="Rectangle 1"/>
          <p:cNvSpPr>
            <a:spLocks/>
          </p:cNvSpPr>
          <p:nvPr/>
        </p:nvSpPr>
        <p:spPr bwMode="auto">
          <a:xfrm>
            <a:off x="1680345" y="307117"/>
            <a:ext cx="8606656" cy="635000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7" name="Rectangle 1"/>
          <p:cNvSpPr>
            <a:spLocks/>
          </p:cNvSpPr>
          <p:nvPr/>
        </p:nvSpPr>
        <p:spPr bwMode="auto">
          <a:xfrm>
            <a:off x="1" y="4221088"/>
            <a:ext cx="1680344" cy="635000"/>
          </a:xfrm>
          <a:prstGeom prst="rect">
            <a:avLst/>
          </a:prstGeom>
          <a:solidFill>
            <a:schemeClr val="accent1">
              <a:lumMod val="75000"/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9" name="Rectangle 2"/>
          <p:cNvSpPr>
            <a:spLocks/>
          </p:cNvSpPr>
          <p:nvPr/>
        </p:nvSpPr>
        <p:spPr bwMode="auto">
          <a:xfrm>
            <a:off x="1801879" y="152582"/>
            <a:ext cx="900112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50195"/>
                  </a:schemeClr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algn="l" eaLnBrk="1" hangingPunct="1"/>
            <a:r>
              <a:rPr lang="es-ES" sz="2300" dirty="0"/>
              <a:t>Igualdad de Oportunidad vs Segregación Horizontal</a:t>
            </a:r>
            <a:endParaRPr lang="en-US" altLang="es-ES" sz="2300" dirty="0">
              <a:solidFill>
                <a:schemeClr val="tx1"/>
              </a:solidFill>
              <a:latin typeface="Helvetica Neue Black Condensed" charset="0"/>
              <a:ea typeface="Helvetica Neue Black Condensed" charset="0"/>
              <a:cs typeface="Helvetica Neue Black Condensed" charset="0"/>
              <a:sym typeface="Helvetica Neue Black Condensed" charset="0"/>
            </a:endParaRPr>
          </a:p>
        </p:txBody>
      </p:sp>
      <p:sp>
        <p:nvSpPr>
          <p:cNvPr id="21" name="20 Rectángulo"/>
          <p:cNvSpPr/>
          <p:nvPr/>
        </p:nvSpPr>
        <p:spPr>
          <a:xfrm>
            <a:off x="7039842" y="1085709"/>
            <a:ext cx="1974594" cy="238834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r>
              <a:rPr lang="es-ES" sz="1300" b="1" dirty="0"/>
              <a:t>Evidencias</a:t>
            </a:r>
            <a:endParaRPr lang="es-ES" sz="1300" dirty="0"/>
          </a:p>
        </p:txBody>
      </p:sp>
      <p:sp>
        <p:nvSpPr>
          <p:cNvPr id="2" name="1 Rectángulo"/>
          <p:cNvSpPr/>
          <p:nvPr/>
        </p:nvSpPr>
        <p:spPr>
          <a:xfrm>
            <a:off x="6024473" y="1857889"/>
            <a:ext cx="4070702" cy="838998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r>
              <a:rPr lang="es-ES" sz="1300" i="1" dirty="0"/>
              <a:t>“Yo te diría que no hay. Mucho papel, pero lo que yo he vivido de igualdad… para nada. [… ]. Y es que es una cosa bárbara.</a:t>
            </a:r>
            <a:r>
              <a:rPr lang="es-ES" sz="1300" i="1" dirty="0">
                <a:solidFill>
                  <a:schemeClr val="tx1"/>
                </a:solidFill>
              </a:rPr>
              <a:t>” </a:t>
            </a:r>
            <a:r>
              <a:rPr lang="es-ES" sz="1300" b="1" i="1" dirty="0"/>
              <a:t>PFM.1 Entrevista (mujer, 40 años)</a:t>
            </a:r>
            <a:endParaRPr lang="es-ES" sz="1300" dirty="0"/>
          </a:p>
        </p:txBody>
      </p:sp>
      <p:sp>
        <p:nvSpPr>
          <p:cNvPr id="4" name="3 Rectángulo"/>
          <p:cNvSpPr/>
          <p:nvPr/>
        </p:nvSpPr>
        <p:spPr>
          <a:xfrm>
            <a:off x="5895682" y="3453678"/>
            <a:ext cx="4290629" cy="1239108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r>
              <a:rPr lang="es-ES" sz="1300" i="1" dirty="0"/>
              <a:t>“Inexistentes totalmente. Es más, discriminatorias directamente. O inexistentes o discriminatorias. Y además me parece muy injusto que las publiciten en su página web y todavía me parece mucho más injusto que se les haga reconocimientos o se les de premios por eso. […]” </a:t>
            </a:r>
            <a:r>
              <a:rPr lang="es-ES" sz="1300" b="1" i="1" dirty="0"/>
              <a:t>PFM.2 Entrevista (mujer, 40 años)</a:t>
            </a:r>
          </a:p>
        </p:txBody>
      </p:sp>
      <p:cxnSp>
        <p:nvCxnSpPr>
          <p:cNvPr id="23" name="22 Conector recto"/>
          <p:cNvCxnSpPr/>
          <p:nvPr/>
        </p:nvCxnSpPr>
        <p:spPr bwMode="auto">
          <a:xfrm>
            <a:off x="5872581" y="1422440"/>
            <a:ext cx="0" cy="4603235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9" name="28 Rectángulo"/>
          <p:cNvSpPr/>
          <p:nvPr/>
        </p:nvSpPr>
        <p:spPr>
          <a:xfrm>
            <a:off x="2794240" y="1085710"/>
            <a:ext cx="2373806" cy="238834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r>
              <a:rPr lang="es-ES" sz="1300" b="1" dirty="0"/>
              <a:t>Discurso Institucional</a:t>
            </a:r>
            <a:endParaRPr lang="es-ES" sz="1300" dirty="0"/>
          </a:p>
        </p:txBody>
      </p:sp>
      <p:pic>
        <p:nvPicPr>
          <p:cNvPr id="30" name="29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530" y="1530439"/>
            <a:ext cx="4047227" cy="182765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31" name="30 Imagen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337" b="55185"/>
          <a:stretch/>
        </p:blipFill>
        <p:spPr>
          <a:xfrm>
            <a:off x="1922179" y="3866334"/>
            <a:ext cx="3819660" cy="2023507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32" name="27 Rectángulo"/>
          <p:cNvSpPr/>
          <p:nvPr/>
        </p:nvSpPr>
        <p:spPr>
          <a:xfrm>
            <a:off x="2389194" y="3351637"/>
            <a:ext cx="3347726" cy="208056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r>
              <a:rPr lang="es-ES" sz="1100" b="1" dirty="0"/>
              <a:t>FCC-Código ético  (</a:t>
            </a:r>
            <a:r>
              <a:rPr lang="es-ES" sz="1100" b="1" dirty="0" err="1"/>
              <a:t>Rev</a:t>
            </a:r>
            <a:r>
              <a:rPr lang="es-ES" sz="1100" b="1" dirty="0"/>
              <a:t> 2012,  6.2)</a:t>
            </a:r>
            <a:endParaRPr lang="es-ES" sz="1100" dirty="0"/>
          </a:p>
        </p:txBody>
      </p:sp>
      <p:sp>
        <p:nvSpPr>
          <p:cNvPr id="33" name="27 Rectángulo"/>
          <p:cNvSpPr/>
          <p:nvPr/>
        </p:nvSpPr>
        <p:spPr>
          <a:xfrm>
            <a:off x="2632221" y="5996071"/>
            <a:ext cx="2875820" cy="208056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r>
              <a:rPr lang="es-ES" sz="1100" b="1" dirty="0"/>
              <a:t>FCC- Plan de Igualdad (2008)</a:t>
            </a:r>
            <a:endParaRPr lang="es-ES" sz="1100" dirty="0"/>
          </a:p>
        </p:txBody>
      </p:sp>
      <p:pic>
        <p:nvPicPr>
          <p:cNvPr id="34" name="2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" t="18319" r="50894" b="73582"/>
          <a:stretch/>
        </p:blipFill>
        <p:spPr>
          <a:xfrm>
            <a:off x="1953890" y="1904995"/>
            <a:ext cx="3522155" cy="268717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35" name="2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41" t="41723" r="19078" b="51171"/>
          <a:stretch/>
        </p:blipFill>
        <p:spPr>
          <a:xfrm>
            <a:off x="1688096" y="2416182"/>
            <a:ext cx="4053742" cy="213653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8866664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1"/>
          <p:cNvSpPr>
            <a:spLocks/>
          </p:cNvSpPr>
          <p:nvPr/>
        </p:nvSpPr>
        <p:spPr bwMode="auto">
          <a:xfrm>
            <a:off x="-21431" y="0"/>
            <a:ext cx="1701775" cy="6860382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grpSp>
        <p:nvGrpSpPr>
          <p:cNvPr id="23556" name="Group 15"/>
          <p:cNvGrpSpPr>
            <a:grpSpLocks/>
          </p:cNvGrpSpPr>
          <p:nvPr/>
        </p:nvGrpSpPr>
        <p:grpSpPr bwMode="auto">
          <a:xfrm>
            <a:off x="100460" y="1258889"/>
            <a:ext cx="3654028" cy="4335463"/>
            <a:chOff x="0" y="0"/>
            <a:chExt cx="5456" cy="3704"/>
          </a:xfrm>
        </p:grpSpPr>
        <p:sp>
          <p:nvSpPr>
            <p:cNvPr id="23559" name="Rectangle 5"/>
            <p:cNvSpPr>
              <a:spLocks/>
            </p:cNvSpPr>
            <p:nvPr/>
          </p:nvSpPr>
          <p:spPr bwMode="auto">
            <a:xfrm>
              <a:off x="0" y="0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Introducción</a:t>
              </a:r>
            </a:p>
          </p:txBody>
        </p:sp>
        <p:sp>
          <p:nvSpPr>
            <p:cNvPr id="23560" name="Rectangle 6"/>
            <p:cNvSpPr>
              <a:spLocks/>
            </p:cNvSpPr>
            <p:nvPr/>
          </p:nvSpPr>
          <p:spPr bwMode="auto">
            <a:xfrm>
              <a:off x="0" y="552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Objetivos</a:t>
              </a:r>
            </a:p>
          </p:txBody>
        </p:sp>
        <p:sp>
          <p:nvSpPr>
            <p:cNvPr id="23561" name="Rectangle 7"/>
            <p:cNvSpPr>
              <a:spLocks/>
            </p:cNvSpPr>
            <p:nvPr/>
          </p:nvSpPr>
          <p:spPr bwMode="auto">
            <a:xfrm>
              <a:off x="0" y="1640"/>
              <a:ext cx="244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gestión</a:t>
              </a: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de 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diversidad</a:t>
              </a:r>
              <a:endParaRPr lang="en-US" altLang="es-ES" sz="1200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  <p:sp>
          <p:nvSpPr>
            <p:cNvPr id="23562" name="Rectangle 8"/>
            <p:cNvSpPr>
              <a:spLocks/>
            </p:cNvSpPr>
            <p:nvPr/>
          </p:nvSpPr>
          <p:spPr bwMode="auto">
            <a:xfrm>
              <a:off x="0" y="2176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Metodología</a:t>
              </a:r>
              <a:endParaRPr lang="en-US" altLang="es-ES" sz="1200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  <p:sp>
          <p:nvSpPr>
            <p:cNvPr id="23563" name="Rectangle 9"/>
            <p:cNvSpPr>
              <a:spLocks/>
            </p:cNvSpPr>
            <p:nvPr/>
          </p:nvSpPr>
          <p:spPr bwMode="auto">
            <a:xfrm>
              <a:off x="0" y="2704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b="1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Resultados</a:t>
              </a:r>
              <a:endParaRPr lang="en-US" altLang="es-ES" sz="1200" b="1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  <p:sp>
          <p:nvSpPr>
            <p:cNvPr id="23564" name="Rectangle 10"/>
            <p:cNvSpPr>
              <a:spLocks/>
            </p:cNvSpPr>
            <p:nvPr/>
          </p:nvSpPr>
          <p:spPr bwMode="auto">
            <a:xfrm>
              <a:off x="0" y="3240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Conclusiones</a:t>
              </a:r>
            </a:p>
          </p:txBody>
        </p:sp>
        <p:sp>
          <p:nvSpPr>
            <p:cNvPr id="23565" name="Rectangle 14"/>
            <p:cNvSpPr>
              <a:spLocks/>
            </p:cNvSpPr>
            <p:nvPr/>
          </p:nvSpPr>
          <p:spPr bwMode="auto">
            <a:xfrm>
              <a:off x="0" y="1080"/>
              <a:ext cx="235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mujer</a:t>
              </a: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en</a:t>
              </a: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el sector de 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construcción</a:t>
              </a:r>
              <a:endParaRPr lang="en-US" altLang="es-ES" sz="1200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</p:grpSp>
      <p:sp>
        <p:nvSpPr>
          <p:cNvPr id="15" name="Rectangle 1"/>
          <p:cNvSpPr>
            <a:spLocks/>
          </p:cNvSpPr>
          <p:nvPr/>
        </p:nvSpPr>
        <p:spPr bwMode="auto">
          <a:xfrm>
            <a:off x="1680345" y="307117"/>
            <a:ext cx="8606656" cy="635000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7" name="Rectangle 1"/>
          <p:cNvSpPr>
            <a:spLocks/>
          </p:cNvSpPr>
          <p:nvPr/>
        </p:nvSpPr>
        <p:spPr bwMode="auto">
          <a:xfrm>
            <a:off x="1" y="4221088"/>
            <a:ext cx="1680344" cy="635000"/>
          </a:xfrm>
          <a:prstGeom prst="rect">
            <a:avLst/>
          </a:prstGeom>
          <a:solidFill>
            <a:schemeClr val="accent1">
              <a:lumMod val="75000"/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9" name="Rectangle 2"/>
          <p:cNvSpPr>
            <a:spLocks/>
          </p:cNvSpPr>
          <p:nvPr/>
        </p:nvSpPr>
        <p:spPr bwMode="auto">
          <a:xfrm>
            <a:off x="1801879" y="152582"/>
            <a:ext cx="900112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50195"/>
                  </a:schemeClr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algn="l" eaLnBrk="1" hangingPunct="1"/>
            <a:r>
              <a:rPr lang="es-ES" sz="2300" dirty="0"/>
              <a:t>Desarrollo Profesional vs Barreras de carrera.</a:t>
            </a:r>
            <a:endParaRPr lang="en-US" altLang="es-ES" sz="2300" dirty="0">
              <a:solidFill>
                <a:schemeClr val="tx1"/>
              </a:solidFill>
              <a:latin typeface="Helvetica Neue Black Condensed" charset="0"/>
              <a:ea typeface="Helvetica Neue Black Condensed" charset="0"/>
              <a:cs typeface="Helvetica Neue Black Condensed" charset="0"/>
              <a:sym typeface="Helvetica Neue Black Condensed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1841073" y="1685745"/>
            <a:ext cx="4137154" cy="1839272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pPr algn="just"/>
            <a:r>
              <a:rPr lang="es-ES" sz="1300" i="1" dirty="0"/>
              <a:t>“se trata de definir hacia dónde </a:t>
            </a:r>
            <a:r>
              <a:rPr lang="es-ES" sz="1300" i="1" u="sng" dirty="0">
                <a:solidFill>
                  <a:schemeClr val="tx1"/>
                </a:solidFill>
              </a:rPr>
              <a:t>dirigir el crecimiento profesional del empleado de acuerdo a sus preferencias </a:t>
            </a:r>
            <a:r>
              <a:rPr lang="es-ES" sz="1300" i="1" dirty="0">
                <a:solidFill>
                  <a:schemeClr val="tx1"/>
                </a:solidFill>
              </a:rPr>
              <a:t>[…].</a:t>
            </a:r>
            <a:r>
              <a:rPr lang="es-ES" sz="1300" i="1" dirty="0">
                <a:solidFill>
                  <a:srgbClr val="FF0000"/>
                </a:solidFill>
              </a:rPr>
              <a:t> </a:t>
            </a:r>
            <a:r>
              <a:rPr lang="es-ES" sz="1300" i="1" dirty="0"/>
              <a:t>Para ello, deben identificarse las capacidades a mejorar que suponen una oportunidad de desarrollo, bien para mejorar su desempeño en el puesto actual, bien para irle preparando para una nueva posición, y las acciones concretas que debería realizar en el año siguiente, como plan de desarrollo individual.” </a:t>
            </a:r>
            <a:r>
              <a:rPr lang="es-ES" sz="1000" b="1" i="1" dirty="0"/>
              <a:t>FCC-RSC (2013, p 37)</a:t>
            </a:r>
            <a:endParaRPr lang="es-ES" sz="1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93" t="24580" r="20693" b="13758"/>
          <a:stretch/>
        </p:blipFill>
        <p:spPr bwMode="auto">
          <a:xfrm>
            <a:off x="6168600" y="1596666"/>
            <a:ext cx="4014657" cy="3128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23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095" y="4601234"/>
            <a:ext cx="2283733" cy="1532440"/>
          </a:xfrm>
          <a:prstGeom prst="rect">
            <a:avLst/>
          </a:prstGeom>
        </p:spPr>
      </p:pic>
      <p:sp>
        <p:nvSpPr>
          <p:cNvPr id="26" name="25 Rectángulo"/>
          <p:cNvSpPr/>
          <p:nvPr/>
        </p:nvSpPr>
        <p:spPr>
          <a:xfrm>
            <a:off x="7039842" y="1085709"/>
            <a:ext cx="1974594" cy="238834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r>
              <a:rPr lang="es-ES" sz="1300" b="1" dirty="0"/>
              <a:t>Evidencias</a:t>
            </a:r>
            <a:endParaRPr lang="es-ES" sz="1300" dirty="0"/>
          </a:p>
        </p:txBody>
      </p:sp>
      <p:cxnSp>
        <p:nvCxnSpPr>
          <p:cNvPr id="6" name="5 Conector recto"/>
          <p:cNvCxnSpPr/>
          <p:nvPr/>
        </p:nvCxnSpPr>
        <p:spPr bwMode="auto">
          <a:xfrm>
            <a:off x="6115608" y="1530439"/>
            <a:ext cx="0" cy="4603235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6 Rectángulo"/>
          <p:cNvSpPr/>
          <p:nvPr/>
        </p:nvSpPr>
        <p:spPr>
          <a:xfrm>
            <a:off x="1801879" y="4259618"/>
            <a:ext cx="4161859" cy="1039053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pPr algn="just"/>
            <a:r>
              <a:rPr lang="es-ES" sz="1300" dirty="0"/>
              <a:t>“FCC se compromete también a poner los medios para </a:t>
            </a:r>
            <a:r>
              <a:rPr lang="es-ES" sz="1300" u="sng" dirty="0">
                <a:solidFill>
                  <a:schemeClr val="tx1"/>
                </a:solidFill>
              </a:rPr>
              <a:t>contribuir al aprendizaje y la formación de sus empleados </a:t>
            </a:r>
            <a:r>
              <a:rPr lang="es-ES" sz="1300" dirty="0"/>
              <a:t>y a la actualización de sus conocimientos y competencias </a:t>
            </a:r>
            <a:r>
              <a:rPr lang="es-ES" sz="1300" u="sng" dirty="0">
                <a:solidFill>
                  <a:schemeClr val="tx1"/>
                </a:solidFill>
              </a:rPr>
              <a:t>con el fin de propiciar su progreso profesional</a:t>
            </a:r>
            <a:r>
              <a:rPr lang="es-ES" sz="1300" dirty="0"/>
              <a:t>.” </a:t>
            </a:r>
            <a:r>
              <a:rPr lang="es-ES" sz="1000" b="1" dirty="0"/>
              <a:t>FCC-Código Ético (</a:t>
            </a:r>
            <a:r>
              <a:rPr lang="es-ES" sz="1000" b="1" dirty="0" err="1"/>
              <a:t>Rev</a:t>
            </a:r>
            <a:r>
              <a:rPr lang="es-ES" sz="1000" b="1" dirty="0"/>
              <a:t> 2012, p 13)</a:t>
            </a:r>
          </a:p>
        </p:txBody>
      </p:sp>
      <p:sp>
        <p:nvSpPr>
          <p:cNvPr id="21" name="20 Rectángulo"/>
          <p:cNvSpPr/>
          <p:nvPr/>
        </p:nvSpPr>
        <p:spPr>
          <a:xfrm>
            <a:off x="2794240" y="1085710"/>
            <a:ext cx="2373806" cy="238834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r>
              <a:rPr lang="es-ES" sz="1300" b="1" dirty="0"/>
              <a:t>Discurso Institucional</a:t>
            </a:r>
            <a:endParaRPr lang="es-ES" sz="1300" dirty="0"/>
          </a:p>
        </p:txBody>
      </p:sp>
    </p:spTree>
    <p:extLst>
      <p:ext uri="{BB962C8B-B14F-4D97-AF65-F5344CB8AC3E}">
        <p14:creationId xmlns:p14="http://schemas.microsoft.com/office/powerpoint/2010/main" val="32608041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1"/>
          <p:cNvSpPr>
            <a:spLocks/>
          </p:cNvSpPr>
          <p:nvPr/>
        </p:nvSpPr>
        <p:spPr bwMode="auto">
          <a:xfrm>
            <a:off x="-21431" y="0"/>
            <a:ext cx="1701775" cy="6860382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grpSp>
        <p:nvGrpSpPr>
          <p:cNvPr id="23556" name="Group 15"/>
          <p:cNvGrpSpPr>
            <a:grpSpLocks/>
          </p:cNvGrpSpPr>
          <p:nvPr/>
        </p:nvGrpSpPr>
        <p:grpSpPr bwMode="auto">
          <a:xfrm>
            <a:off x="100460" y="1258889"/>
            <a:ext cx="3654028" cy="4335463"/>
            <a:chOff x="0" y="0"/>
            <a:chExt cx="5456" cy="3704"/>
          </a:xfrm>
        </p:grpSpPr>
        <p:sp>
          <p:nvSpPr>
            <p:cNvPr id="23559" name="Rectangle 5"/>
            <p:cNvSpPr>
              <a:spLocks/>
            </p:cNvSpPr>
            <p:nvPr/>
          </p:nvSpPr>
          <p:spPr bwMode="auto">
            <a:xfrm>
              <a:off x="0" y="0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Introducción</a:t>
              </a:r>
            </a:p>
          </p:txBody>
        </p:sp>
        <p:sp>
          <p:nvSpPr>
            <p:cNvPr id="23560" name="Rectangle 6"/>
            <p:cNvSpPr>
              <a:spLocks/>
            </p:cNvSpPr>
            <p:nvPr/>
          </p:nvSpPr>
          <p:spPr bwMode="auto">
            <a:xfrm>
              <a:off x="0" y="552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Objetivos</a:t>
              </a:r>
            </a:p>
          </p:txBody>
        </p:sp>
        <p:sp>
          <p:nvSpPr>
            <p:cNvPr id="23561" name="Rectangle 7"/>
            <p:cNvSpPr>
              <a:spLocks/>
            </p:cNvSpPr>
            <p:nvPr/>
          </p:nvSpPr>
          <p:spPr bwMode="auto">
            <a:xfrm>
              <a:off x="0" y="1640"/>
              <a:ext cx="244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gestión</a:t>
              </a: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de 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diversidad</a:t>
              </a:r>
              <a:endParaRPr lang="en-US" altLang="es-ES" sz="1200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  <p:sp>
          <p:nvSpPr>
            <p:cNvPr id="23562" name="Rectangle 8"/>
            <p:cNvSpPr>
              <a:spLocks/>
            </p:cNvSpPr>
            <p:nvPr/>
          </p:nvSpPr>
          <p:spPr bwMode="auto">
            <a:xfrm>
              <a:off x="0" y="2176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Metodología</a:t>
              </a:r>
              <a:endParaRPr lang="en-US" altLang="es-ES" sz="1200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  <p:sp>
          <p:nvSpPr>
            <p:cNvPr id="23563" name="Rectangle 9"/>
            <p:cNvSpPr>
              <a:spLocks/>
            </p:cNvSpPr>
            <p:nvPr/>
          </p:nvSpPr>
          <p:spPr bwMode="auto">
            <a:xfrm>
              <a:off x="0" y="2704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b="1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Resultados</a:t>
              </a:r>
              <a:endParaRPr lang="en-US" altLang="es-ES" sz="1200" b="1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  <p:sp>
          <p:nvSpPr>
            <p:cNvPr id="23564" name="Rectangle 10"/>
            <p:cNvSpPr>
              <a:spLocks/>
            </p:cNvSpPr>
            <p:nvPr/>
          </p:nvSpPr>
          <p:spPr bwMode="auto">
            <a:xfrm>
              <a:off x="0" y="3240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Conclusiones</a:t>
              </a:r>
            </a:p>
          </p:txBody>
        </p:sp>
        <p:sp>
          <p:nvSpPr>
            <p:cNvPr id="23565" name="Rectangle 14"/>
            <p:cNvSpPr>
              <a:spLocks/>
            </p:cNvSpPr>
            <p:nvPr/>
          </p:nvSpPr>
          <p:spPr bwMode="auto">
            <a:xfrm>
              <a:off x="0" y="1080"/>
              <a:ext cx="235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mujer</a:t>
              </a: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en</a:t>
              </a: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el sector de 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construcción</a:t>
              </a:r>
              <a:endParaRPr lang="en-US" altLang="es-ES" sz="1200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</p:grpSp>
      <p:sp>
        <p:nvSpPr>
          <p:cNvPr id="15" name="Rectangle 1"/>
          <p:cNvSpPr>
            <a:spLocks/>
          </p:cNvSpPr>
          <p:nvPr/>
        </p:nvSpPr>
        <p:spPr bwMode="auto">
          <a:xfrm>
            <a:off x="1680345" y="307117"/>
            <a:ext cx="8606656" cy="635000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7" name="Rectangle 1"/>
          <p:cNvSpPr>
            <a:spLocks/>
          </p:cNvSpPr>
          <p:nvPr/>
        </p:nvSpPr>
        <p:spPr bwMode="auto">
          <a:xfrm>
            <a:off x="1" y="4221088"/>
            <a:ext cx="1680344" cy="635000"/>
          </a:xfrm>
          <a:prstGeom prst="rect">
            <a:avLst/>
          </a:prstGeom>
          <a:solidFill>
            <a:schemeClr val="accent1">
              <a:lumMod val="75000"/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9" name="Rectangle 2"/>
          <p:cNvSpPr>
            <a:spLocks/>
          </p:cNvSpPr>
          <p:nvPr/>
        </p:nvSpPr>
        <p:spPr bwMode="auto">
          <a:xfrm>
            <a:off x="1801879" y="152582"/>
            <a:ext cx="900112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50195"/>
                  </a:schemeClr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algn="l" eaLnBrk="1" hangingPunct="1"/>
            <a:r>
              <a:rPr lang="es-ES" sz="2300" dirty="0"/>
              <a:t>Desarrollo Profesional vs Barreras de carrera.</a:t>
            </a:r>
            <a:endParaRPr lang="en-US" altLang="es-ES" sz="2300" dirty="0">
              <a:solidFill>
                <a:schemeClr val="tx1"/>
              </a:solidFill>
              <a:latin typeface="Helvetica Neue Black Condensed" charset="0"/>
              <a:ea typeface="Helvetica Neue Black Condensed" charset="0"/>
              <a:cs typeface="Helvetica Neue Black Condensed" charset="0"/>
              <a:sym typeface="Helvetica Neue Black Condensed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6571284" y="1786591"/>
            <a:ext cx="3271526" cy="1408385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pPr algn="just"/>
            <a:r>
              <a:rPr lang="es-ES" sz="1300" i="1" dirty="0"/>
              <a:t>“[…] yo </a:t>
            </a:r>
            <a:r>
              <a:rPr lang="es-ES" sz="1300" i="1" u="sng" dirty="0"/>
              <a:t>he desarrollado las mismas funciones desde el principio hasta el final</a:t>
            </a:r>
            <a:r>
              <a:rPr lang="es-ES" sz="1300" i="1" dirty="0"/>
              <a:t>. He sido siempre ayudante de jefe de obra </a:t>
            </a:r>
            <a:r>
              <a:rPr lang="es-ES" sz="1300" i="1" dirty="0">
                <a:solidFill>
                  <a:schemeClr val="tx1"/>
                </a:solidFill>
              </a:rPr>
              <a:t>[…] D</a:t>
            </a:r>
            <a:r>
              <a:rPr lang="es-ES" sz="1300" i="1" dirty="0"/>
              <a:t>e hecho… yo durante… 12 años, solo he conocido a una mujer que le hayan dejado ser jefa de obra. </a:t>
            </a:r>
            <a:r>
              <a:rPr lang="es-ES" sz="1300" i="1" u="sng" dirty="0"/>
              <a:t>Una solamente</a:t>
            </a:r>
            <a:r>
              <a:rPr lang="es-ES" sz="1300" i="1" dirty="0"/>
              <a:t>.” </a:t>
            </a:r>
            <a:r>
              <a:rPr lang="es-ES" sz="1100" b="1" i="1" dirty="0"/>
              <a:t>PFM.1 Entrevista (mujer, 40 años)</a:t>
            </a:r>
            <a:endParaRPr lang="es-ES" sz="1100" dirty="0"/>
          </a:p>
        </p:txBody>
      </p:sp>
      <p:sp>
        <p:nvSpPr>
          <p:cNvPr id="25" name="24 Rectángulo"/>
          <p:cNvSpPr/>
          <p:nvPr/>
        </p:nvSpPr>
        <p:spPr>
          <a:xfrm>
            <a:off x="7039842" y="1085709"/>
            <a:ext cx="1974594" cy="238834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r>
              <a:rPr lang="es-ES" sz="1300" b="1" dirty="0"/>
              <a:t>Evidencias</a:t>
            </a:r>
            <a:endParaRPr lang="es-ES" sz="1300" dirty="0"/>
          </a:p>
        </p:txBody>
      </p:sp>
      <p:sp>
        <p:nvSpPr>
          <p:cNvPr id="5" name="4 Rectángulo"/>
          <p:cNvSpPr/>
          <p:nvPr/>
        </p:nvSpPr>
        <p:spPr>
          <a:xfrm>
            <a:off x="6571284" y="3945499"/>
            <a:ext cx="3271526" cy="2008549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pPr algn="just"/>
            <a:r>
              <a:rPr lang="es-ES" sz="1300" i="1" dirty="0"/>
              <a:t>“A ver si soy capaz de explicarme, yo no quiero que nadie venga y me ponga una medalla ¿vale?, o sea, con que él lo hubiera reconocido o mi delegado mismo me bastaba. Si es que yo creo que el delegado … él, esa gestión del personal no lo ha hecho bien, </a:t>
            </a:r>
            <a:r>
              <a:rPr lang="es-ES" sz="1300" i="1" u="sng" dirty="0"/>
              <a:t>porque ese reconocimiento lo debería haber transmitido de alguna manera</a:t>
            </a:r>
            <a:r>
              <a:rPr lang="es-ES" sz="1300" i="1" dirty="0"/>
              <a:t>..” </a:t>
            </a:r>
            <a:r>
              <a:rPr lang="es-ES" sz="1100" b="1" i="1" dirty="0"/>
              <a:t>PFM.2 Entrevista (mujer, 40 años)</a:t>
            </a:r>
            <a:endParaRPr lang="es-ES" sz="1100" dirty="0"/>
          </a:p>
        </p:txBody>
      </p:sp>
      <p:sp>
        <p:nvSpPr>
          <p:cNvPr id="30" name="29 Rectángulo"/>
          <p:cNvSpPr/>
          <p:nvPr/>
        </p:nvSpPr>
        <p:spPr>
          <a:xfrm>
            <a:off x="1965629" y="4537074"/>
            <a:ext cx="3994743" cy="1639217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pPr algn="just"/>
            <a:r>
              <a:rPr lang="es-ES" sz="1300" i="1" dirty="0"/>
              <a:t>“</a:t>
            </a:r>
            <a:r>
              <a:rPr lang="es-ES" sz="1300" i="1" u="sng" dirty="0"/>
              <a:t>Las capacidades del empleado son evaluadas como punto de partida para iniciar el proceso de desarrollo del empleado</a:t>
            </a:r>
            <a:r>
              <a:rPr lang="es-ES" sz="1300" i="1" dirty="0"/>
              <a:t>, y poder valorar cómo desempeña su puesto actual, cuáles son las fortalezas desarrolladas a lo largo de su carrera, qué áreas debería mejorar o desarrollar, y qué es lo que le motiva profesionalmente.</a:t>
            </a:r>
            <a:endParaRPr lang="es-ES" sz="1300" dirty="0"/>
          </a:p>
          <a:p>
            <a:pPr algn="just"/>
            <a:r>
              <a:rPr lang="es-ES" sz="1300" i="1" dirty="0"/>
              <a:t>” </a:t>
            </a:r>
            <a:r>
              <a:rPr lang="es-ES" sz="1100" b="1" i="1" dirty="0"/>
              <a:t>FCC-RSC (2013, p 37)</a:t>
            </a:r>
            <a:endParaRPr lang="es-ES" sz="1100" dirty="0"/>
          </a:p>
        </p:txBody>
      </p:sp>
      <p:sp>
        <p:nvSpPr>
          <p:cNvPr id="20" name="19 CuadroTexto"/>
          <p:cNvSpPr txBox="1"/>
          <p:nvPr/>
        </p:nvSpPr>
        <p:spPr>
          <a:xfrm>
            <a:off x="2487254" y="3737442"/>
            <a:ext cx="3473118" cy="208056"/>
          </a:xfrm>
          <a:prstGeom prst="rect">
            <a:avLst/>
          </a:prstGeom>
          <a:noFill/>
        </p:spPr>
        <p:txBody>
          <a:bodyPr wrap="square" lIns="38405" tIns="19202" rIns="38405" bIns="19202" rtlCol="0">
            <a:spAutoFit/>
          </a:bodyPr>
          <a:lstStyle/>
          <a:p>
            <a:r>
              <a:rPr lang="es-ES" sz="1100" dirty="0">
                <a:solidFill>
                  <a:schemeClr val="tx1"/>
                </a:solidFill>
              </a:rPr>
              <a:t>FCC, Memorias de sostenibilidad (2011-2013)</a:t>
            </a:r>
          </a:p>
        </p:txBody>
      </p:sp>
      <p:cxnSp>
        <p:nvCxnSpPr>
          <p:cNvPr id="21" name="20 Conector recto"/>
          <p:cNvCxnSpPr/>
          <p:nvPr/>
        </p:nvCxnSpPr>
        <p:spPr bwMode="auto">
          <a:xfrm>
            <a:off x="6206743" y="1530439"/>
            <a:ext cx="0" cy="4603235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21 Rectángulo"/>
          <p:cNvSpPr/>
          <p:nvPr/>
        </p:nvSpPr>
        <p:spPr>
          <a:xfrm>
            <a:off x="2794240" y="1085710"/>
            <a:ext cx="2373806" cy="238834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r>
              <a:rPr lang="es-ES" sz="1300" b="1" dirty="0"/>
              <a:t>Discurso Institucional</a:t>
            </a:r>
            <a:endParaRPr lang="es-ES" sz="1300" dirty="0"/>
          </a:p>
        </p:txBody>
      </p:sp>
      <p:sp>
        <p:nvSpPr>
          <p:cNvPr id="2" name="1 Rectángulo"/>
          <p:cNvSpPr/>
          <p:nvPr/>
        </p:nvSpPr>
        <p:spPr>
          <a:xfrm>
            <a:off x="1915823" y="1782588"/>
            <a:ext cx="409435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200" dirty="0"/>
              <a:t>Tenemos el deber de atraer el </a:t>
            </a:r>
            <a:r>
              <a:rPr lang="es-ES" sz="1200" dirty="0" smtClean="0"/>
              <a:t>mejor talento </a:t>
            </a:r>
            <a:r>
              <a:rPr lang="es-ES" sz="1200" dirty="0"/>
              <a:t>hacia nuestra </a:t>
            </a:r>
            <a:r>
              <a:rPr lang="es-ES" sz="1200" dirty="0" smtClean="0"/>
              <a:t>organización retenerlo</a:t>
            </a:r>
            <a:r>
              <a:rPr lang="es-ES" sz="1200" dirty="0"/>
              <a:t>, </a:t>
            </a:r>
            <a:r>
              <a:rPr lang="es-ES" sz="1200" u="sng" dirty="0"/>
              <a:t>garantizar una </a:t>
            </a:r>
            <a:r>
              <a:rPr lang="es-ES" sz="1200" u="sng" dirty="0" smtClean="0"/>
              <a:t>estabilidad laboral </a:t>
            </a:r>
            <a:r>
              <a:rPr lang="es-ES" sz="1200" u="sng" dirty="0"/>
              <a:t>y ofrecer todas las </a:t>
            </a:r>
            <a:r>
              <a:rPr lang="es-ES" sz="1200" u="sng" dirty="0" smtClean="0"/>
              <a:t>posibilidades de </a:t>
            </a:r>
            <a:r>
              <a:rPr lang="es-ES" sz="1200" u="sng" dirty="0"/>
              <a:t>desarrollo a nuestro alcance</a:t>
            </a:r>
            <a:r>
              <a:rPr lang="es-ES" sz="1200" dirty="0"/>
              <a:t>. </a:t>
            </a:r>
            <a:r>
              <a:rPr lang="es-ES" sz="1200" dirty="0" smtClean="0"/>
              <a:t>Además, queremos </a:t>
            </a:r>
            <a:r>
              <a:rPr lang="es-ES" sz="1200" dirty="0"/>
              <a:t>que las personas que </a:t>
            </a:r>
            <a:r>
              <a:rPr lang="es-ES" sz="1200" dirty="0" smtClean="0"/>
              <a:t>trabajan en </a:t>
            </a:r>
            <a:r>
              <a:rPr lang="es-ES" sz="1200" dirty="0"/>
              <a:t>FCC Construcción compartan un </a:t>
            </a:r>
            <a:r>
              <a:rPr lang="es-ES" sz="1200" dirty="0" smtClean="0"/>
              <a:t>fuerte compromiso </a:t>
            </a:r>
            <a:r>
              <a:rPr lang="es-ES" sz="1200" dirty="0"/>
              <a:t>con la sociedad de la que </a:t>
            </a:r>
            <a:r>
              <a:rPr lang="es-ES" sz="1200" dirty="0" smtClean="0"/>
              <a:t>son parte </a:t>
            </a:r>
            <a:r>
              <a:rPr lang="es-ES" sz="1200" dirty="0"/>
              <a:t>en </a:t>
            </a:r>
            <a:r>
              <a:rPr lang="es-ES" sz="1200" dirty="0" smtClean="0"/>
              <a:t>cada lugar </a:t>
            </a:r>
            <a:r>
              <a:rPr lang="es-ES" sz="1200" dirty="0"/>
              <a:t>del mundo, </a:t>
            </a:r>
            <a:r>
              <a:rPr lang="es-ES" sz="1200" dirty="0" smtClean="0"/>
              <a:t>facilitando así </a:t>
            </a:r>
            <a:r>
              <a:rPr lang="es-ES" sz="1200" dirty="0"/>
              <a:t>la relación con nuestros grupos </a:t>
            </a:r>
            <a:r>
              <a:rPr lang="es-ES" sz="1200" dirty="0" smtClean="0"/>
              <a:t>de interés </a:t>
            </a:r>
            <a:r>
              <a:rPr lang="es-ES" sz="1200" dirty="0"/>
              <a:t>locales.</a:t>
            </a:r>
          </a:p>
        </p:txBody>
      </p:sp>
    </p:spTree>
    <p:extLst>
      <p:ext uri="{BB962C8B-B14F-4D97-AF65-F5344CB8AC3E}">
        <p14:creationId xmlns:p14="http://schemas.microsoft.com/office/powerpoint/2010/main" val="29986243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1"/>
          <p:cNvSpPr>
            <a:spLocks/>
          </p:cNvSpPr>
          <p:nvPr/>
        </p:nvSpPr>
        <p:spPr bwMode="auto">
          <a:xfrm>
            <a:off x="-21431" y="0"/>
            <a:ext cx="1701775" cy="6860382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grpSp>
        <p:nvGrpSpPr>
          <p:cNvPr id="23556" name="Group 15"/>
          <p:cNvGrpSpPr>
            <a:grpSpLocks/>
          </p:cNvGrpSpPr>
          <p:nvPr/>
        </p:nvGrpSpPr>
        <p:grpSpPr bwMode="auto">
          <a:xfrm>
            <a:off x="100460" y="1258889"/>
            <a:ext cx="3654028" cy="4335463"/>
            <a:chOff x="0" y="0"/>
            <a:chExt cx="5456" cy="3704"/>
          </a:xfrm>
        </p:grpSpPr>
        <p:sp>
          <p:nvSpPr>
            <p:cNvPr id="23559" name="Rectangle 5"/>
            <p:cNvSpPr>
              <a:spLocks/>
            </p:cNvSpPr>
            <p:nvPr/>
          </p:nvSpPr>
          <p:spPr bwMode="auto">
            <a:xfrm>
              <a:off x="0" y="0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Introducción</a:t>
              </a:r>
            </a:p>
          </p:txBody>
        </p:sp>
        <p:sp>
          <p:nvSpPr>
            <p:cNvPr id="23560" name="Rectangle 6"/>
            <p:cNvSpPr>
              <a:spLocks/>
            </p:cNvSpPr>
            <p:nvPr/>
          </p:nvSpPr>
          <p:spPr bwMode="auto">
            <a:xfrm>
              <a:off x="0" y="552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Objetivos</a:t>
              </a:r>
            </a:p>
          </p:txBody>
        </p:sp>
        <p:sp>
          <p:nvSpPr>
            <p:cNvPr id="23561" name="Rectangle 7"/>
            <p:cNvSpPr>
              <a:spLocks/>
            </p:cNvSpPr>
            <p:nvPr/>
          </p:nvSpPr>
          <p:spPr bwMode="auto">
            <a:xfrm>
              <a:off x="0" y="1640"/>
              <a:ext cx="244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gestión</a:t>
              </a: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de 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diversidad</a:t>
              </a:r>
              <a:endParaRPr lang="en-US" altLang="es-ES" sz="1200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  <p:sp>
          <p:nvSpPr>
            <p:cNvPr id="23562" name="Rectangle 8"/>
            <p:cNvSpPr>
              <a:spLocks/>
            </p:cNvSpPr>
            <p:nvPr/>
          </p:nvSpPr>
          <p:spPr bwMode="auto">
            <a:xfrm>
              <a:off x="0" y="2176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Metodología</a:t>
              </a:r>
              <a:endParaRPr lang="en-US" altLang="es-ES" sz="1200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  <p:sp>
          <p:nvSpPr>
            <p:cNvPr id="23563" name="Rectangle 9"/>
            <p:cNvSpPr>
              <a:spLocks/>
            </p:cNvSpPr>
            <p:nvPr/>
          </p:nvSpPr>
          <p:spPr bwMode="auto">
            <a:xfrm>
              <a:off x="0" y="2704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Resultados</a:t>
              </a:r>
              <a:endParaRPr lang="en-US" altLang="es-ES" sz="1200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  <p:sp>
          <p:nvSpPr>
            <p:cNvPr id="23564" name="Rectangle 10"/>
            <p:cNvSpPr>
              <a:spLocks/>
            </p:cNvSpPr>
            <p:nvPr/>
          </p:nvSpPr>
          <p:spPr bwMode="auto">
            <a:xfrm>
              <a:off x="0" y="3240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b="1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Conclusiones</a:t>
              </a:r>
              <a:endParaRPr lang="en-US" altLang="es-ES" sz="1200" b="1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  <p:sp>
          <p:nvSpPr>
            <p:cNvPr id="23565" name="Rectangle 14"/>
            <p:cNvSpPr>
              <a:spLocks/>
            </p:cNvSpPr>
            <p:nvPr/>
          </p:nvSpPr>
          <p:spPr bwMode="auto">
            <a:xfrm>
              <a:off x="0" y="1080"/>
              <a:ext cx="235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mujer</a:t>
              </a: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en</a:t>
              </a: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el sector de 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construcción</a:t>
              </a:r>
              <a:endParaRPr lang="en-US" altLang="es-ES" sz="1200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</p:grpSp>
      <p:sp>
        <p:nvSpPr>
          <p:cNvPr id="17" name="Rectangle 1"/>
          <p:cNvSpPr>
            <a:spLocks/>
          </p:cNvSpPr>
          <p:nvPr/>
        </p:nvSpPr>
        <p:spPr bwMode="auto">
          <a:xfrm>
            <a:off x="1" y="4833156"/>
            <a:ext cx="1680344" cy="635000"/>
          </a:xfrm>
          <a:prstGeom prst="rect">
            <a:avLst/>
          </a:prstGeom>
          <a:solidFill>
            <a:schemeClr val="accent1">
              <a:lumMod val="75000"/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2" name="1 Rectángulo"/>
          <p:cNvSpPr/>
          <p:nvPr/>
        </p:nvSpPr>
        <p:spPr>
          <a:xfrm>
            <a:off x="1950012" y="1088741"/>
            <a:ext cx="7746486" cy="438889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pPr marL="192024" indent="-192024" algn="l">
              <a:buFont typeface="Wingdings" panose="05000000000000000000" pitchFamily="2" charset="2"/>
              <a:buChar char="§"/>
            </a:pPr>
            <a:r>
              <a:rPr lang="es-ES" sz="1300" dirty="0"/>
              <a:t>Con respecto a la igualdad de oportunidades, la representación femenina en FCC dista mucho de la recomendada por el legislador y de la indicada por la empresa.</a:t>
            </a:r>
          </a:p>
        </p:txBody>
      </p:sp>
      <p:sp>
        <p:nvSpPr>
          <p:cNvPr id="3" name="2 Rectángulo"/>
          <p:cNvSpPr/>
          <p:nvPr/>
        </p:nvSpPr>
        <p:spPr>
          <a:xfrm>
            <a:off x="1950012" y="1718954"/>
            <a:ext cx="7746486" cy="638943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pPr marL="192024" indent="-192024" algn="l">
              <a:buFont typeface="Wingdings" panose="05000000000000000000" pitchFamily="2" charset="2"/>
              <a:buChar char="§"/>
            </a:pPr>
            <a:r>
              <a:rPr lang="es-ES" sz="1300" dirty="0"/>
              <a:t>La segregación de la plantilla origina malestar en las trabajadoras, quienes consideran insuficientes e ineficaces las actividades o cursos de formación sobre igualdad y las políticas de gestión de la diversidad llevadas a cabo por la empresa.</a:t>
            </a:r>
          </a:p>
        </p:txBody>
      </p:sp>
      <p:sp>
        <p:nvSpPr>
          <p:cNvPr id="19" name="18 Rectángulo"/>
          <p:cNvSpPr/>
          <p:nvPr/>
        </p:nvSpPr>
        <p:spPr>
          <a:xfrm>
            <a:off x="1941897" y="2645676"/>
            <a:ext cx="7746486" cy="438889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pPr marL="192024" indent="-192024" algn="l">
              <a:buFont typeface="Wingdings" panose="05000000000000000000" pitchFamily="2" charset="2"/>
              <a:buChar char="§"/>
            </a:pPr>
            <a:r>
              <a:rPr lang="es-ES" sz="1300" dirty="0"/>
              <a:t>El plan de igualdad de 2008 ha sido ineficaz a la hora de combatir las barreras y la discriminación en la plantilla de FCC. Tras 7 años, la segregación horizontal se mantiene ( de un 13,9% a un 13,2%)</a:t>
            </a:r>
            <a:r>
              <a:rPr lang="es-ES" sz="1300" dirty="0">
                <a:solidFill>
                  <a:srgbClr val="FF0000"/>
                </a:solidFill>
              </a:rPr>
              <a:t>.</a:t>
            </a:r>
            <a:endParaRPr lang="es-ES" sz="1300" dirty="0"/>
          </a:p>
        </p:txBody>
      </p:sp>
      <p:sp>
        <p:nvSpPr>
          <p:cNvPr id="20" name="19 Rectángulo"/>
          <p:cNvSpPr/>
          <p:nvPr/>
        </p:nvSpPr>
        <p:spPr>
          <a:xfrm>
            <a:off x="1941897" y="3430505"/>
            <a:ext cx="7746486" cy="238834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pPr marL="192024" indent="-192024" algn="l">
              <a:buFont typeface="Wingdings" panose="05000000000000000000" pitchFamily="2" charset="2"/>
              <a:buChar char="§"/>
            </a:pPr>
            <a:r>
              <a:rPr lang="es-ES" sz="1300" dirty="0"/>
              <a:t>Controversia con respecto al código ético como elemento fundamental y vertebrador.</a:t>
            </a:r>
          </a:p>
        </p:txBody>
      </p:sp>
      <p:sp>
        <p:nvSpPr>
          <p:cNvPr id="21" name="20 Rectángulo"/>
          <p:cNvSpPr/>
          <p:nvPr/>
        </p:nvSpPr>
        <p:spPr>
          <a:xfrm>
            <a:off x="1950012" y="3827414"/>
            <a:ext cx="7746486" cy="1639217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pPr marL="192024" indent="-192024" algn="l">
              <a:buFont typeface="Wingdings" panose="05000000000000000000" pitchFamily="2" charset="2"/>
              <a:buChar char="§"/>
            </a:pPr>
            <a:r>
              <a:rPr lang="es-ES" sz="1300" dirty="0"/>
              <a:t>Las evidencias personales apuntan a la existencia de varias barreras en el desarrollo profesional:</a:t>
            </a:r>
          </a:p>
          <a:p>
            <a:pPr marL="192024" indent="-192024" algn="l">
              <a:buFont typeface="Wingdings" panose="05000000000000000000" pitchFamily="2" charset="2"/>
              <a:buChar char="§"/>
            </a:pPr>
            <a:endParaRPr lang="es-ES" sz="1300" dirty="0"/>
          </a:p>
          <a:p>
            <a:pPr marL="960120" lvl="4" indent="-192024" algn="l">
              <a:buFont typeface="Wingdings" panose="05000000000000000000" pitchFamily="2" charset="2"/>
              <a:buChar char="q"/>
            </a:pPr>
            <a:r>
              <a:rPr lang="es-ES" sz="1300" dirty="0"/>
              <a:t>Promoción</a:t>
            </a:r>
          </a:p>
          <a:p>
            <a:pPr marL="960120" lvl="4" indent="-192024" algn="l">
              <a:buFont typeface="Wingdings" panose="05000000000000000000" pitchFamily="2" charset="2"/>
              <a:buChar char="q"/>
            </a:pPr>
            <a:r>
              <a:rPr lang="es-ES" sz="1300" dirty="0"/>
              <a:t>La invisibilidad</a:t>
            </a:r>
          </a:p>
          <a:p>
            <a:pPr marL="960120" lvl="4" indent="-192024" algn="l">
              <a:buFont typeface="Wingdings" panose="05000000000000000000" pitchFamily="2" charset="2"/>
              <a:buChar char="q"/>
            </a:pPr>
            <a:r>
              <a:rPr lang="es-ES" sz="1300" dirty="0"/>
              <a:t>El enchufismo</a:t>
            </a:r>
          </a:p>
          <a:p>
            <a:pPr marL="960120" lvl="4" indent="-192024" algn="l">
              <a:buFont typeface="Wingdings" panose="05000000000000000000" pitchFamily="2" charset="2"/>
              <a:buChar char="q"/>
            </a:pPr>
            <a:r>
              <a:rPr lang="es-ES" sz="1300" dirty="0"/>
              <a:t>La retribución</a:t>
            </a:r>
          </a:p>
          <a:p>
            <a:pPr marL="960120" lvl="4" indent="-192024" algn="l">
              <a:buFont typeface="Wingdings" panose="05000000000000000000" pitchFamily="2" charset="2"/>
              <a:buChar char="q"/>
            </a:pPr>
            <a:r>
              <a:rPr lang="es-ES" sz="1300" dirty="0"/>
              <a:t>La maternidad</a:t>
            </a:r>
          </a:p>
          <a:p>
            <a:pPr marL="960120" lvl="4" indent="-192024" algn="l">
              <a:buFont typeface="Wingdings" panose="05000000000000000000" pitchFamily="2" charset="2"/>
              <a:buChar char="q"/>
            </a:pPr>
            <a:r>
              <a:rPr lang="es-ES" sz="1300" dirty="0"/>
              <a:t>La relación familia- trabajo.</a:t>
            </a:r>
          </a:p>
        </p:txBody>
      </p:sp>
      <p:sp>
        <p:nvSpPr>
          <p:cNvPr id="22" name="21 Rectángulo"/>
          <p:cNvSpPr/>
          <p:nvPr/>
        </p:nvSpPr>
        <p:spPr>
          <a:xfrm>
            <a:off x="1950012" y="6057293"/>
            <a:ext cx="7746486" cy="438889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pPr marL="192024" indent="-192024" algn="l">
              <a:buFont typeface="Wingdings" panose="05000000000000000000" pitchFamily="2" charset="2"/>
              <a:buChar char="§"/>
            </a:pPr>
            <a:r>
              <a:rPr lang="es-ES" sz="1300" dirty="0"/>
              <a:t>Tanto la maternidad como la relación familia – trabajo son las barreras que generan mayores conflictos.</a:t>
            </a:r>
          </a:p>
        </p:txBody>
      </p:sp>
      <p:sp>
        <p:nvSpPr>
          <p:cNvPr id="5" name="4 Rectángulo"/>
          <p:cNvSpPr/>
          <p:nvPr/>
        </p:nvSpPr>
        <p:spPr bwMode="auto">
          <a:xfrm>
            <a:off x="2695228" y="5051249"/>
            <a:ext cx="2460648" cy="440667"/>
          </a:xfrm>
          <a:prstGeom prst="rect">
            <a:avLst/>
          </a:prstGeom>
          <a:solidFill>
            <a:srgbClr val="EC8F14">
              <a:alpha val="29000"/>
            </a:srgbClr>
          </a:solidFill>
          <a:ln w="571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8405" tIns="19202" rIns="38405" bIns="19202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es-ES"/>
          </a:p>
        </p:txBody>
      </p:sp>
      <p:sp>
        <p:nvSpPr>
          <p:cNvPr id="25" name="Rectangle 1"/>
          <p:cNvSpPr>
            <a:spLocks/>
          </p:cNvSpPr>
          <p:nvPr/>
        </p:nvSpPr>
        <p:spPr bwMode="auto">
          <a:xfrm>
            <a:off x="1680345" y="307117"/>
            <a:ext cx="8606656" cy="635000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26" name="Rectangle 2"/>
          <p:cNvSpPr>
            <a:spLocks/>
          </p:cNvSpPr>
          <p:nvPr/>
        </p:nvSpPr>
        <p:spPr bwMode="auto">
          <a:xfrm>
            <a:off x="1801879" y="152582"/>
            <a:ext cx="900112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50195"/>
                  </a:schemeClr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algn="l" eaLnBrk="1" hangingPunct="1"/>
            <a:r>
              <a:rPr lang="es-ES" sz="2300" dirty="0" smtClean="0"/>
              <a:t>CONCLUSIONES</a:t>
            </a:r>
            <a:endParaRPr lang="en-US" altLang="es-ES" sz="2300" dirty="0">
              <a:solidFill>
                <a:schemeClr val="tx1"/>
              </a:solidFill>
              <a:latin typeface="Helvetica Neue Black Condensed" charset="0"/>
              <a:ea typeface="Helvetica Neue Black Condensed" charset="0"/>
              <a:cs typeface="Helvetica Neue Black Condensed" charset="0"/>
              <a:sym typeface="Helvetica Neue Black Condense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37502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9" grpId="0"/>
      <p:bldP spid="20" grpId="0"/>
      <p:bldP spid="22" grpId="0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1"/>
          <p:cNvSpPr>
            <a:spLocks/>
          </p:cNvSpPr>
          <p:nvPr/>
        </p:nvSpPr>
        <p:spPr bwMode="auto">
          <a:xfrm>
            <a:off x="-21431" y="0"/>
            <a:ext cx="1701775" cy="6860382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grpSp>
        <p:nvGrpSpPr>
          <p:cNvPr id="23556" name="Group 15"/>
          <p:cNvGrpSpPr>
            <a:grpSpLocks/>
          </p:cNvGrpSpPr>
          <p:nvPr/>
        </p:nvGrpSpPr>
        <p:grpSpPr bwMode="auto">
          <a:xfrm>
            <a:off x="100460" y="1258889"/>
            <a:ext cx="3654028" cy="4335463"/>
            <a:chOff x="0" y="0"/>
            <a:chExt cx="5456" cy="3704"/>
          </a:xfrm>
        </p:grpSpPr>
        <p:sp>
          <p:nvSpPr>
            <p:cNvPr id="23559" name="Rectangle 5"/>
            <p:cNvSpPr>
              <a:spLocks/>
            </p:cNvSpPr>
            <p:nvPr/>
          </p:nvSpPr>
          <p:spPr bwMode="auto">
            <a:xfrm>
              <a:off x="0" y="0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Introducción</a:t>
              </a:r>
            </a:p>
          </p:txBody>
        </p:sp>
        <p:sp>
          <p:nvSpPr>
            <p:cNvPr id="23560" name="Rectangle 6"/>
            <p:cNvSpPr>
              <a:spLocks/>
            </p:cNvSpPr>
            <p:nvPr/>
          </p:nvSpPr>
          <p:spPr bwMode="auto">
            <a:xfrm>
              <a:off x="0" y="552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Objetivos</a:t>
              </a:r>
            </a:p>
          </p:txBody>
        </p:sp>
        <p:sp>
          <p:nvSpPr>
            <p:cNvPr id="23561" name="Rectangle 7"/>
            <p:cNvSpPr>
              <a:spLocks/>
            </p:cNvSpPr>
            <p:nvPr/>
          </p:nvSpPr>
          <p:spPr bwMode="auto">
            <a:xfrm>
              <a:off x="0" y="1640"/>
              <a:ext cx="244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gestión</a:t>
              </a: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de 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diversidad</a:t>
              </a:r>
              <a:endParaRPr lang="en-US" altLang="es-ES" sz="1200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  <p:sp>
          <p:nvSpPr>
            <p:cNvPr id="23562" name="Rectangle 8"/>
            <p:cNvSpPr>
              <a:spLocks/>
            </p:cNvSpPr>
            <p:nvPr/>
          </p:nvSpPr>
          <p:spPr bwMode="auto">
            <a:xfrm>
              <a:off x="0" y="2176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Metodología</a:t>
              </a:r>
              <a:endParaRPr lang="en-US" altLang="es-ES" sz="1200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  <p:sp>
          <p:nvSpPr>
            <p:cNvPr id="23563" name="Rectangle 9"/>
            <p:cNvSpPr>
              <a:spLocks/>
            </p:cNvSpPr>
            <p:nvPr/>
          </p:nvSpPr>
          <p:spPr bwMode="auto">
            <a:xfrm>
              <a:off x="0" y="2704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Resultados</a:t>
              </a:r>
              <a:endParaRPr lang="en-US" altLang="es-ES" sz="1200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  <p:sp>
          <p:nvSpPr>
            <p:cNvPr id="23564" name="Rectangle 10"/>
            <p:cNvSpPr>
              <a:spLocks/>
            </p:cNvSpPr>
            <p:nvPr/>
          </p:nvSpPr>
          <p:spPr bwMode="auto">
            <a:xfrm>
              <a:off x="0" y="3240"/>
              <a:ext cx="545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b="1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Conclusiones</a:t>
              </a:r>
              <a:endParaRPr lang="en-US" altLang="es-ES" sz="1200" b="1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  <p:sp>
          <p:nvSpPr>
            <p:cNvPr id="23565" name="Rectangle 14"/>
            <p:cNvSpPr>
              <a:spLocks/>
            </p:cNvSpPr>
            <p:nvPr/>
          </p:nvSpPr>
          <p:spPr bwMode="auto">
            <a:xfrm>
              <a:off x="0" y="1080"/>
              <a:ext cx="235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</a:pP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mujer</a:t>
              </a: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en</a:t>
              </a:r>
              <a:r>
                <a:rPr lang="en-US" altLang="es-ES" sz="1200" dirty="0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 el sector de la </a:t>
              </a:r>
              <a:r>
                <a:rPr lang="en-US" altLang="es-ES" sz="1200" dirty="0" err="1">
                  <a:solidFill>
                    <a:srgbClr val="606060"/>
                  </a:solidFill>
                  <a:ea typeface="Helvetica Neue Light" charset="0"/>
                  <a:cs typeface="Helvetica Neue Light" charset="0"/>
                </a:rPr>
                <a:t>construcción</a:t>
              </a:r>
              <a:endParaRPr lang="en-US" altLang="es-ES" sz="1200" dirty="0">
                <a:solidFill>
                  <a:srgbClr val="606060"/>
                </a:solidFill>
                <a:ea typeface="Helvetica Neue Light" charset="0"/>
                <a:cs typeface="Helvetica Neue Light" charset="0"/>
              </a:endParaRPr>
            </a:p>
          </p:txBody>
        </p:sp>
      </p:grpSp>
      <p:sp>
        <p:nvSpPr>
          <p:cNvPr id="17" name="Rectangle 1"/>
          <p:cNvSpPr>
            <a:spLocks/>
          </p:cNvSpPr>
          <p:nvPr/>
        </p:nvSpPr>
        <p:spPr bwMode="auto">
          <a:xfrm>
            <a:off x="1" y="4833156"/>
            <a:ext cx="1680344" cy="635000"/>
          </a:xfrm>
          <a:prstGeom prst="rect">
            <a:avLst/>
          </a:prstGeom>
          <a:solidFill>
            <a:schemeClr val="accent1">
              <a:lumMod val="75000"/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8" name="17 Rectángulo"/>
          <p:cNvSpPr/>
          <p:nvPr/>
        </p:nvSpPr>
        <p:spPr>
          <a:xfrm>
            <a:off x="2166419" y="4077406"/>
            <a:ext cx="7924676" cy="1885438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pPr algn="l"/>
            <a:r>
              <a:rPr lang="es-ES" sz="1500" dirty="0"/>
              <a:t>La </a:t>
            </a:r>
            <a:r>
              <a:rPr lang="es-ES" sz="1500" b="1" dirty="0"/>
              <a:t>cultura organizativa</a:t>
            </a:r>
            <a:r>
              <a:rPr lang="es-ES" sz="1500" dirty="0"/>
              <a:t>:</a:t>
            </a:r>
          </a:p>
          <a:p>
            <a:pPr algn="l"/>
            <a:r>
              <a:rPr lang="es-ES" sz="1500" dirty="0"/>
              <a:t>- Debe esperar un alto rendimiento de cada individuo.</a:t>
            </a:r>
          </a:p>
          <a:p>
            <a:pPr algn="l"/>
            <a:r>
              <a:rPr lang="es-ES" sz="1500" dirty="0"/>
              <a:t>- Debe estimular el desarrollo profesional de cada individuo.</a:t>
            </a:r>
          </a:p>
          <a:p>
            <a:pPr algn="l"/>
            <a:r>
              <a:rPr lang="es-ES" sz="1500" dirty="0"/>
              <a:t>- Debe fomentar la apertura.</a:t>
            </a:r>
          </a:p>
          <a:p>
            <a:pPr algn="l"/>
            <a:r>
              <a:rPr lang="es-ES" sz="1500" dirty="0"/>
              <a:t>- Debe hacer que los empleados se sientan valorados.</a:t>
            </a:r>
          </a:p>
          <a:p>
            <a:pPr algn="l"/>
            <a:r>
              <a:rPr lang="es-ES" sz="1500" dirty="0"/>
              <a:t>- Debe tener una misión bien formulada y comprendida por todos.</a:t>
            </a:r>
          </a:p>
          <a:p>
            <a:pPr algn="l"/>
            <a:r>
              <a:rPr lang="es-ES" sz="1500" dirty="0"/>
              <a:t>- Debe tener una estructura relativamente igualitaria (jerarquía plana) y</a:t>
            </a:r>
          </a:p>
          <a:p>
            <a:pPr algn="l"/>
            <a:r>
              <a:rPr lang="es-ES" sz="1500" dirty="0"/>
              <a:t>poco burocrática.</a:t>
            </a:r>
          </a:p>
        </p:txBody>
      </p:sp>
      <p:grpSp>
        <p:nvGrpSpPr>
          <p:cNvPr id="23" name="22 Grupo"/>
          <p:cNvGrpSpPr>
            <a:grpSpLocks/>
          </p:cNvGrpSpPr>
          <p:nvPr/>
        </p:nvGrpSpPr>
        <p:grpSpPr bwMode="auto">
          <a:xfrm>
            <a:off x="2253994" y="1299468"/>
            <a:ext cx="2169915" cy="1841500"/>
            <a:chOff x="8242300" y="7455272"/>
            <a:chExt cx="5143500" cy="3682628"/>
          </a:xfrm>
        </p:grpSpPr>
        <p:sp>
          <p:nvSpPr>
            <p:cNvPr id="24" name="Rectangle 13"/>
            <p:cNvSpPr>
              <a:spLocks/>
            </p:cNvSpPr>
            <p:nvPr/>
          </p:nvSpPr>
          <p:spPr bwMode="auto">
            <a:xfrm>
              <a:off x="8242300" y="7455272"/>
              <a:ext cx="5143500" cy="3682628"/>
            </a:xfrm>
            <a:prstGeom prst="rect">
              <a:avLst/>
            </a:prstGeom>
            <a:solidFill>
              <a:srgbClr val="9A9A9A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50195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algn="just" eaLnBrk="1" hangingPunct="1">
                <a:buClr>
                  <a:srgbClr val="000000"/>
                </a:buClr>
                <a:buSzPct val="91000"/>
              </a:pPr>
              <a:endParaRPr lang="en-US" altLang="es-ES" sz="1600" dirty="0">
                <a:solidFill>
                  <a:schemeClr val="tx1"/>
                </a:solidFill>
                <a:ea typeface="Helvetica Neue Light" charset="0"/>
                <a:cs typeface="Helvetica Neue Light" charset="0"/>
              </a:endParaRPr>
            </a:p>
            <a:p>
              <a:pPr marL="90720" algn="l">
                <a:spcBef>
                  <a:spcPts val="504"/>
                </a:spcBef>
                <a:spcAft>
                  <a:spcPts val="504"/>
                </a:spcAft>
              </a:pPr>
              <a:r>
                <a:rPr lang="es-ES" sz="1200" dirty="0"/>
                <a:t>Corregir una situación considerada injusta. fomenta el acceso a grupos con baja representación</a:t>
              </a:r>
              <a:endParaRPr lang="en-US" altLang="es-ES" sz="1200" dirty="0">
                <a:solidFill>
                  <a:schemeClr val="tx1"/>
                </a:solidFill>
                <a:latin typeface="Helvetica Neue UltraLight" charset="0"/>
                <a:ea typeface="Helvetica Neue UltraLight" charset="0"/>
                <a:cs typeface="Helvetica Neue UltraLight" charset="0"/>
                <a:sym typeface="Helvetica Neue UltraLight" charset="0"/>
              </a:endParaRPr>
            </a:p>
          </p:txBody>
        </p:sp>
        <p:sp>
          <p:nvSpPr>
            <p:cNvPr id="25" name="24 CuadroTexto"/>
            <p:cNvSpPr txBox="1"/>
            <p:nvPr/>
          </p:nvSpPr>
          <p:spPr>
            <a:xfrm>
              <a:off x="8242300" y="7466385"/>
              <a:ext cx="5143500" cy="98478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r>
                <a:rPr lang="es-ES" sz="1300" b="1" dirty="0"/>
                <a:t>DISCRIMINACIÓN Y JUSTICIA</a:t>
              </a:r>
              <a:r>
                <a:rPr lang="es-ES" sz="1300" dirty="0"/>
                <a:t>.</a:t>
              </a:r>
            </a:p>
          </p:txBody>
        </p:sp>
      </p:grpSp>
      <p:grpSp>
        <p:nvGrpSpPr>
          <p:cNvPr id="26" name="25 Grupo"/>
          <p:cNvGrpSpPr>
            <a:grpSpLocks/>
          </p:cNvGrpSpPr>
          <p:nvPr/>
        </p:nvGrpSpPr>
        <p:grpSpPr bwMode="auto">
          <a:xfrm>
            <a:off x="4509633" y="1299468"/>
            <a:ext cx="2169915" cy="1841500"/>
            <a:chOff x="13589000" y="7455272"/>
            <a:chExt cx="5143500" cy="3682628"/>
          </a:xfrm>
        </p:grpSpPr>
        <p:sp>
          <p:nvSpPr>
            <p:cNvPr id="27" name="Rectangle 14"/>
            <p:cNvSpPr>
              <a:spLocks/>
            </p:cNvSpPr>
            <p:nvPr/>
          </p:nvSpPr>
          <p:spPr bwMode="auto">
            <a:xfrm>
              <a:off x="13589000" y="7455272"/>
              <a:ext cx="5143500" cy="3682628"/>
            </a:xfrm>
            <a:prstGeom prst="rect">
              <a:avLst/>
            </a:prstGeom>
            <a:solidFill>
              <a:srgbClr val="9A9A9A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50195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SzPct val="89000"/>
              </a:pPr>
              <a:endParaRPr lang="en-US" altLang="es-ES" sz="1600" dirty="0">
                <a:solidFill>
                  <a:schemeClr val="tx1"/>
                </a:solidFill>
                <a:latin typeface="Helvetica Neue UltraLight" charset="0"/>
                <a:ea typeface="Helvetica Neue UltraLight" charset="0"/>
                <a:cs typeface="Helvetica Neue UltraLight" charset="0"/>
                <a:sym typeface="Helvetica Neue UltraLight" charset="0"/>
              </a:endParaRPr>
            </a:p>
            <a:p>
              <a:pPr marL="90720" algn="l">
                <a:spcBef>
                  <a:spcPts val="504"/>
                </a:spcBef>
                <a:spcAft>
                  <a:spcPts val="504"/>
                </a:spcAft>
              </a:pPr>
              <a:r>
                <a:rPr lang="es-ES" sz="1200" dirty="0"/>
                <a:t>Nueva visión que liga los beneficios de una fuerza laboral diversa con unos mercados también cada vez más diversos.</a:t>
              </a:r>
              <a:endParaRPr lang="en-US" altLang="es-ES" sz="1200" dirty="0">
                <a:sym typeface="Helvetica Neue UltraLight" charset="0"/>
              </a:endParaRPr>
            </a:p>
          </p:txBody>
        </p:sp>
        <p:sp>
          <p:nvSpPr>
            <p:cNvPr id="28" name="27 CuadroTexto"/>
            <p:cNvSpPr txBox="1"/>
            <p:nvPr/>
          </p:nvSpPr>
          <p:spPr>
            <a:xfrm>
              <a:off x="13589000" y="7466385"/>
              <a:ext cx="5143500" cy="98478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ES" sz="1300" b="1" dirty="0"/>
                <a:t>ACCESO </a:t>
              </a:r>
            </a:p>
            <a:p>
              <a:pPr>
                <a:defRPr/>
              </a:pPr>
              <a:r>
                <a:rPr lang="es-ES" sz="1300" b="1" dirty="0"/>
                <a:t>Y LEGITIMIDAD</a:t>
              </a:r>
            </a:p>
          </p:txBody>
        </p:sp>
      </p:grpSp>
      <p:grpSp>
        <p:nvGrpSpPr>
          <p:cNvPr id="29" name="28 Grupo"/>
          <p:cNvGrpSpPr>
            <a:grpSpLocks/>
          </p:cNvGrpSpPr>
          <p:nvPr/>
        </p:nvGrpSpPr>
        <p:grpSpPr bwMode="auto">
          <a:xfrm>
            <a:off x="6765272" y="1299468"/>
            <a:ext cx="2180630" cy="1841500"/>
            <a:chOff x="18935700" y="7506072"/>
            <a:chExt cx="5168180" cy="3682628"/>
          </a:xfrm>
        </p:grpSpPr>
        <p:sp>
          <p:nvSpPr>
            <p:cNvPr id="30" name="Rectangle 15"/>
            <p:cNvSpPr>
              <a:spLocks/>
            </p:cNvSpPr>
            <p:nvPr/>
          </p:nvSpPr>
          <p:spPr bwMode="auto">
            <a:xfrm>
              <a:off x="18935700" y="7506072"/>
              <a:ext cx="5143500" cy="3682628"/>
            </a:xfrm>
            <a:prstGeom prst="rect">
              <a:avLst/>
            </a:prstGeom>
            <a:solidFill>
              <a:srgbClr val="9A9A9A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50195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1pPr>
              <a:lvl2pPr marL="742950" indent="-28575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2pPr>
              <a:lvl3pPr marL="11430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3pPr>
              <a:lvl4pPr marL="16002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4pPr>
              <a:lvl5pPr marL="2057400" indent="-228600" eaLnBrk="0" hangingPunct="0"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Helvetica Neue Light" charset="0"/>
                  <a:ea typeface="ヒラギノ角ゴ ProN W3" charset="0"/>
                  <a:cs typeface="ヒラギノ角ゴ ProN W3" charset="0"/>
                  <a:sym typeface="Helvetica Neue Light" charset="0"/>
                </a:defRPr>
              </a:lvl9pPr>
            </a:lstStyle>
            <a:p>
              <a:pPr eaLnBrk="1" hangingPunct="1">
                <a:lnSpc>
                  <a:spcPct val="150000"/>
                </a:lnSpc>
                <a:buClr>
                  <a:srgbClr val="000000"/>
                </a:buClr>
                <a:buSzPct val="89000"/>
              </a:pPr>
              <a:endParaRPr lang="en-US" altLang="es-ES" sz="1600" dirty="0">
                <a:solidFill>
                  <a:schemeClr val="tx1"/>
                </a:solidFill>
                <a:latin typeface="Helvetica Neue UltraLight" charset="0"/>
                <a:ea typeface="Helvetica Neue UltraLight" charset="0"/>
                <a:cs typeface="Helvetica Neue UltraLight" charset="0"/>
                <a:sym typeface="Helvetica Neue UltraLight" charset="0"/>
              </a:endParaRPr>
            </a:p>
            <a:p>
              <a:pPr marL="90720" algn="l"/>
              <a:r>
                <a:rPr lang="es-ES" sz="1200" dirty="0"/>
                <a:t>Necesidad de poner en valor las </a:t>
              </a:r>
              <a:r>
                <a:rPr lang="es-ES" sz="1200" dirty="0">
                  <a:solidFill>
                    <a:schemeClr val="tx1"/>
                  </a:solidFill>
                </a:rPr>
                <a:t>di</a:t>
              </a:r>
              <a:r>
                <a:rPr lang="es-ES" sz="1200" dirty="0"/>
                <a:t>ferencias individuales para alinearlas con los objetivos generales de la organización</a:t>
              </a:r>
              <a:endParaRPr lang="en-US" altLang="es-ES" sz="1200" dirty="0">
                <a:solidFill>
                  <a:schemeClr val="tx1"/>
                </a:solidFill>
                <a:latin typeface="Helvetica Neue UltraLight" charset="0"/>
                <a:ea typeface="Helvetica Neue UltraLight" charset="0"/>
                <a:cs typeface="Helvetica Neue UltraLight" charset="0"/>
                <a:sym typeface="Helvetica Neue UltraLight" charset="0"/>
              </a:endParaRPr>
            </a:p>
          </p:txBody>
        </p:sp>
        <p:sp>
          <p:nvSpPr>
            <p:cNvPr id="31" name="30 CuadroTexto"/>
            <p:cNvSpPr txBox="1"/>
            <p:nvPr/>
          </p:nvSpPr>
          <p:spPr>
            <a:xfrm>
              <a:off x="18961096" y="7506072"/>
              <a:ext cx="5142784" cy="98478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>
                <a:buClr>
                  <a:srgbClr val="000000"/>
                </a:buClr>
                <a:buSzPct val="89000"/>
                <a:defRPr/>
              </a:pPr>
              <a:r>
                <a:rPr lang="en-US" altLang="es-ES" sz="1300" b="1" dirty="0">
                  <a:ea typeface="Helvetica Neue Light" charset="0"/>
                  <a:cs typeface="Helvetica Neue Light" charset="0"/>
                </a:rPr>
                <a:t>APRENDIZAJE Y EFICACIA</a:t>
              </a:r>
            </a:p>
          </p:txBody>
        </p:sp>
      </p:grpSp>
      <p:sp>
        <p:nvSpPr>
          <p:cNvPr id="32" name="Freeform 4"/>
          <p:cNvSpPr>
            <a:spLocks/>
          </p:cNvSpPr>
          <p:nvPr/>
        </p:nvSpPr>
        <p:spPr bwMode="auto">
          <a:xfrm rot="2519097">
            <a:off x="3200123" y="3181337"/>
            <a:ext cx="459144" cy="497709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2147483647 w 21600"/>
              <a:gd name="T9" fmla="*/ 0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600" h="21600">
                <a:moveTo>
                  <a:pt x="21588" y="0"/>
                </a:moveTo>
                <a:lnTo>
                  <a:pt x="0" y="21589"/>
                </a:lnTo>
                <a:lnTo>
                  <a:pt x="21600" y="21600"/>
                </a:lnTo>
                <a:lnTo>
                  <a:pt x="21588" y="0"/>
                </a:lnTo>
                <a:close/>
                <a:moveTo>
                  <a:pt x="21588" y="0"/>
                </a:moveTo>
              </a:path>
            </a:pathLst>
          </a:custGeom>
          <a:solidFill>
            <a:srgbClr val="FF5308">
              <a:alpha val="39999"/>
            </a:srgbClr>
          </a:solidFill>
          <a:ln w="25400" cap="flat">
            <a:solidFill>
              <a:schemeClr val="tx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33" name="32 Rectángulo"/>
          <p:cNvSpPr/>
          <p:nvPr/>
        </p:nvSpPr>
        <p:spPr>
          <a:xfrm>
            <a:off x="1950012" y="368661"/>
            <a:ext cx="7746486" cy="638943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pPr marL="192024" indent="-192024" algn="l">
              <a:buFont typeface="Arial" panose="020B0604020202020204" pitchFamily="34" charset="0"/>
              <a:buChar char="•"/>
            </a:pPr>
            <a:r>
              <a:rPr lang="es-ES" sz="1300" dirty="0"/>
              <a:t>En </a:t>
            </a:r>
            <a:r>
              <a:rPr lang="es-ES" sz="1300" dirty="0">
                <a:solidFill>
                  <a:schemeClr val="tx1"/>
                </a:solidFill>
              </a:rPr>
              <a:t>España,</a:t>
            </a:r>
            <a:r>
              <a:rPr lang="es-ES" sz="1300" dirty="0"/>
              <a:t> la cultura organizativa se orienta actualmente en torno al segundo y, en menor medida, al tercer paradigma, como consecuencia del mayor potencial movilizador de sus argumentos entre las cúpulas directivas (Fresno y otros, 2011).</a:t>
            </a:r>
          </a:p>
        </p:txBody>
      </p:sp>
      <p:sp>
        <p:nvSpPr>
          <p:cNvPr id="4" name="3 Rectángulo"/>
          <p:cNvSpPr/>
          <p:nvPr/>
        </p:nvSpPr>
        <p:spPr bwMode="auto">
          <a:xfrm>
            <a:off x="4509633" y="1305025"/>
            <a:ext cx="4436269" cy="1835944"/>
          </a:xfrm>
          <a:prstGeom prst="rect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8405" tIns="19202" rIns="38405" bIns="19202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es-ES"/>
          </a:p>
        </p:txBody>
      </p:sp>
      <p:sp>
        <p:nvSpPr>
          <p:cNvPr id="5" name="4 Multiplicar"/>
          <p:cNvSpPr/>
          <p:nvPr/>
        </p:nvSpPr>
        <p:spPr bwMode="auto">
          <a:xfrm>
            <a:off x="3040679" y="3147208"/>
            <a:ext cx="778035" cy="810056"/>
          </a:xfrm>
          <a:prstGeom prst="mathMultiply">
            <a:avLst/>
          </a:prstGeom>
          <a:solidFill>
            <a:schemeClr val="tx2">
              <a:lumMod val="50000"/>
              <a:lumOff val="5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8405" tIns="19202" rIns="38405" bIns="19202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es-ES"/>
          </a:p>
        </p:txBody>
      </p:sp>
      <p:sp>
        <p:nvSpPr>
          <p:cNvPr id="34" name="33 Rectángulo"/>
          <p:cNvSpPr/>
          <p:nvPr/>
        </p:nvSpPr>
        <p:spPr>
          <a:xfrm>
            <a:off x="3428923" y="6161584"/>
            <a:ext cx="2490141" cy="269611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r>
              <a:rPr lang="es-ES" sz="1500" b="1" dirty="0"/>
              <a:t>Discurso Institucional</a:t>
            </a:r>
            <a:endParaRPr lang="es-ES" sz="1500" dirty="0"/>
          </a:p>
        </p:txBody>
      </p:sp>
      <p:sp>
        <p:nvSpPr>
          <p:cNvPr id="35" name="34 Rectángulo"/>
          <p:cNvSpPr/>
          <p:nvPr/>
        </p:nvSpPr>
        <p:spPr>
          <a:xfrm>
            <a:off x="5497905" y="6165305"/>
            <a:ext cx="2490141" cy="269611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r>
              <a:rPr lang="es-ES" sz="1500" b="1" dirty="0"/>
              <a:t>Evidencias</a:t>
            </a:r>
            <a:endParaRPr lang="es-ES" sz="1500" dirty="0"/>
          </a:p>
        </p:txBody>
      </p:sp>
      <p:sp>
        <p:nvSpPr>
          <p:cNvPr id="36" name="35 Distinto de"/>
          <p:cNvSpPr/>
          <p:nvPr/>
        </p:nvSpPr>
        <p:spPr bwMode="auto">
          <a:xfrm>
            <a:off x="5790901" y="6165850"/>
            <a:ext cx="385763" cy="302786"/>
          </a:xfrm>
          <a:prstGeom prst="mathNotEqual">
            <a:avLst>
              <a:gd name="adj1" fmla="val 23520"/>
              <a:gd name="adj2" fmla="val 6600000"/>
              <a:gd name="adj3" fmla="val 15682"/>
            </a:avLst>
          </a:prstGeom>
          <a:solidFill>
            <a:srgbClr val="BFBFB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8405" tIns="19202" rIns="38405" bIns="19202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17783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2" grpId="0" animBg="1"/>
      <p:bldP spid="4" grpId="0" animBg="1"/>
      <p:bldP spid="5" grpId="0" animBg="1"/>
      <p:bldP spid="34" grpId="0"/>
      <p:bldP spid="35" grpId="0"/>
      <p:bldP spid="3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12589" y="917228"/>
            <a:ext cx="9001125" cy="698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50195"/>
                  </a:scheme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8405" tIns="19202" rIns="0" bIns="19202" numCol="1" anchor="b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s-ES" sz="3400" dirty="0"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¡Gracias </a:t>
            </a:r>
            <a:r>
              <a:rPr lang="en-US" altLang="es-ES" sz="3400" dirty="0" err="1"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por</a:t>
            </a:r>
            <a:r>
              <a:rPr lang="en-US" altLang="es-ES" sz="3400" dirty="0"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 </a:t>
            </a:r>
            <a:r>
              <a:rPr lang="en-US" altLang="es-ES" sz="3400" dirty="0" err="1"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su</a:t>
            </a:r>
            <a:r>
              <a:rPr lang="en-US" altLang="es-ES" sz="3400" dirty="0"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 </a:t>
            </a:r>
            <a:r>
              <a:rPr lang="en-US" altLang="es-ES" sz="3400" dirty="0" err="1"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atención</a:t>
            </a:r>
            <a:r>
              <a:rPr lang="en-US" altLang="es-ES" sz="3400" dirty="0">
                <a:latin typeface="Helvetica Neue Black Condensed" charset="0"/>
                <a:ea typeface="Helvetica Neue Black Condensed" charset="0"/>
                <a:cs typeface="Helvetica Neue Black Condensed" charset="0"/>
                <a:sym typeface="Helvetica Neue Black Condensed" charset="0"/>
              </a:rPr>
              <a:t>!</a:t>
            </a:r>
            <a:endParaRPr lang="en-US" altLang="es-ES" sz="3400" dirty="0">
              <a:latin typeface="Helvetica Neue Black Condensed" charset="0"/>
              <a:ea typeface="ヒラギノ角ゴ ProN W6" charset="0"/>
              <a:cs typeface="ヒラギノ角ゴ ProN W6" charset="0"/>
              <a:sym typeface="Helvetica Neue Black Condensed" charset="0"/>
            </a:endParaRPr>
          </a:p>
        </p:txBody>
      </p:sp>
      <p:sp>
        <p:nvSpPr>
          <p:cNvPr id="44035" name="Rectangle 2"/>
          <p:cNvSpPr>
            <a:spLocks/>
          </p:cNvSpPr>
          <p:nvPr/>
        </p:nvSpPr>
        <p:spPr bwMode="auto">
          <a:xfrm>
            <a:off x="586744" y="957796"/>
            <a:ext cx="9685952" cy="635000"/>
          </a:xfrm>
          <a:prstGeom prst="rect">
            <a:avLst/>
          </a:prstGeom>
          <a:solidFill>
            <a:schemeClr val="accent1">
              <a:alpha val="2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742950" indent="-28575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marL="11430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marL="16002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marL="2057400" indent="-228600" eaLnBrk="0" hangingPunct="0"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3" name="Freeform 3"/>
          <p:cNvSpPr>
            <a:spLocks/>
          </p:cNvSpPr>
          <p:nvPr/>
        </p:nvSpPr>
        <p:spPr bwMode="auto">
          <a:xfrm rot="16200000" flipH="1">
            <a:off x="3847175" y="411598"/>
            <a:ext cx="2456657" cy="10435679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2147483647 w 21600"/>
              <a:gd name="T9" fmla="*/ 0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600" h="21600">
                <a:moveTo>
                  <a:pt x="21588" y="0"/>
                </a:moveTo>
                <a:lnTo>
                  <a:pt x="0" y="21589"/>
                </a:lnTo>
                <a:lnTo>
                  <a:pt x="21600" y="21600"/>
                </a:lnTo>
                <a:lnTo>
                  <a:pt x="21588" y="0"/>
                </a:lnTo>
                <a:close/>
                <a:moveTo>
                  <a:pt x="21588" y="0"/>
                </a:moveTo>
              </a:path>
            </a:pathLst>
          </a:custGeom>
          <a:solidFill>
            <a:srgbClr val="FF5308">
              <a:alpha val="39999"/>
            </a:srgbClr>
          </a:solidFill>
          <a:ln w="25400" cap="flat">
            <a:solidFill>
              <a:schemeClr val="tx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8" name="7 Forma libre"/>
          <p:cNvSpPr/>
          <p:nvPr/>
        </p:nvSpPr>
        <p:spPr bwMode="auto">
          <a:xfrm>
            <a:off x="1" y="322729"/>
            <a:ext cx="635374" cy="1281953"/>
          </a:xfrm>
          <a:custGeom>
            <a:avLst/>
            <a:gdLst>
              <a:gd name="connsiteX0" fmla="*/ 1506071 w 1506071"/>
              <a:gd name="connsiteY0" fmla="*/ 1272988 h 2563906"/>
              <a:gd name="connsiteX1" fmla="*/ 0 w 1506071"/>
              <a:gd name="connsiteY1" fmla="*/ 0 h 2563906"/>
              <a:gd name="connsiteX2" fmla="*/ 0 w 1506071"/>
              <a:gd name="connsiteY2" fmla="*/ 1219200 h 2563906"/>
              <a:gd name="connsiteX3" fmla="*/ 1506071 w 1506071"/>
              <a:gd name="connsiteY3" fmla="*/ 2563906 h 2563906"/>
              <a:gd name="connsiteX4" fmla="*/ 1506071 w 1506071"/>
              <a:gd name="connsiteY4" fmla="*/ 1272988 h 2563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6071" h="2563906">
                <a:moveTo>
                  <a:pt x="1506071" y="1272988"/>
                </a:moveTo>
                <a:lnTo>
                  <a:pt x="0" y="0"/>
                </a:lnTo>
                <a:lnTo>
                  <a:pt x="0" y="1219200"/>
                </a:lnTo>
                <a:lnTo>
                  <a:pt x="1506071" y="2563906"/>
                </a:lnTo>
                <a:lnTo>
                  <a:pt x="1506071" y="127298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254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8405" tIns="19202" rIns="38405" bIns="19202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es-ES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n blanco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En blanco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5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0"/>
            <a:cs typeface="ヒラギノ角ゴ ProN W3" charset="0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5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0"/>
            <a:cs typeface="ヒラギノ角ゴ ProN W3" charset="0"/>
            <a:sym typeface="Helvetica Neue Light" charset="0"/>
          </a:defRPr>
        </a:defPPr>
      </a:lstStyle>
    </a:lnDef>
  </a:objectDefaults>
  <a:extraClrSchemeLst>
    <a:extraClrScheme>
      <a:clrScheme name="En blanc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Foto (3)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Foto (3)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5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0"/>
            <a:cs typeface="ヒラギノ角ゴ ProN W3" charset="0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5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0"/>
            <a:cs typeface="ヒラギノ角ゴ ProN W3" charset="0"/>
            <a:sym typeface="Helvetica Neue Light" charset="0"/>
          </a:defRPr>
        </a:defPPr>
      </a:lstStyle>
    </a:lnDef>
  </a:objectDefaults>
  <a:extraClrSchemeLst>
    <a:extraClrScheme>
      <a:clrScheme name="Foto (3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Foto (4)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Foto (4)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5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0"/>
            <a:cs typeface="ヒラギノ角ゴ ProN W3" charset="0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5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0"/>
            <a:cs typeface="ヒラギノ角ゴ ProN W3" charset="0"/>
            <a:sym typeface="Helvetica Neue Light" charset="0"/>
          </a:defRPr>
        </a:defPPr>
      </a:lstStyle>
    </a:lnDef>
  </a:objectDefaults>
  <a:extraClrSchemeLst>
    <a:extraClrScheme>
      <a:clrScheme name="Foto (4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Foto (2, horizontal)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Foto (2, horizontal)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5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0"/>
            <a:cs typeface="ヒラギノ角ゴ ProN W3" charset="0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5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0"/>
            <a:cs typeface="ヒラギノ角ゴ ProN W3" charset="0"/>
            <a:sym typeface="Helvetica Neue Light" charset="0"/>
          </a:defRPr>
        </a:defPPr>
      </a:lstStyle>
    </a:lnDef>
  </a:objectDefaults>
  <a:extraClrSchemeLst>
    <a:extraClrScheme>
      <a:clrScheme name="Foto (2, horizontal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Foto (2, vertical y horizontal)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Foto (2, vertical y horizontal)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5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0"/>
            <a:cs typeface="ヒラギノ角ゴ ProN W3" charset="0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5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0"/>
            <a:cs typeface="ヒラギノ角ゴ ProN W3" charset="0"/>
            <a:sym typeface="Helvetica Neue Light" charset="0"/>
          </a:defRPr>
        </a:defPPr>
      </a:lstStyle>
    </a:lnDef>
  </a:objectDefaults>
  <a:extraClrSchemeLst>
    <a:extraClrScheme>
      <a:clrScheme name="Foto (2, vertical y horizontal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Foto (2, vertical)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Foto (2, vertical)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5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0"/>
            <a:cs typeface="ヒラギノ角ゴ ProN W3" charset="0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5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0"/>
            <a:cs typeface="ヒラギノ角ゴ ProN W3" charset="0"/>
            <a:sym typeface="Helvetica Neue Light" charset="0"/>
          </a:defRPr>
        </a:defPPr>
      </a:lstStyle>
    </a:lnDef>
  </a:objectDefaults>
  <a:extraClrSchemeLst>
    <a:extraClrScheme>
      <a:clrScheme name="Foto (2, vertical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Foto (3, vertical)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Foto (3, vertical)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5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0"/>
            <a:cs typeface="ヒラギノ角ゴ ProN W3" charset="0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5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0"/>
            <a:cs typeface="ヒラギノ角ゴ ProN W3" charset="0"/>
            <a:sym typeface="Helvetica Neue Light" charset="0"/>
          </a:defRPr>
        </a:defPPr>
      </a:lstStyle>
    </a:lnDef>
  </a:objectDefaults>
  <a:extraClrSchemeLst>
    <a:extraClrScheme>
      <a:clrScheme name="Foto (3, vertical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Foto (grande)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Foto (grande)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5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0"/>
            <a:cs typeface="ヒラギノ角ゴ ProN W3" charset="0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5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0"/>
            <a:cs typeface="ヒラギノ角ゴ ProN W3" charset="0"/>
            <a:sym typeface="Helvetica Neue Light" charset="0"/>
          </a:defRPr>
        </a:defPPr>
      </a:lstStyle>
    </a:lnDef>
  </a:objectDefaults>
  <a:extraClrSchemeLst>
    <a:extraClrScheme>
      <a:clrScheme name="Foto (grande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Título, viñetas y foto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Título, viñetas y foto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5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0"/>
            <a:cs typeface="ヒラギノ角ゴ ProN W3" charset="0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5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0"/>
            <a:cs typeface="ヒラギノ角ゴ ProN W3" charset="0"/>
            <a:sym typeface="Helvetica Neue Light" charset="0"/>
          </a:defRPr>
        </a:defPPr>
      </a:lstStyle>
    </a:lnDef>
  </a:objectDefaults>
  <a:extraClrSchemeLst>
    <a:extraClrScheme>
      <a:clrScheme name="Título, viñetas y f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Título y viñetas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Título y viñetas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5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0"/>
            <a:cs typeface="ヒラギノ角ゴ ProN W3" charset="0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5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0"/>
            <a:cs typeface="ヒラギノ角ゴ ProN W3" charset="0"/>
            <a:sym typeface="Helvetica Neue Light" charset="0"/>
          </a:defRPr>
        </a:defPPr>
      </a:lstStyle>
    </a:lnDef>
  </a:objectDefaults>
  <a:extraClrSchemeLst>
    <a:extraClrScheme>
      <a:clrScheme name="Título y viñeta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ítulo y viñetas (2 columnas)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Título y viñetas (2 columnas)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5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0"/>
            <a:cs typeface="ヒラギノ角ゴ ProN W3" charset="0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5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0"/>
            <a:cs typeface="ヒラギノ角ゴ ProN W3" charset="0"/>
            <a:sym typeface="Helvetica Neue Light" charset="0"/>
          </a:defRPr>
        </a:defPPr>
      </a:lstStyle>
    </a:lnDef>
  </a:objectDefaults>
  <a:extraClrSchemeLst>
    <a:extraClrScheme>
      <a:clrScheme name="Título y viñetas (2 columnas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Título y viñetas (izquierda)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Título y viñetas (izquierda)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5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0"/>
            <a:cs typeface="ヒラギノ角ゴ ProN W3" charset="0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5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0"/>
            <a:cs typeface="ヒラギノ角ゴ ProN W3" charset="0"/>
            <a:sym typeface="Helvetica Neue Light" charset="0"/>
          </a:defRPr>
        </a:defPPr>
      </a:lstStyle>
    </a:lnDef>
  </a:objectDefaults>
  <a:extraClrSchemeLst>
    <a:extraClrScheme>
      <a:clrScheme name="Título y viñetas (izquierda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Título y viñetas (derecha)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Título y viñetas (derecha)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5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0"/>
            <a:cs typeface="ヒラギノ角ゴ ProN W3" charset="0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5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0"/>
            <a:cs typeface="ヒラギノ角ゴ ProN W3" charset="0"/>
            <a:sym typeface="Helvetica Neue Light" charset="0"/>
          </a:defRPr>
        </a:defPPr>
      </a:lstStyle>
    </a:lnDef>
  </a:objectDefaults>
  <a:extraClrSchemeLst>
    <a:extraClrScheme>
      <a:clrScheme name="Título y viñetas (derecha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Viñetas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Viñetas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5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0"/>
            <a:cs typeface="ヒラギノ角ゴ ProN W3" charset="0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5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0"/>
            <a:cs typeface="ヒラギノ角ゴ ProN W3" charset="0"/>
            <a:sym typeface="Helvetica Neue Light" charset="0"/>
          </a:defRPr>
        </a:defPPr>
      </a:lstStyle>
    </a:lnDef>
  </a:objectDefaults>
  <a:extraClrSchemeLst>
    <a:extraClrScheme>
      <a:clrScheme name="Viñeta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Foto (horizontal)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Foto (horizontal)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5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0"/>
            <a:cs typeface="ヒラギノ角ゴ ProN W3" charset="0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5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0"/>
            <a:cs typeface="ヒラギノ角ゴ ProN W3" charset="0"/>
            <a:sym typeface="Helvetica Neue Light" charset="0"/>
          </a:defRPr>
        </a:defPPr>
      </a:lstStyle>
    </a:lnDef>
  </a:objectDefaults>
  <a:extraClrSchemeLst>
    <a:extraClrScheme>
      <a:clrScheme name="Foto (horizontal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Título (arriba)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Título (arriba)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5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0"/>
            <a:cs typeface="ヒラギノ角ゴ ProN W3" charset="0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5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0"/>
            <a:cs typeface="ヒラギノ角ゴ ProN W3" charset="0"/>
            <a:sym typeface="Helvetica Neue Light" charset="0"/>
          </a:defRPr>
        </a:defPPr>
      </a:lstStyle>
    </a:lnDef>
  </a:objectDefaults>
  <a:extraClrSchemeLst>
    <a:extraClrScheme>
      <a:clrScheme name="Título (arriba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Foto (vertical)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Foto (vertical)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5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0"/>
            <a:cs typeface="ヒラギノ角ゴ ProN W3" charset="0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5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0"/>
            <a:cs typeface="ヒラギノ角ゴ ProN W3" charset="0"/>
            <a:sym typeface="Helvetica Neue Light" charset="0"/>
          </a:defRPr>
        </a:defPPr>
      </a:lstStyle>
    </a:lnDef>
  </a:objectDefaults>
  <a:extraClrSchemeLst>
    <a:extraClrScheme>
      <a:clrScheme name="Foto (vertical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Título y subtítulo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Título y subtítulo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5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0"/>
            <a:cs typeface="ヒラギノ角ゴ ProN W3" charset="0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5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0"/>
            <a:cs typeface="ヒラギノ角ゴ ProN W3" charset="0"/>
            <a:sym typeface="Helvetica Neue Light" charset="0"/>
          </a:defRPr>
        </a:defPPr>
      </a:lstStyle>
    </a:lnDef>
  </a:objectDefaults>
  <a:extraClrSchemeLst>
    <a:extraClrScheme>
      <a:clrScheme name="Título y subtítul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Título (centro)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Título (centro)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5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0"/>
            <a:cs typeface="ヒラギノ角ゴ ProN W3" charset="0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5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0"/>
            <a:cs typeface="ヒラギノ角ゴ ProN W3" charset="0"/>
            <a:sym typeface="Helvetica Neue Light" charset="0"/>
          </a:defRPr>
        </a:defPPr>
      </a:lstStyle>
    </a:lnDef>
  </a:objectDefaults>
  <a:extraClrSchemeLst>
    <a:extraClrScheme>
      <a:clrScheme name="Título (centro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1835</TotalTime>
  <Pages>0</Pages>
  <Words>2514</Words>
  <Characters>0</Characters>
  <Application>Microsoft Office PowerPoint</Application>
  <PresentationFormat>Diapositivas de 35 mm</PresentationFormat>
  <Lines>0</Lines>
  <Paragraphs>373</Paragraphs>
  <Slides>23</Slides>
  <Notes>17</Notes>
  <HiddenSlides>0</HiddenSlides>
  <MMClips>0</MMClips>
  <ScaleCrop>false</ScaleCrop>
  <HeadingPairs>
    <vt:vector size="4" baseType="variant">
      <vt:variant>
        <vt:lpstr>Tema</vt:lpstr>
      </vt:variant>
      <vt:variant>
        <vt:i4>19</vt:i4>
      </vt:variant>
      <vt:variant>
        <vt:lpstr>Títulos de diapositiva</vt:lpstr>
      </vt:variant>
      <vt:variant>
        <vt:i4>23</vt:i4>
      </vt:variant>
    </vt:vector>
  </HeadingPairs>
  <TitlesOfParts>
    <vt:vector size="42" baseType="lpstr">
      <vt:lpstr>En blanco</vt:lpstr>
      <vt:lpstr>Foto (3)</vt:lpstr>
      <vt:lpstr>Foto (4)</vt:lpstr>
      <vt:lpstr>Foto (2, horizontal)</vt:lpstr>
      <vt:lpstr>Foto (2, vertical y horizontal)</vt:lpstr>
      <vt:lpstr>Foto (2, vertical)</vt:lpstr>
      <vt:lpstr>Foto (3, vertical)</vt:lpstr>
      <vt:lpstr>Foto (grande)</vt:lpstr>
      <vt:lpstr>Título, viñetas y foto</vt:lpstr>
      <vt:lpstr>Título y viñetas</vt:lpstr>
      <vt:lpstr>Título y viñetas (2 columnas)</vt:lpstr>
      <vt:lpstr>Título y viñetas (izquierda)</vt:lpstr>
      <vt:lpstr>Título y viñetas (derecha)</vt:lpstr>
      <vt:lpstr>Viñetas</vt:lpstr>
      <vt:lpstr>Foto (horizontal)</vt:lpstr>
      <vt:lpstr>Título (arriba)</vt:lpstr>
      <vt:lpstr>Foto (vertical)</vt:lpstr>
      <vt:lpstr>Título y subtítulo</vt:lpstr>
      <vt:lpstr>Título (centro)</vt:lpstr>
      <vt:lpstr>“LA GESTIÓN DE LA DIVERSIDAD EN LAS EMPRESAS CONSTRUCTORAS NACIONALES. ¿MITO O REALIDAD?“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¡Gracias por su atención!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Desarrollo de  los Recursos Humanos</dc:title>
  <dc:creator>alex</dc:creator>
  <cp:lastModifiedBy>alex</cp:lastModifiedBy>
  <cp:revision>124</cp:revision>
  <dcterms:modified xsi:type="dcterms:W3CDTF">2015-09-23T17:02:18Z</dcterms:modified>
</cp:coreProperties>
</file>