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data15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6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7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8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9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2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3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4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5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6.xml" ContentType="application/vnd.openxmlformats-officedocument.drawingml.diagramData+xml"/>
  <Override PartName="/ppt/diagrams/data27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8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9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30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31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2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3.xml" ContentType="application/vnd.openxmlformats-officedocument.drawingml.diagramData+xml"/>
  <Override PartName="/ppt/diagrams/data34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5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6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7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38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9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40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41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42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3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4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5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6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7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8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9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50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51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52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3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4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55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6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7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8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59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60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diagrams/data61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62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0" r:id="rId1"/>
  </p:sldMasterIdLst>
  <p:notesMasterIdLst>
    <p:notesMasterId r:id="rId28"/>
  </p:notesMasterIdLst>
  <p:sldIdLst>
    <p:sldId id="25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riu" initials="S" lastIdx="2" clrIdx="0">
    <p:extLst>
      <p:ext uri="{19B8F6BF-5375-455C-9EA6-DF929625EA0E}">
        <p15:presenceInfo xmlns:p15="http://schemas.microsoft.com/office/powerpoint/2012/main" userId="Sandri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TFG%201D\Resultados_3%20(un%20sexto%20alto)\Grafica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TFG%201D\Resultados_3%20(un%20sexto%20alto)\Grafica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TFG%201D\Resultados_3%20(un%20sexto%20alto)\Grafica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TFG%202D\Estudio%20tobera%20Ansys_Perfil\Valores%20aerodinamicos_perfi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TFG%202D\Estudio%20tobera%20Ansys_Perfil\Valores%20aerodinamicos_perfil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TFG%202D\Estudio%20tobera%20Ansys_Perfil\Valores%20aerodinamicos_perfil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Universidad\4&#186;%20Ingenier&#237;a%20Aeroespacial\2o%20Cuatrimestre\TFG\Datos%20tunel\Datos_Ensayo_Sandra%20Valero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Universidad\4&#186;%20Ingenier&#237;a%20Aeroespacial\2o%20Cuatrimestre\TFG\Datos%20tunel\Datos_Ensayo_Sandra%20Valero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12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cap="none" baseline="0" dirty="0" err="1"/>
              <a:t>Evolución</a:t>
            </a:r>
            <a:r>
              <a:rPr lang="en-US" sz="1800" cap="none" baseline="0" dirty="0"/>
              <a:t> de la </a:t>
            </a:r>
            <a:r>
              <a:rPr lang="en-US" sz="1800" cap="none" baseline="0" dirty="0" smtClean="0"/>
              <a:t>Vi </a:t>
            </a:r>
            <a:r>
              <a:rPr lang="en-US" sz="1800" cap="none" baseline="0" dirty="0" err="1"/>
              <a:t>en</a:t>
            </a:r>
            <a:r>
              <a:rPr lang="en-US" sz="1800" cap="none" baseline="0" dirty="0"/>
              <a:t> </a:t>
            </a:r>
            <a:r>
              <a:rPr lang="en-US" sz="1800" cap="none" baseline="0" dirty="0" err="1"/>
              <a:t>función</a:t>
            </a:r>
            <a:r>
              <a:rPr lang="en-US" sz="1800" cap="none" baseline="0" dirty="0"/>
              <a:t> de las </a:t>
            </a:r>
            <a:r>
              <a:rPr lang="en-US" sz="1800" cap="none" baseline="0" dirty="0" err="1"/>
              <a:t>presiones</a:t>
            </a:r>
            <a:r>
              <a:rPr lang="en-US" sz="1800" cap="none" baseline="0" dirty="0"/>
              <a:t> de entrada</a:t>
            </a:r>
          </a:p>
        </c:rich>
      </c:tx>
      <c:layout>
        <c:manualLayout>
          <c:xMode val="edge"/>
          <c:yMode val="edge"/>
          <c:x val="9.8599236666740794E-2"/>
          <c:y val="5.27813515441926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spc="120" normalizeH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323310701143062"/>
          <c:y val="0.25438270898626281"/>
          <c:w val="0.53041250315371991"/>
          <c:h val="0.56070984148601699"/>
        </c:manualLayout>
      </c:layout>
      <c:scatterChart>
        <c:scatterStyle val="smoothMarker"/>
        <c:varyColors val="0"/>
        <c:ser>
          <c:idx val="0"/>
          <c:order val="0"/>
          <c:tx>
            <c:v>Geometría 1. Tres reducciones</c:v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Pi_Vi!$B$4:$B$8</c:f>
              <c:numCache>
                <c:formatCode>General</c:formatCode>
                <c:ptCount val="5"/>
                <c:pt idx="0">
                  <c:v>1.1000000000000001</c:v>
                </c:pt>
                <c:pt idx="1">
                  <c:v>1.2</c:v>
                </c:pt>
                <c:pt idx="2">
                  <c:v>1.3</c:v>
                </c:pt>
                <c:pt idx="3">
                  <c:v>1.4</c:v>
                </c:pt>
                <c:pt idx="4">
                  <c:v>1.5</c:v>
                </c:pt>
              </c:numCache>
            </c:numRef>
          </c:xVal>
          <c:yVal>
            <c:numRef>
              <c:f>Pi_Vi!$C$4:$C$8</c:f>
              <c:numCache>
                <c:formatCode>General</c:formatCode>
                <c:ptCount val="5"/>
                <c:pt idx="0">
                  <c:v>26.95</c:v>
                </c:pt>
                <c:pt idx="1">
                  <c:v>37.94</c:v>
                </c:pt>
                <c:pt idx="2">
                  <c:v>44.3</c:v>
                </c:pt>
                <c:pt idx="3">
                  <c:v>48.46</c:v>
                </c:pt>
                <c:pt idx="4">
                  <c:v>51.3</c:v>
                </c:pt>
              </c:numCache>
            </c:numRef>
          </c:yVal>
          <c:smooth val="1"/>
        </c:ser>
        <c:ser>
          <c:idx val="1"/>
          <c:order val="1"/>
          <c:tx>
            <c:v>Geometría 2. Dos reducciones</c:v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Pi_Vi!$D$4:$D$8</c:f>
              <c:numCache>
                <c:formatCode>General</c:formatCode>
                <c:ptCount val="5"/>
                <c:pt idx="0">
                  <c:v>1.1000000000000001</c:v>
                </c:pt>
                <c:pt idx="1">
                  <c:v>1.2</c:v>
                </c:pt>
                <c:pt idx="2">
                  <c:v>1.3</c:v>
                </c:pt>
                <c:pt idx="3">
                  <c:v>1.4</c:v>
                </c:pt>
                <c:pt idx="4">
                  <c:v>1.5</c:v>
                </c:pt>
              </c:numCache>
            </c:numRef>
          </c:xVal>
          <c:yVal>
            <c:numRef>
              <c:f>Pi_Vi!$E$4:$E$8</c:f>
              <c:numCache>
                <c:formatCode>General</c:formatCode>
                <c:ptCount val="5"/>
                <c:pt idx="0">
                  <c:v>32.79</c:v>
                </c:pt>
                <c:pt idx="1">
                  <c:v>46.34</c:v>
                </c:pt>
                <c:pt idx="2">
                  <c:v>54.32</c:v>
                </c:pt>
                <c:pt idx="3">
                  <c:v>59.65</c:v>
                </c:pt>
                <c:pt idx="4">
                  <c:v>63.43</c:v>
                </c:pt>
              </c:numCache>
            </c:numRef>
          </c:yVal>
          <c:smooth val="1"/>
        </c:ser>
        <c:ser>
          <c:idx val="2"/>
          <c:order val="2"/>
          <c:tx>
            <c:v>Geometría 3. Una reducción</c:v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Pi_Vi!$F$4:$F$8</c:f>
              <c:numCache>
                <c:formatCode>General</c:formatCode>
                <c:ptCount val="5"/>
                <c:pt idx="0">
                  <c:v>1.1000000000000001</c:v>
                </c:pt>
                <c:pt idx="1">
                  <c:v>1.2</c:v>
                </c:pt>
                <c:pt idx="2">
                  <c:v>1.3</c:v>
                </c:pt>
                <c:pt idx="3">
                  <c:v>1.4</c:v>
                </c:pt>
                <c:pt idx="4">
                  <c:v>1.5</c:v>
                </c:pt>
              </c:numCache>
            </c:numRef>
          </c:xVal>
          <c:yVal>
            <c:numRef>
              <c:f>Pi_Vi!$G$4:$G$8</c:f>
              <c:numCache>
                <c:formatCode>General</c:formatCode>
                <c:ptCount val="5"/>
                <c:pt idx="0">
                  <c:v>76.19</c:v>
                </c:pt>
                <c:pt idx="1">
                  <c:v>109.94</c:v>
                </c:pt>
                <c:pt idx="2">
                  <c:v>131.13</c:v>
                </c:pt>
                <c:pt idx="3">
                  <c:v>146.07</c:v>
                </c:pt>
                <c:pt idx="4">
                  <c:v>157.09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0110256"/>
        <c:axId val="1830115152"/>
      </c:scatterChart>
      <c:valAx>
        <c:axId val="1830110256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none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cap="none" baseline="0"/>
                  <a:t>Presión inicial (bar)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none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115152"/>
        <c:crosses val="autoZero"/>
        <c:crossBetween val="midCat"/>
      </c:valAx>
      <c:valAx>
        <c:axId val="183011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none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cap="none" baseline="0"/>
                  <a:t>Velocidad inicial (m/s)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none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1102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533747225101713"/>
          <c:y val="0.53841077940977189"/>
          <c:w val="0.32040156934833947"/>
          <c:h val="0.229603251460747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>
      <a:softEdge rad="31750"/>
    </a:effectLst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1800" b="1" i="0" u="none" strike="noStrike" kern="1200" cap="none" spc="12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cap="none" baseline="0" dirty="0" err="1"/>
              <a:t>Evolución</a:t>
            </a:r>
            <a:r>
              <a:rPr lang="en-US" sz="1800" cap="none" baseline="0" dirty="0"/>
              <a:t> de la </a:t>
            </a:r>
            <a:r>
              <a:rPr lang="en-US" sz="1800" cap="none" baseline="0" dirty="0" err="1"/>
              <a:t>velocidad</a:t>
            </a:r>
            <a:r>
              <a:rPr lang="en-US" sz="1800" cap="none" baseline="0" dirty="0"/>
              <a:t> a la </a:t>
            </a:r>
            <a:r>
              <a:rPr lang="en-US" sz="1800" cap="none" baseline="0" dirty="0" err="1"/>
              <a:t>salida</a:t>
            </a:r>
            <a:r>
              <a:rPr lang="en-US" sz="1800" cap="none" baseline="0" dirty="0"/>
              <a:t> de la </a:t>
            </a:r>
            <a:r>
              <a:rPr lang="en-US" sz="1800" cap="none" baseline="0" dirty="0" err="1"/>
              <a:t>tobera</a:t>
            </a:r>
            <a:endParaRPr lang="en-US" sz="1800" cap="none" baseline="0" dirty="0"/>
          </a:p>
        </c:rich>
      </c:tx>
      <c:layout>
        <c:manualLayout>
          <c:xMode val="edge"/>
          <c:yMode val="edge"/>
          <c:x val="9.8320508622571495E-2"/>
          <c:y val="7.0512172508209583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800" b="1" i="0" u="none" strike="noStrike" kern="1200" cap="none" spc="120" normalizeH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913746998471949"/>
          <c:y val="0.25532343738856211"/>
          <c:w val="0.52547424143200172"/>
          <c:h val="0.55374601924406719"/>
        </c:manualLayout>
      </c:layout>
      <c:scatterChart>
        <c:scatterStyle val="smoothMarker"/>
        <c:varyColors val="0"/>
        <c:ser>
          <c:idx val="0"/>
          <c:order val="0"/>
          <c:tx>
            <c:v>Geometría 1. Tres reducciones</c:v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Vf_Vi!$B$4:$B$8</c:f>
              <c:numCache>
                <c:formatCode>General</c:formatCode>
                <c:ptCount val="5"/>
                <c:pt idx="0">
                  <c:v>75.27</c:v>
                </c:pt>
                <c:pt idx="1">
                  <c:v>111.75</c:v>
                </c:pt>
                <c:pt idx="2">
                  <c:v>136.56</c:v>
                </c:pt>
                <c:pt idx="3">
                  <c:v>155.24</c:v>
                </c:pt>
                <c:pt idx="4">
                  <c:v>169.72</c:v>
                </c:pt>
              </c:numCache>
            </c:numRef>
          </c:xVal>
          <c:yVal>
            <c:numRef>
              <c:f>Vf_Vi!$C$4:$C$8</c:f>
              <c:numCache>
                <c:formatCode>General</c:formatCode>
                <c:ptCount val="5"/>
                <c:pt idx="0">
                  <c:v>26.95</c:v>
                </c:pt>
                <c:pt idx="1">
                  <c:v>37.94</c:v>
                </c:pt>
                <c:pt idx="2">
                  <c:v>44.3</c:v>
                </c:pt>
                <c:pt idx="3">
                  <c:v>48.46</c:v>
                </c:pt>
                <c:pt idx="4">
                  <c:v>51.3</c:v>
                </c:pt>
              </c:numCache>
            </c:numRef>
          </c:yVal>
          <c:smooth val="1"/>
        </c:ser>
        <c:ser>
          <c:idx val="1"/>
          <c:order val="1"/>
          <c:tx>
            <c:v>Geometría 2. Dos reducciones</c:v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Vf_Vi!$D$4:$D$8</c:f>
              <c:numCache>
                <c:formatCode>General</c:formatCode>
                <c:ptCount val="5"/>
                <c:pt idx="0">
                  <c:v>75.36</c:v>
                </c:pt>
                <c:pt idx="1">
                  <c:v>114.18</c:v>
                </c:pt>
                <c:pt idx="2">
                  <c:v>142.66</c:v>
                </c:pt>
                <c:pt idx="3">
                  <c:v>166.12</c:v>
                </c:pt>
                <c:pt idx="4">
                  <c:v>186.43</c:v>
                </c:pt>
              </c:numCache>
            </c:numRef>
          </c:xVal>
          <c:yVal>
            <c:numRef>
              <c:f>Vf_Vi!$E$4:$E$8</c:f>
              <c:numCache>
                <c:formatCode>General</c:formatCode>
                <c:ptCount val="5"/>
                <c:pt idx="0">
                  <c:v>32.79</c:v>
                </c:pt>
                <c:pt idx="1">
                  <c:v>46.34</c:v>
                </c:pt>
                <c:pt idx="2">
                  <c:v>54.32</c:v>
                </c:pt>
                <c:pt idx="3">
                  <c:v>59.65</c:v>
                </c:pt>
                <c:pt idx="4">
                  <c:v>63.43</c:v>
                </c:pt>
              </c:numCache>
            </c:numRef>
          </c:yVal>
          <c:smooth val="1"/>
        </c:ser>
        <c:ser>
          <c:idx val="2"/>
          <c:order val="2"/>
          <c:tx>
            <c:v>Geometría 3. Una reducción</c:v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Vf_Vi!$F$4:$F$8</c:f>
              <c:numCache>
                <c:formatCode>General</c:formatCode>
                <c:ptCount val="5"/>
                <c:pt idx="0">
                  <c:v>79.06</c:v>
                </c:pt>
                <c:pt idx="1">
                  <c:v>119.41</c:v>
                </c:pt>
                <c:pt idx="2">
                  <c:v>148.79</c:v>
                </c:pt>
                <c:pt idx="3">
                  <c:v>172.84</c:v>
                </c:pt>
                <c:pt idx="4">
                  <c:v>193.54</c:v>
                </c:pt>
              </c:numCache>
            </c:numRef>
          </c:xVal>
          <c:yVal>
            <c:numRef>
              <c:f>Vf_Vi!$G$4:$G$8</c:f>
              <c:numCache>
                <c:formatCode>General</c:formatCode>
                <c:ptCount val="5"/>
                <c:pt idx="0">
                  <c:v>76.19</c:v>
                </c:pt>
                <c:pt idx="1">
                  <c:v>109.94</c:v>
                </c:pt>
                <c:pt idx="2">
                  <c:v>131.13</c:v>
                </c:pt>
                <c:pt idx="3">
                  <c:v>146.07</c:v>
                </c:pt>
                <c:pt idx="4">
                  <c:v>157.09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5102608"/>
        <c:axId val="1915103152"/>
      </c:scatterChart>
      <c:valAx>
        <c:axId val="1915102608"/>
        <c:scaling>
          <c:orientation val="minMax"/>
          <c:max val="200"/>
          <c:min val="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none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cap="none" baseline="0"/>
                  <a:t>Velocidad final (m/s)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none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5103152"/>
        <c:crosses val="autoZero"/>
        <c:crossBetween val="midCat"/>
      </c:valAx>
      <c:valAx>
        <c:axId val="191510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none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cap="none" baseline="0"/>
                  <a:t>Velocidad inicial (m/s)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none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51026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364958524339667"/>
          <c:y val="0.51792278186232721"/>
          <c:w val="0.32035991049989088"/>
          <c:h val="0.229603180263512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>
      <a:softEdge rad="31750"/>
    </a:effectLst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12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cap="none" baseline="0"/>
              <a:t>Evolución de la temperatura de salida según la Pi</a:t>
            </a:r>
          </a:p>
        </c:rich>
      </c:tx>
      <c:layout>
        <c:manualLayout>
          <c:xMode val="edge"/>
          <c:yMode val="edge"/>
          <c:x val="0.11540601149170845"/>
          <c:y val="6.61424315689625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spc="120" normalizeH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573320482272273"/>
          <c:y val="0.21283554255665857"/>
          <c:w val="0.54257459367227312"/>
          <c:h val="0.63980961825352745"/>
        </c:manualLayout>
      </c:layout>
      <c:scatterChart>
        <c:scatterStyle val="smoothMarker"/>
        <c:varyColors val="0"/>
        <c:ser>
          <c:idx val="0"/>
          <c:order val="0"/>
          <c:tx>
            <c:v>Geometría 1. Tres reducciones</c:v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Tf_Pi!$C$5:$C$9</c:f>
              <c:numCache>
                <c:formatCode>General</c:formatCode>
                <c:ptCount val="5"/>
                <c:pt idx="0">
                  <c:v>1.1000000000000001</c:v>
                </c:pt>
                <c:pt idx="1">
                  <c:v>1.2</c:v>
                </c:pt>
                <c:pt idx="2">
                  <c:v>1.3</c:v>
                </c:pt>
                <c:pt idx="3">
                  <c:v>1.4</c:v>
                </c:pt>
                <c:pt idx="4">
                  <c:v>1.5</c:v>
                </c:pt>
              </c:numCache>
            </c:numRef>
          </c:xVal>
          <c:yVal>
            <c:numRef>
              <c:f>Tf_Pi!$B$5:$B$9</c:f>
              <c:numCache>
                <c:formatCode>General</c:formatCode>
                <c:ptCount val="5"/>
                <c:pt idx="0">
                  <c:v>15.17</c:v>
                </c:pt>
                <c:pt idx="1">
                  <c:v>11.78</c:v>
                </c:pt>
                <c:pt idx="2">
                  <c:v>8.7100000000000009</c:v>
                </c:pt>
                <c:pt idx="3">
                  <c:v>6</c:v>
                </c:pt>
                <c:pt idx="4">
                  <c:v>3.66</c:v>
                </c:pt>
              </c:numCache>
            </c:numRef>
          </c:yVal>
          <c:smooth val="1"/>
        </c:ser>
        <c:ser>
          <c:idx val="1"/>
          <c:order val="1"/>
          <c:tx>
            <c:v>Geometría 2. Dos reducciones</c:v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Tf_Pi!$E$5:$E$9</c:f>
              <c:numCache>
                <c:formatCode>General</c:formatCode>
                <c:ptCount val="5"/>
                <c:pt idx="0">
                  <c:v>1.1000000000000001</c:v>
                </c:pt>
                <c:pt idx="1">
                  <c:v>1.2</c:v>
                </c:pt>
                <c:pt idx="2">
                  <c:v>1.3</c:v>
                </c:pt>
                <c:pt idx="3">
                  <c:v>1.4</c:v>
                </c:pt>
                <c:pt idx="4">
                  <c:v>1.5</c:v>
                </c:pt>
              </c:numCache>
            </c:numRef>
          </c:xVal>
          <c:yVal>
            <c:numRef>
              <c:f>Tf_Pi!$D$5:$D$9</c:f>
              <c:numCache>
                <c:formatCode>General</c:formatCode>
                <c:ptCount val="5"/>
                <c:pt idx="0">
                  <c:v>15.17</c:v>
                </c:pt>
                <c:pt idx="1">
                  <c:v>11.5</c:v>
                </c:pt>
                <c:pt idx="2">
                  <c:v>7.86</c:v>
                </c:pt>
                <c:pt idx="3">
                  <c:v>4.26</c:v>
                </c:pt>
                <c:pt idx="4">
                  <c:v>0.7</c:v>
                </c:pt>
              </c:numCache>
            </c:numRef>
          </c:yVal>
          <c:smooth val="1"/>
        </c:ser>
        <c:ser>
          <c:idx val="2"/>
          <c:order val="2"/>
          <c:tx>
            <c:v>Geometría 3. Una reducción</c:v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Tf_Pi!$G$5:$G$9</c:f>
              <c:numCache>
                <c:formatCode>General</c:formatCode>
                <c:ptCount val="5"/>
                <c:pt idx="0">
                  <c:v>1.1000000000000001</c:v>
                </c:pt>
                <c:pt idx="1">
                  <c:v>1.2</c:v>
                </c:pt>
                <c:pt idx="2">
                  <c:v>1.3</c:v>
                </c:pt>
                <c:pt idx="3">
                  <c:v>1.4</c:v>
                </c:pt>
                <c:pt idx="4">
                  <c:v>1.5</c:v>
                </c:pt>
              </c:numCache>
            </c:numRef>
          </c:xVal>
          <c:yVal>
            <c:numRef>
              <c:f>Tf_Pi!$F$5:$F$9</c:f>
              <c:numCache>
                <c:formatCode>General</c:formatCode>
                <c:ptCount val="5"/>
                <c:pt idx="0">
                  <c:v>14.89</c:v>
                </c:pt>
                <c:pt idx="1">
                  <c:v>10.9</c:v>
                </c:pt>
                <c:pt idx="2">
                  <c:v>6.98</c:v>
                </c:pt>
                <c:pt idx="3">
                  <c:v>3.13</c:v>
                </c:pt>
                <c:pt idx="4">
                  <c:v>-0.65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75855136"/>
        <c:axId val="1975859488"/>
      </c:scatterChart>
      <c:valAx>
        <c:axId val="1975855136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none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cap="none" baseline="0"/>
                  <a:t>Presión inicial (bar)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none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5859488"/>
        <c:crosses val="autoZero"/>
        <c:crossBetween val="midCat"/>
      </c:valAx>
      <c:valAx>
        <c:axId val="197585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none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cap="none" baseline="0"/>
                  <a:t>Temperatura final (°C)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none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58551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143457989542243"/>
          <c:y val="0.55336602283055336"/>
          <c:w val="0.32284991069795838"/>
          <c:h val="0.229603251460747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>
      <a:softEdge rad="31750"/>
    </a:effectLst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</a:t>
            </a:r>
            <a:r>
              <a:rPr lang="en-US" baseline="-25000" dirty="0"/>
              <a:t>L</a:t>
            </a:r>
            <a:r>
              <a:rPr lang="en-US" dirty="0"/>
              <a:t> vs </a:t>
            </a:r>
            <a:r>
              <a:rPr lang="el-GR" dirty="0"/>
              <a:t>α</a:t>
            </a:r>
            <a:r>
              <a:rPr lang="en-US" dirty="0"/>
              <a:t> </a:t>
            </a:r>
          </a:p>
        </c:rich>
      </c:tx>
      <c:layout>
        <c:manualLayout>
          <c:xMode val="edge"/>
          <c:yMode val="edge"/>
          <c:x val="0.47932108486439201"/>
          <c:y val="1.19965240831382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940419373180105"/>
          <c:y val="0.11368875452173063"/>
          <c:w val="0.82934742428719588"/>
          <c:h val="0.63349778543307089"/>
        </c:manualLayout>
      </c:layout>
      <c:scatterChart>
        <c:scatterStyle val="smoothMarker"/>
        <c:varyColors val="0"/>
        <c:ser>
          <c:idx val="0"/>
          <c:order val="0"/>
          <c:tx>
            <c:v>Perfil real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Polar!$W$3:$W$13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13</c:v>
                </c:pt>
                <c:pt idx="8">
                  <c:v>15</c:v>
                </c:pt>
                <c:pt idx="9">
                  <c:v>17</c:v>
                </c:pt>
                <c:pt idx="10">
                  <c:v>19</c:v>
                </c:pt>
              </c:numCache>
            </c:numRef>
          </c:xVal>
          <c:yVal>
            <c:numRef>
              <c:f>Polar!$X$3:$X$13</c:f>
              <c:numCache>
                <c:formatCode>General</c:formatCode>
                <c:ptCount val="11"/>
                <c:pt idx="0">
                  <c:v>0.34920000000000001</c:v>
                </c:pt>
                <c:pt idx="1">
                  <c:v>0.46550000000000002</c:v>
                </c:pt>
                <c:pt idx="2">
                  <c:v>0.6966</c:v>
                </c:pt>
                <c:pt idx="3">
                  <c:v>0.91949999999999998</c:v>
                </c:pt>
                <c:pt idx="4">
                  <c:v>1.0956999999999999</c:v>
                </c:pt>
                <c:pt idx="5">
                  <c:v>1.2384999999999999</c:v>
                </c:pt>
                <c:pt idx="6">
                  <c:v>1.3359000000000001</c:v>
                </c:pt>
                <c:pt idx="7">
                  <c:v>1.4200999999999999</c:v>
                </c:pt>
                <c:pt idx="8">
                  <c:v>1.4656</c:v>
                </c:pt>
                <c:pt idx="9">
                  <c:v>1.4645999999999999</c:v>
                </c:pt>
                <c:pt idx="10">
                  <c:v>1.4477</c:v>
                </c:pt>
              </c:numCache>
            </c:numRef>
          </c:yVal>
          <c:smooth val="1"/>
        </c:ser>
        <c:ser>
          <c:idx val="3"/>
          <c:order val="1"/>
          <c:tx>
            <c:v>Canal optimizado</c:v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Polar!$I$3:$I$13</c:f>
              <c:numCache>
                <c:formatCode>#,##0</c:formatCode>
                <c:ptCount val="11"/>
                <c:pt idx="0">
                  <c:v>0</c:v>
                </c:pt>
                <c:pt idx="1">
                  <c:v>1</c:v>
                </c:pt>
                <c:pt idx="2" formatCode="General">
                  <c:v>3</c:v>
                </c:pt>
                <c:pt idx="3">
                  <c:v>5</c:v>
                </c:pt>
                <c:pt idx="4" formatCode="General">
                  <c:v>7</c:v>
                </c:pt>
                <c:pt idx="5">
                  <c:v>9</c:v>
                </c:pt>
                <c:pt idx="6" formatCode="General">
                  <c:v>11</c:v>
                </c:pt>
                <c:pt idx="7" formatCode="General">
                  <c:v>13</c:v>
                </c:pt>
                <c:pt idx="8" formatCode="General">
                  <c:v>15</c:v>
                </c:pt>
                <c:pt idx="9" formatCode="General">
                  <c:v>17</c:v>
                </c:pt>
                <c:pt idx="10" formatCode="General">
                  <c:v>18</c:v>
                </c:pt>
              </c:numCache>
            </c:numRef>
          </c:xVal>
          <c:yVal>
            <c:numRef>
              <c:f>Polar!$L$3:$L$13</c:f>
              <c:numCache>
                <c:formatCode>#,##0.00000</c:formatCode>
                <c:ptCount val="11"/>
                <c:pt idx="0">
                  <c:v>0.256965</c:v>
                </c:pt>
                <c:pt idx="1">
                  <c:v>0.37325000000000003</c:v>
                </c:pt>
                <c:pt idx="2">
                  <c:v>0.60670000000000002</c:v>
                </c:pt>
                <c:pt idx="3">
                  <c:v>0.83389999999999997</c:v>
                </c:pt>
                <c:pt idx="4">
                  <c:v>1.05</c:v>
                </c:pt>
                <c:pt idx="5">
                  <c:v>1.2641</c:v>
                </c:pt>
                <c:pt idx="6">
                  <c:v>1.4576</c:v>
                </c:pt>
                <c:pt idx="7">
                  <c:v>1.6288499999999999</c:v>
                </c:pt>
                <c:pt idx="8">
                  <c:v>1.75875</c:v>
                </c:pt>
                <c:pt idx="9">
                  <c:v>1.8050999999999999</c:v>
                </c:pt>
                <c:pt idx="10" formatCode="General">
                  <c:v>1.7775000000000001</c:v>
                </c:pt>
              </c:numCache>
            </c:numRef>
          </c:yVal>
          <c:smooth val="1"/>
        </c:ser>
        <c:ser>
          <c:idx val="1"/>
          <c:order val="2"/>
          <c:tx>
            <c:v>Perfil Ansys</c:v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Polar!$P$3:$P$13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13</c:v>
                </c:pt>
                <c:pt idx="8">
                  <c:v>15</c:v>
                </c:pt>
                <c:pt idx="9">
                  <c:v>17</c:v>
                </c:pt>
                <c:pt idx="10">
                  <c:v>19</c:v>
                </c:pt>
              </c:numCache>
            </c:numRef>
          </c:xVal>
          <c:yVal>
            <c:numRef>
              <c:f>Polar!$S$3:$S$13</c:f>
              <c:numCache>
                <c:formatCode>General</c:formatCode>
                <c:ptCount val="11"/>
                <c:pt idx="0">
                  <c:v>0.29169803174603176</c:v>
                </c:pt>
                <c:pt idx="1">
                  <c:v>0.40315219954648529</c:v>
                </c:pt>
                <c:pt idx="2">
                  <c:v>0.62616153287981857</c:v>
                </c:pt>
                <c:pt idx="3">
                  <c:v>0.84124922448979589</c:v>
                </c:pt>
                <c:pt idx="4">
                  <c:v>1.0522176870748299</c:v>
                </c:pt>
                <c:pt idx="5">
                  <c:v>1.2440230385487527</c:v>
                </c:pt>
                <c:pt idx="6">
                  <c:v>1.412693514739229</c:v>
                </c:pt>
                <c:pt idx="7">
                  <c:v>1.5395954648526078</c:v>
                </c:pt>
                <c:pt idx="8">
                  <c:v>1.5873083900226757</c:v>
                </c:pt>
                <c:pt idx="9">
                  <c:v>1.5337318820861678</c:v>
                </c:pt>
                <c:pt idx="10">
                  <c:v>1.3847689795918368</c:v>
                </c:pt>
              </c:numCache>
            </c:numRef>
          </c:yVal>
          <c:smooth val="1"/>
        </c:ser>
        <c:ser>
          <c:idx val="2"/>
          <c:order val="3"/>
          <c:tx>
            <c:v>Canal G1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Polar!$C$3:$C$7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</c:numCache>
            </c:numRef>
          </c:xVal>
          <c:yVal>
            <c:numRef>
              <c:f>Polar!$F$3:$F$7</c:f>
              <c:numCache>
                <c:formatCode>#.##000000</c:formatCode>
                <c:ptCount val="5"/>
                <c:pt idx="0">
                  <c:v>0.27500000000000002</c:v>
                </c:pt>
                <c:pt idx="1">
                  <c:v>0.38988</c:v>
                </c:pt>
                <c:pt idx="2">
                  <c:v>0.60485</c:v>
                </c:pt>
                <c:pt idx="3">
                  <c:v>0.79479999999999995</c:v>
                </c:pt>
                <c:pt idx="4">
                  <c:v>0.93105000000000004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76163072"/>
        <c:axId val="1976165248"/>
      </c:scatterChart>
      <c:valAx>
        <c:axId val="1976163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α</a:t>
                </a:r>
                <a:r>
                  <a:rPr lang="es-ES"/>
                  <a:t> (°)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6165248"/>
        <c:crosses val="autoZero"/>
        <c:crossBetween val="midCat"/>
      </c:valAx>
      <c:valAx>
        <c:axId val="197616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</a:t>
                </a:r>
                <a:r>
                  <a:rPr lang="en-US" baseline="-25000" dirty="0"/>
                  <a:t>L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61630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648104435523236"/>
          <c:y val="0.88372688370973684"/>
          <c:w val="0.67148227915711844"/>
          <c:h val="0.104811798238687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>
      <a:softEdge rad="31750"/>
    </a:effectLst>
  </c:spPr>
  <c:txPr>
    <a:bodyPr/>
    <a:lstStyle/>
    <a:p>
      <a:pPr>
        <a:defRPr sz="9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</a:t>
            </a:r>
            <a:r>
              <a:rPr lang="en-US" baseline="-25000" dirty="0"/>
              <a:t>D</a:t>
            </a:r>
            <a:r>
              <a:rPr lang="en-US" dirty="0"/>
              <a:t> vs </a:t>
            </a:r>
            <a:r>
              <a:rPr lang="el-GR" dirty="0"/>
              <a:t>α</a:t>
            </a:r>
            <a:endParaRPr lang="en-US" dirty="0"/>
          </a:p>
        </c:rich>
      </c:tx>
      <c:layout>
        <c:manualLayout>
          <c:xMode val="edge"/>
          <c:yMode val="edge"/>
          <c:x val="0.44998093548165635"/>
          <c:y val="3.84356063140832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884984447366614"/>
          <c:y val="0.16716247264344183"/>
          <c:w val="0.79062704753146729"/>
          <c:h val="0.5230983843282565"/>
        </c:manualLayout>
      </c:layout>
      <c:scatterChart>
        <c:scatterStyle val="smoothMarker"/>
        <c:varyColors val="0"/>
        <c:ser>
          <c:idx val="0"/>
          <c:order val="0"/>
          <c:tx>
            <c:v>Perfil real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Polar!$W$3:$W$13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13</c:v>
                </c:pt>
                <c:pt idx="8">
                  <c:v>15</c:v>
                </c:pt>
                <c:pt idx="9">
                  <c:v>17</c:v>
                </c:pt>
                <c:pt idx="10">
                  <c:v>19</c:v>
                </c:pt>
              </c:numCache>
            </c:numRef>
          </c:xVal>
          <c:yVal>
            <c:numRef>
              <c:f>Polar!$Y$3:$Y$13</c:f>
              <c:numCache>
                <c:formatCode>General</c:formatCode>
                <c:ptCount val="11"/>
                <c:pt idx="0">
                  <c:v>6.3299999999999997E-3</c:v>
                </c:pt>
                <c:pt idx="1">
                  <c:v>6.4700000000000001E-3</c:v>
                </c:pt>
                <c:pt idx="2">
                  <c:v>6.8500000000000002E-3</c:v>
                </c:pt>
                <c:pt idx="3">
                  <c:v>7.7499999999999999E-3</c:v>
                </c:pt>
                <c:pt idx="4">
                  <c:v>1.206E-2</c:v>
                </c:pt>
                <c:pt idx="5">
                  <c:v>1.6209999999999999E-2</c:v>
                </c:pt>
                <c:pt idx="6">
                  <c:v>2.137E-2</c:v>
                </c:pt>
                <c:pt idx="7">
                  <c:v>3.083E-2</c:v>
                </c:pt>
                <c:pt idx="8">
                  <c:v>4.6539999999999998E-2</c:v>
                </c:pt>
                <c:pt idx="9">
                  <c:v>7.2179999999999994E-2</c:v>
                </c:pt>
                <c:pt idx="10">
                  <c:v>0.10539999999999999</c:v>
                </c:pt>
              </c:numCache>
            </c:numRef>
          </c:yVal>
          <c:smooth val="1"/>
        </c:ser>
        <c:ser>
          <c:idx val="1"/>
          <c:order val="1"/>
          <c:tx>
            <c:v>Canal optimizado</c:v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Polar!$I$3:$I$13</c:f>
              <c:numCache>
                <c:formatCode>#,##0</c:formatCode>
                <c:ptCount val="11"/>
                <c:pt idx="0">
                  <c:v>0</c:v>
                </c:pt>
                <c:pt idx="1">
                  <c:v>1</c:v>
                </c:pt>
                <c:pt idx="2" formatCode="General">
                  <c:v>3</c:v>
                </c:pt>
                <c:pt idx="3">
                  <c:v>5</c:v>
                </c:pt>
                <c:pt idx="4" formatCode="General">
                  <c:v>7</c:v>
                </c:pt>
                <c:pt idx="5">
                  <c:v>9</c:v>
                </c:pt>
                <c:pt idx="6" formatCode="General">
                  <c:v>11</c:v>
                </c:pt>
                <c:pt idx="7" formatCode="General">
                  <c:v>13</c:v>
                </c:pt>
                <c:pt idx="8" formatCode="General">
                  <c:v>15</c:v>
                </c:pt>
                <c:pt idx="9" formatCode="General">
                  <c:v>17</c:v>
                </c:pt>
                <c:pt idx="10" formatCode="General">
                  <c:v>18</c:v>
                </c:pt>
              </c:numCache>
            </c:numRef>
          </c:xVal>
          <c:yVal>
            <c:numRef>
              <c:f>Polar!$M$3:$M$13</c:f>
              <c:numCache>
                <c:formatCode>#,##0.00000</c:formatCode>
                <c:ptCount val="11"/>
                <c:pt idx="0">
                  <c:v>1.6496500000000001E-2</c:v>
                </c:pt>
                <c:pt idx="1">
                  <c:v>1.6156500000000001E-2</c:v>
                </c:pt>
                <c:pt idx="2">
                  <c:v>1.6122000000000001E-2</c:v>
                </c:pt>
                <c:pt idx="3">
                  <c:v>1.64925E-2</c:v>
                </c:pt>
                <c:pt idx="4">
                  <c:v>1.7927499999999999E-2</c:v>
                </c:pt>
                <c:pt idx="5">
                  <c:v>2.0359499999999999E-2</c:v>
                </c:pt>
                <c:pt idx="6">
                  <c:v>2.5000000000000001E-2</c:v>
                </c:pt>
                <c:pt idx="7">
                  <c:v>3.1480000000000001E-2</c:v>
                </c:pt>
                <c:pt idx="8">
                  <c:v>4.2535000000000003E-2</c:v>
                </c:pt>
                <c:pt idx="9">
                  <c:v>6.0275000000000002E-2</c:v>
                </c:pt>
                <c:pt idx="10" formatCode="General">
                  <c:v>7.3800000000000004E-2</c:v>
                </c:pt>
              </c:numCache>
            </c:numRef>
          </c:yVal>
          <c:smooth val="1"/>
        </c:ser>
        <c:ser>
          <c:idx val="2"/>
          <c:order val="2"/>
          <c:tx>
            <c:v>Perfil Ansys</c:v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Polar!$P$3:$P$13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13</c:v>
                </c:pt>
                <c:pt idx="8">
                  <c:v>15</c:v>
                </c:pt>
                <c:pt idx="9">
                  <c:v>17</c:v>
                </c:pt>
                <c:pt idx="10">
                  <c:v>19</c:v>
                </c:pt>
              </c:numCache>
            </c:numRef>
          </c:xVal>
          <c:yVal>
            <c:numRef>
              <c:f>Polar!$T$3:$T$13</c:f>
              <c:numCache>
                <c:formatCode>General</c:formatCode>
                <c:ptCount val="11"/>
                <c:pt idx="0">
                  <c:v>1.0489882993197279E-2</c:v>
                </c:pt>
                <c:pt idx="1">
                  <c:v>1.1155648979591837E-2</c:v>
                </c:pt>
                <c:pt idx="2">
                  <c:v>1.2001807709750565E-2</c:v>
                </c:pt>
                <c:pt idx="3">
                  <c:v>1.3699628117913832E-2</c:v>
                </c:pt>
                <c:pt idx="4">
                  <c:v>1.6535597278911563E-2</c:v>
                </c:pt>
                <c:pt idx="5">
                  <c:v>2.1142461678004536E-2</c:v>
                </c:pt>
                <c:pt idx="6">
                  <c:v>2.7687860317460317E-2</c:v>
                </c:pt>
                <c:pt idx="7">
                  <c:v>3.6815128344671204E-2</c:v>
                </c:pt>
                <c:pt idx="8">
                  <c:v>5.1985937414965988E-2</c:v>
                </c:pt>
                <c:pt idx="9">
                  <c:v>7.5161609977324254E-2</c:v>
                </c:pt>
                <c:pt idx="10">
                  <c:v>0.11025185487528345</c:v>
                </c:pt>
              </c:numCache>
            </c:numRef>
          </c:yVal>
          <c:smooth val="1"/>
        </c:ser>
        <c:ser>
          <c:idx val="3"/>
          <c:order val="3"/>
          <c:tx>
            <c:v>Canal G1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Polar!$C$3:$C$7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</c:numCache>
            </c:numRef>
          </c:xVal>
          <c:yVal>
            <c:numRef>
              <c:f>Polar!$G$3:$G$7</c:f>
              <c:numCache>
                <c:formatCode>#.##000000</c:formatCode>
                <c:ptCount val="5"/>
                <c:pt idx="0">
                  <c:v>1.08325E-2</c:v>
                </c:pt>
                <c:pt idx="1">
                  <c:v>1.1138E-2</c:v>
                </c:pt>
                <c:pt idx="2">
                  <c:v>1.3540999999999999E-2</c:v>
                </c:pt>
                <c:pt idx="3">
                  <c:v>1.9904499999999999E-2</c:v>
                </c:pt>
                <c:pt idx="4">
                  <c:v>3.1810999999999999E-2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8676640"/>
        <c:axId val="1968677184"/>
      </c:scatterChart>
      <c:valAx>
        <c:axId val="1968676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α</a:t>
                </a:r>
                <a:r>
                  <a:rPr lang="es-ES"/>
                  <a:t> (°)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8677184"/>
        <c:crosses val="autoZero"/>
        <c:crossBetween val="midCat"/>
      </c:valAx>
      <c:valAx>
        <c:axId val="196867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</a:t>
                </a:r>
                <a:r>
                  <a:rPr lang="en-US" baseline="-25000" dirty="0"/>
                  <a:t>D</a:t>
                </a:r>
              </a:p>
            </c:rich>
          </c:tx>
          <c:layout>
            <c:manualLayout>
              <c:xMode val="edge"/>
              <c:yMode val="edge"/>
              <c:x val="2.2857142857142857E-2"/>
              <c:y val="0.461008142652856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86766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22082098892568"/>
          <c:y val="0.85347133308053202"/>
          <c:w val="0.5953643118553843"/>
          <c:h val="0.123865777401054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Eficiencia aerodinámica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1"/>
          <c:order val="0"/>
          <c:tx>
            <c:v>Canal optimizado</c:v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Polar!$I$3:$I$13</c:f>
              <c:numCache>
                <c:formatCode>#,##0</c:formatCode>
                <c:ptCount val="11"/>
                <c:pt idx="0">
                  <c:v>0</c:v>
                </c:pt>
                <c:pt idx="1">
                  <c:v>1</c:v>
                </c:pt>
                <c:pt idx="2" formatCode="General">
                  <c:v>3</c:v>
                </c:pt>
                <c:pt idx="3">
                  <c:v>5</c:v>
                </c:pt>
                <c:pt idx="4" formatCode="General">
                  <c:v>7</c:v>
                </c:pt>
                <c:pt idx="5">
                  <c:v>9</c:v>
                </c:pt>
                <c:pt idx="6" formatCode="General">
                  <c:v>11</c:v>
                </c:pt>
                <c:pt idx="7" formatCode="General">
                  <c:v>13</c:v>
                </c:pt>
                <c:pt idx="8" formatCode="General">
                  <c:v>15</c:v>
                </c:pt>
                <c:pt idx="9" formatCode="General">
                  <c:v>17</c:v>
                </c:pt>
                <c:pt idx="10" formatCode="General">
                  <c:v>18</c:v>
                </c:pt>
              </c:numCache>
            </c:numRef>
          </c:xVal>
          <c:yVal>
            <c:numRef>
              <c:f>Polar!$N$3:$N$13</c:f>
              <c:numCache>
                <c:formatCode>#,##0.00000</c:formatCode>
                <c:ptCount val="11"/>
                <c:pt idx="0">
                  <c:v>15.576940563149758</c:v>
                </c:pt>
                <c:pt idx="1">
                  <c:v>23.102157026583729</c:v>
                </c:pt>
                <c:pt idx="2">
                  <c:v>37.631807468056074</c:v>
                </c:pt>
                <c:pt idx="3">
                  <c:v>50.562376837956641</c:v>
                </c:pt>
                <c:pt idx="4">
                  <c:v>58.569237205410687</c:v>
                </c:pt>
                <c:pt idx="5">
                  <c:v>62.08895110390727</c:v>
                </c:pt>
                <c:pt idx="6">
                  <c:v>58.303999999999995</c:v>
                </c:pt>
                <c:pt idx="7">
                  <c:v>51.742376111817023</c:v>
                </c:pt>
                <c:pt idx="8">
                  <c:v>41.348301398848008</c:v>
                </c:pt>
                <c:pt idx="9">
                  <c:v>29.947739527167148</c:v>
                </c:pt>
                <c:pt idx="10">
                  <c:v>24.085365853658537</c:v>
                </c:pt>
              </c:numCache>
            </c:numRef>
          </c:yVal>
          <c:smooth val="1"/>
        </c:ser>
        <c:ser>
          <c:idx val="2"/>
          <c:order val="1"/>
          <c:tx>
            <c:v>Perfil Ansys</c:v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Polar!$P$3:$P$13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13</c:v>
                </c:pt>
                <c:pt idx="8">
                  <c:v>15</c:v>
                </c:pt>
                <c:pt idx="9">
                  <c:v>17</c:v>
                </c:pt>
                <c:pt idx="10">
                  <c:v>19</c:v>
                </c:pt>
              </c:numCache>
            </c:numRef>
          </c:xVal>
          <c:yVal>
            <c:numRef>
              <c:f>Polar!$U$3:$U$13</c:f>
              <c:numCache>
                <c:formatCode>General</c:formatCode>
                <c:ptCount val="11"/>
                <c:pt idx="0">
                  <c:v>27.807558190610784</c:v>
                </c:pt>
                <c:pt idx="1">
                  <c:v>36.138838742955485</c:v>
                </c:pt>
                <c:pt idx="2">
                  <c:v>52.172268380129893</c:v>
                </c:pt>
                <c:pt idx="3">
                  <c:v>61.406719748090552</c:v>
                </c:pt>
                <c:pt idx="4">
                  <c:v>63.633485342362604</c:v>
                </c:pt>
                <c:pt idx="5">
                  <c:v>58.840028067449047</c:v>
                </c:pt>
                <c:pt idx="6">
                  <c:v>51.022126612231084</c:v>
                </c:pt>
                <c:pt idx="7">
                  <c:v>41.819641383253689</c:v>
                </c:pt>
                <c:pt idx="8">
                  <c:v>30.533418631126057</c:v>
                </c:pt>
                <c:pt idx="9">
                  <c:v>20.405788041912412</c:v>
                </c:pt>
                <c:pt idx="10">
                  <c:v>12.560051539797522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89273600"/>
        <c:axId val="1989276320"/>
      </c:scatterChart>
      <c:valAx>
        <c:axId val="1989273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α</a:t>
                </a:r>
                <a:r>
                  <a:rPr lang="es-ES"/>
                  <a:t> (°)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9276320"/>
        <c:crosses val="autoZero"/>
        <c:crossBetween val="midCat"/>
      </c:valAx>
      <c:valAx>
        <c:axId val="198927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</a:t>
                </a:r>
                <a:r>
                  <a:rPr lang="en-US" baseline="-25000" dirty="0"/>
                  <a:t>L</a:t>
                </a:r>
                <a:r>
                  <a:rPr lang="en-US" dirty="0"/>
                  <a:t>/C</a:t>
                </a:r>
                <a:r>
                  <a:rPr lang="en-US" baseline="-25000" dirty="0"/>
                  <a:t>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92736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MRomanM" panose="00000500000000000000" pitchFamily="2" charset="0"/>
                <a:ea typeface="+mn-ea"/>
                <a:cs typeface="LMRomanM" panose="00000500000000000000" pitchFamily="2" charset="0"/>
              </a:defRPr>
            </a:pPr>
            <a:r>
              <a:rPr lang="en-US"/>
              <a:t>C</a:t>
            </a:r>
            <a:r>
              <a:rPr lang="en-US" baseline="-25000"/>
              <a:t>L</a:t>
            </a:r>
            <a:r>
              <a:rPr lang="en-US"/>
              <a:t> vs </a:t>
            </a:r>
            <a:r>
              <a:rPr lang="el-GR">
                <a:latin typeface="Calibri" panose="020F0502020204030204" pitchFamily="34" charset="0"/>
              </a:rPr>
              <a:t>α</a:t>
            </a:r>
            <a:endParaRPr lang="en-US"/>
          </a:p>
        </c:rich>
      </c:tx>
      <c:layout>
        <c:manualLayout>
          <c:xMode val="edge"/>
          <c:yMode val="edge"/>
          <c:x val="0.45402895817828853"/>
          <c:y val="2.15024197841224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MRomanM" panose="00000500000000000000" pitchFamily="2" charset="0"/>
              <a:ea typeface="+mn-ea"/>
              <a:cs typeface="LMRomanM" panose="00000500000000000000" pitchFamily="2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673756656418918"/>
          <c:y val="0.11311147407740732"/>
          <c:w val="0.77501581108476458"/>
          <c:h val="0.67383108157555049"/>
        </c:manualLayout>
      </c:layout>
      <c:scatterChart>
        <c:scatterStyle val="smoothMarker"/>
        <c:varyColors val="0"/>
        <c:ser>
          <c:idx val="0"/>
          <c:order val="0"/>
          <c:tx>
            <c:v>NACA 2412</c:v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Cl!$B$4:$B$7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</c:numCache>
            </c:numRef>
          </c:xVal>
          <c:yVal>
            <c:numRef>
              <c:f>Cl!$D$4:$D$7</c:f>
              <c:numCache>
                <c:formatCode>General</c:formatCode>
                <c:ptCount val="4"/>
                <c:pt idx="0">
                  <c:v>4.4999999999999998E-2</c:v>
                </c:pt>
                <c:pt idx="1">
                  <c:v>0.26</c:v>
                </c:pt>
                <c:pt idx="2">
                  <c:v>0.43</c:v>
                </c:pt>
                <c:pt idx="3">
                  <c:v>0.37</c:v>
                </c:pt>
              </c:numCache>
            </c:numRef>
          </c:yVal>
          <c:smooth val="1"/>
        </c:ser>
        <c:ser>
          <c:idx val="1"/>
          <c:order val="1"/>
          <c:tx>
            <c:v>NACA 2412 Canal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Cl!$B$9:$B$12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</c:numCache>
            </c:numRef>
          </c:xVal>
          <c:yVal>
            <c:numRef>
              <c:f>Cl!$D$9:$D$12</c:f>
              <c:numCache>
                <c:formatCode>General</c:formatCode>
                <c:ptCount val="4"/>
                <c:pt idx="0">
                  <c:v>4.4999999999999998E-2</c:v>
                </c:pt>
                <c:pt idx="1">
                  <c:v>0.21</c:v>
                </c:pt>
                <c:pt idx="2">
                  <c:v>0.24</c:v>
                </c:pt>
                <c:pt idx="3">
                  <c:v>0.22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80829008"/>
        <c:axId val="1980855664"/>
      </c:scatterChart>
      <c:valAx>
        <c:axId val="1980829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MRomanM" panose="00000500000000000000" pitchFamily="2" charset="0"/>
                    <a:ea typeface="+mn-ea"/>
                    <a:cs typeface="LMRomanM" panose="00000500000000000000" pitchFamily="2" charset="0"/>
                  </a:defRPr>
                </a:pPr>
                <a:r>
                  <a:rPr lang="el-GR">
                    <a:latin typeface="Calibri" panose="020F0502020204030204" pitchFamily="34" charset="0"/>
                  </a:rPr>
                  <a:t>α</a:t>
                </a:r>
                <a:r>
                  <a:rPr lang="es-ES">
                    <a:latin typeface="Calibri" panose="020F0502020204030204" pitchFamily="34" charset="0"/>
                  </a:rPr>
                  <a:t> (</a:t>
                </a:r>
                <a:r>
                  <a:rPr lang="es-E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°)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MRomanM" panose="00000500000000000000" pitchFamily="2" charset="0"/>
                  <a:ea typeface="+mn-ea"/>
                  <a:cs typeface="LMRomanM" panose="00000500000000000000" pitchFamily="2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MRomanM" panose="00000500000000000000" pitchFamily="2" charset="0"/>
                <a:ea typeface="+mn-ea"/>
                <a:cs typeface="LMRomanM" panose="00000500000000000000" pitchFamily="2" charset="0"/>
              </a:defRPr>
            </a:pPr>
            <a:endParaRPr lang="en-US"/>
          </a:p>
        </c:txPr>
        <c:crossAx val="1980855664"/>
        <c:crosses val="autoZero"/>
        <c:crossBetween val="midCat"/>
      </c:valAx>
      <c:valAx>
        <c:axId val="198085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MRomanM" panose="00000500000000000000" pitchFamily="2" charset="0"/>
                    <a:ea typeface="+mn-ea"/>
                    <a:cs typeface="LMRomanM" panose="00000500000000000000" pitchFamily="2" charset="0"/>
                  </a:defRPr>
                </a:pPr>
                <a:r>
                  <a:rPr lang="en-US"/>
                  <a:t>C</a:t>
                </a:r>
                <a:r>
                  <a:rPr lang="en-US" baseline="-25000"/>
                  <a:t>L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MRomanM" panose="00000500000000000000" pitchFamily="2" charset="0"/>
                  <a:ea typeface="+mn-ea"/>
                  <a:cs typeface="LMRomanM" panose="00000500000000000000" pitchFamily="2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MRomanM" panose="00000500000000000000" pitchFamily="2" charset="0"/>
                <a:ea typeface="+mn-ea"/>
                <a:cs typeface="LMRomanM" panose="00000500000000000000" pitchFamily="2" charset="0"/>
              </a:defRPr>
            </a:pPr>
            <a:endParaRPr lang="en-US"/>
          </a:p>
        </c:txPr>
        <c:crossAx val="19808290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557528358303826"/>
          <c:y val="0.92668243442083076"/>
          <c:w val="0.77543507451420757"/>
          <c:h val="7.33175655791691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MRomanM" panose="00000500000000000000" pitchFamily="2" charset="0"/>
              <a:ea typeface="+mn-ea"/>
              <a:cs typeface="LMRomanM" panose="00000500000000000000" pitchFamily="2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>
          <a:latin typeface="LMRomanM" panose="00000500000000000000" pitchFamily="2" charset="0"/>
          <a:cs typeface="LMRomanM" panose="00000500000000000000" pitchFamily="2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MRomanM" panose="00000500000000000000" pitchFamily="2" charset="0"/>
                <a:ea typeface="+mn-ea"/>
                <a:cs typeface="LMRomanM" panose="00000500000000000000" pitchFamily="2" charset="0"/>
              </a:defRPr>
            </a:pPr>
            <a:r>
              <a:rPr lang="en-US"/>
              <a:t>C</a:t>
            </a:r>
            <a:r>
              <a:rPr lang="en-US" baseline="-25000"/>
              <a:t>D</a:t>
            </a:r>
            <a:r>
              <a:rPr lang="en-US"/>
              <a:t> vs</a:t>
            </a:r>
            <a:r>
              <a:rPr lang="en-US" baseline="0"/>
              <a:t> </a:t>
            </a:r>
            <a:r>
              <a:rPr lang="el-GR" baseline="0">
                <a:latin typeface="Calibri" panose="020F0502020204030204" pitchFamily="34" charset="0"/>
              </a:rPr>
              <a:t>α</a:t>
            </a:r>
            <a:endParaRPr lang="en-US"/>
          </a:p>
        </c:rich>
      </c:tx>
      <c:layout>
        <c:manualLayout>
          <c:xMode val="edge"/>
          <c:yMode val="edge"/>
          <c:x val="0.4476787401574803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MRomanM" panose="00000500000000000000" pitchFamily="2" charset="0"/>
              <a:ea typeface="+mn-ea"/>
              <a:cs typeface="LMRomanM" panose="00000500000000000000" pitchFamily="2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734583631591505"/>
          <c:y val="9.946899070850565E-2"/>
          <c:w val="0.78292512526843228"/>
          <c:h val="0.68227326183633574"/>
        </c:manualLayout>
      </c:layout>
      <c:scatterChart>
        <c:scatterStyle val="smoothMarker"/>
        <c:varyColors val="0"/>
        <c:ser>
          <c:idx val="0"/>
          <c:order val="0"/>
          <c:tx>
            <c:v>NACA 2412</c:v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Cd!$B$7:$B$10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</c:numCache>
            </c:numRef>
          </c:xVal>
          <c:yVal>
            <c:numRef>
              <c:f>Cd!$D$7:$D$10</c:f>
              <c:numCache>
                <c:formatCode>General</c:formatCode>
                <c:ptCount val="4"/>
                <c:pt idx="0">
                  <c:v>8.8015902000000007E-3</c:v>
                </c:pt>
                <c:pt idx="1">
                  <c:v>1.3909311000000001E-2</c:v>
                </c:pt>
                <c:pt idx="2">
                  <c:v>2.7186836999999998E-2</c:v>
                </c:pt>
                <c:pt idx="3">
                  <c:v>4.6266594000000001E-2</c:v>
                </c:pt>
              </c:numCache>
            </c:numRef>
          </c:yVal>
          <c:smooth val="1"/>
        </c:ser>
        <c:ser>
          <c:idx val="1"/>
          <c:order val="1"/>
          <c:tx>
            <c:v>NACA 2412 Canal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Cd!$B$12:$B$15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</c:numCache>
            </c:numRef>
          </c:xVal>
          <c:yVal>
            <c:numRef>
              <c:f>Cd!$D$12:$D$15</c:f>
              <c:numCache>
                <c:formatCode>General</c:formatCode>
                <c:ptCount val="4"/>
                <c:pt idx="0">
                  <c:v>8.8015902000000007E-3</c:v>
                </c:pt>
                <c:pt idx="1">
                  <c:v>1.5948400000000001E-2</c:v>
                </c:pt>
                <c:pt idx="2">
                  <c:v>3.8683700000000001E-2</c:v>
                </c:pt>
                <c:pt idx="3">
                  <c:v>5.6797430000000003E-2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80831184"/>
        <c:axId val="1980857296"/>
      </c:scatterChart>
      <c:valAx>
        <c:axId val="1980831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MRomanM" panose="00000500000000000000" pitchFamily="2" charset="0"/>
                    <a:ea typeface="+mn-ea"/>
                    <a:cs typeface="LMRomanM" panose="00000500000000000000" pitchFamily="2" charset="0"/>
                  </a:defRPr>
                </a:pPr>
                <a:r>
                  <a:rPr lang="el-GR">
                    <a:latin typeface="Calibri" panose="020F0502020204030204" pitchFamily="34" charset="0"/>
                  </a:rPr>
                  <a:t>α</a:t>
                </a:r>
                <a:r>
                  <a:rPr lang="es-ES">
                    <a:latin typeface="Calibri" panose="020F0502020204030204" pitchFamily="34" charset="0"/>
                  </a:rPr>
                  <a:t> (</a:t>
                </a:r>
                <a:r>
                  <a:rPr lang="es-E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°)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MRomanM" panose="00000500000000000000" pitchFamily="2" charset="0"/>
                  <a:ea typeface="+mn-ea"/>
                  <a:cs typeface="LMRomanM" panose="00000500000000000000" pitchFamily="2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MRomanM" panose="00000500000000000000" pitchFamily="2" charset="0"/>
                <a:ea typeface="+mn-ea"/>
                <a:cs typeface="LMRomanM" panose="00000500000000000000" pitchFamily="2" charset="0"/>
              </a:defRPr>
            </a:pPr>
            <a:endParaRPr lang="en-US"/>
          </a:p>
        </c:txPr>
        <c:crossAx val="1980857296"/>
        <c:crosses val="autoZero"/>
        <c:crossBetween val="midCat"/>
      </c:valAx>
      <c:valAx>
        <c:axId val="198085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MRomanM" panose="00000500000000000000" pitchFamily="2" charset="0"/>
                    <a:ea typeface="+mn-ea"/>
                    <a:cs typeface="LMRomanM" panose="00000500000000000000" pitchFamily="2" charset="0"/>
                  </a:defRPr>
                </a:pPr>
                <a:r>
                  <a:rPr lang="en-US"/>
                  <a:t>C</a:t>
                </a:r>
                <a:r>
                  <a:rPr lang="en-US" baseline="-25000"/>
                  <a:t>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MRomanM" panose="00000500000000000000" pitchFamily="2" charset="0"/>
                  <a:ea typeface="+mn-ea"/>
                  <a:cs typeface="LMRomanM" panose="00000500000000000000" pitchFamily="2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MRomanM" panose="00000500000000000000" pitchFamily="2" charset="0"/>
                <a:ea typeface="+mn-ea"/>
                <a:cs typeface="LMRomanM" panose="00000500000000000000" pitchFamily="2" charset="0"/>
              </a:defRPr>
            </a:pPr>
            <a:endParaRPr lang="en-US"/>
          </a:p>
        </c:txPr>
        <c:crossAx val="19808311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3593143469992091E-2"/>
          <c:y val="0.90291455407836629"/>
          <c:w val="0.83384334320425868"/>
          <c:h val="7.33465735180728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MRomanM" panose="00000500000000000000" pitchFamily="2" charset="0"/>
              <a:ea typeface="+mn-ea"/>
              <a:cs typeface="LMRomanM" panose="00000500000000000000" pitchFamily="2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>
          <a:latin typeface="LMRomanM" panose="00000500000000000000" pitchFamily="2" charset="0"/>
          <a:cs typeface="LMRomanM" panose="00000500000000000000" pitchFamily="2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Importe, €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7"/>
              <c:layout>
                <c:manualLayout>
                  <c:x val="1.5465847105308849E-3"/>
                  <c:y val="0.1365758430659832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Sheet1!$A$2:$A$9</c:f>
              <c:strCache>
                <c:ptCount val="8"/>
                <c:pt idx="0">
                  <c:v>Información y teoría</c:v>
                </c:pt>
                <c:pt idx="1">
                  <c:v>Diseño</c:v>
                </c:pt>
                <c:pt idx="2">
                  <c:v>Fabricación</c:v>
                </c:pt>
                <c:pt idx="3">
                  <c:v>Análisis CFD</c:v>
                </c:pt>
                <c:pt idx="4">
                  <c:v>Estudio experimental</c:v>
                </c:pt>
                <c:pt idx="5">
                  <c:v>Análisis de resultados</c:v>
                </c:pt>
                <c:pt idx="6">
                  <c:v>Realización de la memoria</c:v>
                </c:pt>
                <c:pt idx="7">
                  <c:v>Material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400</c:v>
                </c:pt>
                <c:pt idx="1">
                  <c:v>854.8</c:v>
                </c:pt>
                <c:pt idx="2">
                  <c:v>130</c:v>
                </c:pt>
                <c:pt idx="3">
                  <c:v>3719.2</c:v>
                </c:pt>
                <c:pt idx="4">
                  <c:v>350</c:v>
                </c:pt>
                <c:pt idx="5">
                  <c:v>1200</c:v>
                </c:pt>
                <c:pt idx="6">
                  <c:v>2050</c:v>
                </c:pt>
                <c:pt idx="7">
                  <c:v>170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diagrams/_rels/data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ata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0613AF-878B-4E84-9E6B-52DE33E56AA7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6E17019A-90BC-41E1-A686-80A0B32856D9}">
      <dgm:prSet/>
      <dgm:spPr/>
      <dgm:t>
        <a:bodyPr/>
        <a:lstStyle/>
        <a:p>
          <a:pPr algn="ctr" rtl="0"/>
          <a:r>
            <a:rPr lang="es-ES" b="1" baseline="0" dirty="0" smtClean="0"/>
            <a:t>ÍNDICE</a:t>
          </a:r>
          <a:endParaRPr lang="en-US" dirty="0"/>
        </a:p>
      </dgm:t>
    </dgm:pt>
    <dgm:pt modelId="{7B604C21-19FF-4DF3-8EA5-53A01D716AB3}" type="parTrans" cxnId="{1A723D8B-5E1B-4F65-BD85-4354E069532F}">
      <dgm:prSet/>
      <dgm:spPr/>
      <dgm:t>
        <a:bodyPr/>
        <a:lstStyle/>
        <a:p>
          <a:pPr algn="ctr"/>
          <a:endParaRPr lang="en-US"/>
        </a:p>
      </dgm:t>
    </dgm:pt>
    <dgm:pt modelId="{578CC01E-7B77-41C5-A172-EB5E4BFDFACC}" type="sibTrans" cxnId="{1A723D8B-5E1B-4F65-BD85-4354E069532F}">
      <dgm:prSet/>
      <dgm:spPr/>
      <dgm:t>
        <a:bodyPr/>
        <a:lstStyle/>
        <a:p>
          <a:pPr algn="ctr"/>
          <a:endParaRPr lang="en-US"/>
        </a:p>
      </dgm:t>
    </dgm:pt>
    <dgm:pt modelId="{5BC67928-9B8E-4722-A87B-93E778091749}" type="pres">
      <dgm:prSet presAssocID="{8E0613AF-878B-4E84-9E6B-52DE33E56A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15C360-8823-4692-B74A-C06A8C68E4E0}" type="pres">
      <dgm:prSet presAssocID="{6E17019A-90BC-41E1-A686-80A0B32856D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723D8B-5E1B-4F65-BD85-4354E069532F}" srcId="{8E0613AF-878B-4E84-9E6B-52DE33E56AA7}" destId="{6E17019A-90BC-41E1-A686-80A0B32856D9}" srcOrd="0" destOrd="0" parTransId="{7B604C21-19FF-4DF3-8EA5-53A01D716AB3}" sibTransId="{578CC01E-7B77-41C5-A172-EB5E4BFDFACC}"/>
    <dgm:cxn modelId="{7A464E07-8FD6-4DB5-82B0-D17F0D4B6AC7}" type="presOf" srcId="{6E17019A-90BC-41E1-A686-80A0B32856D9}" destId="{5F15C360-8823-4692-B74A-C06A8C68E4E0}" srcOrd="0" destOrd="0" presId="urn:microsoft.com/office/officeart/2005/8/layout/vList2"/>
    <dgm:cxn modelId="{111BCBAB-C6BB-4388-BD42-F5DD1D31850A}" type="presOf" srcId="{8E0613AF-878B-4E84-9E6B-52DE33E56AA7}" destId="{5BC67928-9B8E-4722-A87B-93E778091749}" srcOrd="0" destOrd="0" presId="urn:microsoft.com/office/officeart/2005/8/layout/vList2"/>
    <dgm:cxn modelId="{1051C9E2-7F6A-45D4-93F4-48F46AD83DFA}" type="presParOf" srcId="{5BC67928-9B8E-4722-A87B-93E778091749}" destId="{5F15C360-8823-4692-B74A-C06A8C68E4E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C7DB0C-E317-4F96-8A07-31AAAF5569FD}" type="doc">
      <dgm:prSet loTypeId="urn:microsoft.com/office/officeart/2005/8/layout/vList5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E66636C8-B3DB-49CA-BF58-0FE6B4C8479F}">
      <dgm:prSet/>
      <dgm:spPr/>
      <dgm:t>
        <a:bodyPr/>
        <a:lstStyle/>
        <a:p>
          <a:pPr algn="ctr" rtl="0"/>
          <a:r>
            <a:rPr lang="es-ES" baseline="0" dirty="0" smtClean="0">
              <a:solidFill>
                <a:sysClr val="windowText" lastClr="000000"/>
              </a:solidFill>
            </a:rPr>
            <a:t>Introducción</a:t>
          </a:r>
          <a:endParaRPr lang="en-US" dirty="0">
            <a:solidFill>
              <a:sysClr val="windowText" lastClr="000000"/>
            </a:solidFill>
          </a:endParaRPr>
        </a:p>
      </dgm:t>
    </dgm:pt>
    <dgm:pt modelId="{2FC9A3DC-BFA6-4EAE-B6D5-CA7387F555AC}" type="parTrans" cxnId="{9247512B-5DA0-4202-9F61-BD529697FA6B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7CCFBF19-C83B-4DBB-82D6-8F336B6C2EFA}" type="sibTrans" cxnId="{9247512B-5DA0-4202-9F61-BD529697FA6B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645C132B-6D06-4457-A75C-428B441906F3}">
      <dgm:prSet/>
      <dgm:spPr/>
      <dgm:t>
        <a:bodyPr/>
        <a:lstStyle/>
        <a:p>
          <a:pPr algn="ctr" rtl="0"/>
          <a:r>
            <a:rPr lang="es-ES" baseline="0" dirty="0" smtClean="0">
              <a:solidFill>
                <a:sysClr val="windowText" lastClr="000000"/>
              </a:solidFill>
            </a:rPr>
            <a:t>Objetivos</a:t>
          </a:r>
          <a:endParaRPr lang="en-US" dirty="0">
            <a:solidFill>
              <a:sysClr val="windowText" lastClr="000000"/>
            </a:solidFill>
          </a:endParaRPr>
        </a:p>
      </dgm:t>
    </dgm:pt>
    <dgm:pt modelId="{7AB364CF-B6E7-461E-8585-05F28CA91A12}" type="parTrans" cxnId="{8F65E02C-A08C-4EE6-A3EB-264A20EDAC5F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A2A172DB-1E75-47E6-B05C-020BC3390D58}" type="sibTrans" cxnId="{8F65E02C-A08C-4EE6-A3EB-264A20EDAC5F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E3F3B351-E1E2-4094-8F69-83E58A431454}">
      <dgm:prSet/>
      <dgm:spPr/>
      <dgm:t>
        <a:bodyPr/>
        <a:lstStyle/>
        <a:p>
          <a:pPr algn="ctr" rtl="0"/>
          <a:r>
            <a:rPr lang="es-ES" baseline="0" smtClean="0">
              <a:solidFill>
                <a:sysClr val="windowText" lastClr="000000"/>
              </a:solidFill>
            </a:rPr>
            <a:t>Proceso (1D, 2D, 3D)</a:t>
          </a:r>
          <a:endParaRPr lang="en-US">
            <a:solidFill>
              <a:sysClr val="windowText" lastClr="000000"/>
            </a:solidFill>
          </a:endParaRPr>
        </a:p>
      </dgm:t>
    </dgm:pt>
    <dgm:pt modelId="{54A61491-4A97-462F-A506-44337447448F}" type="parTrans" cxnId="{233883C0-C8FC-4F22-8264-2B1725564B8D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84DBFAB3-08EC-432E-B121-1A7E89EB65ED}" type="sibTrans" cxnId="{233883C0-C8FC-4F22-8264-2B1725564B8D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1A3485F4-1B97-453E-9C1D-0CBC5CAF7A2E}">
      <dgm:prSet/>
      <dgm:spPr/>
      <dgm:t>
        <a:bodyPr/>
        <a:lstStyle/>
        <a:p>
          <a:pPr algn="ctr" rtl="0"/>
          <a:r>
            <a:rPr lang="es-ES" baseline="0" smtClean="0">
              <a:solidFill>
                <a:sysClr val="windowText" lastClr="000000"/>
              </a:solidFill>
            </a:rPr>
            <a:t>Resultados</a:t>
          </a:r>
          <a:endParaRPr lang="en-US">
            <a:solidFill>
              <a:sysClr val="windowText" lastClr="000000"/>
            </a:solidFill>
          </a:endParaRPr>
        </a:p>
      </dgm:t>
    </dgm:pt>
    <dgm:pt modelId="{809878B9-AB8B-4998-9779-DED7C555F92B}" type="parTrans" cxnId="{0C63AF72-E3BC-4F9C-8DF7-1F86BB9B8FF9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4F102921-1319-4421-A960-B3C154305B22}" type="sibTrans" cxnId="{0C63AF72-E3BC-4F9C-8DF7-1F86BB9B8FF9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EBE80FDF-8C49-4487-937E-E7B17D52F5AD}">
      <dgm:prSet/>
      <dgm:spPr/>
      <dgm:t>
        <a:bodyPr/>
        <a:lstStyle/>
        <a:p>
          <a:pPr algn="ctr" rtl="0"/>
          <a:r>
            <a:rPr lang="es-ES" baseline="0" smtClean="0">
              <a:solidFill>
                <a:sysClr val="windowText" lastClr="000000"/>
              </a:solidFill>
            </a:rPr>
            <a:t>Conclusiones</a:t>
          </a:r>
          <a:endParaRPr lang="en-US">
            <a:solidFill>
              <a:sysClr val="windowText" lastClr="000000"/>
            </a:solidFill>
          </a:endParaRPr>
        </a:p>
      </dgm:t>
    </dgm:pt>
    <dgm:pt modelId="{4FA1A397-7100-4198-A0CE-CC86AA1C76E2}" type="parTrans" cxnId="{2D5F6E7C-F47A-4C36-B239-F8E811EEA307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E9010F90-6849-42C4-9211-76253720A337}" type="sibTrans" cxnId="{2D5F6E7C-F47A-4C36-B239-F8E811EEA307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623F966B-1E09-4D7F-8F20-11ECCCBBF9B7}">
      <dgm:prSet/>
      <dgm:spPr/>
      <dgm:t>
        <a:bodyPr/>
        <a:lstStyle/>
        <a:p>
          <a:pPr algn="ctr" rtl="0"/>
          <a:r>
            <a:rPr lang="es-ES" baseline="0" dirty="0" smtClean="0">
              <a:solidFill>
                <a:sysClr val="windowText" lastClr="000000"/>
              </a:solidFill>
            </a:rPr>
            <a:t>Presupuesto</a:t>
          </a:r>
          <a:endParaRPr lang="en-US" dirty="0">
            <a:solidFill>
              <a:sysClr val="windowText" lastClr="000000"/>
            </a:solidFill>
          </a:endParaRPr>
        </a:p>
      </dgm:t>
    </dgm:pt>
    <dgm:pt modelId="{9B9EC5CD-694C-4A7E-B241-EB3C10E42C3D}" type="parTrans" cxnId="{B9C46F30-4E58-41E8-AA25-B30C1F1159D5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A4B48938-C4A3-4D54-ADEF-705D961F2CAC}" type="sibTrans" cxnId="{B9C46F30-4E58-41E8-AA25-B30C1F1159D5}">
      <dgm:prSet/>
      <dgm:spPr/>
      <dgm:t>
        <a:bodyPr/>
        <a:lstStyle/>
        <a:p>
          <a:pPr algn="ctr"/>
          <a:endParaRPr lang="en-US">
            <a:solidFill>
              <a:sysClr val="windowText" lastClr="000000"/>
            </a:solidFill>
          </a:endParaRPr>
        </a:p>
      </dgm:t>
    </dgm:pt>
    <dgm:pt modelId="{E1C0AB31-D8C6-417E-8E23-D03F272B86DC}">
      <dgm:prSet/>
      <dgm:spPr/>
      <dgm:t>
        <a:bodyPr/>
        <a:lstStyle/>
        <a:p>
          <a:pPr algn="ctr" rtl="0"/>
          <a:r>
            <a:rPr lang="es-ES" dirty="0" smtClean="0">
              <a:solidFill>
                <a:sysClr val="windowText" lastClr="000000"/>
              </a:solidFill>
            </a:rPr>
            <a:t>Metodología</a:t>
          </a:r>
          <a:endParaRPr lang="en-US" dirty="0">
            <a:solidFill>
              <a:sysClr val="windowText" lastClr="000000"/>
            </a:solidFill>
          </a:endParaRPr>
        </a:p>
      </dgm:t>
    </dgm:pt>
    <dgm:pt modelId="{767F71CC-1276-4CFE-973B-863DE66E213D}" type="parTrans" cxnId="{AC2D4CB4-2FE0-4FDB-B6A5-D3E5140A42A5}">
      <dgm:prSet/>
      <dgm:spPr/>
      <dgm:t>
        <a:bodyPr/>
        <a:lstStyle/>
        <a:p>
          <a:endParaRPr lang="en-US"/>
        </a:p>
      </dgm:t>
    </dgm:pt>
    <dgm:pt modelId="{AC7159A2-B3F4-4521-92E8-3AB0C796DE8C}" type="sibTrans" cxnId="{AC2D4CB4-2FE0-4FDB-B6A5-D3E5140A42A5}">
      <dgm:prSet/>
      <dgm:spPr/>
      <dgm:t>
        <a:bodyPr/>
        <a:lstStyle/>
        <a:p>
          <a:endParaRPr lang="en-US"/>
        </a:p>
      </dgm:t>
    </dgm:pt>
    <dgm:pt modelId="{EAA0704E-3586-477C-AB99-7FE9F2927C92}" type="pres">
      <dgm:prSet presAssocID="{08C7DB0C-E317-4F96-8A07-31AAAF5569F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1F973A-F6CB-4CD3-AB90-5AA088DF42D5}" type="pres">
      <dgm:prSet presAssocID="{E66636C8-B3DB-49CA-BF58-0FE6B4C8479F}" presName="linNode" presStyleCnt="0"/>
      <dgm:spPr/>
      <dgm:t>
        <a:bodyPr/>
        <a:lstStyle/>
        <a:p>
          <a:endParaRPr lang="en-US"/>
        </a:p>
      </dgm:t>
    </dgm:pt>
    <dgm:pt modelId="{B4B99C61-F4A1-40E1-BC17-0FCC4F63F2F9}" type="pres">
      <dgm:prSet presAssocID="{E66636C8-B3DB-49CA-BF58-0FE6B4C8479F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8E8E78-77C2-425B-85EF-59035179CCD6}" type="pres">
      <dgm:prSet presAssocID="{7CCFBF19-C83B-4DBB-82D6-8F336B6C2EFA}" presName="sp" presStyleCnt="0"/>
      <dgm:spPr/>
      <dgm:t>
        <a:bodyPr/>
        <a:lstStyle/>
        <a:p>
          <a:endParaRPr lang="en-US"/>
        </a:p>
      </dgm:t>
    </dgm:pt>
    <dgm:pt modelId="{44F60E51-B9DC-4160-8E2E-6144F41A7E6F}" type="pres">
      <dgm:prSet presAssocID="{645C132B-6D06-4457-A75C-428B441906F3}" presName="linNode" presStyleCnt="0"/>
      <dgm:spPr/>
      <dgm:t>
        <a:bodyPr/>
        <a:lstStyle/>
        <a:p>
          <a:endParaRPr lang="en-US"/>
        </a:p>
      </dgm:t>
    </dgm:pt>
    <dgm:pt modelId="{6A3AEBE6-63E4-4643-972C-45A6F826D3C8}" type="pres">
      <dgm:prSet presAssocID="{645C132B-6D06-4457-A75C-428B441906F3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9B1DE-9D35-4C2C-8FB2-58B222185728}" type="pres">
      <dgm:prSet presAssocID="{A2A172DB-1E75-47E6-B05C-020BC3390D58}" presName="sp" presStyleCnt="0"/>
      <dgm:spPr/>
      <dgm:t>
        <a:bodyPr/>
        <a:lstStyle/>
        <a:p>
          <a:endParaRPr lang="en-US"/>
        </a:p>
      </dgm:t>
    </dgm:pt>
    <dgm:pt modelId="{4D64101A-5F87-4377-ACEF-417C783A78D8}" type="pres">
      <dgm:prSet presAssocID="{E1C0AB31-D8C6-417E-8E23-D03F272B86DC}" presName="linNode" presStyleCnt="0"/>
      <dgm:spPr/>
    </dgm:pt>
    <dgm:pt modelId="{673223A5-180D-445D-ADC3-C9C2C7D61F9F}" type="pres">
      <dgm:prSet presAssocID="{E1C0AB31-D8C6-417E-8E23-D03F272B86DC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EF7155-8851-4327-AF0E-AA4B2A0C1F86}" type="pres">
      <dgm:prSet presAssocID="{AC7159A2-B3F4-4521-92E8-3AB0C796DE8C}" presName="sp" presStyleCnt="0"/>
      <dgm:spPr/>
    </dgm:pt>
    <dgm:pt modelId="{4341FCD8-3DF2-4A17-B293-886861C23B2C}" type="pres">
      <dgm:prSet presAssocID="{E3F3B351-E1E2-4094-8F69-83E58A431454}" presName="linNode" presStyleCnt="0"/>
      <dgm:spPr/>
      <dgm:t>
        <a:bodyPr/>
        <a:lstStyle/>
        <a:p>
          <a:endParaRPr lang="en-US"/>
        </a:p>
      </dgm:t>
    </dgm:pt>
    <dgm:pt modelId="{C78400A4-96F8-4F8C-8F51-522BC8540195}" type="pres">
      <dgm:prSet presAssocID="{E3F3B351-E1E2-4094-8F69-83E58A431454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2B418A-6585-49BA-8290-CDA54A869A69}" type="pres">
      <dgm:prSet presAssocID="{84DBFAB3-08EC-432E-B121-1A7E89EB65ED}" presName="sp" presStyleCnt="0"/>
      <dgm:spPr/>
      <dgm:t>
        <a:bodyPr/>
        <a:lstStyle/>
        <a:p>
          <a:endParaRPr lang="en-US"/>
        </a:p>
      </dgm:t>
    </dgm:pt>
    <dgm:pt modelId="{AF0D3DE1-174C-45D8-8D04-6A341E3F0D4F}" type="pres">
      <dgm:prSet presAssocID="{1A3485F4-1B97-453E-9C1D-0CBC5CAF7A2E}" presName="linNode" presStyleCnt="0"/>
      <dgm:spPr/>
      <dgm:t>
        <a:bodyPr/>
        <a:lstStyle/>
        <a:p>
          <a:endParaRPr lang="en-US"/>
        </a:p>
      </dgm:t>
    </dgm:pt>
    <dgm:pt modelId="{3B2FB6DD-41BC-47BC-A131-15A2DA4D2EC7}" type="pres">
      <dgm:prSet presAssocID="{1A3485F4-1B97-453E-9C1D-0CBC5CAF7A2E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1149E-9F0A-4C37-A6A7-17CF596800F6}" type="pres">
      <dgm:prSet presAssocID="{4F102921-1319-4421-A960-B3C154305B22}" presName="sp" presStyleCnt="0"/>
      <dgm:spPr/>
      <dgm:t>
        <a:bodyPr/>
        <a:lstStyle/>
        <a:p>
          <a:endParaRPr lang="en-US"/>
        </a:p>
      </dgm:t>
    </dgm:pt>
    <dgm:pt modelId="{78EEEB2F-BF9C-4D69-8B40-C5057BD3F437}" type="pres">
      <dgm:prSet presAssocID="{EBE80FDF-8C49-4487-937E-E7B17D52F5AD}" presName="linNode" presStyleCnt="0"/>
      <dgm:spPr/>
      <dgm:t>
        <a:bodyPr/>
        <a:lstStyle/>
        <a:p>
          <a:endParaRPr lang="en-US"/>
        </a:p>
      </dgm:t>
    </dgm:pt>
    <dgm:pt modelId="{3D6C26BC-D139-4F59-9C59-342BFE3B1D77}" type="pres">
      <dgm:prSet presAssocID="{EBE80FDF-8C49-4487-937E-E7B17D52F5AD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BB3C7F-FC36-4BFF-B693-B910A41AEF45}" type="pres">
      <dgm:prSet presAssocID="{E9010F90-6849-42C4-9211-76253720A337}" presName="sp" presStyleCnt="0"/>
      <dgm:spPr/>
      <dgm:t>
        <a:bodyPr/>
        <a:lstStyle/>
        <a:p>
          <a:endParaRPr lang="en-US"/>
        </a:p>
      </dgm:t>
    </dgm:pt>
    <dgm:pt modelId="{6484A8E5-DED9-4917-8F7A-3A81B8051F2F}" type="pres">
      <dgm:prSet presAssocID="{623F966B-1E09-4D7F-8F20-11ECCCBBF9B7}" presName="linNode" presStyleCnt="0"/>
      <dgm:spPr/>
      <dgm:t>
        <a:bodyPr/>
        <a:lstStyle/>
        <a:p>
          <a:endParaRPr lang="en-US"/>
        </a:p>
      </dgm:t>
    </dgm:pt>
    <dgm:pt modelId="{7745B980-F00E-4107-8EF9-C8678BA656CB}" type="pres">
      <dgm:prSet presAssocID="{623F966B-1E09-4D7F-8F20-11ECCCBBF9B7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458C5E-4E7E-4183-9265-19C41514040F}" type="presOf" srcId="{1A3485F4-1B97-453E-9C1D-0CBC5CAF7A2E}" destId="{3B2FB6DD-41BC-47BC-A131-15A2DA4D2EC7}" srcOrd="0" destOrd="0" presId="urn:microsoft.com/office/officeart/2005/8/layout/vList5"/>
    <dgm:cxn modelId="{40E3256E-582C-4219-AD6B-DBDB04C25B51}" type="presOf" srcId="{08C7DB0C-E317-4F96-8A07-31AAAF5569FD}" destId="{EAA0704E-3586-477C-AB99-7FE9F2927C92}" srcOrd="0" destOrd="0" presId="urn:microsoft.com/office/officeart/2005/8/layout/vList5"/>
    <dgm:cxn modelId="{233883C0-C8FC-4F22-8264-2B1725564B8D}" srcId="{08C7DB0C-E317-4F96-8A07-31AAAF5569FD}" destId="{E3F3B351-E1E2-4094-8F69-83E58A431454}" srcOrd="3" destOrd="0" parTransId="{54A61491-4A97-462F-A506-44337447448F}" sibTransId="{84DBFAB3-08EC-432E-B121-1A7E89EB65ED}"/>
    <dgm:cxn modelId="{2D5F6E7C-F47A-4C36-B239-F8E811EEA307}" srcId="{08C7DB0C-E317-4F96-8A07-31AAAF5569FD}" destId="{EBE80FDF-8C49-4487-937E-E7B17D52F5AD}" srcOrd="5" destOrd="0" parTransId="{4FA1A397-7100-4198-A0CE-CC86AA1C76E2}" sibTransId="{E9010F90-6849-42C4-9211-76253720A337}"/>
    <dgm:cxn modelId="{DE8EFC06-93F5-45B6-A1AD-2AC0CAC6F85F}" type="presOf" srcId="{E1C0AB31-D8C6-417E-8E23-D03F272B86DC}" destId="{673223A5-180D-445D-ADC3-C9C2C7D61F9F}" srcOrd="0" destOrd="0" presId="urn:microsoft.com/office/officeart/2005/8/layout/vList5"/>
    <dgm:cxn modelId="{9F1F4B18-374B-404A-BCA1-3B69F67D27E7}" type="presOf" srcId="{E3F3B351-E1E2-4094-8F69-83E58A431454}" destId="{C78400A4-96F8-4F8C-8F51-522BC8540195}" srcOrd="0" destOrd="0" presId="urn:microsoft.com/office/officeart/2005/8/layout/vList5"/>
    <dgm:cxn modelId="{8F65E02C-A08C-4EE6-A3EB-264A20EDAC5F}" srcId="{08C7DB0C-E317-4F96-8A07-31AAAF5569FD}" destId="{645C132B-6D06-4457-A75C-428B441906F3}" srcOrd="1" destOrd="0" parTransId="{7AB364CF-B6E7-461E-8585-05F28CA91A12}" sibTransId="{A2A172DB-1E75-47E6-B05C-020BC3390D58}"/>
    <dgm:cxn modelId="{0C63AF72-E3BC-4F9C-8DF7-1F86BB9B8FF9}" srcId="{08C7DB0C-E317-4F96-8A07-31AAAF5569FD}" destId="{1A3485F4-1B97-453E-9C1D-0CBC5CAF7A2E}" srcOrd="4" destOrd="0" parTransId="{809878B9-AB8B-4998-9779-DED7C555F92B}" sibTransId="{4F102921-1319-4421-A960-B3C154305B22}"/>
    <dgm:cxn modelId="{D074372A-63E2-494A-9E59-4AB7C4B7BF6B}" type="presOf" srcId="{645C132B-6D06-4457-A75C-428B441906F3}" destId="{6A3AEBE6-63E4-4643-972C-45A6F826D3C8}" srcOrd="0" destOrd="0" presId="urn:microsoft.com/office/officeart/2005/8/layout/vList5"/>
    <dgm:cxn modelId="{B426ECC5-0B4B-414A-B053-E53CF34737E1}" type="presOf" srcId="{E66636C8-B3DB-49CA-BF58-0FE6B4C8479F}" destId="{B4B99C61-F4A1-40E1-BC17-0FCC4F63F2F9}" srcOrd="0" destOrd="0" presId="urn:microsoft.com/office/officeart/2005/8/layout/vList5"/>
    <dgm:cxn modelId="{9247512B-5DA0-4202-9F61-BD529697FA6B}" srcId="{08C7DB0C-E317-4F96-8A07-31AAAF5569FD}" destId="{E66636C8-B3DB-49CA-BF58-0FE6B4C8479F}" srcOrd="0" destOrd="0" parTransId="{2FC9A3DC-BFA6-4EAE-B6D5-CA7387F555AC}" sibTransId="{7CCFBF19-C83B-4DBB-82D6-8F336B6C2EFA}"/>
    <dgm:cxn modelId="{13C08A21-D24C-448E-A45C-52097BAEF2EF}" type="presOf" srcId="{623F966B-1E09-4D7F-8F20-11ECCCBBF9B7}" destId="{7745B980-F00E-4107-8EF9-C8678BA656CB}" srcOrd="0" destOrd="0" presId="urn:microsoft.com/office/officeart/2005/8/layout/vList5"/>
    <dgm:cxn modelId="{B9C46F30-4E58-41E8-AA25-B30C1F1159D5}" srcId="{08C7DB0C-E317-4F96-8A07-31AAAF5569FD}" destId="{623F966B-1E09-4D7F-8F20-11ECCCBBF9B7}" srcOrd="6" destOrd="0" parTransId="{9B9EC5CD-694C-4A7E-B241-EB3C10E42C3D}" sibTransId="{A4B48938-C4A3-4D54-ADEF-705D961F2CAC}"/>
    <dgm:cxn modelId="{AC2D4CB4-2FE0-4FDB-B6A5-D3E5140A42A5}" srcId="{08C7DB0C-E317-4F96-8A07-31AAAF5569FD}" destId="{E1C0AB31-D8C6-417E-8E23-D03F272B86DC}" srcOrd="2" destOrd="0" parTransId="{767F71CC-1276-4CFE-973B-863DE66E213D}" sibTransId="{AC7159A2-B3F4-4521-92E8-3AB0C796DE8C}"/>
    <dgm:cxn modelId="{32A78A88-CA2D-4C67-B8EF-DC64DB555C19}" type="presOf" srcId="{EBE80FDF-8C49-4487-937E-E7B17D52F5AD}" destId="{3D6C26BC-D139-4F59-9C59-342BFE3B1D77}" srcOrd="0" destOrd="0" presId="urn:microsoft.com/office/officeart/2005/8/layout/vList5"/>
    <dgm:cxn modelId="{E4B6AF17-8A26-4EFF-AC71-D03D87CFF870}" type="presParOf" srcId="{EAA0704E-3586-477C-AB99-7FE9F2927C92}" destId="{471F973A-F6CB-4CD3-AB90-5AA088DF42D5}" srcOrd="0" destOrd="0" presId="urn:microsoft.com/office/officeart/2005/8/layout/vList5"/>
    <dgm:cxn modelId="{66943547-AB51-422A-A860-9E90686D30A5}" type="presParOf" srcId="{471F973A-F6CB-4CD3-AB90-5AA088DF42D5}" destId="{B4B99C61-F4A1-40E1-BC17-0FCC4F63F2F9}" srcOrd="0" destOrd="0" presId="urn:microsoft.com/office/officeart/2005/8/layout/vList5"/>
    <dgm:cxn modelId="{76FA11BC-D483-4FC4-B4A3-7DE41CB0566B}" type="presParOf" srcId="{EAA0704E-3586-477C-AB99-7FE9F2927C92}" destId="{5D8E8E78-77C2-425B-85EF-59035179CCD6}" srcOrd="1" destOrd="0" presId="urn:microsoft.com/office/officeart/2005/8/layout/vList5"/>
    <dgm:cxn modelId="{C3969F23-D78B-4A42-AC86-CB12EF27BD54}" type="presParOf" srcId="{EAA0704E-3586-477C-AB99-7FE9F2927C92}" destId="{44F60E51-B9DC-4160-8E2E-6144F41A7E6F}" srcOrd="2" destOrd="0" presId="urn:microsoft.com/office/officeart/2005/8/layout/vList5"/>
    <dgm:cxn modelId="{AA9C1E7A-6191-498C-938F-2718031E2E4C}" type="presParOf" srcId="{44F60E51-B9DC-4160-8E2E-6144F41A7E6F}" destId="{6A3AEBE6-63E4-4643-972C-45A6F826D3C8}" srcOrd="0" destOrd="0" presId="urn:microsoft.com/office/officeart/2005/8/layout/vList5"/>
    <dgm:cxn modelId="{8E8B2120-53FF-4407-88C3-424E66586473}" type="presParOf" srcId="{EAA0704E-3586-477C-AB99-7FE9F2927C92}" destId="{1539B1DE-9D35-4C2C-8FB2-58B222185728}" srcOrd="3" destOrd="0" presId="urn:microsoft.com/office/officeart/2005/8/layout/vList5"/>
    <dgm:cxn modelId="{D7666768-F93D-492D-8443-2ADCB1F4B749}" type="presParOf" srcId="{EAA0704E-3586-477C-AB99-7FE9F2927C92}" destId="{4D64101A-5F87-4377-ACEF-417C783A78D8}" srcOrd="4" destOrd="0" presId="urn:microsoft.com/office/officeart/2005/8/layout/vList5"/>
    <dgm:cxn modelId="{9BD92F6C-F940-4B62-AEB0-B9BA711E2F80}" type="presParOf" srcId="{4D64101A-5F87-4377-ACEF-417C783A78D8}" destId="{673223A5-180D-445D-ADC3-C9C2C7D61F9F}" srcOrd="0" destOrd="0" presId="urn:microsoft.com/office/officeart/2005/8/layout/vList5"/>
    <dgm:cxn modelId="{CC7B8069-1704-4197-A38F-45EE54E646D0}" type="presParOf" srcId="{EAA0704E-3586-477C-AB99-7FE9F2927C92}" destId="{8AEF7155-8851-4327-AF0E-AA4B2A0C1F86}" srcOrd="5" destOrd="0" presId="urn:microsoft.com/office/officeart/2005/8/layout/vList5"/>
    <dgm:cxn modelId="{7980F11E-28B8-4BB5-8420-1D082CBC7C86}" type="presParOf" srcId="{EAA0704E-3586-477C-AB99-7FE9F2927C92}" destId="{4341FCD8-3DF2-4A17-B293-886861C23B2C}" srcOrd="6" destOrd="0" presId="urn:microsoft.com/office/officeart/2005/8/layout/vList5"/>
    <dgm:cxn modelId="{136EE2C2-5236-444F-BEA6-135AFA87A508}" type="presParOf" srcId="{4341FCD8-3DF2-4A17-B293-886861C23B2C}" destId="{C78400A4-96F8-4F8C-8F51-522BC8540195}" srcOrd="0" destOrd="0" presId="urn:microsoft.com/office/officeart/2005/8/layout/vList5"/>
    <dgm:cxn modelId="{6477B5A3-8C1A-45E8-B715-9EA5FE1363A0}" type="presParOf" srcId="{EAA0704E-3586-477C-AB99-7FE9F2927C92}" destId="{B52B418A-6585-49BA-8290-CDA54A869A69}" srcOrd="7" destOrd="0" presId="urn:microsoft.com/office/officeart/2005/8/layout/vList5"/>
    <dgm:cxn modelId="{98454D17-6889-488A-B7B0-B30CB7A8386D}" type="presParOf" srcId="{EAA0704E-3586-477C-AB99-7FE9F2927C92}" destId="{AF0D3DE1-174C-45D8-8D04-6A341E3F0D4F}" srcOrd="8" destOrd="0" presId="urn:microsoft.com/office/officeart/2005/8/layout/vList5"/>
    <dgm:cxn modelId="{B0350695-9F7E-47DC-8AAA-0C7306710C82}" type="presParOf" srcId="{AF0D3DE1-174C-45D8-8D04-6A341E3F0D4F}" destId="{3B2FB6DD-41BC-47BC-A131-15A2DA4D2EC7}" srcOrd="0" destOrd="0" presId="urn:microsoft.com/office/officeart/2005/8/layout/vList5"/>
    <dgm:cxn modelId="{2221943C-4ABA-4A59-B1C4-C42F946FACF2}" type="presParOf" srcId="{EAA0704E-3586-477C-AB99-7FE9F2927C92}" destId="{8961149E-9F0A-4C37-A6A7-17CF596800F6}" srcOrd="9" destOrd="0" presId="urn:microsoft.com/office/officeart/2005/8/layout/vList5"/>
    <dgm:cxn modelId="{6C15162D-8A11-4C32-9824-7C77482696DC}" type="presParOf" srcId="{EAA0704E-3586-477C-AB99-7FE9F2927C92}" destId="{78EEEB2F-BF9C-4D69-8B40-C5057BD3F437}" srcOrd="10" destOrd="0" presId="urn:microsoft.com/office/officeart/2005/8/layout/vList5"/>
    <dgm:cxn modelId="{F8956FAC-6771-4D4A-B6C7-166F9EC40B10}" type="presParOf" srcId="{78EEEB2F-BF9C-4D69-8B40-C5057BD3F437}" destId="{3D6C26BC-D139-4F59-9C59-342BFE3B1D77}" srcOrd="0" destOrd="0" presId="urn:microsoft.com/office/officeart/2005/8/layout/vList5"/>
    <dgm:cxn modelId="{5F1CC5AA-0AB0-4BBD-8803-F2C645B7A2A7}" type="presParOf" srcId="{EAA0704E-3586-477C-AB99-7FE9F2927C92}" destId="{57BB3C7F-FC36-4BFF-B693-B910A41AEF45}" srcOrd="11" destOrd="0" presId="urn:microsoft.com/office/officeart/2005/8/layout/vList5"/>
    <dgm:cxn modelId="{77BDDBA3-E21E-4B28-A604-EAA77504F130}" type="presParOf" srcId="{EAA0704E-3586-477C-AB99-7FE9F2927C92}" destId="{6484A8E5-DED9-4917-8F7A-3A81B8051F2F}" srcOrd="12" destOrd="0" presId="urn:microsoft.com/office/officeart/2005/8/layout/vList5"/>
    <dgm:cxn modelId="{F53C7482-08F4-4EBC-9074-47780B02CF7C}" type="presParOf" srcId="{6484A8E5-DED9-4917-8F7A-3A81B8051F2F}" destId="{7745B980-F00E-4107-8EF9-C8678BA656C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1EF91D-EAB4-4F85-8298-94CD4350B371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A598336A-3FEF-4619-AF06-C5931E24E5B2}">
      <dgm:prSet/>
      <dgm:spPr/>
      <dgm:t>
        <a:bodyPr/>
        <a:lstStyle/>
        <a:p>
          <a:pPr rtl="0"/>
          <a:r>
            <a:rPr lang="es-ES" b="1" baseline="0" dirty="0" smtClean="0"/>
            <a:t>I. Introducción</a:t>
          </a:r>
          <a:endParaRPr lang="en-US" dirty="0"/>
        </a:p>
      </dgm:t>
    </dgm:pt>
    <dgm:pt modelId="{698DCC59-1B5D-4DFE-B767-75F2561A1C63}" type="parTrans" cxnId="{437DE7A1-C4E7-4A3C-A8B1-2EFD3D0E664E}">
      <dgm:prSet/>
      <dgm:spPr/>
      <dgm:t>
        <a:bodyPr/>
        <a:lstStyle/>
        <a:p>
          <a:endParaRPr lang="en-US"/>
        </a:p>
      </dgm:t>
    </dgm:pt>
    <dgm:pt modelId="{536AD5E7-5122-4521-B783-F63F0875F62C}" type="sibTrans" cxnId="{437DE7A1-C4E7-4A3C-A8B1-2EFD3D0E664E}">
      <dgm:prSet/>
      <dgm:spPr/>
      <dgm:t>
        <a:bodyPr/>
        <a:lstStyle/>
        <a:p>
          <a:endParaRPr lang="en-US"/>
        </a:p>
      </dgm:t>
    </dgm:pt>
    <dgm:pt modelId="{A41C23B9-8A3D-4AA4-810B-814F24F7DA86}" type="pres">
      <dgm:prSet presAssocID="{B51EF91D-EAB4-4F85-8298-94CD4350B3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B83240-3253-4624-82DA-3A1FA15A2007}" type="pres">
      <dgm:prSet presAssocID="{A598336A-3FEF-4619-AF06-C5931E24E5B2}" presName="parentText" presStyleLbl="node1" presStyleIdx="0" presStyleCnt="1" custLinFactNeighborX="-9917" custLinFactNeighborY="497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7DE7A1-C4E7-4A3C-A8B1-2EFD3D0E664E}" srcId="{B51EF91D-EAB4-4F85-8298-94CD4350B371}" destId="{A598336A-3FEF-4619-AF06-C5931E24E5B2}" srcOrd="0" destOrd="0" parTransId="{698DCC59-1B5D-4DFE-B767-75F2561A1C63}" sibTransId="{536AD5E7-5122-4521-B783-F63F0875F62C}"/>
    <dgm:cxn modelId="{9F348098-BD5B-4889-977C-6AD574F81343}" type="presOf" srcId="{A598336A-3FEF-4619-AF06-C5931E24E5B2}" destId="{5AB83240-3253-4624-82DA-3A1FA15A2007}" srcOrd="0" destOrd="0" presId="urn:microsoft.com/office/officeart/2005/8/layout/vList2"/>
    <dgm:cxn modelId="{5255D63A-2CBC-4434-B6B0-98FD470BA0E5}" type="presOf" srcId="{B51EF91D-EAB4-4F85-8298-94CD4350B371}" destId="{A41C23B9-8A3D-4AA4-810B-814F24F7DA86}" srcOrd="0" destOrd="0" presId="urn:microsoft.com/office/officeart/2005/8/layout/vList2"/>
    <dgm:cxn modelId="{D6B1D4C2-8184-49C8-83BA-B913AB77DF7F}" type="presParOf" srcId="{A41C23B9-8A3D-4AA4-810B-814F24F7DA86}" destId="{5AB83240-3253-4624-82DA-3A1FA15A20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DEA8B1-F511-4921-9BE5-F78BFEFBA4D9}" type="doc">
      <dgm:prSet loTypeId="urn:microsoft.com/office/officeart/2005/8/layout/cycle3" loCatId="cycle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4164EE42-DA61-465A-B38F-D8572ABFC665}">
      <dgm:prSet phldrT="[Text]"/>
      <dgm:spPr/>
      <dgm:t>
        <a:bodyPr/>
        <a:lstStyle/>
        <a:p>
          <a:r>
            <a:rPr lang="es-ES" dirty="0" smtClean="0"/>
            <a:t>Elementos hipersustentadores</a:t>
          </a:r>
          <a:endParaRPr lang="en-US" dirty="0"/>
        </a:p>
      </dgm:t>
    </dgm:pt>
    <dgm:pt modelId="{81F1D00D-D6D6-4A78-B45D-80BA3CD2B141}" type="parTrans" cxnId="{C6422A0F-A348-4C44-834C-13275296FAF9}">
      <dgm:prSet/>
      <dgm:spPr/>
      <dgm:t>
        <a:bodyPr/>
        <a:lstStyle/>
        <a:p>
          <a:endParaRPr lang="en-US"/>
        </a:p>
      </dgm:t>
    </dgm:pt>
    <dgm:pt modelId="{61E0E6B6-82DF-4E71-9588-20511E519497}" type="sibTrans" cxnId="{C6422A0F-A348-4C44-834C-13275296FAF9}">
      <dgm:prSet/>
      <dgm:spPr/>
      <dgm:t>
        <a:bodyPr/>
        <a:lstStyle/>
        <a:p>
          <a:endParaRPr lang="en-US"/>
        </a:p>
      </dgm:t>
    </dgm:pt>
    <dgm:pt modelId="{9CE64CA6-86AB-4A4C-84D5-7AC80CA624C6}">
      <dgm:prSet phldrT="[Text]"/>
      <dgm:spPr/>
      <dgm:t>
        <a:bodyPr/>
        <a:lstStyle/>
        <a:p>
          <a:r>
            <a:rPr lang="es-ES" dirty="0" smtClean="0"/>
            <a:t>Perfil soplado</a:t>
          </a:r>
          <a:endParaRPr lang="en-US" dirty="0"/>
        </a:p>
      </dgm:t>
    </dgm:pt>
    <dgm:pt modelId="{F0FEC01A-9A28-4791-AD41-033BC056E5B5}" type="parTrans" cxnId="{4148B72D-B78E-4742-B3F4-5B60961717B7}">
      <dgm:prSet/>
      <dgm:spPr/>
      <dgm:t>
        <a:bodyPr/>
        <a:lstStyle/>
        <a:p>
          <a:endParaRPr lang="en-US"/>
        </a:p>
      </dgm:t>
    </dgm:pt>
    <dgm:pt modelId="{EFEA64F9-79D1-408C-B0E1-50B95C214FB9}" type="sibTrans" cxnId="{4148B72D-B78E-4742-B3F4-5B60961717B7}">
      <dgm:prSet/>
      <dgm:spPr/>
      <dgm:t>
        <a:bodyPr/>
        <a:lstStyle/>
        <a:p>
          <a:endParaRPr lang="en-US"/>
        </a:p>
      </dgm:t>
    </dgm:pt>
    <dgm:pt modelId="{7A0D861D-3D62-4546-A473-CC701739C2DF}">
      <dgm:prSet phldrT="[Text]"/>
      <dgm:spPr/>
      <dgm:t>
        <a:bodyPr/>
        <a:lstStyle/>
        <a:p>
          <a:r>
            <a:rPr lang="es-ES" dirty="0" smtClean="0"/>
            <a:t>Tobera convergente</a:t>
          </a:r>
          <a:endParaRPr lang="en-US" dirty="0"/>
        </a:p>
      </dgm:t>
    </dgm:pt>
    <dgm:pt modelId="{A6E52DBE-7426-41CB-A528-B92070BC565D}" type="parTrans" cxnId="{FC26CB8C-38F4-4453-B8FC-8F7DD4DB8DBD}">
      <dgm:prSet/>
      <dgm:spPr/>
      <dgm:t>
        <a:bodyPr/>
        <a:lstStyle/>
        <a:p>
          <a:endParaRPr lang="en-US"/>
        </a:p>
      </dgm:t>
    </dgm:pt>
    <dgm:pt modelId="{0DF4E1A1-A908-45B4-8162-3B17EBAB9DF9}" type="sibTrans" cxnId="{FC26CB8C-38F4-4453-B8FC-8F7DD4DB8DBD}">
      <dgm:prSet/>
      <dgm:spPr/>
      <dgm:t>
        <a:bodyPr/>
        <a:lstStyle/>
        <a:p>
          <a:endParaRPr lang="en-US"/>
        </a:p>
      </dgm:t>
    </dgm:pt>
    <dgm:pt modelId="{76A0D61A-C608-4D3B-AFC7-B64A7765D4CE}">
      <dgm:prSet phldrT="[Text]"/>
      <dgm:spPr/>
      <dgm:t>
        <a:bodyPr/>
        <a:lstStyle/>
        <a:p>
          <a:r>
            <a:rPr lang="es-ES" dirty="0" smtClean="0"/>
            <a:t>Eficiencia aerodinámica</a:t>
          </a:r>
          <a:endParaRPr lang="en-US" dirty="0"/>
        </a:p>
      </dgm:t>
    </dgm:pt>
    <dgm:pt modelId="{EF2784E8-13C4-474D-AC8B-4535559A251E}" type="parTrans" cxnId="{3CB2BA01-E4E0-4335-9CBA-CD82FE420F17}">
      <dgm:prSet/>
      <dgm:spPr/>
      <dgm:t>
        <a:bodyPr/>
        <a:lstStyle/>
        <a:p>
          <a:endParaRPr lang="en-US"/>
        </a:p>
      </dgm:t>
    </dgm:pt>
    <dgm:pt modelId="{30CCB899-401E-4579-B6F7-E71FCCDBED90}" type="sibTrans" cxnId="{3CB2BA01-E4E0-4335-9CBA-CD82FE420F17}">
      <dgm:prSet/>
      <dgm:spPr/>
      <dgm:t>
        <a:bodyPr/>
        <a:lstStyle/>
        <a:p>
          <a:endParaRPr lang="en-US"/>
        </a:p>
      </dgm:t>
    </dgm:pt>
    <dgm:pt modelId="{89718F30-B8BA-4308-A877-6D3B9C85CE3B}">
      <dgm:prSet phldrT="[Text]"/>
      <dgm:spPr/>
      <dgm:t>
        <a:bodyPr/>
        <a:lstStyle/>
        <a:p>
          <a:r>
            <a:rPr lang="es-ES" dirty="0" smtClean="0"/>
            <a:t>Capa límite</a:t>
          </a:r>
          <a:endParaRPr lang="en-US" dirty="0"/>
        </a:p>
      </dgm:t>
    </dgm:pt>
    <dgm:pt modelId="{55FB81DF-3FB0-490C-AC1D-C8CED777950D}" type="parTrans" cxnId="{D7900E58-8AFD-4146-8B4D-D5E38C3B740A}">
      <dgm:prSet/>
      <dgm:spPr/>
      <dgm:t>
        <a:bodyPr/>
        <a:lstStyle/>
        <a:p>
          <a:endParaRPr lang="en-US"/>
        </a:p>
      </dgm:t>
    </dgm:pt>
    <dgm:pt modelId="{3601481D-FCF1-4E1A-992B-F4FFF14A65D3}" type="sibTrans" cxnId="{D7900E58-8AFD-4146-8B4D-D5E38C3B740A}">
      <dgm:prSet/>
      <dgm:spPr/>
      <dgm:t>
        <a:bodyPr/>
        <a:lstStyle/>
        <a:p>
          <a:endParaRPr lang="en-US"/>
        </a:p>
      </dgm:t>
    </dgm:pt>
    <dgm:pt modelId="{6B7CB1D0-5D1B-4051-ACD8-D7C4E729782E}" type="pres">
      <dgm:prSet presAssocID="{52DEA8B1-F511-4921-9BE5-F78BFEFBA4D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9F7335-1AEF-475C-B731-DD83D765EC03}" type="pres">
      <dgm:prSet presAssocID="{52DEA8B1-F511-4921-9BE5-F78BFEFBA4D9}" presName="cycle" presStyleCnt="0"/>
      <dgm:spPr/>
    </dgm:pt>
    <dgm:pt modelId="{5E2BA81C-5947-4798-B277-609CA035501E}" type="pres">
      <dgm:prSet presAssocID="{4164EE42-DA61-465A-B38F-D8572ABFC665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9AC917-858A-4126-9CFC-E343287BAA34}" type="pres">
      <dgm:prSet presAssocID="{61E0E6B6-82DF-4E71-9588-20511E519497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B833FC09-27C9-424A-BBB2-AE8E9E11246C}" type="pres">
      <dgm:prSet presAssocID="{89718F30-B8BA-4308-A877-6D3B9C85CE3B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DBFC2B-9B31-445C-8C9B-92C9EF093E5B}" type="pres">
      <dgm:prSet presAssocID="{9CE64CA6-86AB-4A4C-84D5-7AC80CA624C6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9B7007-8DF3-4FF0-BE91-D380D09EDA7B}" type="pres">
      <dgm:prSet presAssocID="{7A0D861D-3D62-4546-A473-CC701739C2DF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A2591A-44D7-4F66-B49D-49D7587CEA71}" type="pres">
      <dgm:prSet presAssocID="{76A0D61A-C608-4D3B-AFC7-B64A7765D4CE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900E58-8AFD-4146-8B4D-D5E38C3B740A}" srcId="{52DEA8B1-F511-4921-9BE5-F78BFEFBA4D9}" destId="{89718F30-B8BA-4308-A877-6D3B9C85CE3B}" srcOrd="1" destOrd="0" parTransId="{55FB81DF-3FB0-490C-AC1D-C8CED777950D}" sibTransId="{3601481D-FCF1-4E1A-992B-F4FFF14A65D3}"/>
    <dgm:cxn modelId="{B9117B06-B9F1-40B5-979F-9DB720FB3479}" type="presOf" srcId="{61E0E6B6-82DF-4E71-9588-20511E519497}" destId="{2C9AC917-858A-4126-9CFC-E343287BAA34}" srcOrd="0" destOrd="0" presId="urn:microsoft.com/office/officeart/2005/8/layout/cycle3"/>
    <dgm:cxn modelId="{06B21F94-9A52-48A4-96C0-721FB736F1E3}" type="presOf" srcId="{9CE64CA6-86AB-4A4C-84D5-7AC80CA624C6}" destId="{E0DBFC2B-9B31-445C-8C9B-92C9EF093E5B}" srcOrd="0" destOrd="0" presId="urn:microsoft.com/office/officeart/2005/8/layout/cycle3"/>
    <dgm:cxn modelId="{FC26CB8C-38F4-4453-B8FC-8F7DD4DB8DBD}" srcId="{52DEA8B1-F511-4921-9BE5-F78BFEFBA4D9}" destId="{7A0D861D-3D62-4546-A473-CC701739C2DF}" srcOrd="3" destOrd="0" parTransId="{A6E52DBE-7426-41CB-A528-B92070BC565D}" sibTransId="{0DF4E1A1-A908-45B4-8162-3B17EBAB9DF9}"/>
    <dgm:cxn modelId="{E38AB2A6-8DA3-49F3-8269-E2CFC0EFA5AE}" type="presOf" srcId="{7A0D861D-3D62-4546-A473-CC701739C2DF}" destId="{C59B7007-8DF3-4FF0-BE91-D380D09EDA7B}" srcOrd="0" destOrd="0" presId="urn:microsoft.com/office/officeart/2005/8/layout/cycle3"/>
    <dgm:cxn modelId="{D23AA7DE-93B4-4861-B1B2-BC485CB0220E}" type="presOf" srcId="{4164EE42-DA61-465A-B38F-D8572ABFC665}" destId="{5E2BA81C-5947-4798-B277-609CA035501E}" srcOrd="0" destOrd="0" presId="urn:microsoft.com/office/officeart/2005/8/layout/cycle3"/>
    <dgm:cxn modelId="{C6422A0F-A348-4C44-834C-13275296FAF9}" srcId="{52DEA8B1-F511-4921-9BE5-F78BFEFBA4D9}" destId="{4164EE42-DA61-465A-B38F-D8572ABFC665}" srcOrd="0" destOrd="0" parTransId="{81F1D00D-D6D6-4A78-B45D-80BA3CD2B141}" sibTransId="{61E0E6B6-82DF-4E71-9588-20511E519497}"/>
    <dgm:cxn modelId="{5AFF4362-E44C-44AC-BCF2-288B581AD737}" type="presOf" srcId="{52DEA8B1-F511-4921-9BE5-F78BFEFBA4D9}" destId="{6B7CB1D0-5D1B-4051-ACD8-D7C4E729782E}" srcOrd="0" destOrd="0" presId="urn:microsoft.com/office/officeart/2005/8/layout/cycle3"/>
    <dgm:cxn modelId="{3CB2BA01-E4E0-4335-9CBA-CD82FE420F17}" srcId="{52DEA8B1-F511-4921-9BE5-F78BFEFBA4D9}" destId="{76A0D61A-C608-4D3B-AFC7-B64A7765D4CE}" srcOrd="4" destOrd="0" parTransId="{EF2784E8-13C4-474D-AC8B-4535559A251E}" sibTransId="{30CCB899-401E-4579-B6F7-E71FCCDBED90}"/>
    <dgm:cxn modelId="{DD30FD30-D4C7-4027-A11E-539C34F99B62}" type="presOf" srcId="{89718F30-B8BA-4308-A877-6D3B9C85CE3B}" destId="{B833FC09-27C9-424A-BBB2-AE8E9E11246C}" srcOrd="0" destOrd="0" presId="urn:microsoft.com/office/officeart/2005/8/layout/cycle3"/>
    <dgm:cxn modelId="{4148B72D-B78E-4742-B3F4-5B60961717B7}" srcId="{52DEA8B1-F511-4921-9BE5-F78BFEFBA4D9}" destId="{9CE64CA6-86AB-4A4C-84D5-7AC80CA624C6}" srcOrd="2" destOrd="0" parTransId="{F0FEC01A-9A28-4791-AD41-033BC056E5B5}" sibTransId="{EFEA64F9-79D1-408C-B0E1-50B95C214FB9}"/>
    <dgm:cxn modelId="{2D0B6ED6-1CE2-4C8D-A824-5CC2B488BBE8}" type="presOf" srcId="{76A0D61A-C608-4D3B-AFC7-B64A7765D4CE}" destId="{37A2591A-44D7-4F66-B49D-49D7587CEA71}" srcOrd="0" destOrd="0" presId="urn:microsoft.com/office/officeart/2005/8/layout/cycle3"/>
    <dgm:cxn modelId="{35BB9CEC-C46C-4D04-84FE-3A12BE51BCEE}" type="presParOf" srcId="{6B7CB1D0-5D1B-4051-ACD8-D7C4E729782E}" destId="{DC9F7335-1AEF-475C-B731-DD83D765EC03}" srcOrd="0" destOrd="0" presId="urn:microsoft.com/office/officeart/2005/8/layout/cycle3"/>
    <dgm:cxn modelId="{949ABF62-FE56-4369-BC91-A6FBC1367D98}" type="presParOf" srcId="{DC9F7335-1AEF-475C-B731-DD83D765EC03}" destId="{5E2BA81C-5947-4798-B277-609CA035501E}" srcOrd="0" destOrd="0" presId="urn:microsoft.com/office/officeart/2005/8/layout/cycle3"/>
    <dgm:cxn modelId="{AF6C051A-5C61-407E-BB96-7DA341404A9D}" type="presParOf" srcId="{DC9F7335-1AEF-475C-B731-DD83D765EC03}" destId="{2C9AC917-858A-4126-9CFC-E343287BAA34}" srcOrd="1" destOrd="0" presId="urn:microsoft.com/office/officeart/2005/8/layout/cycle3"/>
    <dgm:cxn modelId="{748A976B-9897-4C18-AA68-CA15CCAC5DBD}" type="presParOf" srcId="{DC9F7335-1AEF-475C-B731-DD83D765EC03}" destId="{B833FC09-27C9-424A-BBB2-AE8E9E11246C}" srcOrd="2" destOrd="0" presId="urn:microsoft.com/office/officeart/2005/8/layout/cycle3"/>
    <dgm:cxn modelId="{89B08D4B-65E0-4419-95D8-062CE14DC9FB}" type="presParOf" srcId="{DC9F7335-1AEF-475C-B731-DD83D765EC03}" destId="{E0DBFC2B-9B31-445C-8C9B-92C9EF093E5B}" srcOrd="3" destOrd="0" presId="urn:microsoft.com/office/officeart/2005/8/layout/cycle3"/>
    <dgm:cxn modelId="{5286C94A-671B-4006-8F44-6FA41FB3F27C}" type="presParOf" srcId="{DC9F7335-1AEF-475C-B731-DD83D765EC03}" destId="{C59B7007-8DF3-4FF0-BE91-D380D09EDA7B}" srcOrd="4" destOrd="0" presId="urn:microsoft.com/office/officeart/2005/8/layout/cycle3"/>
    <dgm:cxn modelId="{3276FE89-4555-42BE-9E3F-FD4FCED968E1}" type="presParOf" srcId="{DC9F7335-1AEF-475C-B731-DD83D765EC03}" destId="{37A2591A-44D7-4F66-B49D-49D7587CEA71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1EF91D-EAB4-4F85-8298-94CD4350B371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A598336A-3FEF-4619-AF06-C5931E24E5B2}">
      <dgm:prSet/>
      <dgm:spPr/>
      <dgm:t>
        <a:bodyPr/>
        <a:lstStyle/>
        <a:p>
          <a:pPr rtl="0"/>
          <a:r>
            <a:rPr lang="es-ES" b="1" baseline="0" dirty="0" smtClean="0"/>
            <a:t>I. Introducción</a:t>
          </a:r>
          <a:endParaRPr lang="en-US" dirty="0"/>
        </a:p>
      </dgm:t>
    </dgm:pt>
    <dgm:pt modelId="{698DCC59-1B5D-4DFE-B767-75F2561A1C63}" type="parTrans" cxnId="{437DE7A1-C4E7-4A3C-A8B1-2EFD3D0E664E}">
      <dgm:prSet/>
      <dgm:spPr/>
      <dgm:t>
        <a:bodyPr/>
        <a:lstStyle/>
        <a:p>
          <a:endParaRPr lang="en-US"/>
        </a:p>
      </dgm:t>
    </dgm:pt>
    <dgm:pt modelId="{536AD5E7-5122-4521-B783-F63F0875F62C}" type="sibTrans" cxnId="{437DE7A1-C4E7-4A3C-A8B1-2EFD3D0E664E}">
      <dgm:prSet/>
      <dgm:spPr/>
      <dgm:t>
        <a:bodyPr/>
        <a:lstStyle/>
        <a:p>
          <a:endParaRPr lang="en-US"/>
        </a:p>
      </dgm:t>
    </dgm:pt>
    <dgm:pt modelId="{A41C23B9-8A3D-4AA4-810B-814F24F7DA86}" type="pres">
      <dgm:prSet presAssocID="{B51EF91D-EAB4-4F85-8298-94CD4350B3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B83240-3253-4624-82DA-3A1FA15A2007}" type="pres">
      <dgm:prSet presAssocID="{A598336A-3FEF-4619-AF06-C5931E24E5B2}" presName="parentText" presStyleLbl="node1" presStyleIdx="0" presStyleCnt="1" custLinFactNeighborX="-9917" custLinFactNeighborY="497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68D476-F851-4A7E-89AF-CCC0BF0F55B8}" type="presOf" srcId="{B51EF91D-EAB4-4F85-8298-94CD4350B371}" destId="{A41C23B9-8A3D-4AA4-810B-814F24F7DA86}" srcOrd="0" destOrd="0" presId="urn:microsoft.com/office/officeart/2005/8/layout/vList2"/>
    <dgm:cxn modelId="{437DE7A1-C4E7-4A3C-A8B1-2EFD3D0E664E}" srcId="{B51EF91D-EAB4-4F85-8298-94CD4350B371}" destId="{A598336A-3FEF-4619-AF06-C5931E24E5B2}" srcOrd="0" destOrd="0" parTransId="{698DCC59-1B5D-4DFE-B767-75F2561A1C63}" sibTransId="{536AD5E7-5122-4521-B783-F63F0875F62C}"/>
    <dgm:cxn modelId="{EB45FFB1-367C-4FF6-ACC0-45B4796CCCAD}" type="presOf" srcId="{A598336A-3FEF-4619-AF06-C5931E24E5B2}" destId="{5AB83240-3253-4624-82DA-3A1FA15A2007}" srcOrd="0" destOrd="0" presId="urn:microsoft.com/office/officeart/2005/8/layout/vList2"/>
    <dgm:cxn modelId="{FEDD7C19-71C7-4B3A-B7A2-F27059706152}" type="presParOf" srcId="{A41C23B9-8A3D-4AA4-810B-814F24F7DA86}" destId="{5AB83240-3253-4624-82DA-3A1FA15A20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06CB2B-56A7-4B2C-BE89-C4ABC23397F1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72343989-2C3A-4181-BDCE-F213A3173B6C}">
      <dgm:prSet custT="1"/>
      <dgm:spPr/>
      <dgm:t>
        <a:bodyPr/>
        <a:lstStyle/>
        <a:p>
          <a:pPr algn="ctr" rtl="0"/>
          <a:r>
            <a:rPr lang="es-ES" sz="1600" b="1" baseline="0" dirty="0" smtClean="0"/>
            <a:t>Elementos hipersustentadores</a:t>
          </a:r>
          <a:endParaRPr lang="en-US" sz="1600" b="1" dirty="0"/>
        </a:p>
      </dgm:t>
    </dgm:pt>
    <dgm:pt modelId="{F6C28A12-4A04-4728-BDBE-F3B7AB083330}" type="parTrans" cxnId="{F1C0C6CB-3D36-4C64-BA76-DE675A071C3D}">
      <dgm:prSet/>
      <dgm:spPr/>
      <dgm:t>
        <a:bodyPr/>
        <a:lstStyle/>
        <a:p>
          <a:endParaRPr lang="en-US"/>
        </a:p>
      </dgm:t>
    </dgm:pt>
    <dgm:pt modelId="{5669DF43-3793-46DD-B5F7-8C8A675B019E}" type="sibTrans" cxnId="{F1C0C6CB-3D36-4C64-BA76-DE675A071C3D}">
      <dgm:prSet/>
      <dgm:spPr/>
      <dgm:t>
        <a:bodyPr/>
        <a:lstStyle/>
        <a:p>
          <a:endParaRPr lang="en-US"/>
        </a:p>
      </dgm:t>
    </dgm:pt>
    <dgm:pt modelId="{83636F66-E65A-4E74-ABDB-C93DE6194776}">
      <dgm:prSet/>
      <dgm:spPr/>
      <dgm:t>
        <a:bodyPr/>
        <a:lstStyle/>
        <a:p>
          <a:pPr rtl="0"/>
          <a:r>
            <a:rPr lang="es-ES" b="1" baseline="0" dirty="0" smtClean="0"/>
            <a:t>Definición</a:t>
          </a:r>
          <a:r>
            <a:rPr lang="es-ES" baseline="0" dirty="0" smtClean="0"/>
            <a:t>: Aumento del C</a:t>
          </a:r>
          <a:r>
            <a:rPr lang="es-ES" baseline="-25000" dirty="0" smtClean="0"/>
            <a:t>L</a:t>
          </a:r>
          <a:r>
            <a:rPr lang="es-ES" baseline="0" dirty="0" smtClean="0"/>
            <a:t> en fases de despegue, aproximación y aterrizaje. Normalmente, también aumentan el C</a:t>
          </a:r>
          <a:r>
            <a:rPr lang="es-ES" baseline="-25000" dirty="0" smtClean="0"/>
            <a:t>D</a:t>
          </a:r>
          <a:r>
            <a:rPr lang="es-ES" baseline="0" dirty="0" smtClean="0"/>
            <a:t>.</a:t>
          </a:r>
          <a:endParaRPr lang="en-US" dirty="0"/>
        </a:p>
      </dgm:t>
    </dgm:pt>
    <dgm:pt modelId="{D093DB62-B999-40FC-93B7-95D1A7FDE176}" type="parTrans" cxnId="{F4975110-B269-45C9-951B-3D647523A164}">
      <dgm:prSet/>
      <dgm:spPr/>
      <dgm:t>
        <a:bodyPr/>
        <a:lstStyle/>
        <a:p>
          <a:endParaRPr lang="en-US"/>
        </a:p>
      </dgm:t>
    </dgm:pt>
    <dgm:pt modelId="{6D303857-CD6C-4C22-BA16-E4088E0EDA7C}" type="sibTrans" cxnId="{F4975110-B269-45C9-951B-3D647523A164}">
      <dgm:prSet/>
      <dgm:spPr/>
      <dgm:t>
        <a:bodyPr/>
        <a:lstStyle/>
        <a:p>
          <a:endParaRPr lang="en-US"/>
        </a:p>
      </dgm:t>
    </dgm:pt>
    <dgm:pt modelId="{69CBEA30-D772-4655-8E85-32CE10AE5F61}">
      <dgm:prSet/>
      <dgm:spPr/>
      <dgm:t>
        <a:bodyPr/>
        <a:lstStyle/>
        <a:p>
          <a:pPr rtl="0"/>
          <a:r>
            <a:rPr lang="es-ES" baseline="0" smtClean="0"/>
            <a:t>Se consigue mediante:</a:t>
          </a:r>
          <a:endParaRPr lang="en-US"/>
        </a:p>
      </dgm:t>
    </dgm:pt>
    <dgm:pt modelId="{04D062EB-D283-423F-B52F-8CB169FC289D}" type="parTrans" cxnId="{E6EB402A-B3EC-4D29-B1FA-3C1758DEFDAF}">
      <dgm:prSet/>
      <dgm:spPr/>
      <dgm:t>
        <a:bodyPr/>
        <a:lstStyle/>
        <a:p>
          <a:endParaRPr lang="en-US"/>
        </a:p>
      </dgm:t>
    </dgm:pt>
    <dgm:pt modelId="{1703B665-CC8A-413C-BC0E-7E3118072A9B}" type="sibTrans" cxnId="{E6EB402A-B3EC-4D29-B1FA-3C1758DEFDAF}">
      <dgm:prSet/>
      <dgm:spPr/>
      <dgm:t>
        <a:bodyPr/>
        <a:lstStyle/>
        <a:p>
          <a:endParaRPr lang="en-US"/>
        </a:p>
      </dgm:t>
    </dgm:pt>
    <dgm:pt modelId="{B4E8E3E3-B669-477B-B9E1-25644CB437F9}">
      <dgm:prSet/>
      <dgm:spPr/>
      <dgm:t>
        <a:bodyPr/>
        <a:lstStyle/>
        <a:p>
          <a:pPr rtl="0"/>
          <a:r>
            <a:rPr lang="es-ES" baseline="0" smtClean="0"/>
            <a:t>- El aumento de la curvatura del perfil.</a:t>
          </a:r>
          <a:endParaRPr lang="en-US"/>
        </a:p>
      </dgm:t>
    </dgm:pt>
    <dgm:pt modelId="{E7A83F9A-3F49-4612-9F83-8B83A8CD86D9}" type="parTrans" cxnId="{4157CA62-5791-4E56-BEF9-47F7B86B675A}">
      <dgm:prSet/>
      <dgm:spPr/>
      <dgm:t>
        <a:bodyPr/>
        <a:lstStyle/>
        <a:p>
          <a:endParaRPr lang="en-US"/>
        </a:p>
      </dgm:t>
    </dgm:pt>
    <dgm:pt modelId="{903BD541-A057-4271-960F-3A6CB198B282}" type="sibTrans" cxnId="{4157CA62-5791-4E56-BEF9-47F7B86B675A}">
      <dgm:prSet/>
      <dgm:spPr/>
      <dgm:t>
        <a:bodyPr/>
        <a:lstStyle/>
        <a:p>
          <a:endParaRPr lang="en-US"/>
        </a:p>
      </dgm:t>
    </dgm:pt>
    <dgm:pt modelId="{B2488A11-9AA8-4FAA-87DF-907BE457874A}">
      <dgm:prSet/>
      <dgm:spPr/>
      <dgm:t>
        <a:bodyPr/>
        <a:lstStyle/>
        <a:p>
          <a:pPr rtl="0"/>
          <a:r>
            <a:rPr lang="es-ES" baseline="0" smtClean="0"/>
            <a:t>- El aumento de la superficie del ala.</a:t>
          </a:r>
          <a:endParaRPr lang="en-US"/>
        </a:p>
      </dgm:t>
    </dgm:pt>
    <dgm:pt modelId="{E404C477-4AB0-4F08-A0A6-6D298BD23710}" type="parTrans" cxnId="{78CBCAA3-FC79-4ED6-AB92-AF5B7B54846B}">
      <dgm:prSet/>
      <dgm:spPr/>
      <dgm:t>
        <a:bodyPr/>
        <a:lstStyle/>
        <a:p>
          <a:endParaRPr lang="en-US"/>
        </a:p>
      </dgm:t>
    </dgm:pt>
    <dgm:pt modelId="{364BC91A-3C4A-43D2-AD81-AB491C84A6AA}" type="sibTrans" cxnId="{78CBCAA3-FC79-4ED6-AB92-AF5B7B54846B}">
      <dgm:prSet/>
      <dgm:spPr/>
      <dgm:t>
        <a:bodyPr/>
        <a:lstStyle/>
        <a:p>
          <a:endParaRPr lang="en-US"/>
        </a:p>
      </dgm:t>
    </dgm:pt>
    <dgm:pt modelId="{E3A9CFD7-F9B5-4C11-8E7A-AB48C19B5349}">
      <dgm:prSet/>
      <dgm:spPr/>
      <dgm:t>
        <a:bodyPr/>
        <a:lstStyle/>
        <a:p>
          <a:pPr rtl="0"/>
          <a:r>
            <a:rPr lang="es-ES" baseline="0" smtClean="0"/>
            <a:t>- Controlando la capa límite</a:t>
          </a:r>
          <a:endParaRPr lang="en-US"/>
        </a:p>
      </dgm:t>
    </dgm:pt>
    <dgm:pt modelId="{32554F9C-5DEB-41DA-809A-CE66308DDD57}" type="parTrans" cxnId="{3B6110CA-AF4F-4B0F-8115-DEEE3EE45487}">
      <dgm:prSet/>
      <dgm:spPr/>
      <dgm:t>
        <a:bodyPr/>
        <a:lstStyle/>
        <a:p>
          <a:endParaRPr lang="en-US"/>
        </a:p>
      </dgm:t>
    </dgm:pt>
    <dgm:pt modelId="{D8FCE419-D1C2-4186-BA79-FD1315EBA58A}" type="sibTrans" cxnId="{3B6110CA-AF4F-4B0F-8115-DEEE3EE45487}">
      <dgm:prSet/>
      <dgm:spPr/>
      <dgm:t>
        <a:bodyPr/>
        <a:lstStyle/>
        <a:p>
          <a:endParaRPr lang="en-US"/>
        </a:p>
      </dgm:t>
    </dgm:pt>
    <dgm:pt modelId="{18C3A2D1-52D8-4C72-9918-68A25EC94ACF}" type="pres">
      <dgm:prSet presAssocID="{7B06CB2B-56A7-4B2C-BE89-C4ABC23397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7193BA-A105-4813-BC01-3F6CC6381B0A}" type="pres">
      <dgm:prSet presAssocID="{72343989-2C3A-4181-BDCE-F213A3173B6C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7CBDE3-71E8-40E3-A4D4-D38DC650325B}" type="pres">
      <dgm:prSet presAssocID="{5669DF43-3793-46DD-B5F7-8C8A675B019E}" presName="spacer" presStyleCnt="0"/>
      <dgm:spPr/>
    </dgm:pt>
    <dgm:pt modelId="{A668005D-6ACC-4178-991E-869948038AC1}" type="pres">
      <dgm:prSet presAssocID="{83636F66-E65A-4E74-ABDB-C93DE6194776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61F58B-1074-4148-989E-B7758A27A172}" type="pres">
      <dgm:prSet presAssocID="{6D303857-CD6C-4C22-BA16-E4088E0EDA7C}" presName="spacer" presStyleCnt="0"/>
      <dgm:spPr/>
    </dgm:pt>
    <dgm:pt modelId="{773BD13B-4944-4553-8541-AF40DDF561FF}" type="pres">
      <dgm:prSet presAssocID="{69CBEA30-D772-4655-8E85-32CE10AE5F61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ACAC0-27E5-475F-86C9-5530FA2A3F50}" type="pres">
      <dgm:prSet presAssocID="{1703B665-CC8A-413C-BC0E-7E3118072A9B}" presName="spacer" presStyleCnt="0"/>
      <dgm:spPr/>
    </dgm:pt>
    <dgm:pt modelId="{D7252FC2-F9BF-48B2-A822-72D0F7D15BF3}" type="pres">
      <dgm:prSet presAssocID="{B4E8E3E3-B669-477B-B9E1-25644CB437F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CD2BE8-8160-453C-8586-25A28762624D}" type="pres">
      <dgm:prSet presAssocID="{903BD541-A057-4271-960F-3A6CB198B282}" presName="spacer" presStyleCnt="0"/>
      <dgm:spPr/>
    </dgm:pt>
    <dgm:pt modelId="{0D234840-EA53-4BAE-A079-54B1BA4211C9}" type="pres">
      <dgm:prSet presAssocID="{B2488A11-9AA8-4FAA-87DF-907BE457874A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3F14BD-A660-4C78-8C08-EEC01BF3F707}" type="pres">
      <dgm:prSet presAssocID="{364BC91A-3C4A-43D2-AD81-AB491C84A6AA}" presName="spacer" presStyleCnt="0"/>
      <dgm:spPr/>
    </dgm:pt>
    <dgm:pt modelId="{F687CB65-4159-4005-B6FB-AC414145024B}" type="pres">
      <dgm:prSet presAssocID="{E3A9CFD7-F9B5-4C11-8E7A-AB48C19B5349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17D248-D862-4ECA-831F-11E4CACEC70E}" type="presOf" srcId="{B4E8E3E3-B669-477B-B9E1-25644CB437F9}" destId="{D7252FC2-F9BF-48B2-A822-72D0F7D15BF3}" srcOrd="0" destOrd="0" presId="urn:microsoft.com/office/officeart/2005/8/layout/vList2"/>
    <dgm:cxn modelId="{0D31706C-684A-4FDA-AF89-283C8B2443B6}" type="presOf" srcId="{83636F66-E65A-4E74-ABDB-C93DE6194776}" destId="{A668005D-6ACC-4178-991E-869948038AC1}" srcOrd="0" destOrd="0" presId="urn:microsoft.com/office/officeart/2005/8/layout/vList2"/>
    <dgm:cxn modelId="{FEA3D141-CB90-4A49-89C4-FC99841D8E3B}" type="presOf" srcId="{72343989-2C3A-4181-BDCE-F213A3173B6C}" destId="{447193BA-A105-4813-BC01-3F6CC6381B0A}" srcOrd="0" destOrd="0" presId="urn:microsoft.com/office/officeart/2005/8/layout/vList2"/>
    <dgm:cxn modelId="{F4975110-B269-45C9-951B-3D647523A164}" srcId="{7B06CB2B-56A7-4B2C-BE89-C4ABC23397F1}" destId="{83636F66-E65A-4E74-ABDB-C93DE6194776}" srcOrd="1" destOrd="0" parTransId="{D093DB62-B999-40FC-93B7-95D1A7FDE176}" sibTransId="{6D303857-CD6C-4C22-BA16-E4088E0EDA7C}"/>
    <dgm:cxn modelId="{6B6945A8-883D-4CF6-BD5A-EE2BE17BFBD0}" type="presOf" srcId="{69CBEA30-D772-4655-8E85-32CE10AE5F61}" destId="{773BD13B-4944-4553-8541-AF40DDF561FF}" srcOrd="0" destOrd="0" presId="urn:microsoft.com/office/officeart/2005/8/layout/vList2"/>
    <dgm:cxn modelId="{471AF638-09CA-4586-97B4-6B0BE13DB4B7}" type="presOf" srcId="{E3A9CFD7-F9B5-4C11-8E7A-AB48C19B5349}" destId="{F687CB65-4159-4005-B6FB-AC414145024B}" srcOrd="0" destOrd="0" presId="urn:microsoft.com/office/officeart/2005/8/layout/vList2"/>
    <dgm:cxn modelId="{4157CA62-5791-4E56-BEF9-47F7B86B675A}" srcId="{7B06CB2B-56A7-4B2C-BE89-C4ABC23397F1}" destId="{B4E8E3E3-B669-477B-B9E1-25644CB437F9}" srcOrd="3" destOrd="0" parTransId="{E7A83F9A-3F49-4612-9F83-8B83A8CD86D9}" sibTransId="{903BD541-A057-4271-960F-3A6CB198B282}"/>
    <dgm:cxn modelId="{78CBCAA3-FC79-4ED6-AB92-AF5B7B54846B}" srcId="{7B06CB2B-56A7-4B2C-BE89-C4ABC23397F1}" destId="{B2488A11-9AA8-4FAA-87DF-907BE457874A}" srcOrd="4" destOrd="0" parTransId="{E404C477-4AB0-4F08-A0A6-6D298BD23710}" sibTransId="{364BC91A-3C4A-43D2-AD81-AB491C84A6AA}"/>
    <dgm:cxn modelId="{E6EB402A-B3EC-4D29-B1FA-3C1758DEFDAF}" srcId="{7B06CB2B-56A7-4B2C-BE89-C4ABC23397F1}" destId="{69CBEA30-D772-4655-8E85-32CE10AE5F61}" srcOrd="2" destOrd="0" parTransId="{04D062EB-D283-423F-B52F-8CB169FC289D}" sibTransId="{1703B665-CC8A-413C-BC0E-7E3118072A9B}"/>
    <dgm:cxn modelId="{1FE5D182-1108-414A-AE67-C1D4E78BE664}" type="presOf" srcId="{B2488A11-9AA8-4FAA-87DF-907BE457874A}" destId="{0D234840-EA53-4BAE-A079-54B1BA4211C9}" srcOrd="0" destOrd="0" presId="urn:microsoft.com/office/officeart/2005/8/layout/vList2"/>
    <dgm:cxn modelId="{AF8F816E-CE45-479C-891A-F0EF623B811D}" type="presOf" srcId="{7B06CB2B-56A7-4B2C-BE89-C4ABC23397F1}" destId="{18C3A2D1-52D8-4C72-9918-68A25EC94ACF}" srcOrd="0" destOrd="0" presId="urn:microsoft.com/office/officeart/2005/8/layout/vList2"/>
    <dgm:cxn modelId="{F1C0C6CB-3D36-4C64-BA76-DE675A071C3D}" srcId="{7B06CB2B-56A7-4B2C-BE89-C4ABC23397F1}" destId="{72343989-2C3A-4181-BDCE-F213A3173B6C}" srcOrd="0" destOrd="0" parTransId="{F6C28A12-4A04-4728-BDBE-F3B7AB083330}" sibTransId="{5669DF43-3793-46DD-B5F7-8C8A675B019E}"/>
    <dgm:cxn modelId="{3B6110CA-AF4F-4B0F-8115-DEEE3EE45487}" srcId="{7B06CB2B-56A7-4B2C-BE89-C4ABC23397F1}" destId="{E3A9CFD7-F9B5-4C11-8E7A-AB48C19B5349}" srcOrd="5" destOrd="0" parTransId="{32554F9C-5DEB-41DA-809A-CE66308DDD57}" sibTransId="{D8FCE419-D1C2-4186-BA79-FD1315EBA58A}"/>
    <dgm:cxn modelId="{01226890-C448-49D1-A1C6-2AC9D3BBD398}" type="presParOf" srcId="{18C3A2D1-52D8-4C72-9918-68A25EC94ACF}" destId="{447193BA-A105-4813-BC01-3F6CC6381B0A}" srcOrd="0" destOrd="0" presId="urn:microsoft.com/office/officeart/2005/8/layout/vList2"/>
    <dgm:cxn modelId="{972449E8-5A8C-464E-B73F-F04AC47CF1FE}" type="presParOf" srcId="{18C3A2D1-52D8-4C72-9918-68A25EC94ACF}" destId="{827CBDE3-71E8-40E3-A4D4-D38DC650325B}" srcOrd="1" destOrd="0" presId="urn:microsoft.com/office/officeart/2005/8/layout/vList2"/>
    <dgm:cxn modelId="{77E8A047-C2F9-45C0-B9B2-BC8AC8E309A0}" type="presParOf" srcId="{18C3A2D1-52D8-4C72-9918-68A25EC94ACF}" destId="{A668005D-6ACC-4178-991E-869948038AC1}" srcOrd="2" destOrd="0" presId="urn:microsoft.com/office/officeart/2005/8/layout/vList2"/>
    <dgm:cxn modelId="{9EBB00A5-9EDA-40BF-A9B3-1BB4A6FCA738}" type="presParOf" srcId="{18C3A2D1-52D8-4C72-9918-68A25EC94ACF}" destId="{ED61F58B-1074-4148-989E-B7758A27A172}" srcOrd="3" destOrd="0" presId="urn:microsoft.com/office/officeart/2005/8/layout/vList2"/>
    <dgm:cxn modelId="{623F4B13-E649-4F12-8602-E1F98FB1D0F6}" type="presParOf" srcId="{18C3A2D1-52D8-4C72-9918-68A25EC94ACF}" destId="{773BD13B-4944-4553-8541-AF40DDF561FF}" srcOrd="4" destOrd="0" presId="urn:microsoft.com/office/officeart/2005/8/layout/vList2"/>
    <dgm:cxn modelId="{BED6EB92-26B2-47F7-9DD7-46D6512F5755}" type="presParOf" srcId="{18C3A2D1-52D8-4C72-9918-68A25EC94ACF}" destId="{CDBACAC0-27E5-475F-86C9-5530FA2A3F50}" srcOrd="5" destOrd="0" presId="urn:microsoft.com/office/officeart/2005/8/layout/vList2"/>
    <dgm:cxn modelId="{52241162-2EAF-4D67-9E09-9279D46DE8FB}" type="presParOf" srcId="{18C3A2D1-52D8-4C72-9918-68A25EC94ACF}" destId="{D7252FC2-F9BF-48B2-A822-72D0F7D15BF3}" srcOrd="6" destOrd="0" presId="urn:microsoft.com/office/officeart/2005/8/layout/vList2"/>
    <dgm:cxn modelId="{3B20848F-23EE-4CB5-B119-0B1A135564E5}" type="presParOf" srcId="{18C3A2D1-52D8-4C72-9918-68A25EC94ACF}" destId="{ACCD2BE8-8160-453C-8586-25A28762624D}" srcOrd="7" destOrd="0" presId="urn:microsoft.com/office/officeart/2005/8/layout/vList2"/>
    <dgm:cxn modelId="{8ABC3378-E735-42EB-A9EE-9375386D73CE}" type="presParOf" srcId="{18C3A2D1-52D8-4C72-9918-68A25EC94ACF}" destId="{0D234840-EA53-4BAE-A079-54B1BA4211C9}" srcOrd="8" destOrd="0" presId="urn:microsoft.com/office/officeart/2005/8/layout/vList2"/>
    <dgm:cxn modelId="{972E8220-C562-4BA5-B72E-F5650658C1BF}" type="presParOf" srcId="{18C3A2D1-52D8-4C72-9918-68A25EC94ACF}" destId="{4D3F14BD-A660-4C78-8C08-EEC01BF3F707}" srcOrd="9" destOrd="0" presId="urn:microsoft.com/office/officeart/2005/8/layout/vList2"/>
    <dgm:cxn modelId="{9B61DD0E-7498-4D62-8718-B6046A337524}" type="presParOf" srcId="{18C3A2D1-52D8-4C72-9918-68A25EC94ACF}" destId="{F687CB65-4159-4005-B6FB-AC414145024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51EF91D-EAB4-4F85-8298-94CD4350B371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A598336A-3FEF-4619-AF06-C5931E24E5B2}">
      <dgm:prSet/>
      <dgm:spPr/>
      <dgm:t>
        <a:bodyPr/>
        <a:lstStyle/>
        <a:p>
          <a:pPr rtl="0"/>
          <a:r>
            <a:rPr lang="es-ES" b="1" baseline="0" dirty="0" smtClean="0"/>
            <a:t>I. Introducción</a:t>
          </a:r>
          <a:endParaRPr lang="en-US" dirty="0"/>
        </a:p>
      </dgm:t>
    </dgm:pt>
    <dgm:pt modelId="{698DCC59-1B5D-4DFE-B767-75F2561A1C63}" type="parTrans" cxnId="{437DE7A1-C4E7-4A3C-A8B1-2EFD3D0E664E}">
      <dgm:prSet/>
      <dgm:spPr/>
      <dgm:t>
        <a:bodyPr/>
        <a:lstStyle/>
        <a:p>
          <a:endParaRPr lang="en-US"/>
        </a:p>
      </dgm:t>
    </dgm:pt>
    <dgm:pt modelId="{536AD5E7-5122-4521-B783-F63F0875F62C}" type="sibTrans" cxnId="{437DE7A1-C4E7-4A3C-A8B1-2EFD3D0E664E}">
      <dgm:prSet/>
      <dgm:spPr/>
      <dgm:t>
        <a:bodyPr/>
        <a:lstStyle/>
        <a:p>
          <a:endParaRPr lang="en-US"/>
        </a:p>
      </dgm:t>
    </dgm:pt>
    <dgm:pt modelId="{A41C23B9-8A3D-4AA4-810B-814F24F7DA86}" type="pres">
      <dgm:prSet presAssocID="{B51EF91D-EAB4-4F85-8298-94CD4350B3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B83240-3253-4624-82DA-3A1FA15A2007}" type="pres">
      <dgm:prSet presAssocID="{A598336A-3FEF-4619-AF06-C5931E24E5B2}" presName="parentText" presStyleLbl="node1" presStyleIdx="0" presStyleCnt="1" custLinFactNeighborX="-9917" custLinFactNeighborY="497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E9B8DD-E1A3-450F-B392-645C0586C9E3}" type="presOf" srcId="{A598336A-3FEF-4619-AF06-C5931E24E5B2}" destId="{5AB83240-3253-4624-82DA-3A1FA15A2007}" srcOrd="0" destOrd="0" presId="urn:microsoft.com/office/officeart/2005/8/layout/vList2"/>
    <dgm:cxn modelId="{437DE7A1-C4E7-4A3C-A8B1-2EFD3D0E664E}" srcId="{B51EF91D-EAB4-4F85-8298-94CD4350B371}" destId="{A598336A-3FEF-4619-AF06-C5931E24E5B2}" srcOrd="0" destOrd="0" parTransId="{698DCC59-1B5D-4DFE-B767-75F2561A1C63}" sibTransId="{536AD5E7-5122-4521-B783-F63F0875F62C}"/>
    <dgm:cxn modelId="{E5A10BD4-120A-493F-B5D2-8C903D4068AC}" type="presOf" srcId="{B51EF91D-EAB4-4F85-8298-94CD4350B371}" destId="{A41C23B9-8A3D-4AA4-810B-814F24F7DA86}" srcOrd="0" destOrd="0" presId="urn:microsoft.com/office/officeart/2005/8/layout/vList2"/>
    <dgm:cxn modelId="{1CCCBEA6-BB9F-4DAE-95A9-A59B9A9A3F57}" type="presParOf" srcId="{A41C23B9-8A3D-4AA4-810B-814F24F7DA86}" destId="{5AB83240-3253-4624-82DA-3A1FA15A20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BD1338-DB7E-4970-A7EB-78C328D3E89C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77B87194-A6A1-482F-82A3-EB6B4AC28741}">
      <dgm:prSet custT="1"/>
      <dgm:spPr/>
      <dgm:t>
        <a:bodyPr/>
        <a:lstStyle/>
        <a:p>
          <a:pPr algn="ctr" rtl="0"/>
          <a:r>
            <a:rPr lang="es-ES" sz="2000" b="1" baseline="0" dirty="0" smtClean="0"/>
            <a:t>Capa límite</a:t>
          </a:r>
          <a:endParaRPr lang="en-US" sz="2000" b="1" dirty="0"/>
        </a:p>
      </dgm:t>
    </dgm:pt>
    <dgm:pt modelId="{2CF0BE00-E054-4D5E-9FD9-64173FA59C54}" type="parTrans" cxnId="{9BA352F3-A3C1-4068-AF30-3B80B6470C27}">
      <dgm:prSet/>
      <dgm:spPr/>
      <dgm:t>
        <a:bodyPr/>
        <a:lstStyle/>
        <a:p>
          <a:endParaRPr lang="en-US"/>
        </a:p>
      </dgm:t>
    </dgm:pt>
    <dgm:pt modelId="{1E055BBC-9AEA-4E5D-B5DF-66F2F181165B}" type="sibTrans" cxnId="{9BA352F3-A3C1-4068-AF30-3B80B6470C27}">
      <dgm:prSet/>
      <dgm:spPr/>
      <dgm:t>
        <a:bodyPr/>
        <a:lstStyle/>
        <a:p>
          <a:endParaRPr lang="en-US"/>
        </a:p>
      </dgm:t>
    </dgm:pt>
    <dgm:pt modelId="{7764A3A8-1D13-4487-81B9-6A5251D3C98F}">
      <dgm:prSet/>
      <dgm:spPr/>
      <dgm:t>
        <a:bodyPr/>
        <a:lstStyle/>
        <a:p>
          <a:pPr rtl="0"/>
          <a:r>
            <a:rPr lang="es-ES" b="1" baseline="0" dirty="0" smtClean="0"/>
            <a:t>Definición</a:t>
          </a:r>
          <a:r>
            <a:rPr lang="es-ES" baseline="0" dirty="0" smtClean="0"/>
            <a:t>: Zona en el perfil alar dónde los efectos viscosos son importantes y existen grandes variaciones de velocidad.</a:t>
          </a:r>
          <a:endParaRPr lang="en-US" dirty="0"/>
        </a:p>
      </dgm:t>
    </dgm:pt>
    <dgm:pt modelId="{5C715A42-8954-420A-AD70-1F0D74D68185}" type="parTrans" cxnId="{659A59D4-F037-46CC-AA32-9612E7E028C4}">
      <dgm:prSet/>
      <dgm:spPr/>
      <dgm:t>
        <a:bodyPr/>
        <a:lstStyle/>
        <a:p>
          <a:endParaRPr lang="en-US"/>
        </a:p>
      </dgm:t>
    </dgm:pt>
    <dgm:pt modelId="{9AB144CC-25B0-476C-8AA0-85E3537298E6}" type="sibTrans" cxnId="{659A59D4-F037-46CC-AA32-9612E7E028C4}">
      <dgm:prSet/>
      <dgm:spPr/>
      <dgm:t>
        <a:bodyPr/>
        <a:lstStyle/>
        <a:p>
          <a:endParaRPr lang="en-US"/>
        </a:p>
      </dgm:t>
    </dgm:pt>
    <dgm:pt modelId="{80A1C25A-054E-4737-84B2-F7407EA952F5}" type="pres">
      <dgm:prSet presAssocID="{E1BD1338-DB7E-4970-A7EB-78C328D3E8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BD5C13-96F1-41F4-8437-1659AB4A6FAF}" type="pres">
      <dgm:prSet presAssocID="{77B87194-A6A1-482F-82A3-EB6B4AC2874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688375-1E49-4EBB-B6D4-E61F5DF79E41}" type="pres">
      <dgm:prSet presAssocID="{1E055BBC-9AEA-4E5D-B5DF-66F2F181165B}" presName="spacer" presStyleCnt="0"/>
      <dgm:spPr/>
    </dgm:pt>
    <dgm:pt modelId="{27724A45-320B-4197-A3C7-7EE84FD3E21D}" type="pres">
      <dgm:prSet presAssocID="{7764A3A8-1D13-4487-81B9-6A5251D3C98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9D4A72-BE5D-4ABB-BF5F-8B58A49ED092}" type="presOf" srcId="{7764A3A8-1D13-4487-81B9-6A5251D3C98F}" destId="{27724A45-320B-4197-A3C7-7EE84FD3E21D}" srcOrd="0" destOrd="0" presId="urn:microsoft.com/office/officeart/2005/8/layout/vList2"/>
    <dgm:cxn modelId="{9BA352F3-A3C1-4068-AF30-3B80B6470C27}" srcId="{E1BD1338-DB7E-4970-A7EB-78C328D3E89C}" destId="{77B87194-A6A1-482F-82A3-EB6B4AC28741}" srcOrd="0" destOrd="0" parTransId="{2CF0BE00-E054-4D5E-9FD9-64173FA59C54}" sibTransId="{1E055BBC-9AEA-4E5D-B5DF-66F2F181165B}"/>
    <dgm:cxn modelId="{659A59D4-F037-46CC-AA32-9612E7E028C4}" srcId="{E1BD1338-DB7E-4970-A7EB-78C328D3E89C}" destId="{7764A3A8-1D13-4487-81B9-6A5251D3C98F}" srcOrd="1" destOrd="0" parTransId="{5C715A42-8954-420A-AD70-1F0D74D68185}" sibTransId="{9AB144CC-25B0-476C-8AA0-85E3537298E6}"/>
    <dgm:cxn modelId="{C50E4CB0-F0EF-4668-A984-B4069CD3AFF4}" type="presOf" srcId="{77B87194-A6A1-482F-82A3-EB6B4AC28741}" destId="{CABD5C13-96F1-41F4-8437-1659AB4A6FAF}" srcOrd="0" destOrd="0" presId="urn:microsoft.com/office/officeart/2005/8/layout/vList2"/>
    <dgm:cxn modelId="{B41849CE-83C6-47D0-AA57-98C4326ACC47}" type="presOf" srcId="{E1BD1338-DB7E-4970-A7EB-78C328D3E89C}" destId="{80A1C25A-054E-4737-84B2-F7407EA952F5}" srcOrd="0" destOrd="0" presId="urn:microsoft.com/office/officeart/2005/8/layout/vList2"/>
    <dgm:cxn modelId="{50AB29B2-6062-4DAF-AA22-80544B992ECA}" type="presParOf" srcId="{80A1C25A-054E-4737-84B2-F7407EA952F5}" destId="{CABD5C13-96F1-41F4-8437-1659AB4A6FAF}" srcOrd="0" destOrd="0" presId="urn:microsoft.com/office/officeart/2005/8/layout/vList2"/>
    <dgm:cxn modelId="{7C744A7D-3022-4ECA-854D-DA7F23AF4E91}" type="presParOf" srcId="{80A1C25A-054E-4737-84B2-F7407EA952F5}" destId="{F5688375-1E49-4EBB-B6D4-E61F5DF79E41}" srcOrd="1" destOrd="0" presId="urn:microsoft.com/office/officeart/2005/8/layout/vList2"/>
    <dgm:cxn modelId="{EE929E75-06D2-47BD-A664-E8773EC8D136}" type="presParOf" srcId="{80A1C25A-054E-4737-84B2-F7407EA952F5}" destId="{27724A45-320B-4197-A3C7-7EE84FD3E21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51EF91D-EAB4-4F85-8298-94CD4350B371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A598336A-3FEF-4619-AF06-C5931E24E5B2}">
      <dgm:prSet/>
      <dgm:spPr/>
      <dgm:t>
        <a:bodyPr/>
        <a:lstStyle/>
        <a:p>
          <a:pPr rtl="0"/>
          <a:r>
            <a:rPr lang="es-ES" b="1" baseline="0" dirty="0" smtClean="0"/>
            <a:t>I. Introducción</a:t>
          </a:r>
          <a:endParaRPr lang="en-US" dirty="0"/>
        </a:p>
      </dgm:t>
    </dgm:pt>
    <dgm:pt modelId="{698DCC59-1B5D-4DFE-B767-75F2561A1C63}" type="parTrans" cxnId="{437DE7A1-C4E7-4A3C-A8B1-2EFD3D0E664E}">
      <dgm:prSet/>
      <dgm:spPr/>
      <dgm:t>
        <a:bodyPr/>
        <a:lstStyle/>
        <a:p>
          <a:endParaRPr lang="en-US"/>
        </a:p>
      </dgm:t>
    </dgm:pt>
    <dgm:pt modelId="{536AD5E7-5122-4521-B783-F63F0875F62C}" type="sibTrans" cxnId="{437DE7A1-C4E7-4A3C-A8B1-2EFD3D0E664E}">
      <dgm:prSet/>
      <dgm:spPr/>
      <dgm:t>
        <a:bodyPr/>
        <a:lstStyle/>
        <a:p>
          <a:endParaRPr lang="en-US"/>
        </a:p>
      </dgm:t>
    </dgm:pt>
    <dgm:pt modelId="{A41C23B9-8A3D-4AA4-810B-814F24F7DA86}" type="pres">
      <dgm:prSet presAssocID="{B51EF91D-EAB4-4F85-8298-94CD4350B3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B83240-3253-4624-82DA-3A1FA15A2007}" type="pres">
      <dgm:prSet presAssocID="{A598336A-3FEF-4619-AF06-C5931E24E5B2}" presName="parentText" presStyleLbl="node1" presStyleIdx="0" presStyleCnt="1" custLinFactNeighborX="-9917" custLinFactNeighborY="497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7DE7A1-C4E7-4A3C-A8B1-2EFD3D0E664E}" srcId="{B51EF91D-EAB4-4F85-8298-94CD4350B371}" destId="{A598336A-3FEF-4619-AF06-C5931E24E5B2}" srcOrd="0" destOrd="0" parTransId="{698DCC59-1B5D-4DFE-B767-75F2561A1C63}" sibTransId="{536AD5E7-5122-4521-B783-F63F0875F62C}"/>
    <dgm:cxn modelId="{C7250455-DE9C-4BC9-B13E-31646DB32C89}" type="presOf" srcId="{A598336A-3FEF-4619-AF06-C5931E24E5B2}" destId="{5AB83240-3253-4624-82DA-3A1FA15A2007}" srcOrd="0" destOrd="0" presId="urn:microsoft.com/office/officeart/2005/8/layout/vList2"/>
    <dgm:cxn modelId="{E826E669-1ADC-4CE9-87F0-7995C691B34A}" type="presOf" srcId="{B51EF91D-EAB4-4F85-8298-94CD4350B371}" destId="{A41C23B9-8A3D-4AA4-810B-814F24F7DA86}" srcOrd="0" destOrd="0" presId="urn:microsoft.com/office/officeart/2005/8/layout/vList2"/>
    <dgm:cxn modelId="{42ED74EF-24CA-492B-A3AD-1DE5F30019BD}" type="presParOf" srcId="{A41C23B9-8A3D-4AA4-810B-814F24F7DA86}" destId="{5AB83240-3253-4624-82DA-3A1FA15A20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E111E01-12BB-4F65-93D6-A96C6354B726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9905CE0B-D49C-4387-94FB-745A06CBCDC1}">
      <dgm:prSet custT="1"/>
      <dgm:spPr/>
      <dgm:t>
        <a:bodyPr/>
        <a:lstStyle/>
        <a:p>
          <a:pPr algn="ctr" rtl="0"/>
          <a:r>
            <a:rPr lang="es-ES" sz="1800" b="1" baseline="0" dirty="0" smtClean="0"/>
            <a:t>Perfil soplado</a:t>
          </a:r>
          <a:endParaRPr lang="en-US" sz="1800" b="1" dirty="0"/>
        </a:p>
      </dgm:t>
    </dgm:pt>
    <dgm:pt modelId="{AFFD9695-8CA6-43BD-9810-33AA8385AA2E}" type="parTrans" cxnId="{5F1280D8-C019-42BD-BB3E-A566B8CC1434}">
      <dgm:prSet/>
      <dgm:spPr/>
      <dgm:t>
        <a:bodyPr/>
        <a:lstStyle/>
        <a:p>
          <a:endParaRPr lang="en-US"/>
        </a:p>
      </dgm:t>
    </dgm:pt>
    <dgm:pt modelId="{5C50C4C9-77A2-452D-BFC2-DF7A5EDF20A3}" type="sibTrans" cxnId="{5F1280D8-C019-42BD-BB3E-A566B8CC1434}">
      <dgm:prSet/>
      <dgm:spPr/>
      <dgm:t>
        <a:bodyPr/>
        <a:lstStyle/>
        <a:p>
          <a:endParaRPr lang="en-US"/>
        </a:p>
      </dgm:t>
    </dgm:pt>
    <dgm:pt modelId="{B30428D7-C269-4F32-A566-45A3AD5BCCAD}">
      <dgm:prSet/>
      <dgm:spPr/>
      <dgm:t>
        <a:bodyPr/>
        <a:lstStyle/>
        <a:p>
          <a:pPr rtl="0"/>
          <a:r>
            <a:rPr lang="es-ES" b="1" baseline="0" dirty="0" smtClean="0"/>
            <a:t>Concepto</a:t>
          </a:r>
          <a:r>
            <a:rPr lang="es-ES" baseline="0" dirty="0" smtClean="0"/>
            <a:t>: Trata del aprovechamiento del efecto de la aceleración de la capa límite, mediante una geometría que proporcione dicho efecto.</a:t>
          </a:r>
          <a:endParaRPr lang="en-US" dirty="0"/>
        </a:p>
      </dgm:t>
    </dgm:pt>
    <dgm:pt modelId="{0397CFCA-26EA-4749-9B10-DCE0B58AD8A5}" type="parTrans" cxnId="{8564D851-9834-4530-A03C-631E4ADECE78}">
      <dgm:prSet/>
      <dgm:spPr/>
      <dgm:t>
        <a:bodyPr/>
        <a:lstStyle/>
        <a:p>
          <a:endParaRPr lang="en-US"/>
        </a:p>
      </dgm:t>
    </dgm:pt>
    <dgm:pt modelId="{89DD47B2-2375-4998-9874-9CB0AE69A0B2}" type="sibTrans" cxnId="{8564D851-9834-4530-A03C-631E4ADECE78}">
      <dgm:prSet/>
      <dgm:spPr/>
      <dgm:t>
        <a:bodyPr/>
        <a:lstStyle/>
        <a:p>
          <a:endParaRPr lang="en-US"/>
        </a:p>
      </dgm:t>
    </dgm:pt>
    <dgm:pt modelId="{8F608388-BB5E-4AB4-9453-AB527C4C2F8D}" type="pres">
      <dgm:prSet presAssocID="{AE111E01-12BB-4F65-93D6-A96C6354B72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E97E2F-6987-420B-8046-005755D3815C}" type="pres">
      <dgm:prSet presAssocID="{9905CE0B-D49C-4387-94FB-745A06CBCDC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1268CB-3208-4BF7-84C8-360A6CBD23A2}" type="pres">
      <dgm:prSet presAssocID="{5C50C4C9-77A2-452D-BFC2-DF7A5EDF20A3}" presName="spacer" presStyleCnt="0"/>
      <dgm:spPr/>
    </dgm:pt>
    <dgm:pt modelId="{6662A5FF-0DB7-459A-9CB4-BA50F98F625C}" type="pres">
      <dgm:prSet presAssocID="{B30428D7-C269-4F32-A566-45A3AD5BCCA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B3767D-D44E-4437-B974-81F7B4C7852D}" type="presOf" srcId="{B30428D7-C269-4F32-A566-45A3AD5BCCAD}" destId="{6662A5FF-0DB7-459A-9CB4-BA50F98F625C}" srcOrd="0" destOrd="0" presId="urn:microsoft.com/office/officeart/2005/8/layout/vList2"/>
    <dgm:cxn modelId="{C3543EDA-1D6F-4A90-8555-590021C87BE7}" type="presOf" srcId="{9905CE0B-D49C-4387-94FB-745A06CBCDC1}" destId="{E8E97E2F-6987-420B-8046-005755D3815C}" srcOrd="0" destOrd="0" presId="urn:microsoft.com/office/officeart/2005/8/layout/vList2"/>
    <dgm:cxn modelId="{8564D851-9834-4530-A03C-631E4ADECE78}" srcId="{AE111E01-12BB-4F65-93D6-A96C6354B726}" destId="{B30428D7-C269-4F32-A566-45A3AD5BCCAD}" srcOrd="1" destOrd="0" parTransId="{0397CFCA-26EA-4749-9B10-DCE0B58AD8A5}" sibTransId="{89DD47B2-2375-4998-9874-9CB0AE69A0B2}"/>
    <dgm:cxn modelId="{5F1280D8-C019-42BD-BB3E-A566B8CC1434}" srcId="{AE111E01-12BB-4F65-93D6-A96C6354B726}" destId="{9905CE0B-D49C-4387-94FB-745A06CBCDC1}" srcOrd="0" destOrd="0" parTransId="{AFFD9695-8CA6-43BD-9810-33AA8385AA2E}" sibTransId="{5C50C4C9-77A2-452D-BFC2-DF7A5EDF20A3}"/>
    <dgm:cxn modelId="{9E8DDEA8-146C-4E23-A05C-379C87BACDA9}" type="presOf" srcId="{AE111E01-12BB-4F65-93D6-A96C6354B726}" destId="{8F608388-BB5E-4AB4-9453-AB527C4C2F8D}" srcOrd="0" destOrd="0" presId="urn:microsoft.com/office/officeart/2005/8/layout/vList2"/>
    <dgm:cxn modelId="{C5D58A5E-BDF8-4A0F-8B78-39A0FD74D9FC}" type="presParOf" srcId="{8F608388-BB5E-4AB4-9453-AB527C4C2F8D}" destId="{E8E97E2F-6987-420B-8046-005755D3815C}" srcOrd="0" destOrd="0" presId="urn:microsoft.com/office/officeart/2005/8/layout/vList2"/>
    <dgm:cxn modelId="{3EC114D7-9F1C-4D6B-8748-30306F8AAFC6}" type="presParOf" srcId="{8F608388-BB5E-4AB4-9453-AB527C4C2F8D}" destId="{761268CB-3208-4BF7-84C8-360A6CBD23A2}" srcOrd="1" destOrd="0" presId="urn:microsoft.com/office/officeart/2005/8/layout/vList2"/>
    <dgm:cxn modelId="{F810FB0E-C2C3-401A-86FE-CE08FB029C6E}" type="presParOf" srcId="{8F608388-BB5E-4AB4-9453-AB527C4C2F8D}" destId="{6662A5FF-0DB7-459A-9CB4-BA50F98F625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51EF91D-EAB4-4F85-8298-94CD4350B371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A598336A-3FEF-4619-AF06-C5931E24E5B2}">
      <dgm:prSet/>
      <dgm:spPr/>
      <dgm:t>
        <a:bodyPr/>
        <a:lstStyle/>
        <a:p>
          <a:pPr rtl="0"/>
          <a:r>
            <a:rPr lang="es-ES" b="1" baseline="0" dirty="0" smtClean="0"/>
            <a:t>I. Introducción</a:t>
          </a:r>
          <a:endParaRPr lang="en-US" dirty="0"/>
        </a:p>
      </dgm:t>
    </dgm:pt>
    <dgm:pt modelId="{698DCC59-1B5D-4DFE-B767-75F2561A1C63}" type="parTrans" cxnId="{437DE7A1-C4E7-4A3C-A8B1-2EFD3D0E664E}">
      <dgm:prSet/>
      <dgm:spPr/>
      <dgm:t>
        <a:bodyPr/>
        <a:lstStyle/>
        <a:p>
          <a:endParaRPr lang="en-US"/>
        </a:p>
      </dgm:t>
    </dgm:pt>
    <dgm:pt modelId="{536AD5E7-5122-4521-B783-F63F0875F62C}" type="sibTrans" cxnId="{437DE7A1-C4E7-4A3C-A8B1-2EFD3D0E664E}">
      <dgm:prSet/>
      <dgm:spPr/>
      <dgm:t>
        <a:bodyPr/>
        <a:lstStyle/>
        <a:p>
          <a:endParaRPr lang="en-US"/>
        </a:p>
      </dgm:t>
    </dgm:pt>
    <dgm:pt modelId="{A41C23B9-8A3D-4AA4-810B-814F24F7DA86}" type="pres">
      <dgm:prSet presAssocID="{B51EF91D-EAB4-4F85-8298-94CD4350B3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B83240-3253-4624-82DA-3A1FA15A2007}" type="pres">
      <dgm:prSet presAssocID="{A598336A-3FEF-4619-AF06-C5931E24E5B2}" presName="parentText" presStyleLbl="node1" presStyleIdx="0" presStyleCnt="1" custLinFactNeighborX="-9917" custLinFactNeighborY="497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3EB214-9AE5-4EB0-9806-DB8B37441672}" type="presOf" srcId="{B51EF91D-EAB4-4F85-8298-94CD4350B371}" destId="{A41C23B9-8A3D-4AA4-810B-814F24F7DA86}" srcOrd="0" destOrd="0" presId="urn:microsoft.com/office/officeart/2005/8/layout/vList2"/>
    <dgm:cxn modelId="{437DE7A1-C4E7-4A3C-A8B1-2EFD3D0E664E}" srcId="{B51EF91D-EAB4-4F85-8298-94CD4350B371}" destId="{A598336A-3FEF-4619-AF06-C5931E24E5B2}" srcOrd="0" destOrd="0" parTransId="{698DCC59-1B5D-4DFE-B767-75F2561A1C63}" sibTransId="{536AD5E7-5122-4521-B783-F63F0875F62C}"/>
    <dgm:cxn modelId="{2FE777A6-D75E-43BE-82FE-83039568E04B}" type="presOf" srcId="{A598336A-3FEF-4619-AF06-C5931E24E5B2}" destId="{5AB83240-3253-4624-82DA-3A1FA15A2007}" srcOrd="0" destOrd="0" presId="urn:microsoft.com/office/officeart/2005/8/layout/vList2"/>
    <dgm:cxn modelId="{6D6FD6BE-B27E-4E51-80D0-2B67A83BE294}" type="presParOf" srcId="{A41C23B9-8A3D-4AA4-810B-814F24F7DA86}" destId="{5AB83240-3253-4624-82DA-3A1FA15A20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D5B204E-7A39-42F7-B956-183E2CBAD94E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D94940E-44E0-4594-81F4-6E83B48BFC06}">
      <dgm:prSet custT="1"/>
      <dgm:spPr/>
      <dgm:t>
        <a:bodyPr/>
        <a:lstStyle/>
        <a:p>
          <a:pPr algn="ctr" rtl="0"/>
          <a:r>
            <a:rPr lang="es-ES" sz="2000" b="1" baseline="0" dirty="0" smtClean="0"/>
            <a:t>Tobera convergente</a:t>
          </a:r>
          <a:endParaRPr lang="en-US" sz="2000" b="1" dirty="0"/>
        </a:p>
      </dgm:t>
    </dgm:pt>
    <dgm:pt modelId="{F9AD571A-7DC2-4A05-BDC9-9D410E2F3155}" type="parTrans" cxnId="{7C092D4E-FAC4-4B0A-88B4-A9C294FFCE37}">
      <dgm:prSet/>
      <dgm:spPr/>
      <dgm:t>
        <a:bodyPr/>
        <a:lstStyle/>
        <a:p>
          <a:endParaRPr lang="en-US"/>
        </a:p>
      </dgm:t>
    </dgm:pt>
    <dgm:pt modelId="{6D3BB116-C7AD-4898-8715-10C45908C63C}" type="sibTrans" cxnId="{7C092D4E-FAC4-4B0A-88B4-A9C294FFCE37}">
      <dgm:prSet/>
      <dgm:spPr/>
      <dgm:t>
        <a:bodyPr/>
        <a:lstStyle/>
        <a:p>
          <a:endParaRPr lang="en-US"/>
        </a:p>
      </dgm:t>
    </dgm:pt>
    <dgm:pt modelId="{A3E83D7A-E8B0-4F84-BBF2-35CDB386375B}">
      <dgm:prSet/>
      <dgm:spPr/>
      <dgm:t>
        <a:bodyPr/>
        <a:lstStyle/>
        <a:p>
          <a:pPr rtl="0"/>
          <a:r>
            <a:rPr lang="es-ES" b="1" baseline="0" dirty="0" smtClean="0"/>
            <a:t>Definición</a:t>
          </a:r>
          <a:r>
            <a:rPr lang="es-ES" baseline="0" dirty="0" smtClean="0"/>
            <a:t>: Dispositivo que transforma la energía térmica y de presión de una fluido en energía cinética. </a:t>
          </a:r>
          <a:endParaRPr lang="en-US" dirty="0"/>
        </a:p>
      </dgm:t>
    </dgm:pt>
    <dgm:pt modelId="{084A4416-7626-484D-8F93-EE0ECEF0E78F}" type="parTrans" cxnId="{905D068D-76C8-4A0A-993B-1253520EF68F}">
      <dgm:prSet/>
      <dgm:spPr/>
      <dgm:t>
        <a:bodyPr/>
        <a:lstStyle/>
        <a:p>
          <a:endParaRPr lang="en-US"/>
        </a:p>
      </dgm:t>
    </dgm:pt>
    <dgm:pt modelId="{335C4EFF-FE0B-4B6D-A23A-A61877E0E739}" type="sibTrans" cxnId="{905D068D-76C8-4A0A-993B-1253520EF68F}">
      <dgm:prSet/>
      <dgm:spPr/>
      <dgm:t>
        <a:bodyPr/>
        <a:lstStyle/>
        <a:p>
          <a:endParaRPr lang="en-US"/>
        </a:p>
      </dgm:t>
    </dgm:pt>
    <dgm:pt modelId="{98292A0A-CC5B-489D-BA39-A57831703E19}" type="pres">
      <dgm:prSet presAssocID="{AD5B204E-7A39-42F7-B956-183E2CBAD9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A594FB-9565-48CE-BA9D-7953C70400EF}" type="pres">
      <dgm:prSet presAssocID="{9D94940E-44E0-4594-81F4-6E83B48BFC0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C8ECF1-3C9B-4621-A482-2303DEE41D86}" type="pres">
      <dgm:prSet presAssocID="{6D3BB116-C7AD-4898-8715-10C45908C63C}" presName="spacer" presStyleCnt="0"/>
      <dgm:spPr/>
    </dgm:pt>
    <dgm:pt modelId="{21D48428-2571-4CB7-A073-6863A84127B7}" type="pres">
      <dgm:prSet presAssocID="{A3E83D7A-E8B0-4F84-BBF2-35CDB386375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092D4E-FAC4-4B0A-88B4-A9C294FFCE37}" srcId="{AD5B204E-7A39-42F7-B956-183E2CBAD94E}" destId="{9D94940E-44E0-4594-81F4-6E83B48BFC06}" srcOrd="0" destOrd="0" parTransId="{F9AD571A-7DC2-4A05-BDC9-9D410E2F3155}" sibTransId="{6D3BB116-C7AD-4898-8715-10C45908C63C}"/>
    <dgm:cxn modelId="{45D8F2DC-6CAC-4E6F-83EB-89911F3DDC26}" type="presOf" srcId="{AD5B204E-7A39-42F7-B956-183E2CBAD94E}" destId="{98292A0A-CC5B-489D-BA39-A57831703E19}" srcOrd="0" destOrd="0" presId="urn:microsoft.com/office/officeart/2005/8/layout/vList2"/>
    <dgm:cxn modelId="{BC458D49-2D49-44B9-8349-E9665F8E93A5}" type="presOf" srcId="{9D94940E-44E0-4594-81F4-6E83B48BFC06}" destId="{09A594FB-9565-48CE-BA9D-7953C70400EF}" srcOrd="0" destOrd="0" presId="urn:microsoft.com/office/officeart/2005/8/layout/vList2"/>
    <dgm:cxn modelId="{905D068D-76C8-4A0A-993B-1253520EF68F}" srcId="{AD5B204E-7A39-42F7-B956-183E2CBAD94E}" destId="{A3E83D7A-E8B0-4F84-BBF2-35CDB386375B}" srcOrd="1" destOrd="0" parTransId="{084A4416-7626-484D-8F93-EE0ECEF0E78F}" sibTransId="{335C4EFF-FE0B-4B6D-A23A-A61877E0E739}"/>
    <dgm:cxn modelId="{16948B1B-3746-4810-BF6C-2724D9321076}" type="presOf" srcId="{A3E83D7A-E8B0-4F84-BBF2-35CDB386375B}" destId="{21D48428-2571-4CB7-A073-6863A84127B7}" srcOrd="0" destOrd="0" presId="urn:microsoft.com/office/officeart/2005/8/layout/vList2"/>
    <dgm:cxn modelId="{A9501A92-3E3D-47DD-ABF0-B208F2994E5A}" type="presParOf" srcId="{98292A0A-CC5B-489D-BA39-A57831703E19}" destId="{09A594FB-9565-48CE-BA9D-7953C70400EF}" srcOrd="0" destOrd="0" presId="urn:microsoft.com/office/officeart/2005/8/layout/vList2"/>
    <dgm:cxn modelId="{E3B7CA0F-1BDC-4CD4-8289-250411DF5AB9}" type="presParOf" srcId="{98292A0A-CC5B-489D-BA39-A57831703E19}" destId="{95C8ECF1-3C9B-4621-A482-2303DEE41D86}" srcOrd="1" destOrd="0" presId="urn:microsoft.com/office/officeart/2005/8/layout/vList2"/>
    <dgm:cxn modelId="{FEECD8C4-2D3F-4D89-AB04-E36BF91E5275}" type="presParOf" srcId="{98292A0A-CC5B-489D-BA39-A57831703E19}" destId="{21D48428-2571-4CB7-A073-6863A84127B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DC85D3F-C72B-491F-B820-6350EC509CC1}" type="doc">
      <dgm:prSet loTypeId="urn:microsoft.com/office/officeart/2005/8/layout/vList5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169E390B-4CF2-4FCB-B722-054F3635EC78}">
          <dgm:prSet/>
          <dgm:spPr/>
          <dgm:t>
            <a:bodyPr/>
            <a:lstStyle/>
            <a:p>
              <a:pPr rtl="0"/>
              <a14:m>
                <m:oMath xmlns:m="http://schemas.openxmlformats.org/officeDocument/2006/math">
                  <m:sSub>
                    <m:sSubPr>
                      <m:ctrlPr>
                        <a:rPr lang="es-ES" b="0" i="1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s-ES" b="0" i="1">
                          <a:latin typeface="Cambria Math" panose="02040503050406030204" pitchFamily="18" charset="0"/>
                        </a:rPr>
                        <m:t>𝑐</m:t>
                      </m:r>
                    </m:e>
                    <m:sub>
                      <m:r>
                        <a:rPr lang="es-ES" i="1"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lang="es-ES" i="1">
                      <a:latin typeface="Cambria Math" panose="02040503050406030204" pitchFamily="18" charset="0"/>
                    </a:rPr>
                    <m:t> </m:t>
                  </m:r>
                </m:oMath>
              </a14:m>
              <a:r>
                <a:rPr lang="es-ES" dirty="0"/>
                <a:t>– velocidad de entrada</a:t>
              </a:r>
              <a:endParaRPr lang="en-US" dirty="0"/>
            </a:p>
          </dgm:t>
        </dgm:pt>
      </mc:Choice>
      <mc:Fallback xmlns="">
        <dgm:pt modelId="{169E390B-4CF2-4FCB-B722-054F3635EC78}">
          <dgm:prSet/>
          <dgm:spPr/>
          <dgm:t>
            <a:bodyPr/>
            <a:lstStyle/>
            <a:p>
              <a:pPr rtl="0"/>
              <a:r>
                <a:rPr lang="es-ES" b="0" i="0"/>
                <a:t>𝑐</a:t>
              </a:r>
              <a:r>
                <a:rPr lang="es-ES" b="0" i="0" smtClean="0"/>
                <a:t>_</a:t>
              </a:r>
              <a:r>
                <a:rPr lang="es-ES" i="0"/>
                <a:t>1  </a:t>
              </a:r>
              <a:r>
                <a:rPr lang="es-ES" dirty="0"/>
                <a:t>– velocidad de entrada</a:t>
              </a:r>
              <a:endParaRPr lang="en-US" dirty="0"/>
            </a:p>
          </dgm:t>
        </dgm:pt>
      </mc:Fallback>
    </mc:AlternateContent>
    <dgm:pt modelId="{D3EE8D51-17B0-4C08-8BBB-62CDD4AA575E}" type="parTrans" cxnId="{479832CC-70BB-4450-A3D9-995AAF8C3B6D}">
      <dgm:prSet/>
      <dgm:spPr/>
      <dgm:t>
        <a:bodyPr/>
        <a:lstStyle/>
        <a:p>
          <a:endParaRPr lang="en-US"/>
        </a:p>
      </dgm:t>
    </dgm:pt>
    <dgm:pt modelId="{ABCF134B-AFCB-4C03-9CB4-14BE0189AB80}" type="sibTrans" cxnId="{479832CC-70BB-4450-A3D9-995AAF8C3B6D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7CD7040B-C238-4159-925C-91E4C62C47BC}">
          <dgm:prSet/>
          <dgm:spPr/>
          <dgm:t>
            <a:bodyPr/>
            <a:lstStyle/>
            <a:p>
              <a:pPr rtl="0"/>
              <a14:m>
                <m:oMath xmlns:m="http://schemas.openxmlformats.org/officeDocument/2006/math">
                  <m:sSub>
                    <m:sSubPr>
                      <m:ctrlPr>
                        <a:rPr lang="es-ES" b="0" i="1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s-ES" b="0" i="1">
                          <a:latin typeface="Cambria Math" panose="02040503050406030204" pitchFamily="18" charset="0"/>
                        </a:rPr>
                        <m:t>𝑐</m:t>
                      </m:r>
                    </m:e>
                    <m:sub>
                      <m:r>
                        <a:rPr lang="es-ES" i="1"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a14:m>
              <a:r>
                <a:rPr lang="es-ES"/>
                <a:t> – velocidad de salida</a:t>
              </a:r>
              <a:endParaRPr lang="en-US"/>
            </a:p>
          </dgm:t>
        </dgm:pt>
      </mc:Choice>
      <mc:Fallback xmlns="">
        <dgm:pt modelId="{7CD7040B-C238-4159-925C-91E4C62C47BC}">
          <dgm:prSet/>
          <dgm:spPr/>
          <dgm:t>
            <a:bodyPr/>
            <a:lstStyle/>
            <a:p>
              <a:pPr rtl="0"/>
              <a:r>
                <a:rPr lang="es-ES" b="0" i="0"/>
                <a:t>𝑐</a:t>
              </a:r>
              <a:r>
                <a:rPr lang="es-ES" b="0" i="0" smtClean="0"/>
                <a:t>_</a:t>
              </a:r>
              <a:r>
                <a:rPr lang="es-ES" i="0"/>
                <a:t>2</a:t>
              </a:r>
              <a:r>
                <a:rPr lang="es-ES"/>
                <a:t> – velocidad de salida</a:t>
              </a:r>
              <a:endParaRPr lang="en-US"/>
            </a:p>
          </dgm:t>
        </dgm:pt>
      </mc:Fallback>
    </mc:AlternateContent>
    <dgm:pt modelId="{AA6195E2-3A58-4FF5-AB59-7949484FCFBC}" type="parTrans" cxnId="{B366C19D-AE91-4C74-9DCD-350F00D0A6EB}">
      <dgm:prSet/>
      <dgm:spPr/>
      <dgm:t>
        <a:bodyPr/>
        <a:lstStyle/>
        <a:p>
          <a:endParaRPr lang="en-US"/>
        </a:p>
      </dgm:t>
    </dgm:pt>
    <dgm:pt modelId="{8655B560-B49D-462E-93CD-C87C466BFA40}" type="sibTrans" cxnId="{B366C19D-AE91-4C74-9DCD-350F00D0A6EB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CF97FDF5-3F79-4CAB-966F-65A418A5AAD3}">
          <dgm:prSet/>
          <dgm:spPr/>
          <dgm:t>
            <a:bodyPr/>
            <a:lstStyle/>
            <a:p>
              <a:pPr rtl="0"/>
              <a14:m>
                <m:oMath xmlns:m="http://schemas.openxmlformats.org/officeDocument/2006/math">
                  <m:sSub>
                    <m:sSubPr>
                      <m:ctrlPr>
                        <a:rPr lang="es-ES" b="0" i="1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s-ES" i="1">
                          <a:latin typeface="Cambria Math" panose="02040503050406030204" pitchFamily="18" charset="0"/>
                        </a:rPr>
                        <m:t>𝑃</m:t>
                      </m:r>
                    </m:e>
                    <m:sub>
                      <m:r>
                        <a:rPr lang="es-ES" i="1"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a14:m>
              <a:r>
                <a:rPr lang="es-ES"/>
                <a:t> – presión de entrada</a:t>
              </a:r>
              <a:endParaRPr lang="en-US"/>
            </a:p>
          </dgm:t>
        </dgm:pt>
      </mc:Choice>
      <mc:Fallback xmlns="">
        <dgm:pt modelId="{CF97FDF5-3F79-4CAB-966F-65A418A5AAD3}">
          <dgm:prSet/>
          <dgm:spPr/>
          <dgm:t>
            <a:bodyPr/>
            <a:lstStyle/>
            <a:p>
              <a:pPr rtl="0"/>
              <a:r>
                <a:rPr lang="es-ES" i="0"/>
                <a:t>𝑃</a:t>
              </a:r>
              <a:r>
                <a:rPr lang="es-ES" b="0" i="0" smtClean="0"/>
                <a:t>_</a:t>
              </a:r>
              <a:r>
                <a:rPr lang="es-ES" i="0"/>
                <a:t>1</a:t>
              </a:r>
              <a:r>
                <a:rPr lang="es-ES"/>
                <a:t> – presión de entrada</a:t>
              </a:r>
              <a:endParaRPr lang="en-US"/>
            </a:p>
          </dgm:t>
        </dgm:pt>
      </mc:Fallback>
    </mc:AlternateContent>
    <dgm:pt modelId="{2B1DA37A-4F07-44BC-9B29-9132DF36CEC9}" type="parTrans" cxnId="{8C1E8E43-998A-4355-8F4D-6D815A3AA6C6}">
      <dgm:prSet/>
      <dgm:spPr/>
      <dgm:t>
        <a:bodyPr/>
        <a:lstStyle/>
        <a:p>
          <a:endParaRPr lang="en-US"/>
        </a:p>
      </dgm:t>
    </dgm:pt>
    <dgm:pt modelId="{5D18A186-8910-4085-939F-15A6F3C5F875}" type="sibTrans" cxnId="{8C1E8E43-998A-4355-8F4D-6D815A3AA6C6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5056C585-34CB-4459-AD1F-6157D94C4702}">
          <dgm:prSet/>
          <dgm:spPr/>
          <dgm:t>
            <a:bodyPr/>
            <a:lstStyle/>
            <a:p>
              <a:pPr rtl="0"/>
              <a14:m>
                <m:oMath xmlns:m="http://schemas.openxmlformats.org/officeDocument/2006/math">
                  <m:sSub>
                    <m:sSubPr>
                      <m:ctrlPr>
                        <a:rPr lang="es-ES" b="0" i="1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s-ES" i="1">
                          <a:latin typeface="Cambria Math" panose="02040503050406030204" pitchFamily="18" charset="0"/>
                        </a:rPr>
                        <m:t>𝑃</m:t>
                      </m:r>
                    </m:e>
                    <m:sub>
                      <m:r>
                        <a:rPr lang="es-ES" b="0" i="1"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  <m:r>
                    <a:rPr lang="es-ES" i="1">
                      <a:latin typeface="Cambria Math" panose="02040503050406030204" pitchFamily="18" charset="0"/>
                    </a:rPr>
                    <m:t> </m:t>
                  </m:r>
                </m:oMath>
              </a14:m>
              <a:r>
                <a:rPr lang="es-ES"/>
                <a:t>– presión de salida</a:t>
              </a:r>
              <a:endParaRPr lang="en-US"/>
            </a:p>
          </dgm:t>
        </dgm:pt>
      </mc:Choice>
      <mc:Fallback xmlns="">
        <dgm:pt modelId="{5056C585-34CB-4459-AD1F-6157D94C4702}">
          <dgm:prSet/>
          <dgm:spPr/>
          <dgm:t>
            <a:bodyPr/>
            <a:lstStyle/>
            <a:p>
              <a:pPr rtl="0"/>
              <a:r>
                <a:rPr lang="es-ES" i="0"/>
                <a:t>𝑃</a:t>
              </a:r>
              <a:r>
                <a:rPr lang="es-ES" b="0" i="0" smtClean="0"/>
                <a:t>_</a:t>
              </a:r>
              <a:r>
                <a:rPr lang="es-ES" b="0" i="0"/>
                <a:t>2 </a:t>
              </a:r>
              <a:r>
                <a:rPr lang="es-ES" i="0"/>
                <a:t> </a:t>
              </a:r>
              <a:r>
                <a:rPr lang="es-ES"/>
                <a:t>– presión de salida</a:t>
              </a:r>
              <a:endParaRPr lang="en-US"/>
            </a:p>
          </dgm:t>
        </dgm:pt>
      </mc:Fallback>
    </mc:AlternateContent>
    <dgm:pt modelId="{B299A71E-CB5A-40EF-A66B-4195CDB6861A}" type="parTrans" cxnId="{5C943318-7900-4BE8-9226-26D7FED3E54F}">
      <dgm:prSet/>
      <dgm:spPr/>
      <dgm:t>
        <a:bodyPr/>
        <a:lstStyle/>
        <a:p>
          <a:endParaRPr lang="en-US"/>
        </a:p>
      </dgm:t>
    </dgm:pt>
    <dgm:pt modelId="{217A9F13-958D-466A-B656-3F675A7FDE9A}" type="sibTrans" cxnId="{5C943318-7900-4BE8-9226-26D7FED3E54F}">
      <dgm:prSet/>
      <dgm:spPr/>
      <dgm:t>
        <a:bodyPr/>
        <a:lstStyle/>
        <a:p>
          <a:endParaRPr lang="en-US"/>
        </a:p>
      </dgm:t>
    </dgm:pt>
    <dgm:pt modelId="{354E2F69-79FC-4DF2-8E6F-EEE59F673CE7}" type="pres">
      <dgm:prSet presAssocID="{4DC85D3F-C72B-491F-B820-6350EC509CC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394C1C-C31D-435C-9DC0-E3D109997D06}" type="pres">
      <dgm:prSet presAssocID="{169E390B-4CF2-4FCB-B722-054F3635EC78}" presName="linNode" presStyleCnt="0"/>
      <dgm:spPr/>
    </dgm:pt>
    <dgm:pt modelId="{287A6A64-BF42-4B97-9E66-DC603EDC0C8F}" type="pres">
      <dgm:prSet presAssocID="{169E390B-4CF2-4FCB-B722-054F3635EC78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8D75A9-6DFF-46E1-9440-A65750976C34}" type="pres">
      <dgm:prSet presAssocID="{ABCF134B-AFCB-4C03-9CB4-14BE0189AB80}" presName="sp" presStyleCnt="0"/>
      <dgm:spPr/>
    </dgm:pt>
    <dgm:pt modelId="{185C2BD2-F05B-4B8A-8693-E414AA469DF9}" type="pres">
      <dgm:prSet presAssocID="{7CD7040B-C238-4159-925C-91E4C62C47BC}" presName="linNode" presStyleCnt="0"/>
      <dgm:spPr/>
    </dgm:pt>
    <dgm:pt modelId="{25A5CB6B-330E-44DC-9916-33E907D47B18}" type="pres">
      <dgm:prSet presAssocID="{7CD7040B-C238-4159-925C-91E4C62C47BC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DDC518-2F48-4789-8D06-145A9AA8D6EA}" type="pres">
      <dgm:prSet presAssocID="{8655B560-B49D-462E-93CD-C87C466BFA40}" presName="sp" presStyleCnt="0"/>
      <dgm:spPr/>
    </dgm:pt>
    <dgm:pt modelId="{912738D1-B2CE-4BEE-8000-F052DFE9D665}" type="pres">
      <dgm:prSet presAssocID="{CF97FDF5-3F79-4CAB-966F-65A418A5AAD3}" presName="linNode" presStyleCnt="0"/>
      <dgm:spPr/>
    </dgm:pt>
    <dgm:pt modelId="{C3E42498-908D-44F3-9D4D-DBDB802E99A0}" type="pres">
      <dgm:prSet presAssocID="{CF97FDF5-3F79-4CAB-966F-65A418A5AAD3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A6421D-9338-493A-859A-08DF0BED9954}" type="pres">
      <dgm:prSet presAssocID="{5D18A186-8910-4085-939F-15A6F3C5F875}" presName="sp" presStyleCnt="0"/>
      <dgm:spPr/>
    </dgm:pt>
    <dgm:pt modelId="{85E0028D-CB7D-46E6-A2BB-B58756E2DBDD}" type="pres">
      <dgm:prSet presAssocID="{5056C585-34CB-4459-AD1F-6157D94C4702}" presName="linNode" presStyleCnt="0"/>
      <dgm:spPr/>
    </dgm:pt>
    <dgm:pt modelId="{56E500A1-6E07-42F1-B3B0-E68877C2D7D4}" type="pres">
      <dgm:prSet presAssocID="{5056C585-34CB-4459-AD1F-6157D94C4702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E055DE-1D0F-4FE3-B1F9-427AE5F10377}" type="presOf" srcId="{169E390B-4CF2-4FCB-B722-054F3635EC78}" destId="{287A6A64-BF42-4B97-9E66-DC603EDC0C8F}" srcOrd="0" destOrd="0" presId="urn:microsoft.com/office/officeart/2005/8/layout/vList5"/>
    <dgm:cxn modelId="{479832CC-70BB-4450-A3D9-995AAF8C3B6D}" srcId="{4DC85D3F-C72B-491F-B820-6350EC509CC1}" destId="{169E390B-4CF2-4FCB-B722-054F3635EC78}" srcOrd="0" destOrd="0" parTransId="{D3EE8D51-17B0-4C08-8BBB-62CDD4AA575E}" sibTransId="{ABCF134B-AFCB-4C03-9CB4-14BE0189AB80}"/>
    <dgm:cxn modelId="{E7411A16-8A5E-4785-AAB9-A4B62F6F2DFD}" type="presOf" srcId="{CF97FDF5-3F79-4CAB-966F-65A418A5AAD3}" destId="{C3E42498-908D-44F3-9D4D-DBDB802E99A0}" srcOrd="0" destOrd="0" presId="urn:microsoft.com/office/officeart/2005/8/layout/vList5"/>
    <dgm:cxn modelId="{FC09AB98-547E-445E-93F2-876C53959D3E}" type="presOf" srcId="{5056C585-34CB-4459-AD1F-6157D94C4702}" destId="{56E500A1-6E07-42F1-B3B0-E68877C2D7D4}" srcOrd="0" destOrd="0" presId="urn:microsoft.com/office/officeart/2005/8/layout/vList5"/>
    <dgm:cxn modelId="{8C1E8E43-998A-4355-8F4D-6D815A3AA6C6}" srcId="{4DC85D3F-C72B-491F-B820-6350EC509CC1}" destId="{CF97FDF5-3F79-4CAB-966F-65A418A5AAD3}" srcOrd="2" destOrd="0" parTransId="{2B1DA37A-4F07-44BC-9B29-9132DF36CEC9}" sibTransId="{5D18A186-8910-4085-939F-15A6F3C5F875}"/>
    <dgm:cxn modelId="{A83A5397-10EA-4211-A4A8-0B20FDE25DC3}" type="presOf" srcId="{4DC85D3F-C72B-491F-B820-6350EC509CC1}" destId="{354E2F69-79FC-4DF2-8E6F-EEE59F673CE7}" srcOrd="0" destOrd="0" presId="urn:microsoft.com/office/officeart/2005/8/layout/vList5"/>
    <dgm:cxn modelId="{27F6B112-5CCA-43A3-A440-9E73D8011A84}" type="presOf" srcId="{7CD7040B-C238-4159-925C-91E4C62C47BC}" destId="{25A5CB6B-330E-44DC-9916-33E907D47B18}" srcOrd="0" destOrd="0" presId="urn:microsoft.com/office/officeart/2005/8/layout/vList5"/>
    <dgm:cxn modelId="{5C943318-7900-4BE8-9226-26D7FED3E54F}" srcId="{4DC85D3F-C72B-491F-B820-6350EC509CC1}" destId="{5056C585-34CB-4459-AD1F-6157D94C4702}" srcOrd="3" destOrd="0" parTransId="{B299A71E-CB5A-40EF-A66B-4195CDB6861A}" sibTransId="{217A9F13-958D-466A-B656-3F675A7FDE9A}"/>
    <dgm:cxn modelId="{B366C19D-AE91-4C74-9DCD-350F00D0A6EB}" srcId="{4DC85D3F-C72B-491F-B820-6350EC509CC1}" destId="{7CD7040B-C238-4159-925C-91E4C62C47BC}" srcOrd="1" destOrd="0" parTransId="{AA6195E2-3A58-4FF5-AB59-7949484FCFBC}" sibTransId="{8655B560-B49D-462E-93CD-C87C466BFA40}"/>
    <dgm:cxn modelId="{4809C9D2-1149-4DCD-ADBA-E59094F6315F}" type="presParOf" srcId="{354E2F69-79FC-4DF2-8E6F-EEE59F673CE7}" destId="{3B394C1C-C31D-435C-9DC0-E3D109997D06}" srcOrd="0" destOrd="0" presId="urn:microsoft.com/office/officeart/2005/8/layout/vList5"/>
    <dgm:cxn modelId="{2EF7F73B-A1B1-44DD-97F4-CCFA7092C4FC}" type="presParOf" srcId="{3B394C1C-C31D-435C-9DC0-E3D109997D06}" destId="{287A6A64-BF42-4B97-9E66-DC603EDC0C8F}" srcOrd="0" destOrd="0" presId="urn:microsoft.com/office/officeart/2005/8/layout/vList5"/>
    <dgm:cxn modelId="{2B6ADDD4-550C-4203-AEDB-330DC236AC99}" type="presParOf" srcId="{354E2F69-79FC-4DF2-8E6F-EEE59F673CE7}" destId="{748D75A9-6DFF-46E1-9440-A65750976C34}" srcOrd="1" destOrd="0" presId="urn:microsoft.com/office/officeart/2005/8/layout/vList5"/>
    <dgm:cxn modelId="{4E3A0FA3-0D39-446A-AAC2-4DE6FA964F27}" type="presParOf" srcId="{354E2F69-79FC-4DF2-8E6F-EEE59F673CE7}" destId="{185C2BD2-F05B-4B8A-8693-E414AA469DF9}" srcOrd="2" destOrd="0" presId="urn:microsoft.com/office/officeart/2005/8/layout/vList5"/>
    <dgm:cxn modelId="{9E1B5165-A165-44FE-8BB7-63D27D07694D}" type="presParOf" srcId="{185C2BD2-F05B-4B8A-8693-E414AA469DF9}" destId="{25A5CB6B-330E-44DC-9916-33E907D47B18}" srcOrd="0" destOrd="0" presId="urn:microsoft.com/office/officeart/2005/8/layout/vList5"/>
    <dgm:cxn modelId="{A056527E-6BB4-492A-9C35-5E66D88CFFAD}" type="presParOf" srcId="{354E2F69-79FC-4DF2-8E6F-EEE59F673CE7}" destId="{E5DDC518-2F48-4789-8D06-145A9AA8D6EA}" srcOrd="3" destOrd="0" presId="urn:microsoft.com/office/officeart/2005/8/layout/vList5"/>
    <dgm:cxn modelId="{DF9602CA-DE1D-4D1E-9BF5-586A83846396}" type="presParOf" srcId="{354E2F69-79FC-4DF2-8E6F-EEE59F673CE7}" destId="{912738D1-B2CE-4BEE-8000-F052DFE9D665}" srcOrd="4" destOrd="0" presId="urn:microsoft.com/office/officeart/2005/8/layout/vList5"/>
    <dgm:cxn modelId="{3AB5F7FC-1F52-4AF7-9C09-70C2273F06F5}" type="presParOf" srcId="{912738D1-B2CE-4BEE-8000-F052DFE9D665}" destId="{C3E42498-908D-44F3-9D4D-DBDB802E99A0}" srcOrd="0" destOrd="0" presId="urn:microsoft.com/office/officeart/2005/8/layout/vList5"/>
    <dgm:cxn modelId="{EDCE0A7A-09BA-45C0-8ED3-BD76A0BBC64A}" type="presParOf" srcId="{354E2F69-79FC-4DF2-8E6F-EEE59F673CE7}" destId="{7FA6421D-9338-493A-859A-08DF0BED9954}" srcOrd="5" destOrd="0" presId="urn:microsoft.com/office/officeart/2005/8/layout/vList5"/>
    <dgm:cxn modelId="{BAEB8B7A-1BE6-4B48-B610-ED7F199A670A}" type="presParOf" srcId="{354E2F69-79FC-4DF2-8E6F-EEE59F673CE7}" destId="{85E0028D-CB7D-46E6-A2BB-B58756E2DBDD}" srcOrd="6" destOrd="0" presId="urn:microsoft.com/office/officeart/2005/8/layout/vList5"/>
    <dgm:cxn modelId="{440B86AF-DBC2-4099-A17C-4D1486B42958}" type="presParOf" srcId="{85E0028D-CB7D-46E6-A2BB-B58756E2DBDD}" destId="{56E500A1-6E07-42F1-B3B0-E68877C2D7D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DC85D3F-C72B-491F-B820-6350EC509CC1}" type="doc">
      <dgm:prSet loTypeId="urn:microsoft.com/office/officeart/2005/8/layout/vList5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169E390B-4CF2-4FCB-B722-054F3635EC78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D3EE8D51-17B0-4C08-8BBB-62CDD4AA575E}" type="parTrans" cxnId="{479832CC-70BB-4450-A3D9-995AAF8C3B6D}">
      <dgm:prSet/>
      <dgm:spPr/>
      <dgm:t>
        <a:bodyPr/>
        <a:lstStyle/>
        <a:p>
          <a:endParaRPr lang="en-US"/>
        </a:p>
      </dgm:t>
    </dgm:pt>
    <dgm:pt modelId="{ABCF134B-AFCB-4C03-9CB4-14BE0189AB80}" type="sibTrans" cxnId="{479832CC-70BB-4450-A3D9-995AAF8C3B6D}">
      <dgm:prSet/>
      <dgm:spPr/>
      <dgm:t>
        <a:bodyPr/>
        <a:lstStyle/>
        <a:p>
          <a:endParaRPr lang="en-US"/>
        </a:p>
      </dgm:t>
    </dgm:pt>
    <dgm:pt modelId="{7CD7040B-C238-4159-925C-91E4C62C47BC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AA6195E2-3A58-4FF5-AB59-7949484FCFBC}" type="parTrans" cxnId="{B366C19D-AE91-4C74-9DCD-350F00D0A6EB}">
      <dgm:prSet/>
      <dgm:spPr/>
      <dgm:t>
        <a:bodyPr/>
        <a:lstStyle/>
        <a:p>
          <a:endParaRPr lang="en-US"/>
        </a:p>
      </dgm:t>
    </dgm:pt>
    <dgm:pt modelId="{8655B560-B49D-462E-93CD-C87C466BFA40}" type="sibTrans" cxnId="{B366C19D-AE91-4C74-9DCD-350F00D0A6EB}">
      <dgm:prSet/>
      <dgm:spPr/>
      <dgm:t>
        <a:bodyPr/>
        <a:lstStyle/>
        <a:p>
          <a:endParaRPr lang="en-US"/>
        </a:p>
      </dgm:t>
    </dgm:pt>
    <dgm:pt modelId="{CF97FDF5-3F79-4CAB-966F-65A418A5AAD3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2B1DA37A-4F07-44BC-9B29-9132DF36CEC9}" type="parTrans" cxnId="{8C1E8E43-998A-4355-8F4D-6D815A3AA6C6}">
      <dgm:prSet/>
      <dgm:spPr/>
      <dgm:t>
        <a:bodyPr/>
        <a:lstStyle/>
        <a:p>
          <a:endParaRPr lang="en-US"/>
        </a:p>
      </dgm:t>
    </dgm:pt>
    <dgm:pt modelId="{5D18A186-8910-4085-939F-15A6F3C5F875}" type="sibTrans" cxnId="{8C1E8E43-998A-4355-8F4D-6D815A3AA6C6}">
      <dgm:prSet/>
      <dgm:spPr/>
      <dgm:t>
        <a:bodyPr/>
        <a:lstStyle/>
        <a:p>
          <a:endParaRPr lang="en-US"/>
        </a:p>
      </dgm:t>
    </dgm:pt>
    <dgm:pt modelId="{5056C585-34CB-4459-AD1F-6157D94C4702}">
      <dgm:prSet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B299A71E-CB5A-40EF-A66B-4195CDB6861A}" type="parTrans" cxnId="{5C943318-7900-4BE8-9226-26D7FED3E54F}">
      <dgm:prSet/>
      <dgm:spPr/>
      <dgm:t>
        <a:bodyPr/>
        <a:lstStyle/>
        <a:p>
          <a:endParaRPr lang="en-US"/>
        </a:p>
      </dgm:t>
    </dgm:pt>
    <dgm:pt modelId="{217A9F13-958D-466A-B656-3F675A7FDE9A}" type="sibTrans" cxnId="{5C943318-7900-4BE8-9226-26D7FED3E54F}">
      <dgm:prSet/>
      <dgm:spPr/>
      <dgm:t>
        <a:bodyPr/>
        <a:lstStyle/>
        <a:p>
          <a:endParaRPr lang="en-US"/>
        </a:p>
      </dgm:t>
    </dgm:pt>
    <dgm:pt modelId="{354E2F69-79FC-4DF2-8E6F-EEE59F673CE7}" type="pres">
      <dgm:prSet presAssocID="{4DC85D3F-C72B-491F-B820-6350EC509CC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394C1C-C31D-435C-9DC0-E3D109997D06}" type="pres">
      <dgm:prSet presAssocID="{169E390B-4CF2-4FCB-B722-054F3635EC78}" presName="linNode" presStyleCnt="0"/>
      <dgm:spPr/>
    </dgm:pt>
    <dgm:pt modelId="{287A6A64-BF42-4B97-9E66-DC603EDC0C8F}" type="pres">
      <dgm:prSet presAssocID="{169E390B-4CF2-4FCB-B722-054F3635EC78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8D75A9-6DFF-46E1-9440-A65750976C34}" type="pres">
      <dgm:prSet presAssocID="{ABCF134B-AFCB-4C03-9CB4-14BE0189AB80}" presName="sp" presStyleCnt="0"/>
      <dgm:spPr/>
    </dgm:pt>
    <dgm:pt modelId="{185C2BD2-F05B-4B8A-8693-E414AA469DF9}" type="pres">
      <dgm:prSet presAssocID="{7CD7040B-C238-4159-925C-91E4C62C47BC}" presName="linNode" presStyleCnt="0"/>
      <dgm:spPr/>
    </dgm:pt>
    <dgm:pt modelId="{25A5CB6B-330E-44DC-9916-33E907D47B18}" type="pres">
      <dgm:prSet presAssocID="{7CD7040B-C238-4159-925C-91E4C62C47BC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DDC518-2F48-4789-8D06-145A9AA8D6EA}" type="pres">
      <dgm:prSet presAssocID="{8655B560-B49D-462E-93CD-C87C466BFA40}" presName="sp" presStyleCnt="0"/>
      <dgm:spPr/>
    </dgm:pt>
    <dgm:pt modelId="{912738D1-B2CE-4BEE-8000-F052DFE9D665}" type="pres">
      <dgm:prSet presAssocID="{CF97FDF5-3F79-4CAB-966F-65A418A5AAD3}" presName="linNode" presStyleCnt="0"/>
      <dgm:spPr/>
    </dgm:pt>
    <dgm:pt modelId="{C3E42498-908D-44F3-9D4D-DBDB802E99A0}" type="pres">
      <dgm:prSet presAssocID="{CF97FDF5-3F79-4CAB-966F-65A418A5AAD3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A6421D-9338-493A-859A-08DF0BED9954}" type="pres">
      <dgm:prSet presAssocID="{5D18A186-8910-4085-939F-15A6F3C5F875}" presName="sp" presStyleCnt="0"/>
      <dgm:spPr/>
    </dgm:pt>
    <dgm:pt modelId="{85E0028D-CB7D-46E6-A2BB-B58756E2DBDD}" type="pres">
      <dgm:prSet presAssocID="{5056C585-34CB-4459-AD1F-6157D94C4702}" presName="linNode" presStyleCnt="0"/>
      <dgm:spPr/>
    </dgm:pt>
    <dgm:pt modelId="{56E500A1-6E07-42F1-B3B0-E68877C2D7D4}" type="pres">
      <dgm:prSet presAssocID="{5056C585-34CB-4459-AD1F-6157D94C4702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E055DE-1D0F-4FE3-B1F9-427AE5F10377}" type="presOf" srcId="{169E390B-4CF2-4FCB-B722-054F3635EC78}" destId="{287A6A64-BF42-4B97-9E66-DC603EDC0C8F}" srcOrd="0" destOrd="0" presId="urn:microsoft.com/office/officeart/2005/8/layout/vList5"/>
    <dgm:cxn modelId="{479832CC-70BB-4450-A3D9-995AAF8C3B6D}" srcId="{4DC85D3F-C72B-491F-B820-6350EC509CC1}" destId="{169E390B-4CF2-4FCB-B722-054F3635EC78}" srcOrd="0" destOrd="0" parTransId="{D3EE8D51-17B0-4C08-8BBB-62CDD4AA575E}" sibTransId="{ABCF134B-AFCB-4C03-9CB4-14BE0189AB80}"/>
    <dgm:cxn modelId="{E7411A16-8A5E-4785-AAB9-A4B62F6F2DFD}" type="presOf" srcId="{CF97FDF5-3F79-4CAB-966F-65A418A5AAD3}" destId="{C3E42498-908D-44F3-9D4D-DBDB802E99A0}" srcOrd="0" destOrd="0" presId="urn:microsoft.com/office/officeart/2005/8/layout/vList5"/>
    <dgm:cxn modelId="{FC09AB98-547E-445E-93F2-876C53959D3E}" type="presOf" srcId="{5056C585-34CB-4459-AD1F-6157D94C4702}" destId="{56E500A1-6E07-42F1-B3B0-E68877C2D7D4}" srcOrd="0" destOrd="0" presId="urn:microsoft.com/office/officeart/2005/8/layout/vList5"/>
    <dgm:cxn modelId="{8C1E8E43-998A-4355-8F4D-6D815A3AA6C6}" srcId="{4DC85D3F-C72B-491F-B820-6350EC509CC1}" destId="{CF97FDF5-3F79-4CAB-966F-65A418A5AAD3}" srcOrd="2" destOrd="0" parTransId="{2B1DA37A-4F07-44BC-9B29-9132DF36CEC9}" sibTransId="{5D18A186-8910-4085-939F-15A6F3C5F875}"/>
    <dgm:cxn modelId="{A83A5397-10EA-4211-A4A8-0B20FDE25DC3}" type="presOf" srcId="{4DC85D3F-C72B-491F-B820-6350EC509CC1}" destId="{354E2F69-79FC-4DF2-8E6F-EEE59F673CE7}" srcOrd="0" destOrd="0" presId="urn:microsoft.com/office/officeart/2005/8/layout/vList5"/>
    <dgm:cxn modelId="{27F6B112-5CCA-43A3-A440-9E73D8011A84}" type="presOf" srcId="{7CD7040B-C238-4159-925C-91E4C62C47BC}" destId="{25A5CB6B-330E-44DC-9916-33E907D47B18}" srcOrd="0" destOrd="0" presId="urn:microsoft.com/office/officeart/2005/8/layout/vList5"/>
    <dgm:cxn modelId="{5C943318-7900-4BE8-9226-26D7FED3E54F}" srcId="{4DC85D3F-C72B-491F-B820-6350EC509CC1}" destId="{5056C585-34CB-4459-AD1F-6157D94C4702}" srcOrd="3" destOrd="0" parTransId="{B299A71E-CB5A-40EF-A66B-4195CDB6861A}" sibTransId="{217A9F13-958D-466A-B656-3F675A7FDE9A}"/>
    <dgm:cxn modelId="{B366C19D-AE91-4C74-9DCD-350F00D0A6EB}" srcId="{4DC85D3F-C72B-491F-B820-6350EC509CC1}" destId="{7CD7040B-C238-4159-925C-91E4C62C47BC}" srcOrd="1" destOrd="0" parTransId="{AA6195E2-3A58-4FF5-AB59-7949484FCFBC}" sibTransId="{8655B560-B49D-462E-93CD-C87C466BFA40}"/>
    <dgm:cxn modelId="{4809C9D2-1149-4DCD-ADBA-E59094F6315F}" type="presParOf" srcId="{354E2F69-79FC-4DF2-8E6F-EEE59F673CE7}" destId="{3B394C1C-C31D-435C-9DC0-E3D109997D06}" srcOrd="0" destOrd="0" presId="urn:microsoft.com/office/officeart/2005/8/layout/vList5"/>
    <dgm:cxn modelId="{2EF7F73B-A1B1-44DD-97F4-CCFA7092C4FC}" type="presParOf" srcId="{3B394C1C-C31D-435C-9DC0-E3D109997D06}" destId="{287A6A64-BF42-4B97-9E66-DC603EDC0C8F}" srcOrd="0" destOrd="0" presId="urn:microsoft.com/office/officeart/2005/8/layout/vList5"/>
    <dgm:cxn modelId="{2B6ADDD4-550C-4203-AEDB-330DC236AC99}" type="presParOf" srcId="{354E2F69-79FC-4DF2-8E6F-EEE59F673CE7}" destId="{748D75A9-6DFF-46E1-9440-A65750976C34}" srcOrd="1" destOrd="0" presId="urn:microsoft.com/office/officeart/2005/8/layout/vList5"/>
    <dgm:cxn modelId="{4E3A0FA3-0D39-446A-AAC2-4DE6FA964F27}" type="presParOf" srcId="{354E2F69-79FC-4DF2-8E6F-EEE59F673CE7}" destId="{185C2BD2-F05B-4B8A-8693-E414AA469DF9}" srcOrd="2" destOrd="0" presId="urn:microsoft.com/office/officeart/2005/8/layout/vList5"/>
    <dgm:cxn modelId="{9E1B5165-A165-44FE-8BB7-63D27D07694D}" type="presParOf" srcId="{185C2BD2-F05B-4B8A-8693-E414AA469DF9}" destId="{25A5CB6B-330E-44DC-9916-33E907D47B18}" srcOrd="0" destOrd="0" presId="urn:microsoft.com/office/officeart/2005/8/layout/vList5"/>
    <dgm:cxn modelId="{A056527E-6BB4-492A-9C35-5E66D88CFFAD}" type="presParOf" srcId="{354E2F69-79FC-4DF2-8E6F-EEE59F673CE7}" destId="{E5DDC518-2F48-4789-8D06-145A9AA8D6EA}" srcOrd="3" destOrd="0" presId="urn:microsoft.com/office/officeart/2005/8/layout/vList5"/>
    <dgm:cxn modelId="{DF9602CA-DE1D-4D1E-9BF5-586A83846396}" type="presParOf" srcId="{354E2F69-79FC-4DF2-8E6F-EEE59F673CE7}" destId="{912738D1-B2CE-4BEE-8000-F052DFE9D665}" srcOrd="4" destOrd="0" presId="urn:microsoft.com/office/officeart/2005/8/layout/vList5"/>
    <dgm:cxn modelId="{3AB5F7FC-1F52-4AF7-9C09-70C2273F06F5}" type="presParOf" srcId="{912738D1-B2CE-4BEE-8000-F052DFE9D665}" destId="{C3E42498-908D-44F3-9D4D-DBDB802E99A0}" srcOrd="0" destOrd="0" presId="urn:microsoft.com/office/officeart/2005/8/layout/vList5"/>
    <dgm:cxn modelId="{EDCE0A7A-09BA-45C0-8ED3-BD76A0BBC64A}" type="presParOf" srcId="{354E2F69-79FC-4DF2-8E6F-EEE59F673CE7}" destId="{7FA6421D-9338-493A-859A-08DF0BED9954}" srcOrd="5" destOrd="0" presId="urn:microsoft.com/office/officeart/2005/8/layout/vList5"/>
    <dgm:cxn modelId="{BAEB8B7A-1BE6-4B48-B610-ED7F199A670A}" type="presParOf" srcId="{354E2F69-79FC-4DF2-8E6F-EEE59F673CE7}" destId="{85E0028D-CB7D-46E6-A2BB-B58756E2DBDD}" srcOrd="6" destOrd="0" presId="urn:microsoft.com/office/officeart/2005/8/layout/vList5"/>
    <dgm:cxn modelId="{440B86AF-DBC2-4099-A17C-4D1486B42958}" type="presParOf" srcId="{85E0028D-CB7D-46E6-A2BB-B58756E2DBDD}" destId="{56E500A1-6E07-42F1-B3B0-E68877C2D7D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51EF91D-EAB4-4F85-8298-94CD4350B371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A598336A-3FEF-4619-AF06-C5931E24E5B2}">
      <dgm:prSet/>
      <dgm:spPr/>
      <dgm:t>
        <a:bodyPr/>
        <a:lstStyle/>
        <a:p>
          <a:pPr rtl="0"/>
          <a:r>
            <a:rPr lang="es-ES" b="1" baseline="0" dirty="0" smtClean="0"/>
            <a:t>I. Introducción</a:t>
          </a:r>
          <a:endParaRPr lang="en-US" dirty="0"/>
        </a:p>
      </dgm:t>
    </dgm:pt>
    <dgm:pt modelId="{698DCC59-1B5D-4DFE-B767-75F2561A1C63}" type="parTrans" cxnId="{437DE7A1-C4E7-4A3C-A8B1-2EFD3D0E664E}">
      <dgm:prSet/>
      <dgm:spPr/>
      <dgm:t>
        <a:bodyPr/>
        <a:lstStyle/>
        <a:p>
          <a:endParaRPr lang="en-US"/>
        </a:p>
      </dgm:t>
    </dgm:pt>
    <dgm:pt modelId="{536AD5E7-5122-4521-B783-F63F0875F62C}" type="sibTrans" cxnId="{437DE7A1-C4E7-4A3C-A8B1-2EFD3D0E664E}">
      <dgm:prSet/>
      <dgm:spPr/>
      <dgm:t>
        <a:bodyPr/>
        <a:lstStyle/>
        <a:p>
          <a:endParaRPr lang="en-US"/>
        </a:p>
      </dgm:t>
    </dgm:pt>
    <dgm:pt modelId="{A41C23B9-8A3D-4AA4-810B-814F24F7DA86}" type="pres">
      <dgm:prSet presAssocID="{B51EF91D-EAB4-4F85-8298-94CD4350B3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B83240-3253-4624-82DA-3A1FA15A2007}" type="pres">
      <dgm:prSet presAssocID="{A598336A-3FEF-4619-AF06-C5931E24E5B2}" presName="parentText" presStyleLbl="node1" presStyleIdx="0" presStyleCnt="1" custLinFactNeighborX="-9917" custLinFactNeighborY="497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9F8F54-0388-4254-83B4-61E85D42EF1A}" type="presOf" srcId="{B51EF91D-EAB4-4F85-8298-94CD4350B371}" destId="{A41C23B9-8A3D-4AA4-810B-814F24F7DA86}" srcOrd="0" destOrd="0" presId="urn:microsoft.com/office/officeart/2005/8/layout/vList2"/>
    <dgm:cxn modelId="{437DE7A1-C4E7-4A3C-A8B1-2EFD3D0E664E}" srcId="{B51EF91D-EAB4-4F85-8298-94CD4350B371}" destId="{A598336A-3FEF-4619-AF06-C5931E24E5B2}" srcOrd="0" destOrd="0" parTransId="{698DCC59-1B5D-4DFE-B767-75F2561A1C63}" sibTransId="{536AD5E7-5122-4521-B783-F63F0875F62C}"/>
    <dgm:cxn modelId="{02FFD3A2-3C15-42CD-9325-E4B7FF44E9B5}" type="presOf" srcId="{A598336A-3FEF-4619-AF06-C5931E24E5B2}" destId="{5AB83240-3253-4624-82DA-3A1FA15A2007}" srcOrd="0" destOrd="0" presId="urn:microsoft.com/office/officeart/2005/8/layout/vList2"/>
    <dgm:cxn modelId="{8AD54507-B005-49D1-9353-D195A37AA05D}" type="presParOf" srcId="{A41C23B9-8A3D-4AA4-810B-814F24F7DA86}" destId="{5AB83240-3253-4624-82DA-3A1FA15A20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B67EFE7-9D1C-421E-82E9-B3A551C6F7A0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12CC3A7B-5FFB-4C63-8526-53AC47CF43ED}">
      <dgm:prSet/>
      <dgm:spPr/>
      <dgm:t>
        <a:bodyPr/>
        <a:lstStyle/>
        <a:p>
          <a:pPr algn="ctr" rtl="0"/>
          <a:r>
            <a:rPr lang="es-ES" b="1" baseline="0" smtClean="0"/>
            <a:t>Eficiencia aerodinámica</a:t>
          </a:r>
          <a:endParaRPr lang="en-US" b="1"/>
        </a:p>
      </dgm:t>
    </dgm:pt>
    <dgm:pt modelId="{B3237702-B0AD-4373-B7E7-429AAFA7AC64}" type="parTrans" cxnId="{CB95A640-5805-4762-A975-D2D4424052B0}">
      <dgm:prSet/>
      <dgm:spPr/>
      <dgm:t>
        <a:bodyPr/>
        <a:lstStyle/>
        <a:p>
          <a:endParaRPr lang="en-US"/>
        </a:p>
      </dgm:t>
    </dgm:pt>
    <dgm:pt modelId="{6E277F66-DEE0-4A70-B8C0-8735F26FCC0C}" type="sibTrans" cxnId="{CB95A640-5805-4762-A975-D2D4424052B0}">
      <dgm:prSet/>
      <dgm:spPr/>
      <dgm:t>
        <a:bodyPr/>
        <a:lstStyle/>
        <a:p>
          <a:endParaRPr lang="en-US"/>
        </a:p>
      </dgm:t>
    </dgm:pt>
    <dgm:pt modelId="{9E100369-0B9E-4292-A410-B1325D4673E6}">
      <dgm:prSet/>
      <dgm:spPr/>
      <dgm:t>
        <a:bodyPr/>
        <a:lstStyle/>
        <a:p>
          <a:pPr rtl="0"/>
          <a:r>
            <a:rPr lang="es-ES" b="1" baseline="0" dirty="0" smtClean="0"/>
            <a:t>Definición</a:t>
          </a:r>
          <a:r>
            <a:rPr lang="es-ES" baseline="0" dirty="0" smtClean="0"/>
            <a:t>: Nº adimensional que relaciona el C</a:t>
          </a:r>
          <a:r>
            <a:rPr lang="es-ES" baseline="-25000" dirty="0" smtClean="0"/>
            <a:t>L</a:t>
          </a:r>
          <a:r>
            <a:rPr lang="es-ES" baseline="0" dirty="0" smtClean="0"/>
            <a:t> con el C</a:t>
          </a:r>
          <a:r>
            <a:rPr lang="es-ES" baseline="-25000" dirty="0" smtClean="0"/>
            <a:t>D</a:t>
          </a:r>
          <a:r>
            <a:rPr lang="es-ES" baseline="0" dirty="0" smtClean="0"/>
            <a:t>. </a:t>
          </a:r>
          <a:endParaRPr lang="en-US" dirty="0"/>
        </a:p>
      </dgm:t>
    </dgm:pt>
    <dgm:pt modelId="{3226E64A-EDB5-4A74-BD8F-7E319F7CB7F3}" type="parTrans" cxnId="{5FB85CDC-C085-46DB-ADAC-04341A544EAC}">
      <dgm:prSet/>
      <dgm:spPr/>
      <dgm:t>
        <a:bodyPr/>
        <a:lstStyle/>
        <a:p>
          <a:endParaRPr lang="en-US"/>
        </a:p>
      </dgm:t>
    </dgm:pt>
    <dgm:pt modelId="{C5E3B4D2-A205-440C-959C-1E0EFCC67814}" type="sibTrans" cxnId="{5FB85CDC-C085-46DB-ADAC-04341A544EAC}">
      <dgm:prSet/>
      <dgm:spPr/>
      <dgm:t>
        <a:bodyPr/>
        <a:lstStyle/>
        <a:p>
          <a:endParaRPr lang="en-US"/>
        </a:p>
      </dgm:t>
    </dgm:pt>
    <dgm:pt modelId="{2FEF9C89-C4ED-4579-9764-5D1561308807}" type="pres">
      <dgm:prSet presAssocID="{4B67EFE7-9D1C-421E-82E9-B3A551C6F7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1C0A1F-FE7F-401C-8059-65886E2E00E4}" type="pres">
      <dgm:prSet presAssocID="{12CC3A7B-5FFB-4C63-8526-53AC47CF43E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661A05-7846-4906-B4EA-7843FBA3A7FF}" type="pres">
      <dgm:prSet presAssocID="{6E277F66-DEE0-4A70-B8C0-8735F26FCC0C}" presName="spacer" presStyleCnt="0"/>
      <dgm:spPr/>
    </dgm:pt>
    <dgm:pt modelId="{97ED4230-87EF-45C9-9EBD-D77722EDA62B}" type="pres">
      <dgm:prSet presAssocID="{9E100369-0B9E-4292-A410-B1325D4673E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B85CDC-C085-46DB-ADAC-04341A544EAC}" srcId="{4B67EFE7-9D1C-421E-82E9-B3A551C6F7A0}" destId="{9E100369-0B9E-4292-A410-B1325D4673E6}" srcOrd="1" destOrd="0" parTransId="{3226E64A-EDB5-4A74-BD8F-7E319F7CB7F3}" sibTransId="{C5E3B4D2-A205-440C-959C-1E0EFCC67814}"/>
    <dgm:cxn modelId="{CB95A640-5805-4762-A975-D2D4424052B0}" srcId="{4B67EFE7-9D1C-421E-82E9-B3A551C6F7A0}" destId="{12CC3A7B-5FFB-4C63-8526-53AC47CF43ED}" srcOrd="0" destOrd="0" parTransId="{B3237702-B0AD-4373-B7E7-429AAFA7AC64}" sibTransId="{6E277F66-DEE0-4A70-B8C0-8735F26FCC0C}"/>
    <dgm:cxn modelId="{38DB11B8-6A71-40F8-93D0-FFECB88220B2}" type="presOf" srcId="{4B67EFE7-9D1C-421E-82E9-B3A551C6F7A0}" destId="{2FEF9C89-C4ED-4579-9764-5D1561308807}" srcOrd="0" destOrd="0" presId="urn:microsoft.com/office/officeart/2005/8/layout/vList2"/>
    <dgm:cxn modelId="{C92B5570-E751-4F16-B434-076A5D623305}" type="presOf" srcId="{9E100369-0B9E-4292-A410-B1325D4673E6}" destId="{97ED4230-87EF-45C9-9EBD-D77722EDA62B}" srcOrd="0" destOrd="0" presId="urn:microsoft.com/office/officeart/2005/8/layout/vList2"/>
    <dgm:cxn modelId="{E0D97E37-A1B3-41A2-9431-B78F21D9F7C7}" type="presOf" srcId="{12CC3A7B-5FFB-4C63-8526-53AC47CF43ED}" destId="{A91C0A1F-FE7F-401C-8059-65886E2E00E4}" srcOrd="0" destOrd="0" presId="urn:microsoft.com/office/officeart/2005/8/layout/vList2"/>
    <dgm:cxn modelId="{FE2ADDDD-65FD-453C-A876-44DC5A09EECA}" type="presParOf" srcId="{2FEF9C89-C4ED-4579-9764-5D1561308807}" destId="{A91C0A1F-FE7F-401C-8059-65886E2E00E4}" srcOrd="0" destOrd="0" presId="urn:microsoft.com/office/officeart/2005/8/layout/vList2"/>
    <dgm:cxn modelId="{72A5E164-2C56-43FF-9186-5ADD3DBDD370}" type="presParOf" srcId="{2FEF9C89-C4ED-4579-9764-5D1561308807}" destId="{25661A05-7846-4906-B4EA-7843FBA3A7FF}" srcOrd="1" destOrd="0" presId="urn:microsoft.com/office/officeart/2005/8/layout/vList2"/>
    <dgm:cxn modelId="{29EDBB19-9360-4223-8EE6-2EDAC4424516}" type="presParOf" srcId="{2FEF9C89-C4ED-4579-9764-5D1561308807}" destId="{97ED4230-87EF-45C9-9EBD-D77722EDA62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>
              <a:ln>
                <a:noFill/>
              </a:ln>
              <a:solidFill>
                <a:sysClr val="windowText" lastClr="000000"/>
              </a:solidFill>
            </a:rPr>
            <a:t>II. Objetivos</a:t>
          </a:r>
          <a:endParaRPr lang="en-US" dirty="0">
            <a:ln>
              <a:noFill/>
            </a:ln>
            <a:solidFill>
              <a:sysClr val="windowText" lastClr="000000"/>
            </a:solidFill>
          </a:endParaRPr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AA90DE-DC37-4043-A503-8DBB35570497}" type="presOf" srcId="{52190A32-1354-430C-9745-727E56A9BD0D}" destId="{FEA6D86E-68AB-4C41-9A86-4E052B081445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B66831F6-1949-4462-88C9-040DAE524500}" type="presOf" srcId="{C41059E6-26B8-45AB-BC5D-F899D528ED36}" destId="{FC8EFF0C-6A13-4639-83FB-7933CDE9B59A}" srcOrd="0" destOrd="0" presId="urn:microsoft.com/office/officeart/2005/8/layout/vList2"/>
    <dgm:cxn modelId="{B91EE5C2-AAAC-40AB-A3EE-B001FD0E6790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4121A48-1EEA-4EE4-B411-9B0D5401B765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402FA9F2-7484-4346-B960-B5ED77BBFB94}">
      <dgm:prSet custT="1"/>
      <dgm:spPr/>
      <dgm:t>
        <a:bodyPr/>
        <a:lstStyle/>
        <a:p>
          <a:pPr marL="0" indent="174625" rtl="0"/>
          <a:r>
            <a:rPr lang="es-ES" sz="2000" baseline="0" dirty="0" smtClean="0"/>
            <a:t>Proyecto de investigación sobre métodos hipersustentadores en perfiles alares.</a:t>
          </a:r>
          <a:endParaRPr lang="en-US" sz="2000" dirty="0"/>
        </a:p>
      </dgm:t>
    </dgm:pt>
    <dgm:pt modelId="{46D87DD8-0EF5-4DED-B4DE-EDA900EF356D}" type="parTrans" cxnId="{8E4F71D9-F8B4-4DD9-83DF-073F00DC582F}">
      <dgm:prSet/>
      <dgm:spPr/>
      <dgm:t>
        <a:bodyPr/>
        <a:lstStyle/>
        <a:p>
          <a:endParaRPr lang="en-US" sz="1600"/>
        </a:p>
      </dgm:t>
    </dgm:pt>
    <dgm:pt modelId="{632BE398-E173-4F57-83A2-D89E8DCB4609}" type="sibTrans" cxnId="{8E4F71D9-F8B4-4DD9-83DF-073F00DC582F}">
      <dgm:prSet/>
      <dgm:spPr/>
      <dgm:t>
        <a:bodyPr/>
        <a:lstStyle/>
        <a:p>
          <a:endParaRPr lang="en-US" sz="1600"/>
        </a:p>
      </dgm:t>
    </dgm:pt>
    <dgm:pt modelId="{5BE60030-8D01-4C66-948A-81320E8A9673}">
      <dgm:prSet custT="1"/>
      <dgm:spPr/>
      <dgm:t>
        <a:bodyPr/>
        <a:lstStyle/>
        <a:p>
          <a:pPr marL="0" indent="174625" rtl="0"/>
          <a:r>
            <a:rPr lang="es-ES" sz="2000" baseline="0" dirty="0" smtClean="0"/>
            <a:t>Comprobación teórica y experimental del aumento de la eficiencia aerodinámica respecto al perfil original.</a:t>
          </a:r>
          <a:endParaRPr lang="en-US" sz="2000" dirty="0"/>
        </a:p>
      </dgm:t>
    </dgm:pt>
    <dgm:pt modelId="{060059F3-97E0-4EF0-8993-866E426E6DBB}" type="parTrans" cxnId="{0810E7C7-00F8-401F-B497-92582BBAF977}">
      <dgm:prSet/>
      <dgm:spPr/>
      <dgm:t>
        <a:bodyPr/>
        <a:lstStyle/>
        <a:p>
          <a:endParaRPr lang="en-US" sz="1600"/>
        </a:p>
      </dgm:t>
    </dgm:pt>
    <dgm:pt modelId="{A0631A28-2C32-474D-A7A5-03B1FF7B8DEB}" type="sibTrans" cxnId="{0810E7C7-00F8-401F-B497-92582BBAF977}">
      <dgm:prSet/>
      <dgm:spPr/>
      <dgm:t>
        <a:bodyPr/>
        <a:lstStyle/>
        <a:p>
          <a:endParaRPr lang="en-US" sz="1600"/>
        </a:p>
      </dgm:t>
    </dgm:pt>
    <dgm:pt modelId="{6B08AE2E-2D2B-4C97-8577-77C4B9827FC1}">
      <dgm:prSet custT="1"/>
      <dgm:spPr/>
      <dgm:t>
        <a:bodyPr/>
        <a:lstStyle/>
        <a:p>
          <a:pPr marL="0" indent="174625" algn="just" rtl="0"/>
          <a:r>
            <a:rPr lang="es-ES" sz="2000" baseline="0" dirty="0" smtClean="0"/>
            <a:t> Optimización de la disposición de la tobera convergente dentro del perfil.</a:t>
          </a:r>
          <a:endParaRPr lang="en-US" sz="2000" dirty="0"/>
        </a:p>
      </dgm:t>
    </dgm:pt>
    <dgm:pt modelId="{6302E155-B309-40CE-9D1C-8821F5A0CBE2}" type="parTrans" cxnId="{C0F53B94-1890-4762-97BA-522EC777C3FF}">
      <dgm:prSet/>
      <dgm:spPr/>
      <dgm:t>
        <a:bodyPr/>
        <a:lstStyle/>
        <a:p>
          <a:endParaRPr lang="en-US" sz="1600"/>
        </a:p>
      </dgm:t>
    </dgm:pt>
    <dgm:pt modelId="{9F89ACDB-EDE0-4EA9-BBBA-4D04CB8145F2}" type="sibTrans" cxnId="{C0F53B94-1890-4762-97BA-522EC777C3FF}">
      <dgm:prSet/>
      <dgm:spPr/>
      <dgm:t>
        <a:bodyPr/>
        <a:lstStyle/>
        <a:p>
          <a:endParaRPr lang="en-US" sz="1600"/>
        </a:p>
      </dgm:t>
    </dgm:pt>
    <dgm:pt modelId="{64802410-3C44-4836-8BB2-43DA6AA003F3}" type="pres">
      <dgm:prSet presAssocID="{84121A48-1EEA-4EE4-B411-9B0D5401B76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4811F8-725F-4701-A1AE-B9EB57A62C57}" type="pres">
      <dgm:prSet presAssocID="{402FA9F2-7484-4346-B960-B5ED77BBFB9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7873E-C431-48DF-A678-AF448A73D23A}" type="pres">
      <dgm:prSet presAssocID="{632BE398-E173-4F57-83A2-D89E8DCB4609}" presName="spacer" presStyleCnt="0"/>
      <dgm:spPr/>
    </dgm:pt>
    <dgm:pt modelId="{8CF6E00B-ECC7-42D2-9D67-ED78EF72674E}" type="pres">
      <dgm:prSet presAssocID="{5BE60030-8D01-4C66-948A-81320E8A967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9115E7-4D20-48C2-B8C0-248B9479DF35}" type="pres">
      <dgm:prSet presAssocID="{A0631A28-2C32-474D-A7A5-03B1FF7B8DEB}" presName="spacer" presStyleCnt="0"/>
      <dgm:spPr/>
    </dgm:pt>
    <dgm:pt modelId="{1C8D4E5F-D20D-4A4C-BD44-8D7D94D81299}" type="pres">
      <dgm:prSet presAssocID="{6B08AE2E-2D2B-4C97-8577-77C4B9827FC1}" presName="parentText" presStyleLbl="node1" presStyleIdx="2" presStyleCnt="3" custScaleX="99988" custScaleY="9946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4F71D9-F8B4-4DD9-83DF-073F00DC582F}" srcId="{84121A48-1EEA-4EE4-B411-9B0D5401B765}" destId="{402FA9F2-7484-4346-B960-B5ED77BBFB94}" srcOrd="0" destOrd="0" parTransId="{46D87DD8-0EF5-4DED-B4DE-EDA900EF356D}" sibTransId="{632BE398-E173-4F57-83A2-D89E8DCB4609}"/>
    <dgm:cxn modelId="{C334207C-9345-4CCC-ACA3-F2273F2E0681}" type="presOf" srcId="{402FA9F2-7484-4346-B960-B5ED77BBFB94}" destId="{354811F8-725F-4701-A1AE-B9EB57A62C57}" srcOrd="0" destOrd="0" presId="urn:microsoft.com/office/officeart/2005/8/layout/vList2"/>
    <dgm:cxn modelId="{D0DD417E-EE46-406C-9F98-0A121F97FE73}" type="presOf" srcId="{6B08AE2E-2D2B-4C97-8577-77C4B9827FC1}" destId="{1C8D4E5F-D20D-4A4C-BD44-8D7D94D81299}" srcOrd="0" destOrd="0" presId="urn:microsoft.com/office/officeart/2005/8/layout/vList2"/>
    <dgm:cxn modelId="{E6774E9D-599F-4BD1-8CDD-1F1C51438028}" type="presOf" srcId="{84121A48-1EEA-4EE4-B411-9B0D5401B765}" destId="{64802410-3C44-4836-8BB2-43DA6AA003F3}" srcOrd="0" destOrd="0" presId="urn:microsoft.com/office/officeart/2005/8/layout/vList2"/>
    <dgm:cxn modelId="{0810E7C7-00F8-401F-B497-92582BBAF977}" srcId="{84121A48-1EEA-4EE4-B411-9B0D5401B765}" destId="{5BE60030-8D01-4C66-948A-81320E8A9673}" srcOrd="1" destOrd="0" parTransId="{060059F3-97E0-4EF0-8993-866E426E6DBB}" sibTransId="{A0631A28-2C32-474D-A7A5-03B1FF7B8DEB}"/>
    <dgm:cxn modelId="{C0F53B94-1890-4762-97BA-522EC777C3FF}" srcId="{84121A48-1EEA-4EE4-B411-9B0D5401B765}" destId="{6B08AE2E-2D2B-4C97-8577-77C4B9827FC1}" srcOrd="2" destOrd="0" parTransId="{6302E155-B309-40CE-9D1C-8821F5A0CBE2}" sibTransId="{9F89ACDB-EDE0-4EA9-BBBA-4D04CB8145F2}"/>
    <dgm:cxn modelId="{E30EAE78-15C3-418D-AE0B-F9756AD89232}" type="presOf" srcId="{5BE60030-8D01-4C66-948A-81320E8A9673}" destId="{8CF6E00B-ECC7-42D2-9D67-ED78EF72674E}" srcOrd="0" destOrd="0" presId="urn:microsoft.com/office/officeart/2005/8/layout/vList2"/>
    <dgm:cxn modelId="{E694B7BF-5699-4BC5-8939-EA7D8BB83787}" type="presParOf" srcId="{64802410-3C44-4836-8BB2-43DA6AA003F3}" destId="{354811F8-725F-4701-A1AE-B9EB57A62C57}" srcOrd="0" destOrd="0" presId="urn:microsoft.com/office/officeart/2005/8/layout/vList2"/>
    <dgm:cxn modelId="{0FD6F77D-F84C-45AE-89A6-52EA952AB2B3}" type="presParOf" srcId="{64802410-3C44-4836-8BB2-43DA6AA003F3}" destId="{4A07873E-C431-48DF-A678-AF448A73D23A}" srcOrd="1" destOrd="0" presId="urn:microsoft.com/office/officeart/2005/8/layout/vList2"/>
    <dgm:cxn modelId="{C7CF83D0-7BEE-4956-A2BD-A6CCD72F996D}" type="presParOf" srcId="{64802410-3C44-4836-8BB2-43DA6AA003F3}" destId="{8CF6E00B-ECC7-42D2-9D67-ED78EF72674E}" srcOrd="2" destOrd="0" presId="urn:microsoft.com/office/officeart/2005/8/layout/vList2"/>
    <dgm:cxn modelId="{FC5347FD-F988-4CC3-9659-751D76BD0429}" type="presParOf" srcId="{64802410-3C44-4836-8BB2-43DA6AA003F3}" destId="{639115E7-4D20-48C2-B8C0-248B9479DF35}" srcOrd="3" destOrd="0" presId="urn:microsoft.com/office/officeart/2005/8/layout/vList2"/>
    <dgm:cxn modelId="{5388A97E-E39D-40E7-A8A3-304FB68CFF79}" type="presParOf" srcId="{64802410-3C44-4836-8BB2-43DA6AA003F3}" destId="{1C8D4E5F-D20D-4A4C-BD44-8D7D94D8129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>
              <a:ln>
                <a:noFill/>
              </a:ln>
              <a:solidFill>
                <a:sysClr val="windowText" lastClr="000000"/>
              </a:solidFill>
            </a:rPr>
            <a:t>III. Metodología</a:t>
          </a:r>
          <a:endParaRPr lang="en-US" dirty="0">
            <a:ln>
              <a:noFill/>
            </a:ln>
            <a:solidFill>
              <a:sysClr val="windowText" lastClr="000000"/>
            </a:solidFill>
          </a:endParaRPr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012852-785C-43BA-893D-F4D24E160ABF}" type="presOf" srcId="{52190A32-1354-430C-9745-727E56A9BD0D}" destId="{FEA6D86E-68AB-4C41-9A86-4E052B081445}" srcOrd="0" destOrd="0" presId="urn:microsoft.com/office/officeart/2005/8/layout/vList2"/>
    <dgm:cxn modelId="{6965FD29-DEA0-4E55-B595-9864BD674F4E}" type="presOf" srcId="{C41059E6-26B8-45AB-BC5D-F899D528ED36}" destId="{FC8EFF0C-6A13-4639-83FB-7933CDE9B59A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39D108EC-806A-4FF3-A846-244913FC5872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95DCCB47-5C67-4172-89C1-7FB0F2888CF2}" type="doc">
      <dgm:prSet loTypeId="urn:microsoft.com/office/officeart/2005/8/layout/hierarchy2" loCatId="hierarchy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083B158D-2CF2-4200-8614-D15B9FC7E0F5}">
      <dgm:prSet phldrT="[Text]"/>
      <dgm:spPr/>
      <dgm:t>
        <a:bodyPr/>
        <a:lstStyle/>
        <a:p>
          <a:r>
            <a:rPr lang="es-ES" dirty="0" err="1" smtClean="0"/>
            <a:t>Preproceso</a:t>
          </a:r>
          <a:endParaRPr lang="en-US" dirty="0"/>
        </a:p>
      </dgm:t>
    </dgm:pt>
    <dgm:pt modelId="{DDA54F13-DA1E-4918-BA7F-767BF2B55794}" type="parTrans" cxnId="{669F9EFE-9814-422A-BED6-ED04F7DD01B4}">
      <dgm:prSet/>
      <dgm:spPr/>
      <dgm:t>
        <a:bodyPr/>
        <a:lstStyle/>
        <a:p>
          <a:endParaRPr lang="en-US"/>
        </a:p>
      </dgm:t>
    </dgm:pt>
    <dgm:pt modelId="{A8943C5B-10C3-4F58-A227-7CB438412EEE}" type="sibTrans" cxnId="{669F9EFE-9814-422A-BED6-ED04F7DD01B4}">
      <dgm:prSet/>
      <dgm:spPr/>
      <dgm:t>
        <a:bodyPr/>
        <a:lstStyle/>
        <a:p>
          <a:endParaRPr lang="en-US"/>
        </a:p>
      </dgm:t>
    </dgm:pt>
    <dgm:pt modelId="{9E8CB2A9-C8D6-4D1B-BD5F-3D9391A2799F}">
      <dgm:prSet phldrT="[Text]"/>
      <dgm:spPr/>
      <dgm:t>
        <a:bodyPr/>
        <a:lstStyle/>
        <a:p>
          <a:r>
            <a:rPr lang="es-ES" dirty="0" smtClean="0"/>
            <a:t>Geometría</a:t>
          </a:r>
          <a:endParaRPr lang="en-US" dirty="0"/>
        </a:p>
      </dgm:t>
    </dgm:pt>
    <dgm:pt modelId="{A8934E90-522F-4852-A728-DC7EA25D712B}" type="parTrans" cxnId="{F47334C6-34A7-4B4A-8840-DCE84165FEC5}">
      <dgm:prSet/>
      <dgm:spPr/>
      <dgm:t>
        <a:bodyPr/>
        <a:lstStyle/>
        <a:p>
          <a:endParaRPr lang="en-US"/>
        </a:p>
      </dgm:t>
    </dgm:pt>
    <dgm:pt modelId="{12E2F1DF-CD31-4CC5-905A-D3B712400B90}" type="sibTrans" cxnId="{F47334C6-34A7-4B4A-8840-DCE84165FEC5}">
      <dgm:prSet/>
      <dgm:spPr/>
      <dgm:t>
        <a:bodyPr/>
        <a:lstStyle/>
        <a:p>
          <a:endParaRPr lang="en-US"/>
        </a:p>
      </dgm:t>
    </dgm:pt>
    <dgm:pt modelId="{59CB7703-F1E5-42F2-AF99-369C73DC2FCD}">
      <dgm:prSet phldrT="[Text]"/>
      <dgm:spPr/>
      <dgm:t>
        <a:bodyPr/>
        <a:lstStyle/>
        <a:p>
          <a:r>
            <a:rPr lang="es-ES" dirty="0" smtClean="0"/>
            <a:t>Dominio</a:t>
          </a:r>
          <a:endParaRPr lang="en-US" dirty="0"/>
        </a:p>
      </dgm:t>
    </dgm:pt>
    <dgm:pt modelId="{5786AB1F-25FA-4176-9961-A1AADA5341EA}" type="parTrans" cxnId="{B0A513B4-850D-4949-97B0-A510C8C0E62F}">
      <dgm:prSet/>
      <dgm:spPr/>
      <dgm:t>
        <a:bodyPr/>
        <a:lstStyle/>
        <a:p>
          <a:endParaRPr lang="en-US"/>
        </a:p>
      </dgm:t>
    </dgm:pt>
    <dgm:pt modelId="{6254F98C-28E4-4C66-800A-6817FD29AC67}" type="sibTrans" cxnId="{B0A513B4-850D-4949-97B0-A510C8C0E62F}">
      <dgm:prSet/>
      <dgm:spPr/>
      <dgm:t>
        <a:bodyPr/>
        <a:lstStyle/>
        <a:p>
          <a:endParaRPr lang="en-US"/>
        </a:p>
      </dgm:t>
    </dgm:pt>
    <dgm:pt modelId="{08DB2C5B-3CE9-4EE3-99EC-F1F3720BAB5F}">
      <dgm:prSet/>
      <dgm:spPr/>
      <dgm:t>
        <a:bodyPr/>
        <a:lstStyle/>
        <a:p>
          <a:r>
            <a:rPr lang="es-ES" dirty="0" err="1" smtClean="0"/>
            <a:t>OpenWam</a:t>
          </a:r>
          <a:r>
            <a:rPr lang="es-ES" dirty="0" smtClean="0"/>
            <a:t>®</a:t>
          </a:r>
          <a:endParaRPr lang="en-US" dirty="0"/>
        </a:p>
      </dgm:t>
    </dgm:pt>
    <dgm:pt modelId="{EB54ACDF-4E43-4434-B253-7A6225E49332}" type="parTrans" cxnId="{9370E48F-6D15-434D-A988-A0F280D8CF5E}">
      <dgm:prSet/>
      <dgm:spPr/>
      <dgm:t>
        <a:bodyPr/>
        <a:lstStyle/>
        <a:p>
          <a:endParaRPr lang="en-US"/>
        </a:p>
      </dgm:t>
    </dgm:pt>
    <dgm:pt modelId="{90269CF6-F85E-4000-8E4F-D852B4EB6A23}" type="sibTrans" cxnId="{9370E48F-6D15-434D-A988-A0F280D8CF5E}">
      <dgm:prSet/>
      <dgm:spPr/>
      <dgm:t>
        <a:bodyPr/>
        <a:lstStyle/>
        <a:p>
          <a:endParaRPr lang="en-US"/>
        </a:p>
      </dgm:t>
    </dgm:pt>
    <dgm:pt modelId="{F00B8C66-E8AD-4257-86AC-B6F75B2C1FF3}">
      <dgm:prSet/>
      <dgm:spPr/>
      <dgm:t>
        <a:bodyPr/>
        <a:lstStyle/>
        <a:p>
          <a:r>
            <a:rPr lang="es-ES" dirty="0" err="1" smtClean="0"/>
            <a:t>DesignModeller</a:t>
          </a:r>
          <a:r>
            <a:rPr lang="es-ES" dirty="0" smtClean="0"/>
            <a:t> ANSYS®</a:t>
          </a:r>
          <a:endParaRPr lang="en-US" dirty="0"/>
        </a:p>
      </dgm:t>
    </dgm:pt>
    <dgm:pt modelId="{FD1148B2-A5BF-4A00-BC54-6EB52BCCAA97}" type="parTrans" cxnId="{33609698-6EE3-49E6-8B75-543BB82B2D66}">
      <dgm:prSet/>
      <dgm:spPr/>
      <dgm:t>
        <a:bodyPr/>
        <a:lstStyle/>
        <a:p>
          <a:endParaRPr lang="en-US"/>
        </a:p>
      </dgm:t>
    </dgm:pt>
    <dgm:pt modelId="{4885E3DE-2F34-4A46-824C-AA375FD39CEB}" type="sibTrans" cxnId="{33609698-6EE3-49E6-8B75-543BB82B2D66}">
      <dgm:prSet/>
      <dgm:spPr/>
      <dgm:t>
        <a:bodyPr/>
        <a:lstStyle/>
        <a:p>
          <a:endParaRPr lang="en-US"/>
        </a:p>
      </dgm:t>
    </dgm:pt>
    <dgm:pt modelId="{0520C5E1-59B1-4F8D-8893-028BEA03D318}">
      <dgm:prSet/>
      <dgm:spPr/>
      <dgm:t>
        <a:bodyPr/>
        <a:lstStyle/>
        <a:p>
          <a:r>
            <a:rPr lang="es-ES" dirty="0" smtClean="0"/>
            <a:t>Mallado</a:t>
          </a:r>
          <a:endParaRPr lang="en-US" dirty="0"/>
        </a:p>
      </dgm:t>
    </dgm:pt>
    <dgm:pt modelId="{D31FA34E-7732-42A0-BE22-F5AF89B9BA79}" type="parTrans" cxnId="{E36E56B8-2713-47D0-80DC-5D3201743FC4}">
      <dgm:prSet/>
      <dgm:spPr/>
      <dgm:t>
        <a:bodyPr/>
        <a:lstStyle/>
        <a:p>
          <a:endParaRPr lang="en-US"/>
        </a:p>
      </dgm:t>
    </dgm:pt>
    <dgm:pt modelId="{0FD718F6-F178-4DB2-B414-5E966CB8D458}" type="sibTrans" cxnId="{E36E56B8-2713-47D0-80DC-5D3201743FC4}">
      <dgm:prSet/>
      <dgm:spPr/>
      <dgm:t>
        <a:bodyPr/>
        <a:lstStyle/>
        <a:p>
          <a:endParaRPr lang="en-US"/>
        </a:p>
      </dgm:t>
    </dgm:pt>
    <dgm:pt modelId="{69E548EB-AE46-4075-9D7C-453E616A79ED}">
      <dgm:prSet/>
      <dgm:spPr/>
      <dgm:t>
        <a:bodyPr/>
        <a:lstStyle/>
        <a:p>
          <a:r>
            <a:rPr lang="es-ES" dirty="0" err="1" smtClean="0"/>
            <a:t>Mesher</a:t>
          </a:r>
          <a:r>
            <a:rPr lang="es-ES" dirty="0" smtClean="0"/>
            <a:t> ANSYS®</a:t>
          </a:r>
          <a:endParaRPr lang="en-US" dirty="0"/>
        </a:p>
      </dgm:t>
    </dgm:pt>
    <dgm:pt modelId="{6F60C050-4229-4D5D-B71F-DF55A62956ED}" type="parTrans" cxnId="{4AA3A2B3-CED8-440D-A9A7-BAEC294C618C}">
      <dgm:prSet/>
      <dgm:spPr/>
      <dgm:t>
        <a:bodyPr/>
        <a:lstStyle/>
        <a:p>
          <a:endParaRPr lang="en-US"/>
        </a:p>
      </dgm:t>
    </dgm:pt>
    <dgm:pt modelId="{2963FA5E-F116-463C-85AB-08081DFDDD47}" type="sibTrans" cxnId="{4AA3A2B3-CED8-440D-A9A7-BAEC294C618C}">
      <dgm:prSet/>
      <dgm:spPr/>
      <dgm:t>
        <a:bodyPr/>
        <a:lstStyle/>
        <a:p>
          <a:endParaRPr lang="en-US"/>
        </a:p>
      </dgm:t>
    </dgm:pt>
    <dgm:pt modelId="{07CE64CE-BD0F-4124-A361-5A321980B780}">
      <dgm:prSet/>
      <dgm:spPr/>
      <dgm:t>
        <a:bodyPr/>
        <a:lstStyle/>
        <a:p>
          <a:r>
            <a:rPr lang="es-ES" smtClean="0"/>
            <a:t>SolidWorks®</a:t>
          </a:r>
          <a:endParaRPr lang="en-US" dirty="0"/>
        </a:p>
      </dgm:t>
    </dgm:pt>
    <dgm:pt modelId="{2A3ACA00-7304-41C8-BAFA-E638BDDE7CAE}" type="parTrans" cxnId="{E8BDBF4E-1367-46AA-84B6-5D5ED394C937}">
      <dgm:prSet/>
      <dgm:spPr/>
      <dgm:t>
        <a:bodyPr/>
        <a:lstStyle/>
        <a:p>
          <a:endParaRPr lang="en-US"/>
        </a:p>
      </dgm:t>
    </dgm:pt>
    <dgm:pt modelId="{BF5CCB2F-884B-4E20-855F-A849C4ECAE6E}" type="sibTrans" cxnId="{E8BDBF4E-1367-46AA-84B6-5D5ED394C937}">
      <dgm:prSet/>
      <dgm:spPr/>
      <dgm:t>
        <a:bodyPr/>
        <a:lstStyle/>
        <a:p>
          <a:endParaRPr lang="en-US"/>
        </a:p>
      </dgm:t>
    </dgm:pt>
    <dgm:pt modelId="{9BAD9E61-EEA5-4479-8FD0-6571C982EDF0}">
      <dgm:prSet/>
      <dgm:spPr/>
      <dgm:t>
        <a:bodyPr/>
        <a:lstStyle/>
        <a:p>
          <a:r>
            <a:rPr lang="es-ES" dirty="0" smtClean="0"/>
            <a:t>1D</a:t>
          </a:r>
          <a:endParaRPr lang="en-US" dirty="0"/>
        </a:p>
      </dgm:t>
    </dgm:pt>
    <dgm:pt modelId="{3688D302-EE10-4C6A-9A87-D09F02CC429E}" type="parTrans" cxnId="{F8D5E433-4E26-4581-92C9-87715FF0C4C5}">
      <dgm:prSet/>
      <dgm:spPr/>
      <dgm:t>
        <a:bodyPr/>
        <a:lstStyle/>
        <a:p>
          <a:endParaRPr lang="en-US"/>
        </a:p>
      </dgm:t>
    </dgm:pt>
    <dgm:pt modelId="{8CEC8D12-7A12-4927-98D5-00C7FE7A7FA9}" type="sibTrans" cxnId="{F8D5E433-4E26-4581-92C9-87715FF0C4C5}">
      <dgm:prSet/>
      <dgm:spPr/>
      <dgm:t>
        <a:bodyPr/>
        <a:lstStyle/>
        <a:p>
          <a:endParaRPr lang="en-US"/>
        </a:p>
      </dgm:t>
    </dgm:pt>
    <dgm:pt modelId="{413CDA5B-A99F-4A29-A3E6-C3E3D95A13F8}" type="pres">
      <dgm:prSet presAssocID="{95DCCB47-5C67-4172-89C1-7FB0F2888CF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6E0FC8-6DE4-48A0-9BB1-DB730F2CF4DF}" type="pres">
      <dgm:prSet presAssocID="{083B158D-2CF2-4200-8614-D15B9FC7E0F5}" presName="root1" presStyleCnt="0"/>
      <dgm:spPr/>
    </dgm:pt>
    <dgm:pt modelId="{0113EA1B-7563-4F9C-BA04-45C3BBAA1553}" type="pres">
      <dgm:prSet presAssocID="{083B158D-2CF2-4200-8614-D15B9FC7E0F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F93E23-45E5-4E7A-BBB7-CF0BCC1EDDDA}" type="pres">
      <dgm:prSet presAssocID="{083B158D-2CF2-4200-8614-D15B9FC7E0F5}" presName="level2hierChild" presStyleCnt="0"/>
      <dgm:spPr/>
    </dgm:pt>
    <dgm:pt modelId="{2FC2B423-7C36-4A66-89A8-7661C6B7DA70}" type="pres">
      <dgm:prSet presAssocID="{A8934E90-522F-4852-A728-DC7EA25D712B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6A2604F3-8DE4-490E-ABAA-6829480086AF}" type="pres">
      <dgm:prSet presAssocID="{A8934E90-522F-4852-A728-DC7EA25D712B}" presName="connTx" presStyleLbl="parChTrans1D2" presStyleIdx="0" presStyleCnt="3"/>
      <dgm:spPr/>
      <dgm:t>
        <a:bodyPr/>
        <a:lstStyle/>
        <a:p>
          <a:endParaRPr lang="en-US"/>
        </a:p>
      </dgm:t>
    </dgm:pt>
    <dgm:pt modelId="{188DB968-4C78-440E-B01A-7711CC1066D1}" type="pres">
      <dgm:prSet presAssocID="{9E8CB2A9-C8D6-4D1B-BD5F-3D9391A2799F}" presName="root2" presStyleCnt="0"/>
      <dgm:spPr/>
    </dgm:pt>
    <dgm:pt modelId="{072A7ECA-BF1E-42EA-A716-4AAAA2B87F3F}" type="pres">
      <dgm:prSet presAssocID="{9E8CB2A9-C8D6-4D1B-BD5F-3D9391A2799F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677E65-C348-499E-9E1D-397B0A6E1018}" type="pres">
      <dgm:prSet presAssocID="{9E8CB2A9-C8D6-4D1B-BD5F-3D9391A2799F}" presName="level3hierChild" presStyleCnt="0"/>
      <dgm:spPr/>
    </dgm:pt>
    <dgm:pt modelId="{7CFEC88F-39D4-4E8A-AEDC-E255CD81D659}" type="pres">
      <dgm:prSet presAssocID="{EB54ACDF-4E43-4434-B253-7A6225E49332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161A0091-20B8-499D-8318-9BF8FE6F7284}" type="pres">
      <dgm:prSet presAssocID="{EB54ACDF-4E43-4434-B253-7A6225E49332}" presName="connTx" presStyleLbl="parChTrans1D3" presStyleIdx="0" presStyleCnt="4"/>
      <dgm:spPr/>
      <dgm:t>
        <a:bodyPr/>
        <a:lstStyle/>
        <a:p>
          <a:endParaRPr lang="en-US"/>
        </a:p>
      </dgm:t>
    </dgm:pt>
    <dgm:pt modelId="{15B02653-D412-45CA-8397-7F137CB51339}" type="pres">
      <dgm:prSet presAssocID="{08DB2C5B-3CE9-4EE3-99EC-F1F3720BAB5F}" presName="root2" presStyleCnt="0"/>
      <dgm:spPr/>
    </dgm:pt>
    <dgm:pt modelId="{56F760E4-D704-4547-BC13-352543E82624}" type="pres">
      <dgm:prSet presAssocID="{08DB2C5B-3CE9-4EE3-99EC-F1F3720BAB5F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152205-A431-4B3B-8755-E9A4F0383105}" type="pres">
      <dgm:prSet presAssocID="{08DB2C5B-3CE9-4EE3-99EC-F1F3720BAB5F}" presName="level3hierChild" presStyleCnt="0"/>
      <dgm:spPr/>
    </dgm:pt>
    <dgm:pt modelId="{23945B7E-5871-433D-8009-660510FBD7FE}" type="pres">
      <dgm:prSet presAssocID="{3688D302-EE10-4C6A-9A87-D09F02CC429E}" presName="conn2-1" presStyleLbl="parChTrans1D4" presStyleIdx="0" presStyleCnt="1"/>
      <dgm:spPr/>
      <dgm:t>
        <a:bodyPr/>
        <a:lstStyle/>
        <a:p>
          <a:endParaRPr lang="en-US"/>
        </a:p>
      </dgm:t>
    </dgm:pt>
    <dgm:pt modelId="{699E5EF4-78F1-409A-BDBF-CB5EB96A240E}" type="pres">
      <dgm:prSet presAssocID="{3688D302-EE10-4C6A-9A87-D09F02CC429E}" presName="connTx" presStyleLbl="parChTrans1D4" presStyleIdx="0" presStyleCnt="1"/>
      <dgm:spPr/>
      <dgm:t>
        <a:bodyPr/>
        <a:lstStyle/>
        <a:p>
          <a:endParaRPr lang="en-US"/>
        </a:p>
      </dgm:t>
    </dgm:pt>
    <dgm:pt modelId="{64BE3107-A341-4243-AB99-EB959FE3AD81}" type="pres">
      <dgm:prSet presAssocID="{9BAD9E61-EEA5-4479-8FD0-6571C982EDF0}" presName="root2" presStyleCnt="0"/>
      <dgm:spPr/>
    </dgm:pt>
    <dgm:pt modelId="{28D63476-0997-4DC3-9308-B2368FA38A19}" type="pres">
      <dgm:prSet presAssocID="{9BAD9E61-EEA5-4479-8FD0-6571C982EDF0}" presName="LevelTwoTextNode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517897-9696-441C-965B-FE1618054E90}" type="pres">
      <dgm:prSet presAssocID="{9BAD9E61-EEA5-4479-8FD0-6571C982EDF0}" presName="level3hierChild" presStyleCnt="0"/>
      <dgm:spPr/>
    </dgm:pt>
    <dgm:pt modelId="{9736A78C-96A0-4FBA-AEA7-56A7B13ECDA1}" type="pres">
      <dgm:prSet presAssocID="{2A3ACA00-7304-41C8-BAFA-E638BDDE7CAE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5A5445CF-7E11-4E85-9F52-15AB1FEF8009}" type="pres">
      <dgm:prSet presAssocID="{2A3ACA00-7304-41C8-BAFA-E638BDDE7CAE}" presName="connTx" presStyleLbl="parChTrans1D3" presStyleIdx="1" presStyleCnt="4"/>
      <dgm:spPr/>
      <dgm:t>
        <a:bodyPr/>
        <a:lstStyle/>
        <a:p>
          <a:endParaRPr lang="en-US"/>
        </a:p>
      </dgm:t>
    </dgm:pt>
    <dgm:pt modelId="{D458EB50-DBD3-49D8-90C1-1D9F106B6E86}" type="pres">
      <dgm:prSet presAssocID="{07CE64CE-BD0F-4124-A361-5A321980B780}" presName="root2" presStyleCnt="0"/>
      <dgm:spPr/>
    </dgm:pt>
    <dgm:pt modelId="{8773ED76-64BD-48D7-BADF-C5EC74BFECA0}" type="pres">
      <dgm:prSet presAssocID="{07CE64CE-BD0F-4124-A361-5A321980B780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A177C3-EFFA-4B1F-9930-3A4A877F6DBA}" type="pres">
      <dgm:prSet presAssocID="{07CE64CE-BD0F-4124-A361-5A321980B780}" presName="level3hierChild" presStyleCnt="0"/>
      <dgm:spPr/>
    </dgm:pt>
    <dgm:pt modelId="{A13AB308-AD8E-4DA7-A39F-613283EC746B}" type="pres">
      <dgm:prSet presAssocID="{5786AB1F-25FA-4176-9961-A1AADA5341EA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299AD651-7DF2-4890-BE25-ECE8BDD037A2}" type="pres">
      <dgm:prSet presAssocID="{5786AB1F-25FA-4176-9961-A1AADA5341EA}" presName="connTx" presStyleLbl="parChTrans1D2" presStyleIdx="1" presStyleCnt="3"/>
      <dgm:spPr/>
      <dgm:t>
        <a:bodyPr/>
        <a:lstStyle/>
        <a:p>
          <a:endParaRPr lang="en-US"/>
        </a:p>
      </dgm:t>
    </dgm:pt>
    <dgm:pt modelId="{13D5BB18-B887-4E88-A876-FEE83D9920E5}" type="pres">
      <dgm:prSet presAssocID="{59CB7703-F1E5-42F2-AF99-369C73DC2FCD}" presName="root2" presStyleCnt="0"/>
      <dgm:spPr/>
    </dgm:pt>
    <dgm:pt modelId="{779634DC-88EE-462D-A322-9D70C6F106AD}" type="pres">
      <dgm:prSet presAssocID="{59CB7703-F1E5-42F2-AF99-369C73DC2FCD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4CACCC-61A4-43FA-85DE-0BACBA6351AC}" type="pres">
      <dgm:prSet presAssocID="{59CB7703-F1E5-42F2-AF99-369C73DC2FCD}" presName="level3hierChild" presStyleCnt="0"/>
      <dgm:spPr/>
    </dgm:pt>
    <dgm:pt modelId="{444443E9-5108-45BE-84F6-0BDFF75145FE}" type="pres">
      <dgm:prSet presAssocID="{FD1148B2-A5BF-4A00-BC54-6EB52BCCAA97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0947791C-33D7-4D89-9A3F-935C5323C516}" type="pres">
      <dgm:prSet presAssocID="{FD1148B2-A5BF-4A00-BC54-6EB52BCCAA97}" presName="connTx" presStyleLbl="parChTrans1D3" presStyleIdx="2" presStyleCnt="4"/>
      <dgm:spPr/>
      <dgm:t>
        <a:bodyPr/>
        <a:lstStyle/>
        <a:p>
          <a:endParaRPr lang="en-US"/>
        </a:p>
      </dgm:t>
    </dgm:pt>
    <dgm:pt modelId="{C92EE69C-4DDC-4332-9DF2-978CDC97160D}" type="pres">
      <dgm:prSet presAssocID="{F00B8C66-E8AD-4257-86AC-B6F75B2C1FF3}" presName="root2" presStyleCnt="0"/>
      <dgm:spPr/>
    </dgm:pt>
    <dgm:pt modelId="{49EDCD9F-95DE-4D99-A7AE-21F86F34CB60}" type="pres">
      <dgm:prSet presAssocID="{F00B8C66-E8AD-4257-86AC-B6F75B2C1FF3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314E9C-8D1B-43A4-9984-CD1929508E30}" type="pres">
      <dgm:prSet presAssocID="{F00B8C66-E8AD-4257-86AC-B6F75B2C1FF3}" presName="level3hierChild" presStyleCnt="0"/>
      <dgm:spPr/>
    </dgm:pt>
    <dgm:pt modelId="{CEBF022E-FB11-4993-8179-59202E46196A}" type="pres">
      <dgm:prSet presAssocID="{D31FA34E-7732-42A0-BE22-F5AF89B9BA79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7F0C66D0-B00B-4D48-AABF-E2B9270E4FF8}" type="pres">
      <dgm:prSet presAssocID="{D31FA34E-7732-42A0-BE22-F5AF89B9BA79}" presName="connTx" presStyleLbl="parChTrans1D2" presStyleIdx="2" presStyleCnt="3"/>
      <dgm:spPr/>
      <dgm:t>
        <a:bodyPr/>
        <a:lstStyle/>
        <a:p>
          <a:endParaRPr lang="en-US"/>
        </a:p>
      </dgm:t>
    </dgm:pt>
    <dgm:pt modelId="{6F3C80E3-F2B6-4B95-B3DB-DD4B0495BD48}" type="pres">
      <dgm:prSet presAssocID="{0520C5E1-59B1-4F8D-8893-028BEA03D318}" presName="root2" presStyleCnt="0"/>
      <dgm:spPr/>
    </dgm:pt>
    <dgm:pt modelId="{922CBFAE-7E53-4151-8389-37EF50843409}" type="pres">
      <dgm:prSet presAssocID="{0520C5E1-59B1-4F8D-8893-028BEA03D318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05523A-99BA-408A-B55E-548881D1CB4F}" type="pres">
      <dgm:prSet presAssocID="{0520C5E1-59B1-4F8D-8893-028BEA03D318}" presName="level3hierChild" presStyleCnt="0"/>
      <dgm:spPr/>
    </dgm:pt>
    <dgm:pt modelId="{DD8A35C6-FA59-4BA7-AE7D-371CD53E46E5}" type="pres">
      <dgm:prSet presAssocID="{6F60C050-4229-4D5D-B71F-DF55A62956ED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D49FFD3E-CEF9-4604-B912-771B0B50413F}" type="pres">
      <dgm:prSet presAssocID="{6F60C050-4229-4D5D-B71F-DF55A62956ED}" presName="connTx" presStyleLbl="parChTrans1D3" presStyleIdx="3" presStyleCnt="4"/>
      <dgm:spPr/>
      <dgm:t>
        <a:bodyPr/>
        <a:lstStyle/>
        <a:p>
          <a:endParaRPr lang="en-US"/>
        </a:p>
      </dgm:t>
    </dgm:pt>
    <dgm:pt modelId="{9C4A4858-355A-4A8B-9AB6-E910E612B7D8}" type="pres">
      <dgm:prSet presAssocID="{69E548EB-AE46-4075-9D7C-453E616A79ED}" presName="root2" presStyleCnt="0"/>
      <dgm:spPr/>
    </dgm:pt>
    <dgm:pt modelId="{9E549F71-5618-4898-899A-25EA606A1B83}" type="pres">
      <dgm:prSet presAssocID="{69E548EB-AE46-4075-9D7C-453E616A79ED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EB2127-155C-49D7-9D22-D5F8FD04EFE3}" type="pres">
      <dgm:prSet presAssocID="{69E548EB-AE46-4075-9D7C-453E616A79ED}" presName="level3hierChild" presStyleCnt="0"/>
      <dgm:spPr/>
    </dgm:pt>
  </dgm:ptLst>
  <dgm:cxnLst>
    <dgm:cxn modelId="{A698F979-8D06-4195-8447-380F92F99A37}" type="presOf" srcId="{F00B8C66-E8AD-4257-86AC-B6F75B2C1FF3}" destId="{49EDCD9F-95DE-4D99-A7AE-21F86F34CB60}" srcOrd="0" destOrd="0" presId="urn:microsoft.com/office/officeart/2005/8/layout/hierarchy2"/>
    <dgm:cxn modelId="{F4F71602-1ED4-4D10-8AC3-6D99D331B246}" type="presOf" srcId="{5786AB1F-25FA-4176-9961-A1AADA5341EA}" destId="{A13AB308-AD8E-4DA7-A39F-613283EC746B}" srcOrd="0" destOrd="0" presId="urn:microsoft.com/office/officeart/2005/8/layout/hierarchy2"/>
    <dgm:cxn modelId="{95657846-D510-4A2D-99FB-0F5394E8E9FC}" type="presOf" srcId="{95DCCB47-5C67-4172-89C1-7FB0F2888CF2}" destId="{413CDA5B-A99F-4A29-A3E6-C3E3D95A13F8}" srcOrd="0" destOrd="0" presId="urn:microsoft.com/office/officeart/2005/8/layout/hierarchy2"/>
    <dgm:cxn modelId="{8CB94618-BD35-4AF2-AFAB-BE670F7AFDD9}" type="presOf" srcId="{69E548EB-AE46-4075-9D7C-453E616A79ED}" destId="{9E549F71-5618-4898-899A-25EA606A1B83}" srcOrd="0" destOrd="0" presId="urn:microsoft.com/office/officeart/2005/8/layout/hierarchy2"/>
    <dgm:cxn modelId="{E36E56B8-2713-47D0-80DC-5D3201743FC4}" srcId="{083B158D-2CF2-4200-8614-D15B9FC7E0F5}" destId="{0520C5E1-59B1-4F8D-8893-028BEA03D318}" srcOrd="2" destOrd="0" parTransId="{D31FA34E-7732-42A0-BE22-F5AF89B9BA79}" sibTransId="{0FD718F6-F178-4DB2-B414-5E966CB8D458}"/>
    <dgm:cxn modelId="{5B139EAE-2F7A-492D-9914-6284040F239C}" type="presOf" srcId="{9BAD9E61-EEA5-4479-8FD0-6571C982EDF0}" destId="{28D63476-0997-4DC3-9308-B2368FA38A19}" srcOrd="0" destOrd="0" presId="urn:microsoft.com/office/officeart/2005/8/layout/hierarchy2"/>
    <dgm:cxn modelId="{52FA2D2F-979C-4101-BCA7-575A22E3A0B4}" type="presOf" srcId="{6F60C050-4229-4D5D-B71F-DF55A62956ED}" destId="{D49FFD3E-CEF9-4604-B912-771B0B50413F}" srcOrd="1" destOrd="0" presId="urn:microsoft.com/office/officeart/2005/8/layout/hierarchy2"/>
    <dgm:cxn modelId="{A8F96EDC-E995-4A25-B6C2-22DD247D53C8}" type="presOf" srcId="{D31FA34E-7732-42A0-BE22-F5AF89B9BA79}" destId="{CEBF022E-FB11-4993-8179-59202E46196A}" srcOrd="0" destOrd="0" presId="urn:microsoft.com/office/officeart/2005/8/layout/hierarchy2"/>
    <dgm:cxn modelId="{FB3CED65-C4F4-422C-9ECF-984D92CC7D9E}" type="presOf" srcId="{2A3ACA00-7304-41C8-BAFA-E638BDDE7CAE}" destId="{9736A78C-96A0-4FBA-AEA7-56A7B13ECDA1}" srcOrd="0" destOrd="0" presId="urn:microsoft.com/office/officeart/2005/8/layout/hierarchy2"/>
    <dgm:cxn modelId="{8647A64A-7140-478F-8294-B27ADBD2A5BB}" type="presOf" srcId="{9E8CB2A9-C8D6-4D1B-BD5F-3D9391A2799F}" destId="{072A7ECA-BF1E-42EA-A716-4AAAA2B87F3F}" srcOrd="0" destOrd="0" presId="urn:microsoft.com/office/officeart/2005/8/layout/hierarchy2"/>
    <dgm:cxn modelId="{F8D5E433-4E26-4581-92C9-87715FF0C4C5}" srcId="{08DB2C5B-3CE9-4EE3-99EC-F1F3720BAB5F}" destId="{9BAD9E61-EEA5-4479-8FD0-6571C982EDF0}" srcOrd="0" destOrd="0" parTransId="{3688D302-EE10-4C6A-9A87-D09F02CC429E}" sibTransId="{8CEC8D12-7A12-4927-98D5-00C7FE7A7FA9}"/>
    <dgm:cxn modelId="{CBDAFB38-B4BA-485A-8E4A-6FD72B322710}" type="presOf" srcId="{A8934E90-522F-4852-A728-DC7EA25D712B}" destId="{6A2604F3-8DE4-490E-ABAA-6829480086AF}" srcOrd="1" destOrd="0" presId="urn:microsoft.com/office/officeart/2005/8/layout/hierarchy2"/>
    <dgm:cxn modelId="{A64AC2E2-D474-478F-8A3D-B4A4D314FA7D}" type="presOf" srcId="{FD1148B2-A5BF-4A00-BC54-6EB52BCCAA97}" destId="{444443E9-5108-45BE-84F6-0BDFF75145FE}" srcOrd="0" destOrd="0" presId="urn:microsoft.com/office/officeart/2005/8/layout/hierarchy2"/>
    <dgm:cxn modelId="{F47334C6-34A7-4B4A-8840-DCE84165FEC5}" srcId="{083B158D-2CF2-4200-8614-D15B9FC7E0F5}" destId="{9E8CB2A9-C8D6-4D1B-BD5F-3D9391A2799F}" srcOrd="0" destOrd="0" parTransId="{A8934E90-522F-4852-A728-DC7EA25D712B}" sibTransId="{12E2F1DF-CD31-4CC5-905A-D3B712400B90}"/>
    <dgm:cxn modelId="{FAC7B1A1-01F0-4A77-BADB-8DA0B845B4D1}" type="presOf" srcId="{0520C5E1-59B1-4F8D-8893-028BEA03D318}" destId="{922CBFAE-7E53-4151-8389-37EF50843409}" srcOrd="0" destOrd="0" presId="urn:microsoft.com/office/officeart/2005/8/layout/hierarchy2"/>
    <dgm:cxn modelId="{49AA861C-9DE6-4E11-A369-BAC88EFF0803}" type="presOf" srcId="{5786AB1F-25FA-4176-9961-A1AADA5341EA}" destId="{299AD651-7DF2-4890-BE25-ECE8BDD037A2}" srcOrd="1" destOrd="0" presId="urn:microsoft.com/office/officeart/2005/8/layout/hierarchy2"/>
    <dgm:cxn modelId="{2373B229-4652-4094-8BB3-8054A88BBC1D}" type="presOf" srcId="{FD1148B2-A5BF-4A00-BC54-6EB52BCCAA97}" destId="{0947791C-33D7-4D89-9A3F-935C5323C516}" srcOrd="1" destOrd="0" presId="urn:microsoft.com/office/officeart/2005/8/layout/hierarchy2"/>
    <dgm:cxn modelId="{669F9EFE-9814-422A-BED6-ED04F7DD01B4}" srcId="{95DCCB47-5C67-4172-89C1-7FB0F2888CF2}" destId="{083B158D-2CF2-4200-8614-D15B9FC7E0F5}" srcOrd="0" destOrd="0" parTransId="{DDA54F13-DA1E-4918-BA7F-767BF2B55794}" sibTransId="{A8943C5B-10C3-4F58-A227-7CB438412EEE}"/>
    <dgm:cxn modelId="{5C21D1B8-DAEB-495A-A306-0544CED3ABBD}" type="presOf" srcId="{6F60C050-4229-4D5D-B71F-DF55A62956ED}" destId="{DD8A35C6-FA59-4BA7-AE7D-371CD53E46E5}" srcOrd="0" destOrd="0" presId="urn:microsoft.com/office/officeart/2005/8/layout/hierarchy2"/>
    <dgm:cxn modelId="{5635292D-86E9-4C13-9335-059999AF72A8}" type="presOf" srcId="{08DB2C5B-3CE9-4EE3-99EC-F1F3720BAB5F}" destId="{56F760E4-D704-4547-BC13-352543E82624}" srcOrd="0" destOrd="0" presId="urn:microsoft.com/office/officeart/2005/8/layout/hierarchy2"/>
    <dgm:cxn modelId="{3BB1E5A3-0EBA-4B28-B0F6-54C7FE5B407E}" type="presOf" srcId="{3688D302-EE10-4C6A-9A87-D09F02CC429E}" destId="{23945B7E-5871-433D-8009-660510FBD7FE}" srcOrd="0" destOrd="0" presId="urn:microsoft.com/office/officeart/2005/8/layout/hierarchy2"/>
    <dgm:cxn modelId="{B733E125-D4B0-44BE-AEF7-DD218638C58F}" type="presOf" srcId="{EB54ACDF-4E43-4434-B253-7A6225E49332}" destId="{7CFEC88F-39D4-4E8A-AEDC-E255CD81D659}" srcOrd="0" destOrd="0" presId="urn:microsoft.com/office/officeart/2005/8/layout/hierarchy2"/>
    <dgm:cxn modelId="{B0A513B4-850D-4949-97B0-A510C8C0E62F}" srcId="{083B158D-2CF2-4200-8614-D15B9FC7E0F5}" destId="{59CB7703-F1E5-42F2-AF99-369C73DC2FCD}" srcOrd="1" destOrd="0" parTransId="{5786AB1F-25FA-4176-9961-A1AADA5341EA}" sibTransId="{6254F98C-28E4-4C66-800A-6817FD29AC67}"/>
    <dgm:cxn modelId="{9370E48F-6D15-434D-A988-A0F280D8CF5E}" srcId="{9E8CB2A9-C8D6-4D1B-BD5F-3D9391A2799F}" destId="{08DB2C5B-3CE9-4EE3-99EC-F1F3720BAB5F}" srcOrd="0" destOrd="0" parTransId="{EB54ACDF-4E43-4434-B253-7A6225E49332}" sibTransId="{90269CF6-F85E-4000-8E4F-D852B4EB6A23}"/>
    <dgm:cxn modelId="{A67141DB-E5C7-4752-A79D-BC47E7458CD5}" type="presOf" srcId="{3688D302-EE10-4C6A-9A87-D09F02CC429E}" destId="{699E5EF4-78F1-409A-BDBF-CB5EB96A240E}" srcOrd="1" destOrd="0" presId="urn:microsoft.com/office/officeart/2005/8/layout/hierarchy2"/>
    <dgm:cxn modelId="{2A995199-E5E1-47CD-958B-5EFF0FEA42FF}" type="presOf" srcId="{EB54ACDF-4E43-4434-B253-7A6225E49332}" destId="{161A0091-20B8-499D-8318-9BF8FE6F7284}" srcOrd="1" destOrd="0" presId="urn:microsoft.com/office/officeart/2005/8/layout/hierarchy2"/>
    <dgm:cxn modelId="{6788C2F3-7708-4D0F-8692-54CB73248C48}" type="presOf" srcId="{083B158D-2CF2-4200-8614-D15B9FC7E0F5}" destId="{0113EA1B-7563-4F9C-BA04-45C3BBAA1553}" srcOrd="0" destOrd="0" presId="urn:microsoft.com/office/officeart/2005/8/layout/hierarchy2"/>
    <dgm:cxn modelId="{9D98BD1D-0FD6-4B81-A7A0-465B3B94E202}" type="presOf" srcId="{D31FA34E-7732-42A0-BE22-F5AF89B9BA79}" destId="{7F0C66D0-B00B-4D48-AABF-E2B9270E4FF8}" srcOrd="1" destOrd="0" presId="urn:microsoft.com/office/officeart/2005/8/layout/hierarchy2"/>
    <dgm:cxn modelId="{61197BA9-3FE4-4669-A220-26B899F375A2}" type="presOf" srcId="{A8934E90-522F-4852-A728-DC7EA25D712B}" destId="{2FC2B423-7C36-4A66-89A8-7661C6B7DA70}" srcOrd="0" destOrd="0" presId="urn:microsoft.com/office/officeart/2005/8/layout/hierarchy2"/>
    <dgm:cxn modelId="{CE9CACC7-15D8-4401-9548-37F20825D030}" type="presOf" srcId="{07CE64CE-BD0F-4124-A361-5A321980B780}" destId="{8773ED76-64BD-48D7-BADF-C5EC74BFECA0}" srcOrd="0" destOrd="0" presId="urn:microsoft.com/office/officeart/2005/8/layout/hierarchy2"/>
    <dgm:cxn modelId="{4AA3A2B3-CED8-440D-A9A7-BAEC294C618C}" srcId="{0520C5E1-59B1-4F8D-8893-028BEA03D318}" destId="{69E548EB-AE46-4075-9D7C-453E616A79ED}" srcOrd="0" destOrd="0" parTransId="{6F60C050-4229-4D5D-B71F-DF55A62956ED}" sibTransId="{2963FA5E-F116-463C-85AB-08081DFDDD47}"/>
    <dgm:cxn modelId="{61A07DEC-0062-4885-A762-77344F78BA5F}" type="presOf" srcId="{2A3ACA00-7304-41C8-BAFA-E638BDDE7CAE}" destId="{5A5445CF-7E11-4E85-9F52-15AB1FEF8009}" srcOrd="1" destOrd="0" presId="urn:microsoft.com/office/officeart/2005/8/layout/hierarchy2"/>
    <dgm:cxn modelId="{33609698-6EE3-49E6-8B75-543BB82B2D66}" srcId="{59CB7703-F1E5-42F2-AF99-369C73DC2FCD}" destId="{F00B8C66-E8AD-4257-86AC-B6F75B2C1FF3}" srcOrd="0" destOrd="0" parTransId="{FD1148B2-A5BF-4A00-BC54-6EB52BCCAA97}" sibTransId="{4885E3DE-2F34-4A46-824C-AA375FD39CEB}"/>
    <dgm:cxn modelId="{25CEEF56-3056-4DC1-985E-2B2EACB5FB59}" type="presOf" srcId="{59CB7703-F1E5-42F2-AF99-369C73DC2FCD}" destId="{779634DC-88EE-462D-A322-9D70C6F106AD}" srcOrd="0" destOrd="0" presId="urn:microsoft.com/office/officeart/2005/8/layout/hierarchy2"/>
    <dgm:cxn modelId="{E8BDBF4E-1367-46AA-84B6-5D5ED394C937}" srcId="{9E8CB2A9-C8D6-4D1B-BD5F-3D9391A2799F}" destId="{07CE64CE-BD0F-4124-A361-5A321980B780}" srcOrd="1" destOrd="0" parTransId="{2A3ACA00-7304-41C8-BAFA-E638BDDE7CAE}" sibTransId="{BF5CCB2F-884B-4E20-855F-A849C4ECAE6E}"/>
    <dgm:cxn modelId="{1F339601-0C01-4974-A0EE-99D059D2D712}" type="presParOf" srcId="{413CDA5B-A99F-4A29-A3E6-C3E3D95A13F8}" destId="{896E0FC8-6DE4-48A0-9BB1-DB730F2CF4DF}" srcOrd="0" destOrd="0" presId="urn:microsoft.com/office/officeart/2005/8/layout/hierarchy2"/>
    <dgm:cxn modelId="{BB3442DC-2267-47FB-BCCD-C7F58D27CDDA}" type="presParOf" srcId="{896E0FC8-6DE4-48A0-9BB1-DB730F2CF4DF}" destId="{0113EA1B-7563-4F9C-BA04-45C3BBAA1553}" srcOrd="0" destOrd="0" presId="urn:microsoft.com/office/officeart/2005/8/layout/hierarchy2"/>
    <dgm:cxn modelId="{E7D47D2F-5D57-4770-821E-521D10AF87E1}" type="presParOf" srcId="{896E0FC8-6DE4-48A0-9BB1-DB730F2CF4DF}" destId="{82F93E23-45E5-4E7A-BBB7-CF0BCC1EDDDA}" srcOrd="1" destOrd="0" presId="urn:microsoft.com/office/officeart/2005/8/layout/hierarchy2"/>
    <dgm:cxn modelId="{40268A59-F65A-43F8-85EF-C7A5225AD90E}" type="presParOf" srcId="{82F93E23-45E5-4E7A-BBB7-CF0BCC1EDDDA}" destId="{2FC2B423-7C36-4A66-89A8-7661C6B7DA70}" srcOrd="0" destOrd="0" presId="urn:microsoft.com/office/officeart/2005/8/layout/hierarchy2"/>
    <dgm:cxn modelId="{40E114F1-1663-4FA6-B928-7630A5F9BE56}" type="presParOf" srcId="{2FC2B423-7C36-4A66-89A8-7661C6B7DA70}" destId="{6A2604F3-8DE4-490E-ABAA-6829480086AF}" srcOrd="0" destOrd="0" presId="urn:microsoft.com/office/officeart/2005/8/layout/hierarchy2"/>
    <dgm:cxn modelId="{07926FBF-220A-4D83-8350-649B5BF0CE05}" type="presParOf" srcId="{82F93E23-45E5-4E7A-BBB7-CF0BCC1EDDDA}" destId="{188DB968-4C78-440E-B01A-7711CC1066D1}" srcOrd="1" destOrd="0" presId="urn:microsoft.com/office/officeart/2005/8/layout/hierarchy2"/>
    <dgm:cxn modelId="{66AE51EE-F453-439E-8FB6-5E85A9F38CA5}" type="presParOf" srcId="{188DB968-4C78-440E-B01A-7711CC1066D1}" destId="{072A7ECA-BF1E-42EA-A716-4AAAA2B87F3F}" srcOrd="0" destOrd="0" presId="urn:microsoft.com/office/officeart/2005/8/layout/hierarchy2"/>
    <dgm:cxn modelId="{FFE3CFB2-5EF8-423D-B215-0E28840E14BE}" type="presParOf" srcId="{188DB968-4C78-440E-B01A-7711CC1066D1}" destId="{12677E65-C348-499E-9E1D-397B0A6E1018}" srcOrd="1" destOrd="0" presId="urn:microsoft.com/office/officeart/2005/8/layout/hierarchy2"/>
    <dgm:cxn modelId="{01E8B590-FD86-4B4E-BAA1-C22BA0E2B544}" type="presParOf" srcId="{12677E65-C348-499E-9E1D-397B0A6E1018}" destId="{7CFEC88F-39D4-4E8A-AEDC-E255CD81D659}" srcOrd="0" destOrd="0" presId="urn:microsoft.com/office/officeart/2005/8/layout/hierarchy2"/>
    <dgm:cxn modelId="{6F5DD3E5-DDE6-4C71-95A5-2F50DF20402F}" type="presParOf" srcId="{7CFEC88F-39D4-4E8A-AEDC-E255CD81D659}" destId="{161A0091-20B8-499D-8318-9BF8FE6F7284}" srcOrd="0" destOrd="0" presId="urn:microsoft.com/office/officeart/2005/8/layout/hierarchy2"/>
    <dgm:cxn modelId="{6A9C434B-789E-41ED-81DF-0BE7FBA7BC96}" type="presParOf" srcId="{12677E65-C348-499E-9E1D-397B0A6E1018}" destId="{15B02653-D412-45CA-8397-7F137CB51339}" srcOrd="1" destOrd="0" presId="urn:microsoft.com/office/officeart/2005/8/layout/hierarchy2"/>
    <dgm:cxn modelId="{534D100D-ECB4-4322-BE33-BD2E11B99CDB}" type="presParOf" srcId="{15B02653-D412-45CA-8397-7F137CB51339}" destId="{56F760E4-D704-4547-BC13-352543E82624}" srcOrd="0" destOrd="0" presId="urn:microsoft.com/office/officeart/2005/8/layout/hierarchy2"/>
    <dgm:cxn modelId="{0B9C0476-5520-4FBB-B5C5-FA134A9D5BC0}" type="presParOf" srcId="{15B02653-D412-45CA-8397-7F137CB51339}" destId="{DE152205-A431-4B3B-8755-E9A4F0383105}" srcOrd="1" destOrd="0" presId="urn:microsoft.com/office/officeart/2005/8/layout/hierarchy2"/>
    <dgm:cxn modelId="{4007BFEB-8274-4F24-A674-256D313E3056}" type="presParOf" srcId="{DE152205-A431-4B3B-8755-E9A4F0383105}" destId="{23945B7E-5871-433D-8009-660510FBD7FE}" srcOrd="0" destOrd="0" presId="urn:microsoft.com/office/officeart/2005/8/layout/hierarchy2"/>
    <dgm:cxn modelId="{3392ED42-FE81-4D5A-9C02-C1CB1EBB4F8A}" type="presParOf" srcId="{23945B7E-5871-433D-8009-660510FBD7FE}" destId="{699E5EF4-78F1-409A-BDBF-CB5EB96A240E}" srcOrd="0" destOrd="0" presId="urn:microsoft.com/office/officeart/2005/8/layout/hierarchy2"/>
    <dgm:cxn modelId="{D38FFF49-CFBB-44D5-840D-A64CD9EFECD6}" type="presParOf" srcId="{DE152205-A431-4B3B-8755-E9A4F0383105}" destId="{64BE3107-A341-4243-AB99-EB959FE3AD81}" srcOrd="1" destOrd="0" presId="urn:microsoft.com/office/officeart/2005/8/layout/hierarchy2"/>
    <dgm:cxn modelId="{A067D78C-8A90-493D-8A2D-062D65B2FA21}" type="presParOf" srcId="{64BE3107-A341-4243-AB99-EB959FE3AD81}" destId="{28D63476-0997-4DC3-9308-B2368FA38A19}" srcOrd="0" destOrd="0" presId="urn:microsoft.com/office/officeart/2005/8/layout/hierarchy2"/>
    <dgm:cxn modelId="{87FD384C-71F0-4928-8F01-6873D11C0632}" type="presParOf" srcId="{64BE3107-A341-4243-AB99-EB959FE3AD81}" destId="{A5517897-9696-441C-965B-FE1618054E90}" srcOrd="1" destOrd="0" presId="urn:microsoft.com/office/officeart/2005/8/layout/hierarchy2"/>
    <dgm:cxn modelId="{8958EEA5-4F01-48C8-9482-FEFEC0B494B5}" type="presParOf" srcId="{12677E65-C348-499E-9E1D-397B0A6E1018}" destId="{9736A78C-96A0-4FBA-AEA7-56A7B13ECDA1}" srcOrd="2" destOrd="0" presId="urn:microsoft.com/office/officeart/2005/8/layout/hierarchy2"/>
    <dgm:cxn modelId="{F2A8D129-9CD6-4E19-92F2-C0F229418F34}" type="presParOf" srcId="{9736A78C-96A0-4FBA-AEA7-56A7B13ECDA1}" destId="{5A5445CF-7E11-4E85-9F52-15AB1FEF8009}" srcOrd="0" destOrd="0" presId="urn:microsoft.com/office/officeart/2005/8/layout/hierarchy2"/>
    <dgm:cxn modelId="{BFE2E897-2C2F-4066-801A-FB6E6C968CC1}" type="presParOf" srcId="{12677E65-C348-499E-9E1D-397B0A6E1018}" destId="{D458EB50-DBD3-49D8-90C1-1D9F106B6E86}" srcOrd="3" destOrd="0" presId="urn:microsoft.com/office/officeart/2005/8/layout/hierarchy2"/>
    <dgm:cxn modelId="{0C5C7D54-12C3-41BB-93FE-860B5957B15B}" type="presParOf" srcId="{D458EB50-DBD3-49D8-90C1-1D9F106B6E86}" destId="{8773ED76-64BD-48D7-BADF-C5EC74BFECA0}" srcOrd="0" destOrd="0" presId="urn:microsoft.com/office/officeart/2005/8/layout/hierarchy2"/>
    <dgm:cxn modelId="{F5A3288E-5CA1-4C25-A4BE-CB2EF699F65F}" type="presParOf" srcId="{D458EB50-DBD3-49D8-90C1-1D9F106B6E86}" destId="{E1A177C3-EFFA-4B1F-9930-3A4A877F6DBA}" srcOrd="1" destOrd="0" presId="urn:microsoft.com/office/officeart/2005/8/layout/hierarchy2"/>
    <dgm:cxn modelId="{D9E79F68-85DC-4AF1-A911-9F0D9C45CF8D}" type="presParOf" srcId="{82F93E23-45E5-4E7A-BBB7-CF0BCC1EDDDA}" destId="{A13AB308-AD8E-4DA7-A39F-613283EC746B}" srcOrd="2" destOrd="0" presId="urn:microsoft.com/office/officeart/2005/8/layout/hierarchy2"/>
    <dgm:cxn modelId="{85200ED2-2B0E-4C07-B77A-EEBFA5B7B3DF}" type="presParOf" srcId="{A13AB308-AD8E-4DA7-A39F-613283EC746B}" destId="{299AD651-7DF2-4890-BE25-ECE8BDD037A2}" srcOrd="0" destOrd="0" presId="urn:microsoft.com/office/officeart/2005/8/layout/hierarchy2"/>
    <dgm:cxn modelId="{B250F747-080B-4A71-9C0D-11FAD8AE3367}" type="presParOf" srcId="{82F93E23-45E5-4E7A-BBB7-CF0BCC1EDDDA}" destId="{13D5BB18-B887-4E88-A876-FEE83D9920E5}" srcOrd="3" destOrd="0" presId="urn:microsoft.com/office/officeart/2005/8/layout/hierarchy2"/>
    <dgm:cxn modelId="{322D051C-6E9B-4E76-A915-D6BA78683ADE}" type="presParOf" srcId="{13D5BB18-B887-4E88-A876-FEE83D9920E5}" destId="{779634DC-88EE-462D-A322-9D70C6F106AD}" srcOrd="0" destOrd="0" presId="urn:microsoft.com/office/officeart/2005/8/layout/hierarchy2"/>
    <dgm:cxn modelId="{C3B245FB-7CB1-4DEF-B246-84CD4A128F31}" type="presParOf" srcId="{13D5BB18-B887-4E88-A876-FEE83D9920E5}" destId="{0B4CACCC-61A4-43FA-85DE-0BACBA6351AC}" srcOrd="1" destOrd="0" presId="urn:microsoft.com/office/officeart/2005/8/layout/hierarchy2"/>
    <dgm:cxn modelId="{0F503AD5-7F4F-4FB2-B20C-A6E1F21E499D}" type="presParOf" srcId="{0B4CACCC-61A4-43FA-85DE-0BACBA6351AC}" destId="{444443E9-5108-45BE-84F6-0BDFF75145FE}" srcOrd="0" destOrd="0" presId="urn:microsoft.com/office/officeart/2005/8/layout/hierarchy2"/>
    <dgm:cxn modelId="{1BB67F23-19D3-4449-A601-C67A9B17450B}" type="presParOf" srcId="{444443E9-5108-45BE-84F6-0BDFF75145FE}" destId="{0947791C-33D7-4D89-9A3F-935C5323C516}" srcOrd="0" destOrd="0" presId="urn:microsoft.com/office/officeart/2005/8/layout/hierarchy2"/>
    <dgm:cxn modelId="{F3DF264D-CFE7-45C7-9914-0C091FF41C13}" type="presParOf" srcId="{0B4CACCC-61A4-43FA-85DE-0BACBA6351AC}" destId="{C92EE69C-4DDC-4332-9DF2-978CDC97160D}" srcOrd="1" destOrd="0" presId="urn:microsoft.com/office/officeart/2005/8/layout/hierarchy2"/>
    <dgm:cxn modelId="{05D92D6F-B087-42C5-BEC7-E00A63C4C1EC}" type="presParOf" srcId="{C92EE69C-4DDC-4332-9DF2-978CDC97160D}" destId="{49EDCD9F-95DE-4D99-A7AE-21F86F34CB60}" srcOrd="0" destOrd="0" presId="urn:microsoft.com/office/officeart/2005/8/layout/hierarchy2"/>
    <dgm:cxn modelId="{77F8A243-E86F-4704-9F8D-57B212CD46EA}" type="presParOf" srcId="{C92EE69C-4DDC-4332-9DF2-978CDC97160D}" destId="{D0314E9C-8D1B-43A4-9984-CD1929508E30}" srcOrd="1" destOrd="0" presId="urn:microsoft.com/office/officeart/2005/8/layout/hierarchy2"/>
    <dgm:cxn modelId="{29855DC1-EAB7-4648-B48E-FD992105CA8F}" type="presParOf" srcId="{82F93E23-45E5-4E7A-BBB7-CF0BCC1EDDDA}" destId="{CEBF022E-FB11-4993-8179-59202E46196A}" srcOrd="4" destOrd="0" presId="urn:microsoft.com/office/officeart/2005/8/layout/hierarchy2"/>
    <dgm:cxn modelId="{5B601474-4353-492A-BFA0-7A51EE6D1DD6}" type="presParOf" srcId="{CEBF022E-FB11-4993-8179-59202E46196A}" destId="{7F0C66D0-B00B-4D48-AABF-E2B9270E4FF8}" srcOrd="0" destOrd="0" presId="urn:microsoft.com/office/officeart/2005/8/layout/hierarchy2"/>
    <dgm:cxn modelId="{6E865A4C-ECFC-4B4B-BE5C-5288F68DE197}" type="presParOf" srcId="{82F93E23-45E5-4E7A-BBB7-CF0BCC1EDDDA}" destId="{6F3C80E3-F2B6-4B95-B3DB-DD4B0495BD48}" srcOrd="5" destOrd="0" presId="urn:microsoft.com/office/officeart/2005/8/layout/hierarchy2"/>
    <dgm:cxn modelId="{A448120D-CC5F-40EE-BC63-B139256392A4}" type="presParOf" srcId="{6F3C80E3-F2B6-4B95-B3DB-DD4B0495BD48}" destId="{922CBFAE-7E53-4151-8389-37EF50843409}" srcOrd="0" destOrd="0" presId="urn:microsoft.com/office/officeart/2005/8/layout/hierarchy2"/>
    <dgm:cxn modelId="{3AB91EFD-693A-48C8-8855-C2AE6CF92F56}" type="presParOf" srcId="{6F3C80E3-F2B6-4B95-B3DB-DD4B0495BD48}" destId="{6C05523A-99BA-408A-B55E-548881D1CB4F}" srcOrd="1" destOrd="0" presId="urn:microsoft.com/office/officeart/2005/8/layout/hierarchy2"/>
    <dgm:cxn modelId="{C3B93621-D049-4C3F-B0ED-E467551345D7}" type="presParOf" srcId="{6C05523A-99BA-408A-B55E-548881D1CB4F}" destId="{DD8A35C6-FA59-4BA7-AE7D-371CD53E46E5}" srcOrd="0" destOrd="0" presId="urn:microsoft.com/office/officeart/2005/8/layout/hierarchy2"/>
    <dgm:cxn modelId="{0135F4DD-6C4F-484D-A5B7-A11A0ADDEF61}" type="presParOf" srcId="{DD8A35C6-FA59-4BA7-AE7D-371CD53E46E5}" destId="{D49FFD3E-CEF9-4604-B912-771B0B50413F}" srcOrd="0" destOrd="0" presId="urn:microsoft.com/office/officeart/2005/8/layout/hierarchy2"/>
    <dgm:cxn modelId="{0081DA7F-20C5-4099-A399-6947CD23AE12}" type="presParOf" srcId="{6C05523A-99BA-408A-B55E-548881D1CB4F}" destId="{9C4A4858-355A-4A8B-9AB6-E910E612B7D8}" srcOrd="1" destOrd="0" presId="urn:microsoft.com/office/officeart/2005/8/layout/hierarchy2"/>
    <dgm:cxn modelId="{39C204D4-A3CF-4311-BC75-D3B179619EAD}" type="presParOf" srcId="{9C4A4858-355A-4A8B-9AB6-E910E612B7D8}" destId="{9E549F71-5618-4898-899A-25EA606A1B83}" srcOrd="0" destOrd="0" presId="urn:microsoft.com/office/officeart/2005/8/layout/hierarchy2"/>
    <dgm:cxn modelId="{F5F20228-7D9B-4554-9238-CFB2DACEA7F4}" type="presParOf" srcId="{9C4A4858-355A-4A8B-9AB6-E910E612B7D8}" destId="{F6EB2127-155C-49D7-9D22-D5F8FD04EFE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IV. Proceso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 custLinFactNeighborX="9909" custLinFactNeighborY="1184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83B738-1CC4-43EA-A013-BCAB96837E66}" type="presOf" srcId="{52190A32-1354-430C-9745-727E56A9BD0D}" destId="{FEA6D86E-68AB-4C41-9A86-4E052B081445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EFA7341B-EB25-4ADF-BB44-2A49854C22DB}" type="presOf" srcId="{C41059E6-26B8-45AB-BC5D-F899D528ED36}" destId="{FC8EFF0C-6A13-4639-83FB-7933CDE9B59A}" srcOrd="0" destOrd="0" presId="urn:microsoft.com/office/officeart/2005/8/layout/vList2"/>
    <dgm:cxn modelId="{B82B4CD1-F604-4873-A76F-4FDC6CA3C4F9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95DCCB47-5C67-4172-89C1-7FB0F2888CF2}" type="doc">
      <dgm:prSet loTypeId="urn:microsoft.com/office/officeart/2005/8/layout/hierarchy2" loCatId="hierarchy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083B158D-2CF2-4200-8614-D15B9FC7E0F5}">
      <dgm:prSet phldrT="[Text]"/>
      <dgm:spPr/>
      <dgm:t>
        <a:bodyPr/>
        <a:lstStyle/>
        <a:p>
          <a:r>
            <a:rPr lang="es-ES" dirty="0" smtClean="0"/>
            <a:t>Estudio teórico</a:t>
          </a:r>
          <a:endParaRPr lang="en-US" dirty="0"/>
        </a:p>
      </dgm:t>
    </dgm:pt>
    <dgm:pt modelId="{DDA54F13-DA1E-4918-BA7F-767BF2B55794}" type="parTrans" cxnId="{669F9EFE-9814-422A-BED6-ED04F7DD01B4}">
      <dgm:prSet/>
      <dgm:spPr/>
      <dgm:t>
        <a:bodyPr/>
        <a:lstStyle/>
        <a:p>
          <a:endParaRPr lang="en-US"/>
        </a:p>
      </dgm:t>
    </dgm:pt>
    <dgm:pt modelId="{A8943C5B-10C3-4F58-A227-7CB438412EEE}" type="sibTrans" cxnId="{669F9EFE-9814-422A-BED6-ED04F7DD01B4}">
      <dgm:prSet/>
      <dgm:spPr/>
      <dgm:t>
        <a:bodyPr/>
        <a:lstStyle/>
        <a:p>
          <a:endParaRPr lang="en-US"/>
        </a:p>
      </dgm:t>
    </dgm:pt>
    <dgm:pt modelId="{9E8CB2A9-C8D6-4D1B-BD5F-3D9391A2799F}">
      <dgm:prSet phldrT="[Text]"/>
      <dgm:spPr/>
      <dgm:t>
        <a:bodyPr/>
        <a:lstStyle/>
        <a:p>
          <a:r>
            <a:rPr lang="es-ES" dirty="0" smtClean="0"/>
            <a:t>1D</a:t>
          </a:r>
          <a:endParaRPr lang="en-US" dirty="0"/>
        </a:p>
      </dgm:t>
    </dgm:pt>
    <dgm:pt modelId="{A8934E90-522F-4852-A728-DC7EA25D712B}" type="parTrans" cxnId="{F47334C6-34A7-4B4A-8840-DCE84165FEC5}">
      <dgm:prSet/>
      <dgm:spPr/>
      <dgm:t>
        <a:bodyPr/>
        <a:lstStyle/>
        <a:p>
          <a:endParaRPr lang="en-US"/>
        </a:p>
      </dgm:t>
    </dgm:pt>
    <dgm:pt modelId="{12E2F1DF-CD31-4CC5-905A-D3B712400B90}" type="sibTrans" cxnId="{F47334C6-34A7-4B4A-8840-DCE84165FEC5}">
      <dgm:prSet/>
      <dgm:spPr/>
      <dgm:t>
        <a:bodyPr/>
        <a:lstStyle/>
        <a:p>
          <a:endParaRPr lang="en-US"/>
        </a:p>
      </dgm:t>
    </dgm:pt>
    <dgm:pt modelId="{59CB7703-F1E5-42F2-AF99-369C73DC2FCD}">
      <dgm:prSet phldrT="[Text]"/>
      <dgm:spPr/>
      <dgm:t>
        <a:bodyPr/>
        <a:lstStyle/>
        <a:p>
          <a:r>
            <a:rPr lang="es-ES" dirty="0" smtClean="0"/>
            <a:t>2D</a:t>
          </a:r>
          <a:endParaRPr lang="en-US" dirty="0"/>
        </a:p>
      </dgm:t>
    </dgm:pt>
    <dgm:pt modelId="{5786AB1F-25FA-4176-9961-A1AADA5341EA}" type="parTrans" cxnId="{B0A513B4-850D-4949-97B0-A510C8C0E62F}">
      <dgm:prSet/>
      <dgm:spPr/>
      <dgm:t>
        <a:bodyPr/>
        <a:lstStyle/>
        <a:p>
          <a:endParaRPr lang="en-US"/>
        </a:p>
      </dgm:t>
    </dgm:pt>
    <dgm:pt modelId="{6254F98C-28E4-4C66-800A-6817FD29AC67}" type="sibTrans" cxnId="{B0A513B4-850D-4949-97B0-A510C8C0E62F}">
      <dgm:prSet/>
      <dgm:spPr/>
      <dgm:t>
        <a:bodyPr/>
        <a:lstStyle/>
        <a:p>
          <a:endParaRPr lang="en-US"/>
        </a:p>
      </dgm:t>
    </dgm:pt>
    <dgm:pt modelId="{ABD41DC1-7204-4606-BB2F-E4A2D22CC9D4}">
      <dgm:prSet phldrT="[Text]"/>
      <dgm:spPr/>
      <dgm:t>
        <a:bodyPr/>
        <a:lstStyle/>
        <a:p>
          <a:r>
            <a:rPr lang="es-ES" dirty="0" smtClean="0"/>
            <a:t>Estudio experimental</a:t>
          </a:r>
          <a:endParaRPr lang="en-US" dirty="0"/>
        </a:p>
      </dgm:t>
    </dgm:pt>
    <dgm:pt modelId="{64BF4ADB-43E5-4E90-BF70-5CA2FA6C8182}" type="parTrans" cxnId="{40723A75-71BE-4A94-9E36-B4EE9E2ED025}">
      <dgm:prSet/>
      <dgm:spPr/>
      <dgm:t>
        <a:bodyPr/>
        <a:lstStyle/>
        <a:p>
          <a:endParaRPr lang="en-US"/>
        </a:p>
      </dgm:t>
    </dgm:pt>
    <dgm:pt modelId="{0BC27218-2868-475E-B003-A07536E74E65}" type="sibTrans" cxnId="{40723A75-71BE-4A94-9E36-B4EE9E2ED025}">
      <dgm:prSet/>
      <dgm:spPr/>
      <dgm:t>
        <a:bodyPr/>
        <a:lstStyle/>
        <a:p>
          <a:endParaRPr lang="en-US"/>
        </a:p>
      </dgm:t>
    </dgm:pt>
    <dgm:pt modelId="{F83C59E3-408D-40D1-AB76-196B4DFCBB70}">
      <dgm:prSet phldrT="[Text]"/>
      <dgm:spPr/>
      <dgm:t>
        <a:bodyPr/>
        <a:lstStyle/>
        <a:p>
          <a:r>
            <a:rPr lang="es-ES" dirty="0" smtClean="0"/>
            <a:t>3D</a:t>
          </a:r>
          <a:endParaRPr lang="en-US" dirty="0"/>
        </a:p>
      </dgm:t>
    </dgm:pt>
    <dgm:pt modelId="{A87B1238-DDFB-46FE-9EE0-6028BAAF6A23}" type="parTrans" cxnId="{6F326DBD-63AC-44F9-A926-5DD11BA1ABD6}">
      <dgm:prSet/>
      <dgm:spPr/>
      <dgm:t>
        <a:bodyPr/>
        <a:lstStyle/>
        <a:p>
          <a:endParaRPr lang="en-US"/>
        </a:p>
      </dgm:t>
    </dgm:pt>
    <dgm:pt modelId="{3E592825-4B81-4C23-BC88-87B0365AEE48}" type="sibTrans" cxnId="{6F326DBD-63AC-44F9-A926-5DD11BA1ABD6}">
      <dgm:prSet/>
      <dgm:spPr/>
      <dgm:t>
        <a:bodyPr/>
        <a:lstStyle/>
        <a:p>
          <a:endParaRPr lang="en-US"/>
        </a:p>
      </dgm:t>
    </dgm:pt>
    <dgm:pt modelId="{08DB2C5B-3CE9-4EE3-99EC-F1F3720BAB5F}">
      <dgm:prSet/>
      <dgm:spPr/>
      <dgm:t>
        <a:bodyPr/>
        <a:lstStyle/>
        <a:p>
          <a:r>
            <a:rPr lang="es-ES" dirty="0" smtClean="0"/>
            <a:t>Elección de la geometría</a:t>
          </a:r>
          <a:endParaRPr lang="en-US" dirty="0"/>
        </a:p>
      </dgm:t>
    </dgm:pt>
    <dgm:pt modelId="{EB54ACDF-4E43-4434-B253-7A6225E49332}" type="parTrans" cxnId="{9370E48F-6D15-434D-A988-A0F280D8CF5E}">
      <dgm:prSet/>
      <dgm:spPr/>
      <dgm:t>
        <a:bodyPr/>
        <a:lstStyle/>
        <a:p>
          <a:endParaRPr lang="en-US"/>
        </a:p>
      </dgm:t>
    </dgm:pt>
    <dgm:pt modelId="{90269CF6-F85E-4000-8E4F-D852B4EB6A23}" type="sibTrans" cxnId="{9370E48F-6D15-434D-A988-A0F280D8CF5E}">
      <dgm:prSet/>
      <dgm:spPr/>
      <dgm:t>
        <a:bodyPr/>
        <a:lstStyle/>
        <a:p>
          <a:endParaRPr lang="en-US"/>
        </a:p>
      </dgm:t>
    </dgm:pt>
    <dgm:pt modelId="{F00B8C66-E8AD-4257-86AC-B6F75B2C1FF3}">
      <dgm:prSet/>
      <dgm:spPr/>
      <dgm:t>
        <a:bodyPr/>
        <a:lstStyle/>
        <a:p>
          <a:r>
            <a:rPr lang="es-ES" dirty="0" smtClean="0"/>
            <a:t>Perfil NACA 63A415</a:t>
          </a:r>
          <a:endParaRPr lang="en-US" dirty="0"/>
        </a:p>
      </dgm:t>
    </dgm:pt>
    <dgm:pt modelId="{FD1148B2-A5BF-4A00-BC54-6EB52BCCAA97}" type="parTrans" cxnId="{33609698-6EE3-49E6-8B75-543BB82B2D66}">
      <dgm:prSet/>
      <dgm:spPr/>
      <dgm:t>
        <a:bodyPr/>
        <a:lstStyle/>
        <a:p>
          <a:endParaRPr lang="en-US"/>
        </a:p>
      </dgm:t>
    </dgm:pt>
    <dgm:pt modelId="{4885E3DE-2F34-4A46-824C-AA375FD39CEB}" type="sibTrans" cxnId="{33609698-6EE3-49E6-8B75-543BB82B2D66}">
      <dgm:prSet/>
      <dgm:spPr/>
      <dgm:t>
        <a:bodyPr/>
        <a:lstStyle/>
        <a:p>
          <a:endParaRPr lang="en-US"/>
        </a:p>
      </dgm:t>
    </dgm:pt>
    <dgm:pt modelId="{C67B6282-A4DE-4A3A-8183-3B75B04D6F61}">
      <dgm:prSet/>
      <dgm:spPr/>
      <dgm:t>
        <a:bodyPr/>
        <a:lstStyle/>
        <a:p>
          <a:r>
            <a:rPr lang="es-ES" dirty="0" smtClean="0"/>
            <a:t>Perfil con G1</a:t>
          </a:r>
          <a:endParaRPr lang="en-US" dirty="0"/>
        </a:p>
      </dgm:t>
    </dgm:pt>
    <dgm:pt modelId="{17C62BDA-84E0-4146-8025-3E554D89D474}" type="parTrans" cxnId="{F7AAB403-3353-4503-99A8-63EF8DB4A4A5}">
      <dgm:prSet/>
      <dgm:spPr/>
      <dgm:t>
        <a:bodyPr/>
        <a:lstStyle/>
        <a:p>
          <a:endParaRPr lang="en-US"/>
        </a:p>
      </dgm:t>
    </dgm:pt>
    <dgm:pt modelId="{C163CCE1-8BEC-4E9A-92DC-18BC218421D0}" type="sibTrans" cxnId="{F7AAB403-3353-4503-99A8-63EF8DB4A4A5}">
      <dgm:prSet/>
      <dgm:spPr/>
      <dgm:t>
        <a:bodyPr/>
        <a:lstStyle/>
        <a:p>
          <a:endParaRPr lang="en-US"/>
        </a:p>
      </dgm:t>
    </dgm:pt>
    <dgm:pt modelId="{ACE6C8B0-40AB-4E23-9C3C-8BD442DE458F}">
      <dgm:prSet/>
      <dgm:spPr/>
      <dgm:t>
        <a:bodyPr/>
        <a:lstStyle/>
        <a:p>
          <a:r>
            <a:rPr lang="es-ES" dirty="0" smtClean="0"/>
            <a:t>Perfil optimizado</a:t>
          </a:r>
          <a:endParaRPr lang="en-US" dirty="0"/>
        </a:p>
      </dgm:t>
    </dgm:pt>
    <dgm:pt modelId="{2B2EC2F7-3BE5-4BA3-B429-9662F5EDFDDB}" type="parTrans" cxnId="{0CCC7909-0DA7-4484-9EDC-976D8AA20ED1}">
      <dgm:prSet/>
      <dgm:spPr/>
      <dgm:t>
        <a:bodyPr/>
        <a:lstStyle/>
        <a:p>
          <a:endParaRPr lang="en-US"/>
        </a:p>
      </dgm:t>
    </dgm:pt>
    <dgm:pt modelId="{FA153C56-65BB-4C9F-B763-C7C5C8E9BAD5}" type="sibTrans" cxnId="{0CCC7909-0DA7-4484-9EDC-976D8AA20ED1}">
      <dgm:prSet/>
      <dgm:spPr/>
      <dgm:t>
        <a:bodyPr/>
        <a:lstStyle/>
        <a:p>
          <a:endParaRPr lang="en-US"/>
        </a:p>
      </dgm:t>
    </dgm:pt>
    <dgm:pt modelId="{01D775A8-5CFF-49E3-830D-BB1F0917986A}">
      <dgm:prSet/>
      <dgm:spPr/>
      <dgm:t>
        <a:bodyPr/>
        <a:lstStyle/>
        <a:p>
          <a:endParaRPr lang="en-US"/>
        </a:p>
      </dgm:t>
    </dgm:pt>
    <dgm:pt modelId="{97F89547-F723-46DA-9C14-C99F17597F93}" type="parTrans" cxnId="{47E7E373-BC26-4B7F-AD18-6DFB2C52CFE4}">
      <dgm:prSet/>
      <dgm:spPr/>
      <dgm:t>
        <a:bodyPr/>
        <a:lstStyle/>
        <a:p>
          <a:endParaRPr lang="en-US"/>
        </a:p>
      </dgm:t>
    </dgm:pt>
    <dgm:pt modelId="{08CB5AA3-D156-434D-BA68-B93A81BB74B7}" type="sibTrans" cxnId="{47E7E373-BC26-4B7F-AD18-6DFB2C52CFE4}">
      <dgm:prSet/>
      <dgm:spPr/>
      <dgm:t>
        <a:bodyPr/>
        <a:lstStyle/>
        <a:p>
          <a:endParaRPr lang="en-US"/>
        </a:p>
      </dgm:t>
    </dgm:pt>
    <dgm:pt modelId="{84A32571-5B47-4205-854B-0D95248E0387}">
      <dgm:prSet/>
      <dgm:spPr/>
      <dgm:t>
        <a:bodyPr/>
        <a:lstStyle/>
        <a:p>
          <a:endParaRPr lang="en-US"/>
        </a:p>
      </dgm:t>
    </dgm:pt>
    <dgm:pt modelId="{6BEDCCF2-165C-46BA-B4F5-538D13202536}" type="parTrans" cxnId="{C3B12370-0782-42CC-8E20-67607BA33B50}">
      <dgm:prSet/>
      <dgm:spPr/>
      <dgm:t>
        <a:bodyPr/>
        <a:lstStyle/>
        <a:p>
          <a:endParaRPr lang="en-US"/>
        </a:p>
      </dgm:t>
    </dgm:pt>
    <dgm:pt modelId="{4654F7A0-D4A7-417A-B1F9-490189401471}" type="sibTrans" cxnId="{C3B12370-0782-42CC-8E20-67607BA33B50}">
      <dgm:prSet/>
      <dgm:spPr/>
      <dgm:t>
        <a:bodyPr/>
        <a:lstStyle/>
        <a:p>
          <a:endParaRPr lang="en-US"/>
        </a:p>
      </dgm:t>
    </dgm:pt>
    <dgm:pt modelId="{2B761AD0-6104-445F-A903-DB8BB505346B}">
      <dgm:prSet/>
      <dgm:spPr/>
      <dgm:t>
        <a:bodyPr/>
        <a:lstStyle/>
        <a:p>
          <a:r>
            <a:rPr lang="es-ES" dirty="0" smtClean="0"/>
            <a:t>Estudio de los coeficientes aerodinámicos</a:t>
          </a:r>
          <a:endParaRPr lang="en-US" dirty="0"/>
        </a:p>
      </dgm:t>
    </dgm:pt>
    <dgm:pt modelId="{41773FAA-865B-4F67-A152-913BAB509FF8}" type="parTrans" cxnId="{00557089-04D5-4DB5-8E23-935D2839BFEA}">
      <dgm:prSet/>
      <dgm:spPr/>
      <dgm:t>
        <a:bodyPr/>
        <a:lstStyle/>
        <a:p>
          <a:endParaRPr lang="en-US"/>
        </a:p>
      </dgm:t>
    </dgm:pt>
    <dgm:pt modelId="{A1C14B70-4573-44E0-9AD0-C16C394ACE72}" type="sibTrans" cxnId="{00557089-04D5-4DB5-8E23-935D2839BFEA}">
      <dgm:prSet/>
      <dgm:spPr/>
      <dgm:t>
        <a:bodyPr/>
        <a:lstStyle/>
        <a:p>
          <a:endParaRPr lang="en-US"/>
        </a:p>
      </dgm:t>
    </dgm:pt>
    <dgm:pt modelId="{413CDA5B-A99F-4A29-A3E6-C3E3D95A13F8}" type="pres">
      <dgm:prSet presAssocID="{95DCCB47-5C67-4172-89C1-7FB0F2888CF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6E0FC8-6DE4-48A0-9BB1-DB730F2CF4DF}" type="pres">
      <dgm:prSet presAssocID="{083B158D-2CF2-4200-8614-D15B9FC7E0F5}" presName="root1" presStyleCnt="0"/>
      <dgm:spPr/>
    </dgm:pt>
    <dgm:pt modelId="{0113EA1B-7563-4F9C-BA04-45C3BBAA1553}" type="pres">
      <dgm:prSet presAssocID="{083B158D-2CF2-4200-8614-D15B9FC7E0F5}" presName="LevelOneTextNod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F93E23-45E5-4E7A-BBB7-CF0BCC1EDDDA}" type="pres">
      <dgm:prSet presAssocID="{083B158D-2CF2-4200-8614-D15B9FC7E0F5}" presName="level2hierChild" presStyleCnt="0"/>
      <dgm:spPr/>
    </dgm:pt>
    <dgm:pt modelId="{2FC2B423-7C36-4A66-89A8-7661C6B7DA70}" type="pres">
      <dgm:prSet presAssocID="{A8934E90-522F-4852-A728-DC7EA25D712B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6A2604F3-8DE4-490E-ABAA-6829480086AF}" type="pres">
      <dgm:prSet presAssocID="{A8934E90-522F-4852-A728-DC7EA25D712B}" presName="connTx" presStyleLbl="parChTrans1D2" presStyleIdx="0" presStyleCnt="3"/>
      <dgm:spPr/>
      <dgm:t>
        <a:bodyPr/>
        <a:lstStyle/>
        <a:p>
          <a:endParaRPr lang="en-US"/>
        </a:p>
      </dgm:t>
    </dgm:pt>
    <dgm:pt modelId="{188DB968-4C78-440E-B01A-7711CC1066D1}" type="pres">
      <dgm:prSet presAssocID="{9E8CB2A9-C8D6-4D1B-BD5F-3D9391A2799F}" presName="root2" presStyleCnt="0"/>
      <dgm:spPr/>
    </dgm:pt>
    <dgm:pt modelId="{072A7ECA-BF1E-42EA-A716-4AAAA2B87F3F}" type="pres">
      <dgm:prSet presAssocID="{9E8CB2A9-C8D6-4D1B-BD5F-3D9391A2799F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677E65-C348-499E-9E1D-397B0A6E1018}" type="pres">
      <dgm:prSet presAssocID="{9E8CB2A9-C8D6-4D1B-BD5F-3D9391A2799F}" presName="level3hierChild" presStyleCnt="0"/>
      <dgm:spPr/>
    </dgm:pt>
    <dgm:pt modelId="{7CFEC88F-39D4-4E8A-AEDC-E255CD81D659}" type="pres">
      <dgm:prSet presAssocID="{EB54ACDF-4E43-4434-B253-7A6225E49332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161A0091-20B8-499D-8318-9BF8FE6F7284}" type="pres">
      <dgm:prSet presAssocID="{EB54ACDF-4E43-4434-B253-7A6225E49332}" presName="connTx" presStyleLbl="parChTrans1D3" presStyleIdx="0" presStyleCnt="4"/>
      <dgm:spPr/>
      <dgm:t>
        <a:bodyPr/>
        <a:lstStyle/>
        <a:p>
          <a:endParaRPr lang="en-US"/>
        </a:p>
      </dgm:t>
    </dgm:pt>
    <dgm:pt modelId="{15B02653-D412-45CA-8397-7F137CB51339}" type="pres">
      <dgm:prSet presAssocID="{08DB2C5B-3CE9-4EE3-99EC-F1F3720BAB5F}" presName="root2" presStyleCnt="0"/>
      <dgm:spPr/>
    </dgm:pt>
    <dgm:pt modelId="{56F760E4-D704-4547-BC13-352543E82624}" type="pres">
      <dgm:prSet presAssocID="{08DB2C5B-3CE9-4EE3-99EC-F1F3720BAB5F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152205-A431-4B3B-8755-E9A4F0383105}" type="pres">
      <dgm:prSet presAssocID="{08DB2C5B-3CE9-4EE3-99EC-F1F3720BAB5F}" presName="level3hierChild" presStyleCnt="0"/>
      <dgm:spPr/>
    </dgm:pt>
    <dgm:pt modelId="{A13AB308-AD8E-4DA7-A39F-613283EC746B}" type="pres">
      <dgm:prSet presAssocID="{5786AB1F-25FA-4176-9961-A1AADA5341EA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299AD651-7DF2-4890-BE25-ECE8BDD037A2}" type="pres">
      <dgm:prSet presAssocID="{5786AB1F-25FA-4176-9961-A1AADA5341EA}" presName="connTx" presStyleLbl="parChTrans1D2" presStyleIdx="1" presStyleCnt="3"/>
      <dgm:spPr/>
      <dgm:t>
        <a:bodyPr/>
        <a:lstStyle/>
        <a:p>
          <a:endParaRPr lang="en-US"/>
        </a:p>
      </dgm:t>
    </dgm:pt>
    <dgm:pt modelId="{13D5BB18-B887-4E88-A876-FEE83D9920E5}" type="pres">
      <dgm:prSet presAssocID="{59CB7703-F1E5-42F2-AF99-369C73DC2FCD}" presName="root2" presStyleCnt="0"/>
      <dgm:spPr/>
    </dgm:pt>
    <dgm:pt modelId="{779634DC-88EE-462D-A322-9D70C6F106AD}" type="pres">
      <dgm:prSet presAssocID="{59CB7703-F1E5-42F2-AF99-369C73DC2FCD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4CACCC-61A4-43FA-85DE-0BACBA6351AC}" type="pres">
      <dgm:prSet presAssocID="{59CB7703-F1E5-42F2-AF99-369C73DC2FCD}" presName="level3hierChild" presStyleCnt="0"/>
      <dgm:spPr/>
    </dgm:pt>
    <dgm:pt modelId="{444443E9-5108-45BE-84F6-0BDFF75145FE}" type="pres">
      <dgm:prSet presAssocID="{FD1148B2-A5BF-4A00-BC54-6EB52BCCAA97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0947791C-33D7-4D89-9A3F-935C5323C516}" type="pres">
      <dgm:prSet presAssocID="{FD1148B2-A5BF-4A00-BC54-6EB52BCCAA97}" presName="connTx" presStyleLbl="parChTrans1D3" presStyleIdx="1" presStyleCnt="4"/>
      <dgm:spPr/>
      <dgm:t>
        <a:bodyPr/>
        <a:lstStyle/>
        <a:p>
          <a:endParaRPr lang="en-US"/>
        </a:p>
      </dgm:t>
    </dgm:pt>
    <dgm:pt modelId="{C92EE69C-4DDC-4332-9DF2-978CDC97160D}" type="pres">
      <dgm:prSet presAssocID="{F00B8C66-E8AD-4257-86AC-B6F75B2C1FF3}" presName="root2" presStyleCnt="0"/>
      <dgm:spPr/>
    </dgm:pt>
    <dgm:pt modelId="{49EDCD9F-95DE-4D99-A7AE-21F86F34CB60}" type="pres">
      <dgm:prSet presAssocID="{F00B8C66-E8AD-4257-86AC-B6F75B2C1FF3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314E9C-8D1B-43A4-9984-CD1929508E30}" type="pres">
      <dgm:prSet presAssocID="{F00B8C66-E8AD-4257-86AC-B6F75B2C1FF3}" presName="level3hierChild" presStyleCnt="0"/>
      <dgm:spPr/>
    </dgm:pt>
    <dgm:pt modelId="{3804BBD2-DBC3-4263-BD85-EA80152CB388}" type="pres">
      <dgm:prSet presAssocID="{6BEDCCF2-165C-46BA-B4F5-538D13202536}" presName="conn2-1" presStyleLbl="parChTrans1D4" presStyleIdx="0" presStyleCnt="3"/>
      <dgm:spPr/>
      <dgm:t>
        <a:bodyPr/>
        <a:lstStyle/>
        <a:p>
          <a:endParaRPr lang="en-US"/>
        </a:p>
      </dgm:t>
    </dgm:pt>
    <dgm:pt modelId="{F7821B7A-5407-4900-8DBC-58399EE8F890}" type="pres">
      <dgm:prSet presAssocID="{6BEDCCF2-165C-46BA-B4F5-538D13202536}" presName="connTx" presStyleLbl="parChTrans1D4" presStyleIdx="0" presStyleCnt="3"/>
      <dgm:spPr/>
      <dgm:t>
        <a:bodyPr/>
        <a:lstStyle/>
        <a:p>
          <a:endParaRPr lang="en-US"/>
        </a:p>
      </dgm:t>
    </dgm:pt>
    <dgm:pt modelId="{46744F74-5A16-4C99-937E-13DFA922C3E0}" type="pres">
      <dgm:prSet presAssocID="{84A32571-5B47-4205-854B-0D95248E0387}" presName="root2" presStyleCnt="0"/>
      <dgm:spPr/>
    </dgm:pt>
    <dgm:pt modelId="{E9F39A0F-E5BA-4C92-8EB9-4F8965204EFB}" type="pres">
      <dgm:prSet presAssocID="{84A32571-5B47-4205-854B-0D95248E0387}" presName="LevelTwoTextNode" presStyleLbl="node4" presStyleIdx="0" presStyleCnt="3" custLinFactY="17062" custLinFactNeighborX="29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B0747D-FEA1-403A-A927-4CEFB80183DF}" type="pres">
      <dgm:prSet presAssocID="{84A32571-5B47-4205-854B-0D95248E0387}" presName="level3hierChild" presStyleCnt="0"/>
      <dgm:spPr/>
    </dgm:pt>
    <dgm:pt modelId="{F8A4B038-505F-4F26-B923-FDC5791C4325}" type="pres">
      <dgm:prSet presAssocID="{17C62BDA-84E0-4146-8025-3E554D89D474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6AC9FF77-09EC-4F22-B34A-739A16946922}" type="pres">
      <dgm:prSet presAssocID="{17C62BDA-84E0-4146-8025-3E554D89D474}" presName="connTx" presStyleLbl="parChTrans1D3" presStyleIdx="2" presStyleCnt="4"/>
      <dgm:spPr/>
      <dgm:t>
        <a:bodyPr/>
        <a:lstStyle/>
        <a:p>
          <a:endParaRPr lang="en-US"/>
        </a:p>
      </dgm:t>
    </dgm:pt>
    <dgm:pt modelId="{F66C17CD-B862-4FF9-901A-3C7B8FFDBE95}" type="pres">
      <dgm:prSet presAssocID="{C67B6282-A4DE-4A3A-8183-3B75B04D6F61}" presName="root2" presStyleCnt="0"/>
      <dgm:spPr/>
    </dgm:pt>
    <dgm:pt modelId="{701CD0E9-7887-4F58-B109-E18361FC3449}" type="pres">
      <dgm:prSet presAssocID="{C67B6282-A4DE-4A3A-8183-3B75B04D6F61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717964-2A37-48EA-A78B-9B1CC86E01C4}" type="pres">
      <dgm:prSet presAssocID="{C67B6282-A4DE-4A3A-8183-3B75B04D6F61}" presName="level3hierChild" presStyleCnt="0"/>
      <dgm:spPr/>
    </dgm:pt>
    <dgm:pt modelId="{BB7D925E-7CB0-4AA2-B466-57AE4A2C84E8}" type="pres">
      <dgm:prSet presAssocID="{97F89547-F723-46DA-9C14-C99F17597F93}" presName="conn2-1" presStyleLbl="parChTrans1D4" presStyleIdx="1" presStyleCnt="3"/>
      <dgm:spPr/>
      <dgm:t>
        <a:bodyPr/>
        <a:lstStyle/>
        <a:p>
          <a:endParaRPr lang="en-US"/>
        </a:p>
      </dgm:t>
    </dgm:pt>
    <dgm:pt modelId="{A1A27CA2-EF76-49AE-9965-6FEE198480C6}" type="pres">
      <dgm:prSet presAssocID="{97F89547-F723-46DA-9C14-C99F17597F93}" presName="connTx" presStyleLbl="parChTrans1D4" presStyleIdx="1" presStyleCnt="3"/>
      <dgm:spPr/>
      <dgm:t>
        <a:bodyPr/>
        <a:lstStyle/>
        <a:p>
          <a:endParaRPr lang="en-US"/>
        </a:p>
      </dgm:t>
    </dgm:pt>
    <dgm:pt modelId="{632E2B25-FA10-4334-9F51-43A85F782851}" type="pres">
      <dgm:prSet presAssocID="{01D775A8-5CFF-49E3-830D-BB1F0917986A}" presName="root2" presStyleCnt="0"/>
      <dgm:spPr/>
    </dgm:pt>
    <dgm:pt modelId="{9DF8A094-7136-4034-AF6E-4DDD364C7542}" type="pres">
      <dgm:prSet presAssocID="{01D775A8-5CFF-49E3-830D-BB1F0917986A}" presName="LevelTwoTextNode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E2C6E1-F9E2-417D-B15D-38BD4E35AD82}" type="pres">
      <dgm:prSet presAssocID="{01D775A8-5CFF-49E3-830D-BB1F0917986A}" presName="level3hierChild" presStyleCnt="0"/>
      <dgm:spPr/>
    </dgm:pt>
    <dgm:pt modelId="{11E3CE3E-9911-45E6-9991-5B78D344A038}" type="pres">
      <dgm:prSet presAssocID="{2B2EC2F7-3BE5-4BA3-B429-9662F5EDFDDB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A70693D2-54CA-4FD6-A9A6-83E2E338A479}" type="pres">
      <dgm:prSet presAssocID="{2B2EC2F7-3BE5-4BA3-B429-9662F5EDFDDB}" presName="connTx" presStyleLbl="parChTrans1D3" presStyleIdx="3" presStyleCnt="4"/>
      <dgm:spPr/>
      <dgm:t>
        <a:bodyPr/>
        <a:lstStyle/>
        <a:p>
          <a:endParaRPr lang="en-US"/>
        </a:p>
      </dgm:t>
    </dgm:pt>
    <dgm:pt modelId="{87FE3599-73F8-4136-9D9B-D84C61ADCD73}" type="pres">
      <dgm:prSet presAssocID="{ACE6C8B0-40AB-4E23-9C3C-8BD442DE458F}" presName="root2" presStyleCnt="0"/>
      <dgm:spPr/>
    </dgm:pt>
    <dgm:pt modelId="{6D96B9ED-DAC3-455C-8B9A-71C73554226B}" type="pres">
      <dgm:prSet presAssocID="{ACE6C8B0-40AB-4E23-9C3C-8BD442DE458F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34DCEC-354F-4928-9ACD-F7A9857894E9}" type="pres">
      <dgm:prSet presAssocID="{ACE6C8B0-40AB-4E23-9C3C-8BD442DE458F}" presName="level3hierChild" presStyleCnt="0"/>
      <dgm:spPr/>
    </dgm:pt>
    <dgm:pt modelId="{A8B129BA-083C-470F-8642-FCE3ACCD51A8}" type="pres">
      <dgm:prSet presAssocID="{41773FAA-865B-4F67-A152-913BAB509FF8}" presName="conn2-1" presStyleLbl="parChTrans1D4" presStyleIdx="2" presStyleCnt="3"/>
      <dgm:spPr/>
      <dgm:t>
        <a:bodyPr/>
        <a:lstStyle/>
        <a:p>
          <a:endParaRPr lang="en-US"/>
        </a:p>
      </dgm:t>
    </dgm:pt>
    <dgm:pt modelId="{1B95F6AF-C320-48DC-9802-CE93BAA71ADC}" type="pres">
      <dgm:prSet presAssocID="{41773FAA-865B-4F67-A152-913BAB509FF8}" presName="connTx" presStyleLbl="parChTrans1D4" presStyleIdx="2" presStyleCnt="3"/>
      <dgm:spPr/>
      <dgm:t>
        <a:bodyPr/>
        <a:lstStyle/>
        <a:p>
          <a:endParaRPr lang="en-US"/>
        </a:p>
      </dgm:t>
    </dgm:pt>
    <dgm:pt modelId="{EE633EE9-05C2-4C53-AC72-0EA283A274DE}" type="pres">
      <dgm:prSet presAssocID="{2B761AD0-6104-445F-A903-DB8BB505346B}" presName="root2" presStyleCnt="0"/>
      <dgm:spPr/>
    </dgm:pt>
    <dgm:pt modelId="{9BED1405-3301-49BB-B5A7-BDCAE9136A2C}" type="pres">
      <dgm:prSet presAssocID="{2B761AD0-6104-445F-A903-DB8BB505346B}" presName="LevelTwoTextNode" presStyleLbl="node4" presStyleIdx="2" presStyleCnt="3" custLinFactY="-13996" custLinFactNeighborX="29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D32E35-A969-42FC-A370-E83FF123B80B}" type="pres">
      <dgm:prSet presAssocID="{2B761AD0-6104-445F-A903-DB8BB505346B}" presName="level3hierChild" presStyleCnt="0"/>
      <dgm:spPr/>
    </dgm:pt>
    <dgm:pt modelId="{59720648-1E63-46FA-82CE-346B2509AEBE}" type="pres">
      <dgm:prSet presAssocID="{ABD41DC1-7204-4606-BB2F-E4A2D22CC9D4}" presName="root1" presStyleCnt="0"/>
      <dgm:spPr/>
    </dgm:pt>
    <dgm:pt modelId="{5A39990C-A36D-4EAD-BC5A-9351C5B17C38}" type="pres">
      <dgm:prSet presAssocID="{ABD41DC1-7204-4606-BB2F-E4A2D22CC9D4}" presName="LevelOneTextNod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4BD653-0508-4AB2-A359-DC43EEB41F8D}" type="pres">
      <dgm:prSet presAssocID="{ABD41DC1-7204-4606-BB2F-E4A2D22CC9D4}" presName="level2hierChild" presStyleCnt="0"/>
      <dgm:spPr/>
    </dgm:pt>
    <dgm:pt modelId="{FC1872C3-AEA4-45C7-BAB8-318C83425F5E}" type="pres">
      <dgm:prSet presAssocID="{A87B1238-DDFB-46FE-9EE0-6028BAAF6A23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B877C272-AE06-4A5C-8768-DAC1BE31A536}" type="pres">
      <dgm:prSet presAssocID="{A87B1238-DDFB-46FE-9EE0-6028BAAF6A23}" presName="connTx" presStyleLbl="parChTrans1D2" presStyleIdx="2" presStyleCnt="3"/>
      <dgm:spPr/>
      <dgm:t>
        <a:bodyPr/>
        <a:lstStyle/>
        <a:p>
          <a:endParaRPr lang="en-US"/>
        </a:p>
      </dgm:t>
    </dgm:pt>
    <dgm:pt modelId="{58F34A26-D222-461A-86BA-0D765FFC4A2B}" type="pres">
      <dgm:prSet presAssocID="{F83C59E3-408D-40D1-AB76-196B4DFCBB70}" presName="root2" presStyleCnt="0"/>
      <dgm:spPr/>
    </dgm:pt>
    <dgm:pt modelId="{82A15E48-AAE8-4699-A4C4-34481720EAAC}" type="pres">
      <dgm:prSet presAssocID="{F83C59E3-408D-40D1-AB76-196B4DFCBB70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798FAA-9DBD-41BD-9A21-62597BA09DEA}" type="pres">
      <dgm:prSet presAssocID="{F83C59E3-408D-40D1-AB76-196B4DFCBB70}" presName="level3hierChild" presStyleCnt="0"/>
      <dgm:spPr/>
    </dgm:pt>
  </dgm:ptLst>
  <dgm:cxnLst>
    <dgm:cxn modelId="{DDD7E390-814C-4C26-B18A-70095AF0F945}" type="presOf" srcId="{C67B6282-A4DE-4A3A-8183-3B75B04D6F61}" destId="{701CD0E9-7887-4F58-B109-E18361FC3449}" srcOrd="0" destOrd="0" presId="urn:microsoft.com/office/officeart/2005/8/layout/hierarchy2"/>
    <dgm:cxn modelId="{65CE428C-179C-41C5-BB87-524329CE0958}" type="presOf" srcId="{9E8CB2A9-C8D6-4D1B-BD5F-3D9391A2799F}" destId="{072A7ECA-BF1E-42EA-A716-4AAAA2B87F3F}" srcOrd="0" destOrd="0" presId="urn:microsoft.com/office/officeart/2005/8/layout/hierarchy2"/>
    <dgm:cxn modelId="{0A171F2A-ED71-4EB6-BBBF-1F2A0C0DF639}" type="presOf" srcId="{FD1148B2-A5BF-4A00-BC54-6EB52BCCAA97}" destId="{0947791C-33D7-4D89-9A3F-935C5323C516}" srcOrd="1" destOrd="0" presId="urn:microsoft.com/office/officeart/2005/8/layout/hierarchy2"/>
    <dgm:cxn modelId="{6F326DBD-63AC-44F9-A926-5DD11BA1ABD6}" srcId="{ABD41DC1-7204-4606-BB2F-E4A2D22CC9D4}" destId="{F83C59E3-408D-40D1-AB76-196B4DFCBB70}" srcOrd="0" destOrd="0" parTransId="{A87B1238-DDFB-46FE-9EE0-6028BAAF6A23}" sibTransId="{3E592825-4B81-4C23-BC88-87B0365AEE48}"/>
    <dgm:cxn modelId="{96FF04CA-8AFF-4D9D-9083-8DB027306439}" type="presOf" srcId="{2B2EC2F7-3BE5-4BA3-B429-9662F5EDFDDB}" destId="{A70693D2-54CA-4FD6-A9A6-83E2E338A479}" srcOrd="1" destOrd="0" presId="urn:microsoft.com/office/officeart/2005/8/layout/hierarchy2"/>
    <dgm:cxn modelId="{281FC9C5-6000-4199-9ACC-AB1AF9786600}" type="presOf" srcId="{17C62BDA-84E0-4146-8025-3E554D89D474}" destId="{F8A4B038-505F-4F26-B923-FDC5791C4325}" srcOrd="0" destOrd="0" presId="urn:microsoft.com/office/officeart/2005/8/layout/hierarchy2"/>
    <dgm:cxn modelId="{E9D93A87-1FC5-4A1A-B2A7-B099C80D4E39}" type="presOf" srcId="{A87B1238-DDFB-46FE-9EE0-6028BAAF6A23}" destId="{FC1872C3-AEA4-45C7-BAB8-318C83425F5E}" srcOrd="0" destOrd="0" presId="urn:microsoft.com/office/officeart/2005/8/layout/hierarchy2"/>
    <dgm:cxn modelId="{CD2DB0A5-088A-4610-AB45-6F2BF453A549}" type="presOf" srcId="{A8934E90-522F-4852-A728-DC7EA25D712B}" destId="{2FC2B423-7C36-4A66-89A8-7661C6B7DA70}" srcOrd="0" destOrd="0" presId="urn:microsoft.com/office/officeart/2005/8/layout/hierarchy2"/>
    <dgm:cxn modelId="{A728E18E-9356-49EE-8A71-2084690E5CDF}" type="presOf" srcId="{5786AB1F-25FA-4176-9961-A1AADA5341EA}" destId="{A13AB308-AD8E-4DA7-A39F-613283EC746B}" srcOrd="0" destOrd="0" presId="urn:microsoft.com/office/officeart/2005/8/layout/hierarchy2"/>
    <dgm:cxn modelId="{FA1400BC-ED69-4CE9-821E-7AF5BD0789E7}" type="presOf" srcId="{ACE6C8B0-40AB-4E23-9C3C-8BD442DE458F}" destId="{6D96B9ED-DAC3-455C-8B9A-71C73554226B}" srcOrd="0" destOrd="0" presId="urn:microsoft.com/office/officeart/2005/8/layout/hierarchy2"/>
    <dgm:cxn modelId="{F7D2CF92-6A63-40D2-9B40-5F9B466B9252}" type="presOf" srcId="{59CB7703-F1E5-42F2-AF99-369C73DC2FCD}" destId="{779634DC-88EE-462D-A322-9D70C6F106AD}" srcOrd="0" destOrd="0" presId="urn:microsoft.com/office/officeart/2005/8/layout/hierarchy2"/>
    <dgm:cxn modelId="{A10B7B68-10AF-4B1A-B47B-3B75D90A5148}" type="presOf" srcId="{08DB2C5B-3CE9-4EE3-99EC-F1F3720BAB5F}" destId="{56F760E4-D704-4547-BC13-352543E82624}" srcOrd="0" destOrd="0" presId="urn:microsoft.com/office/officeart/2005/8/layout/hierarchy2"/>
    <dgm:cxn modelId="{0196E857-5195-4AEF-9A6B-A91AB4EE14CD}" type="presOf" srcId="{97F89547-F723-46DA-9C14-C99F17597F93}" destId="{A1A27CA2-EF76-49AE-9965-6FEE198480C6}" srcOrd="1" destOrd="0" presId="urn:microsoft.com/office/officeart/2005/8/layout/hierarchy2"/>
    <dgm:cxn modelId="{03B8BBFF-7BD2-4A48-ACB2-DB63384DEAAB}" type="presOf" srcId="{F00B8C66-E8AD-4257-86AC-B6F75B2C1FF3}" destId="{49EDCD9F-95DE-4D99-A7AE-21F86F34CB60}" srcOrd="0" destOrd="0" presId="urn:microsoft.com/office/officeart/2005/8/layout/hierarchy2"/>
    <dgm:cxn modelId="{F47334C6-34A7-4B4A-8840-DCE84165FEC5}" srcId="{083B158D-2CF2-4200-8614-D15B9FC7E0F5}" destId="{9E8CB2A9-C8D6-4D1B-BD5F-3D9391A2799F}" srcOrd="0" destOrd="0" parTransId="{A8934E90-522F-4852-A728-DC7EA25D712B}" sibTransId="{12E2F1DF-CD31-4CC5-905A-D3B712400B90}"/>
    <dgm:cxn modelId="{B0A513B4-850D-4949-97B0-A510C8C0E62F}" srcId="{083B158D-2CF2-4200-8614-D15B9FC7E0F5}" destId="{59CB7703-F1E5-42F2-AF99-369C73DC2FCD}" srcOrd="1" destOrd="0" parTransId="{5786AB1F-25FA-4176-9961-A1AADA5341EA}" sibTransId="{6254F98C-28E4-4C66-800A-6817FD29AC67}"/>
    <dgm:cxn modelId="{9370E48F-6D15-434D-A988-A0F280D8CF5E}" srcId="{9E8CB2A9-C8D6-4D1B-BD5F-3D9391A2799F}" destId="{08DB2C5B-3CE9-4EE3-99EC-F1F3720BAB5F}" srcOrd="0" destOrd="0" parTransId="{EB54ACDF-4E43-4434-B253-7A6225E49332}" sibTransId="{90269CF6-F85E-4000-8E4F-D852B4EB6A23}"/>
    <dgm:cxn modelId="{47E7E373-BC26-4B7F-AD18-6DFB2C52CFE4}" srcId="{C67B6282-A4DE-4A3A-8183-3B75B04D6F61}" destId="{01D775A8-5CFF-49E3-830D-BB1F0917986A}" srcOrd="0" destOrd="0" parTransId="{97F89547-F723-46DA-9C14-C99F17597F93}" sibTransId="{08CB5AA3-D156-434D-BA68-B93A81BB74B7}"/>
    <dgm:cxn modelId="{8C71F0CC-886B-48B4-AD43-8B2C3F98024B}" type="presOf" srcId="{A8934E90-522F-4852-A728-DC7EA25D712B}" destId="{6A2604F3-8DE4-490E-ABAA-6829480086AF}" srcOrd="1" destOrd="0" presId="urn:microsoft.com/office/officeart/2005/8/layout/hierarchy2"/>
    <dgm:cxn modelId="{88EC8ABF-C9A8-4412-8296-D9A87476E604}" type="presOf" srcId="{5786AB1F-25FA-4176-9961-A1AADA5341EA}" destId="{299AD651-7DF2-4890-BE25-ECE8BDD037A2}" srcOrd="1" destOrd="0" presId="urn:microsoft.com/office/officeart/2005/8/layout/hierarchy2"/>
    <dgm:cxn modelId="{192AD92B-B6C7-4A64-A460-3CFB6FA17A49}" type="presOf" srcId="{6BEDCCF2-165C-46BA-B4F5-538D13202536}" destId="{F7821B7A-5407-4900-8DBC-58399EE8F890}" srcOrd="1" destOrd="0" presId="urn:microsoft.com/office/officeart/2005/8/layout/hierarchy2"/>
    <dgm:cxn modelId="{669F9EFE-9814-422A-BED6-ED04F7DD01B4}" srcId="{95DCCB47-5C67-4172-89C1-7FB0F2888CF2}" destId="{083B158D-2CF2-4200-8614-D15B9FC7E0F5}" srcOrd="0" destOrd="0" parTransId="{DDA54F13-DA1E-4918-BA7F-767BF2B55794}" sibTransId="{A8943C5B-10C3-4F58-A227-7CB438412EEE}"/>
    <dgm:cxn modelId="{33609698-6EE3-49E6-8B75-543BB82B2D66}" srcId="{59CB7703-F1E5-42F2-AF99-369C73DC2FCD}" destId="{F00B8C66-E8AD-4257-86AC-B6F75B2C1FF3}" srcOrd="0" destOrd="0" parTransId="{FD1148B2-A5BF-4A00-BC54-6EB52BCCAA97}" sibTransId="{4885E3DE-2F34-4A46-824C-AA375FD39CEB}"/>
    <dgm:cxn modelId="{434FD229-7F5F-4804-A32F-4F2EBDAC7E4D}" type="presOf" srcId="{17C62BDA-84E0-4146-8025-3E554D89D474}" destId="{6AC9FF77-09EC-4F22-B34A-739A16946922}" srcOrd="1" destOrd="0" presId="urn:microsoft.com/office/officeart/2005/8/layout/hierarchy2"/>
    <dgm:cxn modelId="{0CCC7909-0DA7-4484-9EDC-976D8AA20ED1}" srcId="{59CB7703-F1E5-42F2-AF99-369C73DC2FCD}" destId="{ACE6C8B0-40AB-4E23-9C3C-8BD442DE458F}" srcOrd="2" destOrd="0" parTransId="{2B2EC2F7-3BE5-4BA3-B429-9662F5EDFDDB}" sibTransId="{FA153C56-65BB-4C9F-B763-C7C5C8E9BAD5}"/>
    <dgm:cxn modelId="{2A6B9FB7-A257-4FEB-BB56-AC42E2E811BA}" type="presOf" srcId="{95DCCB47-5C67-4172-89C1-7FB0F2888CF2}" destId="{413CDA5B-A99F-4A29-A3E6-C3E3D95A13F8}" srcOrd="0" destOrd="0" presId="urn:microsoft.com/office/officeart/2005/8/layout/hierarchy2"/>
    <dgm:cxn modelId="{C3B12370-0782-42CC-8E20-67607BA33B50}" srcId="{F00B8C66-E8AD-4257-86AC-B6F75B2C1FF3}" destId="{84A32571-5B47-4205-854B-0D95248E0387}" srcOrd="0" destOrd="0" parTransId="{6BEDCCF2-165C-46BA-B4F5-538D13202536}" sibTransId="{4654F7A0-D4A7-417A-B1F9-490189401471}"/>
    <dgm:cxn modelId="{40723A75-71BE-4A94-9E36-B4EE9E2ED025}" srcId="{95DCCB47-5C67-4172-89C1-7FB0F2888CF2}" destId="{ABD41DC1-7204-4606-BB2F-E4A2D22CC9D4}" srcOrd="1" destOrd="0" parTransId="{64BF4ADB-43E5-4E90-BF70-5CA2FA6C8182}" sibTransId="{0BC27218-2868-475E-B003-A07536E74E65}"/>
    <dgm:cxn modelId="{58CDF524-57FA-4326-B9E8-A1C20493D5B6}" type="presOf" srcId="{EB54ACDF-4E43-4434-B253-7A6225E49332}" destId="{7CFEC88F-39D4-4E8A-AEDC-E255CD81D659}" srcOrd="0" destOrd="0" presId="urn:microsoft.com/office/officeart/2005/8/layout/hierarchy2"/>
    <dgm:cxn modelId="{927605F5-E33B-4582-A75A-6D3EFDC50B06}" type="presOf" srcId="{41773FAA-865B-4F67-A152-913BAB509FF8}" destId="{1B95F6AF-C320-48DC-9802-CE93BAA71ADC}" srcOrd="1" destOrd="0" presId="urn:microsoft.com/office/officeart/2005/8/layout/hierarchy2"/>
    <dgm:cxn modelId="{BD883FBE-019B-4A9E-9B3F-0FA2CAC9F83B}" type="presOf" srcId="{F83C59E3-408D-40D1-AB76-196B4DFCBB70}" destId="{82A15E48-AAE8-4699-A4C4-34481720EAAC}" srcOrd="0" destOrd="0" presId="urn:microsoft.com/office/officeart/2005/8/layout/hierarchy2"/>
    <dgm:cxn modelId="{E3227C36-0CF7-4069-89F0-731832E34F3A}" type="presOf" srcId="{A87B1238-DDFB-46FE-9EE0-6028BAAF6A23}" destId="{B877C272-AE06-4A5C-8768-DAC1BE31A536}" srcOrd="1" destOrd="0" presId="urn:microsoft.com/office/officeart/2005/8/layout/hierarchy2"/>
    <dgm:cxn modelId="{A59718EF-1663-4AC8-9697-50DAC23765AE}" type="presOf" srcId="{97F89547-F723-46DA-9C14-C99F17597F93}" destId="{BB7D925E-7CB0-4AA2-B466-57AE4A2C84E8}" srcOrd="0" destOrd="0" presId="urn:microsoft.com/office/officeart/2005/8/layout/hierarchy2"/>
    <dgm:cxn modelId="{622AE1DB-187B-4637-AF7C-3BF6FC470686}" type="presOf" srcId="{2B761AD0-6104-445F-A903-DB8BB505346B}" destId="{9BED1405-3301-49BB-B5A7-BDCAE9136A2C}" srcOrd="0" destOrd="0" presId="urn:microsoft.com/office/officeart/2005/8/layout/hierarchy2"/>
    <dgm:cxn modelId="{2B5E010A-B14A-4A35-8185-76CDEB2140B6}" type="presOf" srcId="{EB54ACDF-4E43-4434-B253-7A6225E49332}" destId="{161A0091-20B8-499D-8318-9BF8FE6F7284}" srcOrd="1" destOrd="0" presId="urn:microsoft.com/office/officeart/2005/8/layout/hierarchy2"/>
    <dgm:cxn modelId="{B67E57E9-F91E-47A3-9F02-56CAD9FBFF26}" type="presOf" srcId="{083B158D-2CF2-4200-8614-D15B9FC7E0F5}" destId="{0113EA1B-7563-4F9C-BA04-45C3BBAA1553}" srcOrd="0" destOrd="0" presId="urn:microsoft.com/office/officeart/2005/8/layout/hierarchy2"/>
    <dgm:cxn modelId="{C81966D6-4D54-455F-AE31-E0758D6CE468}" type="presOf" srcId="{2B2EC2F7-3BE5-4BA3-B429-9662F5EDFDDB}" destId="{11E3CE3E-9911-45E6-9991-5B78D344A038}" srcOrd="0" destOrd="0" presId="urn:microsoft.com/office/officeart/2005/8/layout/hierarchy2"/>
    <dgm:cxn modelId="{8CF685D6-1A73-4575-8709-1B9082DFD3D7}" type="presOf" srcId="{01D775A8-5CFF-49E3-830D-BB1F0917986A}" destId="{9DF8A094-7136-4034-AF6E-4DDD364C7542}" srcOrd="0" destOrd="0" presId="urn:microsoft.com/office/officeart/2005/8/layout/hierarchy2"/>
    <dgm:cxn modelId="{2290D264-218C-4B0F-A270-474797E72146}" type="presOf" srcId="{ABD41DC1-7204-4606-BB2F-E4A2D22CC9D4}" destId="{5A39990C-A36D-4EAD-BC5A-9351C5B17C38}" srcOrd="0" destOrd="0" presId="urn:microsoft.com/office/officeart/2005/8/layout/hierarchy2"/>
    <dgm:cxn modelId="{E8AFA80F-DB20-4E02-AEE1-59507EB855D5}" type="presOf" srcId="{41773FAA-865B-4F67-A152-913BAB509FF8}" destId="{A8B129BA-083C-470F-8642-FCE3ACCD51A8}" srcOrd="0" destOrd="0" presId="urn:microsoft.com/office/officeart/2005/8/layout/hierarchy2"/>
    <dgm:cxn modelId="{77CCE839-F173-4DD7-A9E6-03A710E3FE4E}" type="presOf" srcId="{84A32571-5B47-4205-854B-0D95248E0387}" destId="{E9F39A0F-E5BA-4C92-8EB9-4F8965204EFB}" srcOrd="0" destOrd="0" presId="urn:microsoft.com/office/officeart/2005/8/layout/hierarchy2"/>
    <dgm:cxn modelId="{722947DB-7656-46C7-968E-CE2CC09DD7EA}" type="presOf" srcId="{6BEDCCF2-165C-46BA-B4F5-538D13202536}" destId="{3804BBD2-DBC3-4263-BD85-EA80152CB388}" srcOrd="0" destOrd="0" presId="urn:microsoft.com/office/officeart/2005/8/layout/hierarchy2"/>
    <dgm:cxn modelId="{00557089-04D5-4DB5-8E23-935D2839BFEA}" srcId="{ACE6C8B0-40AB-4E23-9C3C-8BD442DE458F}" destId="{2B761AD0-6104-445F-A903-DB8BB505346B}" srcOrd="0" destOrd="0" parTransId="{41773FAA-865B-4F67-A152-913BAB509FF8}" sibTransId="{A1C14B70-4573-44E0-9AD0-C16C394ACE72}"/>
    <dgm:cxn modelId="{F7AAB403-3353-4503-99A8-63EF8DB4A4A5}" srcId="{59CB7703-F1E5-42F2-AF99-369C73DC2FCD}" destId="{C67B6282-A4DE-4A3A-8183-3B75B04D6F61}" srcOrd="1" destOrd="0" parTransId="{17C62BDA-84E0-4146-8025-3E554D89D474}" sibTransId="{C163CCE1-8BEC-4E9A-92DC-18BC218421D0}"/>
    <dgm:cxn modelId="{FCECD3F8-409F-4868-B6E8-5367E924EA05}" type="presOf" srcId="{FD1148B2-A5BF-4A00-BC54-6EB52BCCAA97}" destId="{444443E9-5108-45BE-84F6-0BDFF75145FE}" srcOrd="0" destOrd="0" presId="urn:microsoft.com/office/officeart/2005/8/layout/hierarchy2"/>
    <dgm:cxn modelId="{A428C7FB-EA63-4E1C-AE84-A8D76A0C2DFF}" type="presParOf" srcId="{413CDA5B-A99F-4A29-A3E6-C3E3D95A13F8}" destId="{896E0FC8-6DE4-48A0-9BB1-DB730F2CF4DF}" srcOrd="0" destOrd="0" presId="urn:microsoft.com/office/officeart/2005/8/layout/hierarchy2"/>
    <dgm:cxn modelId="{58AC9FB2-EC1A-4995-8F0E-E2A8C49C4F8B}" type="presParOf" srcId="{896E0FC8-6DE4-48A0-9BB1-DB730F2CF4DF}" destId="{0113EA1B-7563-4F9C-BA04-45C3BBAA1553}" srcOrd="0" destOrd="0" presId="urn:microsoft.com/office/officeart/2005/8/layout/hierarchy2"/>
    <dgm:cxn modelId="{3159E468-93CF-4E75-8047-8D4A92CE3708}" type="presParOf" srcId="{896E0FC8-6DE4-48A0-9BB1-DB730F2CF4DF}" destId="{82F93E23-45E5-4E7A-BBB7-CF0BCC1EDDDA}" srcOrd="1" destOrd="0" presId="urn:microsoft.com/office/officeart/2005/8/layout/hierarchy2"/>
    <dgm:cxn modelId="{1B92218F-A272-4458-A26D-F3F7EB12408B}" type="presParOf" srcId="{82F93E23-45E5-4E7A-BBB7-CF0BCC1EDDDA}" destId="{2FC2B423-7C36-4A66-89A8-7661C6B7DA70}" srcOrd="0" destOrd="0" presId="urn:microsoft.com/office/officeart/2005/8/layout/hierarchy2"/>
    <dgm:cxn modelId="{C083EB76-65FA-42B3-9D23-B6C6F4BF37CE}" type="presParOf" srcId="{2FC2B423-7C36-4A66-89A8-7661C6B7DA70}" destId="{6A2604F3-8DE4-490E-ABAA-6829480086AF}" srcOrd="0" destOrd="0" presId="urn:microsoft.com/office/officeart/2005/8/layout/hierarchy2"/>
    <dgm:cxn modelId="{706AAD54-5975-4DE0-8FB1-16E316763C4F}" type="presParOf" srcId="{82F93E23-45E5-4E7A-BBB7-CF0BCC1EDDDA}" destId="{188DB968-4C78-440E-B01A-7711CC1066D1}" srcOrd="1" destOrd="0" presId="urn:microsoft.com/office/officeart/2005/8/layout/hierarchy2"/>
    <dgm:cxn modelId="{C2FC564D-D1B2-4F9C-9FB5-5454AD435E9D}" type="presParOf" srcId="{188DB968-4C78-440E-B01A-7711CC1066D1}" destId="{072A7ECA-BF1E-42EA-A716-4AAAA2B87F3F}" srcOrd="0" destOrd="0" presId="urn:microsoft.com/office/officeart/2005/8/layout/hierarchy2"/>
    <dgm:cxn modelId="{F755E3C4-8F12-4533-BAFA-438A4CF62D7B}" type="presParOf" srcId="{188DB968-4C78-440E-B01A-7711CC1066D1}" destId="{12677E65-C348-499E-9E1D-397B0A6E1018}" srcOrd="1" destOrd="0" presId="urn:microsoft.com/office/officeart/2005/8/layout/hierarchy2"/>
    <dgm:cxn modelId="{4D6422D8-ECA6-40DF-8F89-B49A430ABAFF}" type="presParOf" srcId="{12677E65-C348-499E-9E1D-397B0A6E1018}" destId="{7CFEC88F-39D4-4E8A-AEDC-E255CD81D659}" srcOrd="0" destOrd="0" presId="urn:microsoft.com/office/officeart/2005/8/layout/hierarchy2"/>
    <dgm:cxn modelId="{40703403-F1F5-4BE5-95EF-A071C7764271}" type="presParOf" srcId="{7CFEC88F-39D4-4E8A-AEDC-E255CD81D659}" destId="{161A0091-20B8-499D-8318-9BF8FE6F7284}" srcOrd="0" destOrd="0" presId="urn:microsoft.com/office/officeart/2005/8/layout/hierarchy2"/>
    <dgm:cxn modelId="{19DEEC92-852B-4C9C-A536-798B2F0B9D75}" type="presParOf" srcId="{12677E65-C348-499E-9E1D-397B0A6E1018}" destId="{15B02653-D412-45CA-8397-7F137CB51339}" srcOrd="1" destOrd="0" presId="urn:microsoft.com/office/officeart/2005/8/layout/hierarchy2"/>
    <dgm:cxn modelId="{E4092162-516F-4F41-BC64-7EA02C17F7D4}" type="presParOf" srcId="{15B02653-D412-45CA-8397-7F137CB51339}" destId="{56F760E4-D704-4547-BC13-352543E82624}" srcOrd="0" destOrd="0" presId="urn:microsoft.com/office/officeart/2005/8/layout/hierarchy2"/>
    <dgm:cxn modelId="{7CD12916-45C3-4588-BA00-C4256ADF9257}" type="presParOf" srcId="{15B02653-D412-45CA-8397-7F137CB51339}" destId="{DE152205-A431-4B3B-8755-E9A4F0383105}" srcOrd="1" destOrd="0" presId="urn:microsoft.com/office/officeart/2005/8/layout/hierarchy2"/>
    <dgm:cxn modelId="{F7A7DF41-03B6-4962-A04E-C2FE7121D421}" type="presParOf" srcId="{82F93E23-45E5-4E7A-BBB7-CF0BCC1EDDDA}" destId="{A13AB308-AD8E-4DA7-A39F-613283EC746B}" srcOrd="2" destOrd="0" presId="urn:microsoft.com/office/officeart/2005/8/layout/hierarchy2"/>
    <dgm:cxn modelId="{14C921AA-E5E6-430A-A536-2DDBA9BB3C91}" type="presParOf" srcId="{A13AB308-AD8E-4DA7-A39F-613283EC746B}" destId="{299AD651-7DF2-4890-BE25-ECE8BDD037A2}" srcOrd="0" destOrd="0" presId="urn:microsoft.com/office/officeart/2005/8/layout/hierarchy2"/>
    <dgm:cxn modelId="{28C211B7-3410-4D02-BA55-97E2DE36562C}" type="presParOf" srcId="{82F93E23-45E5-4E7A-BBB7-CF0BCC1EDDDA}" destId="{13D5BB18-B887-4E88-A876-FEE83D9920E5}" srcOrd="3" destOrd="0" presId="urn:microsoft.com/office/officeart/2005/8/layout/hierarchy2"/>
    <dgm:cxn modelId="{A28D5412-83C7-40E5-9CBF-D07FE05236FE}" type="presParOf" srcId="{13D5BB18-B887-4E88-A876-FEE83D9920E5}" destId="{779634DC-88EE-462D-A322-9D70C6F106AD}" srcOrd="0" destOrd="0" presId="urn:microsoft.com/office/officeart/2005/8/layout/hierarchy2"/>
    <dgm:cxn modelId="{22A58A2F-80D2-44AF-AB60-3397647931C1}" type="presParOf" srcId="{13D5BB18-B887-4E88-A876-FEE83D9920E5}" destId="{0B4CACCC-61A4-43FA-85DE-0BACBA6351AC}" srcOrd="1" destOrd="0" presId="urn:microsoft.com/office/officeart/2005/8/layout/hierarchy2"/>
    <dgm:cxn modelId="{3B5C9FCE-5851-44B8-83EE-551FFAAA17BD}" type="presParOf" srcId="{0B4CACCC-61A4-43FA-85DE-0BACBA6351AC}" destId="{444443E9-5108-45BE-84F6-0BDFF75145FE}" srcOrd="0" destOrd="0" presId="urn:microsoft.com/office/officeart/2005/8/layout/hierarchy2"/>
    <dgm:cxn modelId="{D2BBA9BA-2427-4CCB-9BD6-5D7CB6C079FA}" type="presParOf" srcId="{444443E9-5108-45BE-84F6-0BDFF75145FE}" destId="{0947791C-33D7-4D89-9A3F-935C5323C516}" srcOrd="0" destOrd="0" presId="urn:microsoft.com/office/officeart/2005/8/layout/hierarchy2"/>
    <dgm:cxn modelId="{E83CBDF7-3ACB-4DC0-A032-DE9BAE922F31}" type="presParOf" srcId="{0B4CACCC-61A4-43FA-85DE-0BACBA6351AC}" destId="{C92EE69C-4DDC-4332-9DF2-978CDC97160D}" srcOrd="1" destOrd="0" presId="urn:microsoft.com/office/officeart/2005/8/layout/hierarchy2"/>
    <dgm:cxn modelId="{5F5A3891-096F-4490-9865-6C218B5A28DC}" type="presParOf" srcId="{C92EE69C-4DDC-4332-9DF2-978CDC97160D}" destId="{49EDCD9F-95DE-4D99-A7AE-21F86F34CB60}" srcOrd="0" destOrd="0" presId="urn:microsoft.com/office/officeart/2005/8/layout/hierarchy2"/>
    <dgm:cxn modelId="{E5EA88A3-B2E8-4569-AB1F-2CF8A9756A10}" type="presParOf" srcId="{C92EE69C-4DDC-4332-9DF2-978CDC97160D}" destId="{D0314E9C-8D1B-43A4-9984-CD1929508E30}" srcOrd="1" destOrd="0" presId="urn:microsoft.com/office/officeart/2005/8/layout/hierarchy2"/>
    <dgm:cxn modelId="{38A9D867-B070-4604-965F-672FB80D1C39}" type="presParOf" srcId="{D0314E9C-8D1B-43A4-9984-CD1929508E30}" destId="{3804BBD2-DBC3-4263-BD85-EA80152CB388}" srcOrd="0" destOrd="0" presId="urn:microsoft.com/office/officeart/2005/8/layout/hierarchy2"/>
    <dgm:cxn modelId="{35CD04E2-4DBA-4C21-8EB5-7977962B1D9F}" type="presParOf" srcId="{3804BBD2-DBC3-4263-BD85-EA80152CB388}" destId="{F7821B7A-5407-4900-8DBC-58399EE8F890}" srcOrd="0" destOrd="0" presId="urn:microsoft.com/office/officeart/2005/8/layout/hierarchy2"/>
    <dgm:cxn modelId="{6236ABDE-BDAE-46E7-BCB9-F7063EC15383}" type="presParOf" srcId="{D0314E9C-8D1B-43A4-9984-CD1929508E30}" destId="{46744F74-5A16-4C99-937E-13DFA922C3E0}" srcOrd="1" destOrd="0" presId="urn:microsoft.com/office/officeart/2005/8/layout/hierarchy2"/>
    <dgm:cxn modelId="{9424B5DB-F9BC-4ED1-ACB1-918DEA3FD841}" type="presParOf" srcId="{46744F74-5A16-4C99-937E-13DFA922C3E0}" destId="{E9F39A0F-E5BA-4C92-8EB9-4F8965204EFB}" srcOrd="0" destOrd="0" presId="urn:microsoft.com/office/officeart/2005/8/layout/hierarchy2"/>
    <dgm:cxn modelId="{F9B46FB7-4220-47E6-B6A9-307F44660402}" type="presParOf" srcId="{46744F74-5A16-4C99-937E-13DFA922C3E0}" destId="{00B0747D-FEA1-403A-A927-4CEFB80183DF}" srcOrd="1" destOrd="0" presId="urn:microsoft.com/office/officeart/2005/8/layout/hierarchy2"/>
    <dgm:cxn modelId="{938BC4CC-599D-4DB8-A9AC-33821D641EEB}" type="presParOf" srcId="{0B4CACCC-61A4-43FA-85DE-0BACBA6351AC}" destId="{F8A4B038-505F-4F26-B923-FDC5791C4325}" srcOrd="2" destOrd="0" presId="urn:microsoft.com/office/officeart/2005/8/layout/hierarchy2"/>
    <dgm:cxn modelId="{5B960864-21E7-4999-B5FB-45D91A2DCA5C}" type="presParOf" srcId="{F8A4B038-505F-4F26-B923-FDC5791C4325}" destId="{6AC9FF77-09EC-4F22-B34A-739A16946922}" srcOrd="0" destOrd="0" presId="urn:microsoft.com/office/officeart/2005/8/layout/hierarchy2"/>
    <dgm:cxn modelId="{89D1B5B9-D8F3-4AF3-913C-B1C98F0F7555}" type="presParOf" srcId="{0B4CACCC-61A4-43FA-85DE-0BACBA6351AC}" destId="{F66C17CD-B862-4FF9-901A-3C7B8FFDBE95}" srcOrd="3" destOrd="0" presId="urn:microsoft.com/office/officeart/2005/8/layout/hierarchy2"/>
    <dgm:cxn modelId="{1C210612-EFA0-43C2-8E06-EB9E103E17B5}" type="presParOf" srcId="{F66C17CD-B862-4FF9-901A-3C7B8FFDBE95}" destId="{701CD0E9-7887-4F58-B109-E18361FC3449}" srcOrd="0" destOrd="0" presId="urn:microsoft.com/office/officeart/2005/8/layout/hierarchy2"/>
    <dgm:cxn modelId="{C642109A-6340-4F55-B7CD-5F20976BF2C1}" type="presParOf" srcId="{F66C17CD-B862-4FF9-901A-3C7B8FFDBE95}" destId="{33717964-2A37-48EA-A78B-9B1CC86E01C4}" srcOrd="1" destOrd="0" presId="urn:microsoft.com/office/officeart/2005/8/layout/hierarchy2"/>
    <dgm:cxn modelId="{38BC0EF2-B9C3-493A-8CC5-4B639E9E7E83}" type="presParOf" srcId="{33717964-2A37-48EA-A78B-9B1CC86E01C4}" destId="{BB7D925E-7CB0-4AA2-B466-57AE4A2C84E8}" srcOrd="0" destOrd="0" presId="urn:microsoft.com/office/officeart/2005/8/layout/hierarchy2"/>
    <dgm:cxn modelId="{4A14B666-455A-47A9-8911-BE39820E03E9}" type="presParOf" srcId="{BB7D925E-7CB0-4AA2-B466-57AE4A2C84E8}" destId="{A1A27CA2-EF76-49AE-9965-6FEE198480C6}" srcOrd="0" destOrd="0" presId="urn:microsoft.com/office/officeart/2005/8/layout/hierarchy2"/>
    <dgm:cxn modelId="{482CA3CF-4801-4946-B55E-67AB47589E61}" type="presParOf" srcId="{33717964-2A37-48EA-A78B-9B1CC86E01C4}" destId="{632E2B25-FA10-4334-9F51-43A85F782851}" srcOrd="1" destOrd="0" presId="urn:microsoft.com/office/officeart/2005/8/layout/hierarchy2"/>
    <dgm:cxn modelId="{DBCC213E-2DF2-43A5-8475-82DD1CF2253C}" type="presParOf" srcId="{632E2B25-FA10-4334-9F51-43A85F782851}" destId="{9DF8A094-7136-4034-AF6E-4DDD364C7542}" srcOrd="0" destOrd="0" presId="urn:microsoft.com/office/officeart/2005/8/layout/hierarchy2"/>
    <dgm:cxn modelId="{762725F7-6F09-42B7-9B3D-13D18F13A022}" type="presParOf" srcId="{632E2B25-FA10-4334-9F51-43A85F782851}" destId="{1EE2C6E1-F9E2-417D-B15D-38BD4E35AD82}" srcOrd="1" destOrd="0" presId="urn:microsoft.com/office/officeart/2005/8/layout/hierarchy2"/>
    <dgm:cxn modelId="{DC738599-B00F-497C-B4AB-63E8483988D0}" type="presParOf" srcId="{0B4CACCC-61A4-43FA-85DE-0BACBA6351AC}" destId="{11E3CE3E-9911-45E6-9991-5B78D344A038}" srcOrd="4" destOrd="0" presId="urn:microsoft.com/office/officeart/2005/8/layout/hierarchy2"/>
    <dgm:cxn modelId="{389146E5-A0DC-4052-9B78-05B2261DEE3D}" type="presParOf" srcId="{11E3CE3E-9911-45E6-9991-5B78D344A038}" destId="{A70693D2-54CA-4FD6-A9A6-83E2E338A479}" srcOrd="0" destOrd="0" presId="urn:microsoft.com/office/officeart/2005/8/layout/hierarchy2"/>
    <dgm:cxn modelId="{61836FB2-D567-4D66-ABBA-A1A9BA769C05}" type="presParOf" srcId="{0B4CACCC-61A4-43FA-85DE-0BACBA6351AC}" destId="{87FE3599-73F8-4136-9D9B-D84C61ADCD73}" srcOrd="5" destOrd="0" presId="urn:microsoft.com/office/officeart/2005/8/layout/hierarchy2"/>
    <dgm:cxn modelId="{59B2AA4A-E143-4CD8-991A-B2707F00EFF4}" type="presParOf" srcId="{87FE3599-73F8-4136-9D9B-D84C61ADCD73}" destId="{6D96B9ED-DAC3-455C-8B9A-71C73554226B}" srcOrd="0" destOrd="0" presId="urn:microsoft.com/office/officeart/2005/8/layout/hierarchy2"/>
    <dgm:cxn modelId="{CAE98600-460B-4F05-8B5E-6615A1DA9545}" type="presParOf" srcId="{87FE3599-73F8-4136-9D9B-D84C61ADCD73}" destId="{F734DCEC-354F-4928-9ACD-F7A9857894E9}" srcOrd="1" destOrd="0" presId="urn:microsoft.com/office/officeart/2005/8/layout/hierarchy2"/>
    <dgm:cxn modelId="{C986560A-7593-4DD5-AB26-ADAEC2AB316C}" type="presParOf" srcId="{F734DCEC-354F-4928-9ACD-F7A9857894E9}" destId="{A8B129BA-083C-470F-8642-FCE3ACCD51A8}" srcOrd="0" destOrd="0" presId="urn:microsoft.com/office/officeart/2005/8/layout/hierarchy2"/>
    <dgm:cxn modelId="{FB478CB3-DBF9-4264-B676-AFE9247B4573}" type="presParOf" srcId="{A8B129BA-083C-470F-8642-FCE3ACCD51A8}" destId="{1B95F6AF-C320-48DC-9802-CE93BAA71ADC}" srcOrd="0" destOrd="0" presId="urn:microsoft.com/office/officeart/2005/8/layout/hierarchy2"/>
    <dgm:cxn modelId="{E81B6AA5-7C0A-4DD4-ACBE-138BF7B0CBCF}" type="presParOf" srcId="{F734DCEC-354F-4928-9ACD-F7A9857894E9}" destId="{EE633EE9-05C2-4C53-AC72-0EA283A274DE}" srcOrd="1" destOrd="0" presId="urn:microsoft.com/office/officeart/2005/8/layout/hierarchy2"/>
    <dgm:cxn modelId="{CDF41740-0378-4E6D-88B5-99A922DB947F}" type="presParOf" srcId="{EE633EE9-05C2-4C53-AC72-0EA283A274DE}" destId="{9BED1405-3301-49BB-B5A7-BDCAE9136A2C}" srcOrd="0" destOrd="0" presId="urn:microsoft.com/office/officeart/2005/8/layout/hierarchy2"/>
    <dgm:cxn modelId="{1842B0EE-1C04-4FE1-9B97-040133EEB127}" type="presParOf" srcId="{EE633EE9-05C2-4C53-AC72-0EA283A274DE}" destId="{13D32E35-A969-42FC-A370-E83FF123B80B}" srcOrd="1" destOrd="0" presId="urn:microsoft.com/office/officeart/2005/8/layout/hierarchy2"/>
    <dgm:cxn modelId="{B39AC9C5-EA2F-4C90-9A26-78DC1DDCC796}" type="presParOf" srcId="{413CDA5B-A99F-4A29-A3E6-C3E3D95A13F8}" destId="{59720648-1E63-46FA-82CE-346B2509AEBE}" srcOrd="1" destOrd="0" presId="urn:microsoft.com/office/officeart/2005/8/layout/hierarchy2"/>
    <dgm:cxn modelId="{888A69FA-A128-4A7A-9D54-94A4A7A514FC}" type="presParOf" srcId="{59720648-1E63-46FA-82CE-346B2509AEBE}" destId="{5A39990C-A36D-4EAD-BC5A-9351C5B17C38}" srcOrd="0" destOrd="0" presId="urn:microsoft.com/office/officeart/2005/8/layout/hierarchy2"/>
    <dgm:cxn modelId="{59A8F057-4698-429C-8059-72020AFCE00A}" type="presParOf" srcId="{59720648-1E63-46FA-82CE-346B2509AEBE}" destId="{094BD653-0508-4AB2-A359-DC43EEB41F8D}" srcOrd="1" destOrd="0" presId="urn:microsoft.com/office/officeart/2005/8/layout/hierarchy2"/>
    <dgm:cxn modelId="{FD9DD3E9-27B6-4CBC-BC63-2F0253FC561F}" type="presParOf" srcId="{094BD653-0508-4AB2-A359-DC43EEB41F8D}" destId="{FC1872C3-AEA4-45C7-BAB8-318C83425F5E}" srcOrd="0" destOrd="0" presId="urn:microsoft.com/office/officeart/2005/8/layout/hierarchy2"/>
    <dgm:cxn modelId="{13D902A8-6501-4A0A-AC3C-70A2B3A63BE4}" type="presParOf" srcId="{FC1872C3-AEA4-45C7-BAB8-318C83425F5E}" destId="{B877C272-AE06-4A5C-8768-DAC1BE31A536}" srcOrd="0" destOrd="0" presId="urn:microsoft.com/office/officeart/2005/8/layout/hierarchy2"/>
    <dgm:cxn modelId="{4E888C4E-7D27-451B-A7F2-1699FA06C2EC}" type="presParOf" srcId="{094BD653-0508-4AB2-A359-DC43EEB41F8D}" destId="{58F34A26-D222-461A-86BA-0D765FFC4A2B}" srcOrd="1" destOrd="0" presId="urn:microsoft.com/office/officeart/2005/8/layout/hierarchy2"/>
    <dgm:cxn modelId="{EE489D08-26A9-467F-A195-53F12C89BC5C}" type="presParOf" srcId="{58F34A26-D222-461A-86BA-0D765FFC4A2B}" destId="{82A15E48-AAE8-4699-A4C4-34481720EAAC}" srcOrd="0" destOrd="0" presId="urn:microsoft.com/office/officeart/2005/8/layout/hierarchy2"/>
    <dgm:cxn modelId="{26BD9A78-DBDE-4F44-8D8E-94280EEC6421}" type="presParOf" srcId="{58F34A26-D222-461A-86BA-0D765FFC4A2B}" destId="{8B798FAA-9DBD-41BD-9A21-62597BA09DE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IV. Proceso</a:t>
          </a:r>
          <a:endParaRPr lang="en-US" b="1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8F7FF392-F69F-437C-93AF-057023A2AF98}" type="presOf" srcId="{C41059E6-26B8-45AB-BC5D-F899D528ED36}" destId="{FC8EFF0C-6A13-4639-83FB-7933CDE9B59A}" srcOrd="0" destOrd="0" presId="urn:microsoft.com/office/officeart/2005/8/layout/vList2"/>
    <dgm:cxn modelId="{88FE90BA-DE22-4609-B27A-7D199096D6C2}" type="presOf" srcId="{52190A32-1354-430C-9745-727E56A9BD0D}" destId="{FEA6D86E-68AB-4C41-9A86-4E052B081445}" srcOrd="0" destOrd="0" presId="urn:microsoft.com/office/officeart/2005/8/layout/vList2"/>
    <dgm:cxn modelId="{E83AC965-EEA2-4CD4-B2D1-03B5073936BC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8EE8283-4BCD-4397-9648-A7E25CBCA199}" type="doc">
      <dgm:prSet loTypeId="urn:microsoft.com/office/officeart/2005/8/layout/process1" loCatId="process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7A07A733-05C0-488E-A156-F30EFE5E2BBD}">
      <dgm:prSet/>
      <dgm:spPr/>
      <dgm:t>
        <a:bodyPr/>
        <a:lstStyle/>
        <a:p>
          <a:pPr rtl="0"/>
          <a:r>
            <a:rPr lang="es-ES" dirty="0" smtClean="0"/>
            <a:t>Reducción de área </a:t>
          </a:r>
          <a:endParaRPr lang="en-US" dirty="0"/>
        </a:p>
      </dgm:t>
    </dgm:pt>
    <dgm:pt modelId="{5A5BBC77-CD22-42C6-9793-FE47B16C3365}" type="parTrans" cxnId="{75F7C521-A8AE-402D-8D05-1344EE6876D0}">
      <dgm:prSet/>
      <dgm:spPr/>
      <dgm:t>
        <a:bodyPr/>
        <a:lstStyle/>
        <a:p>
          <a:endParaRPr lang="en-US"/>
        </a:p>
      </dgm:t>
    </dgm:pt>
    <dgm:pt modelId="{EF2085A2-58B3-44E3-A751-A911DD79DB95}" type="sibTrans" cxnId="{75F7C521-A8AE-402D-8D05-1344EE6876D0}">
      <dgm:prSet/>
      <dgm:spPr/>
      <dgm:t>
        <a:bodyPr/>
        <a:lstStyle/>
        <a:p>
          <a:endParaRPr lang="en-US"/>
        </a:p>
      </dgm:t>
    </dgm:pt>
    <dgm:pt modelId="{67E8A12D-BEA8-47FD-A825-1ABF23A4DC20}">
      <dgm:prSet/>
      <dgm:spPr/>
      <dgm:t>
        <a:bodyPr/>
        <a:lstStyle/>
        <a:p>
          <a:pPr rtl="0"/>
          <a:r>
            <a:rPr lang="es-ES" dirty="0" smtClean="0"/>
            <a:t>Aumento de la velocidad</a:t>
          </a:r>
          <a:endParaRPr lang="en-US" dirty="0"/>
        </a:p>
      </dgm:t>
    </dgm:pt>
    <dgm:pt modelId="{977D55FB-0370-4727-891B-E30FD12E516E}" type="parTrans" cxnId="{B1BF5B53-6BCB-41AA-80C3-BC1A6C003DC6}">
      <dgm:prSet/>
      <dgm:spPr/>
      <dgm:t>
        <a:bodyPr/>
        <a:lstStyle/>
        <a:p>
          <a:endParaRPr lang="en-US"/>
        </a:p>
      </dgm:t>
    </dgm:pt>
    <dgm:pt modelId="{3634C78C-DE9E-419B-8E72-B20AD7A5915F}" type="sibTrans" cxnId="{B1BF5B53-6BCB-41AA-80C3-BC1A6C003DC6}">
      <dgm:prSet/>
      <dgm:spPr/>
      <dgm:t>
        <a:bodyPr/>
        <a:lstStyle/>
        <a:p>
          <a:endParaRPr lang="en-US"/>
        </a:p>
      </dgm:t>
    </dgm:pt>
    <dgm:pt modelId="{BFE610BC-FF56-4294-98D1-8AD4E6F21D6E}">
      <dgm:prSet/>
      <dgm:spPr/>
      <dgm:t>
        <a:bodyPr/>
        <a:lstStyle/>
        <a:p>
          <a:pPr rtl="0"/>
          <a:r>
            <a:rPr lang="es-ES" dirty="0" smtClean="0"/>
            <a:t>3 geometrías diferentes</a:t>
          </a:r>
          <a:endParaRPr lang="en-US" dirty="0"/>
        </a:p>
      </dgm:t>
    </dgm:pt>
    <dgm:pt modelId="{4EB9AA89-78FF-405F-B4E0-7BBC18AF58AA}" type="parTrans" cxnId="{6A58A7C2-C0DE-4344-8B0A-98BF8731ADD3}">
      <dgm:prSet/>
      <dgm:spPr/>
      <dgm:t>
        <a:bodyPr/>
        <a:lstStyle/>
        <a:p>
          <a:endParaRPr lang="en-US"/>
        </a:p>
      </dgm:t>
    </dgm:pt>
    <dgm:pt modelId="{41EB0832-A922-4D0D-889A-CD1E665B01F3}" type="sibTrans" cxnId="{6A58A7C2-C0DE-4344-8B0A-98BF8731ADD3}">
      <dgm:prSet/>
      <dgm:spPr/>
      <dgm:t>
        <a:bodyPr/>
        <a:lstStyle/>
        <a:p>
          <a:endParaRPr lang="en-US"/>
        </a:p>
      </dgm:t>
    </dgm:pt>
    <dgm:pt modelId="{59C1AB8F-3264-477E-B97B-8EAE3BB34587}">
      <dgm:prSet/>
      <dgm:spPr/>
      <dgm:t>
        <a:bodyPr/>
        <a:lstStyle/>
        <a:p>
          <a:pPr rtl="0"/>
          <a:r>
            <a:rPr lang="es-ES" dirty="0" smtClean="0"/>
            <a:t>Tobera convergente</a:t>
          </a:r>
          <a:endParaRPr lang="en-US" dirty="0"/>
        </a:p>
      </dgm:t>
    </dgm:pt>
    <dgm:pt modelId="{8E2FBE92-2DA1-47D2-AB90-C7067B34E415}" type="sibTrans" cxnId="{4FA03FBD-F117-4981-BFA0-C05A7332AEA5}">
      <dgm:prSet/>
      <dgm:spPr/>
      <dgm:t>
        <a:bodyPr/>
        <a:lstStyle/>
        <a:p>
          <a:endParaRPr lang="en-US"/>
        </a:p>
      </dgm:t>
    </dgm:pt>
    <dgm:pt modelId="{6E282FE0-90CF-4B0E-AB3B-774EFB28D800}" type="parTrans" cxnId="{4FA03FBD-F117-4981-BFA0-C05A7332AEA5}">
      <dgm:prSet/>
      <dgm:spPr/>
      <dgm:t>
        <a:bodyPr/>
        <a:lstStyle/>
        <a:p>
          <a:endParaRPr lang="en-US"/>
        </a:p>
      </dgm:t>
    </dgm:pt>
    <dgm:pt modelId="{4A3C0F06-174E-48FC-AD24-E1ACFD07DF56}" type="pres">
      <dgm:prSet presAssocID="{D8EE8283-4BCD-4397-9648-A7E25CBCA19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EBD1297-82ED-4587-A06B-E4ED387FB5E7}" type="pres">
      <dgm:prSet presAssocID="{59C1AB8F-3264-477E-B97B-8EAE3BB3458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06171-D021-4637-B67D-D40E699D7D67}" type="pres">
      <dgm:prSet presAssocID="{8E2FBE92-2DA1-47D2-AB90-C7067B34E415}" presName="sibTrans" presStyleLbl="sibTrans2D1" presStyleIdx="0" presStyleCnt="3"/>
      <dgm:spPr/>
      <dgm:t>
        <a:bodyPr/>
        <a:lstStyle/>
        <a:p>
          <a:endParaRPr lang="en-US"/>
        </a:p>
      </dgm:t>
    </dgm:pt>
    <dgm:pt modelId="{5A0C261C-3655-4667-88BF-BE65845DDF5F}" type="pres">
      <dgm:prSet presAssocID="{8E2FBE92-2DA1-47D2-AB90-C7067B34E415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ACEA078F-5430-44A4-BA95-1128E7AD150C}" type="pres">
      <dgm:prSet presAssocID="{7A07A733-05C0-488E-A156-F30EFE5E2BB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D97DB-E3D2-4DB8-81B3-81ECCC78C562}" type="pres">
      <dgm:prSet presAssocID="{EF2085A2-58B3-44E3-A751-A911DD79DB95}" presName="sibTrans" presStyleLbl="sibTrans2D1" presStyleIdx="1" presStyleCnt="3"/>
      <dgm:spPr/>
      <dgm:t>
        <a:bodyPr/>
        <a:lstStyle/>
        <a:p>
          <a:endParaRPr lang="en-US"/>
        </a:p>
      </dgm:t>
    </dgm:pt>
    <dgm:pt modelId="{1CB38AF9-42B6-4341-923F-C51A64EC991F}" type="pres">
      <dgm:prSet presAssocID="{EF2085A2-58B3-44E3-A751-A911DD79DB95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8F9DB3D-E669-4CDA-968A-0AF8A26B5A76}" type="pres">
      <dgm:prSet presAssocID="{67E8A12D-BEA8-47FD-A825-1ABF23A4DC2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1628E9-33D3-4A11-A8AC-7CCB66E6EC31}" type="pres">
      <dgm:prSet presAssocID="{3634C78C-DE9E-419B-8E72-B20AD7A5915F}" presName="sibTrans" presStyleLbl="sibTrans2D1" presStyleIdx="2" presStyleCnt="3"/>
      <dgm:spPr/>
      <dgm:t>
        <a:bodyPr/>
        <a:lstStyle/>
        <a:p>
          <a:endParaRPr lang="en-US"/>
        </a:p>
      </dgm:t>
    </dgm:pt>
    <dgm:pt modelId="{26E31D8B-59DB-4AC7-87FC-3E2EFD6C536A}" type="pres">
      <dgm:prSet presAssocID="{3634C78C-DE9E-419B-8E72-B20AD7A5915F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B830EDE5-D808-4BCF-A0AC-64DCE9D4E6B3}" type="pres">
      <dgm:prSet presAssocID="{BFE610BC-FF56-4294-98D1-8AD4E6F21D6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72C60B-4E53-4D96-B4F3-402921EA5500}" type="presOf" srcId="{7A07A733-05C0-488E-A156-F30EFE5E2BBD}" destId="{ACEA078F-5430-44A4-BA95-1128E7AD150C}" srcOrd="0" destOrd="0" presId="urn:microsoft.com/office/officeart/2005/8/layout/process1"/>
    <dgm:cxn modelId="{A6FE4457-1EAE-4579-BA93-B1AB39D6F30C}" type="presOf" srcId="{EF2085A2-58B3-44E3-A751-A911DD79DB95}" destId="{D79D97DB-E3D2-4DB8-81B3-81ECCC78C562}" srcOrd="0" destOrd="0" presId="urn:microsoft.com/office/officeart/2005/8/layout/process1"/>
    <dgm:cxn modelId="{EC647435-0D13-4DB5-A274-5F8A90731A01}" type="presOf" srcId="{8E2FBE92-2DA1-47D2-AB90-C7067B34E415}" destId="{89606171-D021-4637-B67D-D40E699D7D67}" srcOrd="0" destOrd="0" presId="urn:microsoft.com/office/officeart/2005/8/layout/process1"/>
    <dgm:cxn modelId="{3FBA0572-E363-46C3-8518-158C493EB7BF}" type="presOf" srcId="{BFE610BC-FF56-4294-98D1-8AD4E6F21D6E}" destId="{B830EDE5-D808-4BCF-A0AC-64DCE9D4E6B3}" srcOrd="0" destOrd="0" presId="urn:microsoft.com/office/officeart/2005/8/layout/process1"/>
    <dgm:cxn modelId="{D7894C2B-4CF9-4DC9-BD02-D24311D0585D}" type="presOf" srcId="{3634C78C-DE9E-419B-8E72-B20AD7A5915F}" destId="{26E31D8B-59DB-4AC7-87FC-3E2EFD6C536A}" srcOrd="1" destOrd="0" presId="urn:microsoft.com/office/officeart/2005/8/layout/process1"/>
    <dgm:cxn modelId="{CF7DF66A-DB12-49AD-9330-8899AC5121AE}" type="presOf" srcId="{3634C78C-DE9E-419B-8E72-B20AD7A5915F}" destId="{A11628E9-33D3-4A11-A8AC-7CCB66E6EC31}" srcOrd="0" destOrd="0" presId="urn:microsoft.com/office/officeart/2005/8/layout/process1"/>
    <dgm:cxn modelId="{555D5F10-BCF5-4FEC-95BE-08FE0436A202}" type="presOf" srcId="{59C1AB8F-3264-477E-B97B-8EAE3BB34587}" destId="{BEBD1297-82ED-4587-A06B-E4ED387FB5E7}" srcOrd="0" destOrd="0" presId="urn:microsoft.com/office/officeart/2005/8/layout/process1"/>
    <dgm:cxn modelId="{EC0B08D3-034F-4930-9171-23B33EDC4804}" type="presOf" srcId="{8E2FBE92-2DA1-47D2-AB90-C7067B34E415}" destId="{5A0C261C-3655-4667-88BF-BE65845DDF5F}" srcOrd="1" destOrd="0" presId="urn:microsoft.com/office/officeart/2005/8/layout/process1"/>
    <dgm:cxn modelId="{75F7C521-A8AE-402D-8D05-1344EE6876D0}" srcId="{D8EE8283-4BCD-4397-9648-A7E25CBCA199}" destId="{7A07A733-05C0-488E-A156-F30EFE5E2BBD}" srcOrd="1" destOrd="0" parTransId="{5A5BBC77-CD22-42C6-9793-FE47B16C3365}" sibTransId="{EF2085A2-58B3-44E3-A751-A911DD79DB95}"/>
    <dgm:cxn modelId="{86A86491-85D4-46F1-BD79-60B556D9DBB0}" type="presOf" srcId="{EF2085A2-58B3-44E3-A751-A911DD79DB95}" destId="{1CB38AF9-42B6-4341-923F-C51A64EC991F}" srcOrd="1" destOrd="0" presId="urn:microsoft.com/office/officeart/2005/8/layout/process1"/>
    <dgm:cxn modelId="{B8404045-3B84-400E-9642-2B5630B2D0A3}" type="presOf" srcId="{D8EE8283-4BCD-4397-9648-A7E25CBCA199}" destId="{4A3C0F06-174E-48FC-AD24-E1ACFD07DF56}" srcOrd="0" destOrd="0" presId="urn:microsoft.com/office/officeart/2005/8/layout/process1"/>
    <dgm:cxn modelId="{B1BF5B53-6BCB-41AA-80C3-BC1A6C003DC6}" srcId="{D8EE8283-4BCD-4397-9648-A7E25CBCA199}" destId="{67E8A12D-BEA8-47FD-A825-1ABF23A4DC20}" srcOrd="2" destOrd="0" parTransId="{977D55FB-0370-4727-891B-E30FD12E516E}" sibTransId="{3634C78C-DE9E-419B-8E72-B20AD7A5915F}"/>
    <dgm:cxn modelId="{AC64CA65-F04F-46EA-8465-2600A4991CA7}" type="presOf" srcId="{67E8A12D-BEA8-47FD-A825-1ABF23A4DC20}" destId="{E8F9DB3D-E669-4CDA-968A-0AF8A26B5A76}" srcOrd="0" destOrd="0" presId="urn:microsoft.com/office/officeart/2005/8/layout/process1"/>
    <dgm:cxn modelId="{4FA03FBD-F117-4981-BFA0-C05A7332AEA5}" srcId="{D8EE8283-4BCD-4397-9648-A7E25CBCA199}" destId="{59C1AB8F-3264-477E-B97B-8EAE3BB34587}" srcOrd="0" destOrd="0" parTransId="{6E282FE0-90CF-4B0E-AB3B-774EFB28D800}" sibTransId="{8E2FBE92-2DA1-47D2-AB90-C7067B34E415}"/>
    <dgm:cxn modelId="{6A58A7C2-C0DE-4344-8B0A-98BF8731ADD3}" srcId="{D8EE8283-4BCD-4397-9648-A7E25CBCA199}" destId="{BFE610BC-FF56-4294-98D1-8AD4E6F21D6E}" srcOrd="3" destOrd="0" parTransId="{4EB9AA89-78FF-405F-B4E0-7BBC18AF58AA}" sibTransId="{41EB0832-A922-4D0D-889A-CD1E665B01F3}"/>
    <dgm:cxn modelId="{19DE0FC0-C7AC-4C8D-93A1-7255FF04DBBC}" type="presParOf" srcId="{4A3C0F06-174E-48FC-AD24-E1ACFD07DF56}" destId="{BEBD1297-82ED-4587-A06B-E4ED387FB5E7}" srcOrd="0" destOrd="0" presId="urn:microsoft.com/office/officeart/2005/8/layout/process1"/>
    <dgm:cxn modelId="{A21C96F5-78E8-4F75-A49B-688D15471D8B}" type="presParOf" srcId="{4A3C0F06-174E-48FC-AD24-E1ACFD07DF56}" destId="{89606171-D021-4637-B67D-D40E699D7D67}" srcOrd="1" destOrd="0" presId="urn:microsoft.com/office/officeart/2005/8/layout/process1"/>
    <dgm:cxn modelId="{1D97E6F5-A556-49B3-997C-8F2D5536850E}" type="presParOf" srcId="{89606171-D021-4637-B67D-D40E699D7D67}" destId="{5A0C261C-3655-4667-88BF-BE65845DDF5F}" srcOrd="0" destOrd="0" presId="urn:microsoft.com/office/officeart/2005/8/layout/process1"/>
    <dgm:cxn modelId="{727B7189-302E-4F0E-9D3A-481437ACB542}" type="presParOf" srcId="{4A3C0F06-174E-48FC-AD24-E1ACFD07DF56}" destId="{ACEA078F-5430-44A4-BA95-1128E7AD150C}" srcOrd="2" destOrd="0" presId="urn:microsoft.com/office/officeart/2005/8/layout/process1"/>
    <dgm:cxn modelId="{CDFFCCFA-5DBD-4E84-B415-9B2445A2DE6F}" type="presParOf" srcId="{4A3C0F06-174E-48FC-AD24-E1ACFD07DF56}" destId="{D79D97DB-E3D2-4DB8-81B3-81ECCC78C562}" srcOrd="3" destOrd="0" presId="urn:microsoft.com/office/officeart/2005/8/layout/process1"/>
    <dgm:cxn modelId="{E2F0C075-7AA6-4CAD-BA88-C2D6AE347462}" type="presParOf" srcId="{D79D97DB-E3D2-4DB8-81B3-81ECCC78C562}" destId="{1CB38AF9-42B6-4341-923F-C51A64EC991F}" srcOrd="0" destOrd="0" presId="urn:microsoft.com/office/officeart/2005/8/layout/process1"/>
    <dgm:cxn modelId="{BFFA8565-CC79-48DB-B455-457F7F156CBE}" type="presParOf" srcId="{4A3C0F06-174E-48FC-AD24-E1ACFD07DF56}" destId="{E8F9DB3D-E669-4CDA-968A-0AF8A26B5A76}" srcOrd="4" destOrd="0" presId="urn:microsoft.com/office/officeart/2005/8/layout/process1"/>
    <dgm:cxn modelId="{26A761FD-B63D-4167-A70A-223E6B007AED}" type="presParOf" srcId="{4A3C0F06-174E-48FC-AD24-E1ACFD07DF56}" destId="{A11628E9-33D3-4A11-A8AC-7CCB66E6EC31}" srcOrd="5" destOrd="0" presId="urn:microsoft.com/office/officeart/2005/8/layout/process1"/>
    <dgm:cxn modelId="{A67A07F2-E76E-461B-85C4-2D64C9E2535D}" type="presParOf" srcId="{A11628E9-33D3-4A11-A8AC-7CCB66E6EC31}" destId="{26E31D8B-59DB-4AC7-87FC-3E2EFD6C536A}" srcOrd="0" destOrd="0" presId="urn:microsoft.com/office/officeart/2005/8/layout/process1"/>
    <dgm:cxn modelId="{CCB2479D-304C-4D6D-8822-B1FA17686A2A}" type="presParOf" srcId="{4A3C0F06-174E-48FC-AD24-E1ACFD07DF56}" destId="{B830EDE5-D808-4BCF-A0AC-64DCE9D4E6B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DC78F68-513E-4D92-9DD7-4B4908AB6B65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83025616-AFBC-4674-9D0C-5D0FA547F243}">
      <dgm:prSet custT="1"/>
      <dgm:spPr/>
      <dgm:t>
        <a:bodyPr/>
        <a:lstStyle/>
        <a:p>
          <a:pPr algn="ctr" rtl="0"/>
          <a:r>
            <a:rPr lang="es-ES" sz="1600" b="1" smtClean="0"/>
            <a:t>Embraer Tucano – STOL</a:t>
          </a:r>
          <a:endParaRPr lang="en-US" sz="1600" b="1"/>
        </a:p>
      </dgm:t>
    </dgm:pt>
    <dgm:pt modelId="{10301A5B-BFCD-4631-A25A-DBC81AB7C740}" type="parTrans" cxnId="{76EA752F-DB7D-4BB4-BEC8-5D9020112003}">
      <dgm:prSet/>
      <dgm:spPr/>
      <dgm:t>
        <a:bodyPr/>
        <a:lstStyle/>
        <a:p>
          <a:endParaRPr lang="en-US"/>
        </a:p>
      </dgm:t>
    </dgm:pt>
    <dgm:pt modelId="{FC88C0CE-11F1-431E-9F1A-B27BC439D468}" type="sibTrans" cxnId="{76EA752F-DB7D-4BB4-BEC8-5D9020112003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>
      <mc:Choice xmlns:a14="http://schemas.microsoft.com/office/drawing/2010/main" Requires="a14">
        <dgm:pt modelId="{1305A37A-6E11-4CF1-B074-268A7F79D5E2}">
          <dgm:prSet custT="1"/>
          <dgm:spPr/>
          <dgm:t>
            <a:bodyPr/>
            <a:lstStyle/>
            <a:p>
              <a:pPr rtl="0"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s-ES" sz="1600" b="0" i="1" smtClean="0"/>
                      <m:t>𝑐</m:t>
                    </m:r>
                    <m:r>
                      <a:rPr lang="es-ES" sz="1600" b="0" i="1" smtClean="0"/>
                      <m:t>→2 </m:t>
                    </m:r>
                    <m:r>
                      <a:rPr lang="es-ES" sz="1600" b="0" i="1" smtClean="0"/>
                      <m:t>𝑚</m:t>
                    </m:r>
                    <m:r>
                      <a:rPr lang="es-ES" sz="1600" b="0" i="1" smtClean="0"/>
                      <m:t> </m:t>
                    </m:r>
                  </m:oMath>
                </m:oMathPara>
              </a14:m>
              <a:endParaRPr lang="en-US" sz="1600" dirty="0"/>
            </a:p>
          </dgm:t>
        </dgm:pt>
      </mc:Choice>
      <mc:Fallback>
        <dgm:pt modelId="{1305A37A-6E11-4CF1-B074-268A7F79D5E2}">
          <dgm:prSet custT="1"/>
          <dgm:spPr/>
          <dgm:t>
            <a:bodyPr/>
            <a:lstStyle/>
            <a:p>
              <a:pPr rtl="0"/>
              <a:r>
                <a:rPr lang="es-ES" sz="1600" b="0" i="0" smtClean="0"/>
                <a:t>𝑐→2 𝑚 </a:t>
              </a:r>
              <a:endParaRPr lang="en-US" sz="1600" dirty="0"/>
            </a:p>
          </dgm:t>
        </dgm:pt>
      </mc:Fallback>
    </mc:AlternateContent>
    <dgm:pt modelId="{4204AB60-1022-457E-8105-FAE4FCEB7F7D}" type="parTrans" cxnId="{4C7C9E38-CB65-496E-9E2F-01DCAEA759AB}">
      <dgm:prSet/>
      <dgm:spPr/>
      <dgm:t>
        <a:bodyPr/>
        <a:lstStyle/>
        <a:p>
          <a:endParaRPr lang="en-US"/>
        </a:p>
      </dgm:t>
    </dgm:pt>
    <dgm:pt modelId="{5C9E9DCD-9903-472F-8184-692C3BB44F2F}" type="sibTrans" cxnId="{4C7C9E38-CB65-496E-9E2F-01DCAEA759AB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>
      <mc:Choice xmlns:a14="http://schemas.microsoft.com/office/drawing/2010/main" Requires="a14">
        <dgm:pt modelId="{B1C30A02-20FF-459A-BEBA-4A9B3AC6A239}">
          <dgm:prSet custT="1"/>
          <dgm:spPr/>
          <dgm:t>
            <a:bodyPr/>
            <a:lstStyle/>
            <a:p>
              <a:pPr rtl="0"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s-ES" sz="1600" b="0" i="1" smtClean="0"/>
                      <m:t>𝑏</m:t>
                    </m:r>
                    <m:r>
                      <a:rPr lang="es-ES" sz="1600" b="0" i="1" smtClean="0"/>
                      <m:t> →0.312 </m:t>
                    </m:r>
                    <m:r>
                      <a:rPr lang="es-ES" sz="1600" b="0" i="1" smtClean="0"/>
                      <m:t>𝑚</m:t>
                    </m:r>
                  </m:oMath>
                </m:oMathPara>
              </a14:m>
              <a:endParaRPr lang="en-US" sz="1600" dirty="0"/>
            </a:p>
          </dgm:t>
        </dgm:pt>
      </mc:Choice>
      <mc:Fallback>
        <dgm:pt modelId="{B1C30A02-20FF-459A-BEBA-4A9B3AC6A239}">
          <dgm:prSet custT="1"/>
          <dgm:spPr/>
          <dgm:t>
            <a:bodyPr/>
            <a:lstStyle/>
            <a:p>
              <a:pPr rtl="0"/>
              <a:r>
                <a:rPr lang="es-ES" sz="1600" b="0" i="0" smtClean="0"/>
                <a:t>𝑏 →0.312 𝑚</a:t>
              </a:r>
              <a:endParaRPr lang="en-US" sz="1600" dirty="0"/>
            </a:p>
          </dgm:t>
        </dgm:pt>
      </mc:Fallback>
    </mc:AlternateContent>
    <dgm:pt modelId="{E3170D85-5D4D-4CFD-8AF2-D3FB3CF0C434}" type="parTrans" cxnId="{0177ED4D-089B-463E-B390-0512DE44F4DA}">
      <dgm:prSet/>
      <dgm:spPr/>
      <dgm:t>
        <a:bodyPr/>
        <a:lstStyle/>
        <a:p>
          <a:endParaRPr lang="en-US"/>
        </a:p>
      </dgm:t>
    </dgm:pt>
    <dgm:pt modelId="{197DF47E-B46A-4391-A4B3-D43BB4A5FE23}" type="sibTrans" cxnId="{0177ED4D-089B-463E-B390-0512DE44F4DA}">
      <dgm:prSet/>
      <dgm:spPr/>
      <dgm:t>
        <a:bodyPr/>
        <a:lstStyle/>
        <a:p>
          <a:endParaRPr lang="en-US"/>
        </a:p>
      </dgm:t>
    </dgm:pt>
    <dgm:pt modelId="{69BA6C90-4267-4291-ABAD-755588153CCF}" type="pres">
      <dgm:prSet presAssocID="{6DC78F68-513E-4D92-9DD7-4B4908AB6B65}" presName="linear" presStyleCnt="0">
        <dgm:presLayoutVars>
          <dgm:animLvl val="lvl"/>
          <dgm:resizeHandles val="exact"/>
        </dgm:presLayoutVars>
      </dgm:prSet>
      <dgm:spPr/>
    </dgm:pt>
    <dgm:pt modelId="{628A0839-0DF9-4468-A996-CA0F3CD42526}" type="pres">
      <dgm:prSet presAssocID="{83025616-AFBC-4674-9D0C-5D0FA547F24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90F593A-754B-4377-BE32-38DEB2DB81D5}" type="pres">
      <dgm:prSet presAssocID="{FC88C0CE-11F1-431E-9F1A-B27BC439D468}" presName="spacer" presStyleCnt="0"/>
      <dgm:spPr/>
    </dgm:pt>
    <dgm:pt modelId="{0130BAEE-8BD8-441E-8BF9-278B560BA3B7}" type="pres">
      <dgm:prSet presAssocID="{1305A37A-6E11-4CF1-B074-268A7F79D5E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19BECF9-6E6E-4E08-869A-F7A588F6596A}" type="pres">
      <dgm:prSet presAssocID="{5C9E9DCD-9903-472F-8184-692C3BB44F2F}" presName="spacer" presStyleCnt="0"/>
      <dgm:spPr/>
    </dgm:pt>
    <dgm:pt modelId="{5E089184-5F74-4C72-A12C-AAFE21B0A903}" type="pres">
      <dgm:prSet presAssocID="{B1C30A02-20FF-459A-BEBA-4A9B3AC6A23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C7C9E38-CB65-496E-9E2F-01DCAEA759AB}" srcId="{6DC78F68-513E-4D92-9DD7-4B4908AB6B65}" destId="{1305A37A-6E11-4CF1-B074-268A7F79D5E2}" srcOrd="1" destOrd="0" parTransId="{4204AB60-1022-457E-8105-FAE4FCEB7F7D}" sibTransId="{5C9E9DCD-9903-472F-8184-692C3BB44F2F}"/>
    <dgm:cxn modelId="{C59626F4-B87B-4D85-A1F3-29ED47BCA94D}" type="presOf" srcId="{83025616-AFBC-4674-9D0C-5D0FA547F243}" destId="{628A0839-0DF9-4468-A996-CA0F3CD42526}" srcOrd="0" destOrd="0" presId="urn:microsoft.com/office/officeart/2005/8/layout/vList2"/>
    <dgm:cxn modelId="{0177ED4D-089B-463E-B390-0512DE44F4DA}" srcId="{6DC78F68-513E-4D92-9DD7-4B4908AB6B65}" destId="{B1C30A02-20FF-459A-BEBA-4A9B3AC6A239}" srcOrd="2" destOrd="0" parTransId="{E3170D85-5D4D-4CFD-8AF2-D3FB3CF0C434}" sibTransId="{197DF47E-B46A-4391-A4B3-D43BB4A5FE23}"/>
    <dgm:cxn modelId="{DD48B195-837E-4105-BFCF-1D07125B71A2}" type="presOf" srcId="{6DC78F68-513E-4D92-9DD7-4B4908AB6B65}" destId="{69BA6C90-4267-4291-ABAD-755588153CCF}" srcOrd="0" destOrd="0" presId="urn:microsoft.com/office/officeart/2005/8/layout/vList2"/>
    <dgm:cxn modelId="{A867F6EB-22CB-4124-B3AE-B7C754C84740}" type="presOf" srcId="{1305A37A-6E11-4CF1-B074-268A7F79D5E2}" destId="{0130BAEE-8BD8-441E-8BF9-278B560BA3B7}" srcOrd="0" destOrd="0" presId="urn:microsoft.com/office/officeart/2005/8/layout/vList2"/>
    <dgm:cxn modelId="{76EA752F-DB7D-4BB4-BEC8-5D9020112003}" srcId="{6DC78F68-513E-4D92-9DD7-4B4908AB6B65}" destId="{83025616-AFBC-4674-9D0C-5D0FA547F243}" srcOrd="0" destOrd="0" parTransId="{10301A5B-BFCD-4631-A25A-DBC81AB7C740}" sibTransId="{FC88C0CE-11F1-431E-9F1A-B27BC439D468}"/>
    <dgm:cxn modelId="{37EF353C-FA06-4EAE-B9CD-47363E1A1F26}" type="presOf" srcId="{B1C30A02-20FF-459A-BEBA-4A9B3AC6A239}" destId="{5E089184-5F74-4C72-A12C-AAFE21B0A903}" srcOrd="0" destOrd="0" presId="urn:microsoft.com/office/officeart/2005/8/layout/vList2"/>
    <dgm:cxn modelId="{E5427EA8-7184-436B-8D00-07FFD6BA55DE}" type="presParOf" srcId="{69BA6C90-4267-4291-ABAD-755588153CCF}" destId="{628A0839-0DF9-4468-A996-CA0F3CD42526}" srcOrd="0" destOrd="0" presId="urn:microsoft.com/office/officeart/2005/8/layout/vList2"/>
    <dgm:cxn modelId="{F134D753-0CD5-42D2-99D1-33B4A8C482F5}" type="presParOf" srcId="{69BA6C90-4267-4291-ABAD-755588153CCF}" destId="{F90F593A-754B-4377-BE32-38DEB2DB81D5}" srcOrd="1" destOrd="0" presId="urn:microsoft.com/office/officeart/2005/8/layout/vList2"/>
    <dgm:cxn modelId="{018B4A49-37DF-4BE6-B149-125EF06A4ABB}" type="presParOf" srcId="{69BA6C90-4267-4291-ABAD-755588153CCF}" destId="{0130BAEE-8BD8-441E-8BF9-278B560BA3B7}" srcOrd="2" destOrd="0" presId="urn:microsoft.com/office/officeart/2005/8/layout/vList2"/>
    <dgm:cxn modelId="{E5B1B396-4B6D-4EB5-882E-B76DB0D1C59A}" type="presParOf" srcId="{69BA6C90-4267-4291-ABAD-755588153CCF}" destId="{419BECF9-6E6E-4E08-869A-F7A588F6596A}" srcOrd="3" destOrd="0" presId="urn:microsoft.com/office/officeart/2005/8/layout/vList2"/>
    <dgm:cxn modelId="{60BDFA1F-7FD6-4891-A2C9-1F1C86277D1F}" type="presParOf" srcId="{69BA6C90-4267-4291-ABAD-755588153CCF}" destId="{5E089184-5F74-4C72-A12C-AAFE21B0A90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6DC78F68-513E-4D92-9DD7-4B4908AB6B65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83025616-AFBC-4674-9D0C-5D0FA547F243}">
      <dgm:prSet custT="1"/>
      <dgm:spPr/>
      <dgm:t>
        <a:bodyPr/>
        <a:lstStyle/>
        <a:p>
          <a:pPr algn="ctr" rtl="0"/>
          <a:r>
            <a:rPr lang="es-ES" sz="1600" b="1" smtClean="0"/>
            <a:t>Embraer Tucano – STOL</a:t>
          </a:r>
          <a:endParaRPr lang="en-US" sz="1600" b="1"/>
        </a:p>
      </dgm:t>
    </dgm:pt>
    <dgm:pt modelId="{10301A5B-BFCD-4631-A25A-DBC81AB7C740}" type="parTrans" cxnId="{76EA752F-DB7D-4BB4-BEC8-5D9020112003}">
      <dgm:prSet/>
      <dgm:spPr/>
      <dgm:t>
        <a:bodyPr/>
        <a:lstStyle/>
        <a:p>
          <a:endParaRPr lang="en-US"/>
        </a:p>
      </dgm:t>
    </dgm:pt>
    <dgm:pt modelId="{FC88C0CE-11F1-431E-9F1A-B27BC439D468}" type="sibTrans" cxnId="{76EA752F-DB7D-4BB4-BEC8-5D9020112003}">
      <dgm:prSet/>
      <dgm:spPr/>
      <dgm:t>
        <a:bodyPr/>
        <a:lstStyle/>
        <a:p>
          <a:endParaRPr lang="en-US"/>
        </a:p>
      </dgm:t>
    </dgm:pt>
    <dgm:pt modelId="{1305A37A-6E11-4CF1-B074-268A7F79D5E2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4204AB60-1022-457E-8105-FAE4FCEB7F7D}" type="parTrans" cxnId="{4C7C9E38-CB65-496E-9E2F-01DCAEA759AB}">
      <dgm:prSet/>
      <dgm:spPr/>
      <dgm:t>
        <a:bodyPr/>
        <a:lstStyle/>
        <a:p>
          <a:endParaRPr lang="en-US"/>
        </a:p>
      </dgm:t>
    </dgm:pt>
    <dgm:pt modelId="{5C9E9DCD-9903-472F-8184-692C3BB44F2F}" type="sibTrans" cxnId="{4C7C9E38-CB65-496E-9E2F-01DCAEA759AB}">
      <dgm:prSet/>
      <dgm:spPr/>
      <dgm:t>
        <a:bodyPr/>
        <a:lstStyle/>
        <a:p>
          <a:endParaRPr lang="en-US"/>
        </a:p>
      </dgm:t>
    </dgm:pt>
    <dgm:pt modelId="{B1C30A02-20FF-459A-BEBA-4A9B3AC6A239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E3170D85-5D4D-4CFD-8AF2-D3FB3CF0C434}" type="parTrans" cxnId="{0177ED4D-089B-463E-B390-0512DE44F4DA}">
      <dgm:prSet/>
      <dgm:spPr/>
      <dgm:t>
        <a:bodyPr/>
        <a:lstStyle/>
        <a:p>
          <a:endParaRPr lang="en-US"/>
        </a:p>
      </dgm:t>
    </dgm:pt>
    <dgm:pt modelId="{197DF47E-B46A-4391-A4B3-D43BB4A5FE23}" type="sibTrans" cxnId="{0177ED4D-089B-463E-B390-0512DE44F4DA}">
      <dgm:prSet/>
      <dgm:spPr/>
      <dgm:t>
        <a:bodyPr/>
        <a:lstStyle/>
        <a:p>
          <a:endParaRPr lang="en-US"/>
        </a:p>
      </dgm:t>
    </dgm:pt>
    <dgm:pt modelId="{69BA6C90-4267-4291-ABAD-755588153CCF}" type="pres">
      <dgm:prSet presAssocID="{6DC78F68-513E-4D92-9DD7-4B4908AB6B65}" presName="linear" presStyleCnt="0">
        <dgm:presLayoutVars>
          <dgm:animLvl val="lvl"/>
          <dgm:resizeHandles val="exact"/>
        </dgm:presLayoutVars>
      </dgm:prSet>
      <dgm:spPr/>
    </dgm:pt>
    <dgm:pt modelId="{628A0839-0DF9-4468-A996-CA0F3CD42526}" type="pres">
      <dgm:prSet presAssocID="{83025616-AFBC-4674-9D0C-5D0FA547F24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90F593A-754B-4377-BE32-38DEB2DB81D5}" type="pres">
      <dgm:prSet presAssocID="{FC88C0CE-11F1-431E-9F1A-B27BC439D468}" presName="spacer" presStyleCnt="0"/>
      <dgm:spPr/>
    </dgm:pt>
    <dgm:pt modelId="{0130BAEE-8BD8-441E-8BF9-278B560BA3B7}" type="pres">
      <dgm:prSet presAssocID="{1305A37A-6E11-4CF1-B074-268A7F79D5E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19BECF9-6E6E-4E08-869A-F7A588F6596A}" type="pres">
      <dgm:prSet presAssocID="{5C9E9DCD-9903-472F-8184-692C3BB44F2F}" presName="spacer" presStyleCnt="0"/>
      <dgm:spPr/>
    </dgm:pt>
    <dgm:pt modelId="{5E089184-5F74-4C72-A12C-AAFE21B0A903}" type="pres">
      <dgm:prSet presAssocID="{B1C30A02-20FF-459A-BEBA-4A9B3AC6A23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C7C9E38-CB65-496E-9E2F-01DCAEA759AB}" srcId="{6DC78F68-513E-4D92-9DD7-4B4908AB6B65}" destId="{1305A37A-6E11-4CF1-B074-268A7F79D5E2}" srcOrd="1" destOrd="0" parTransId="{4204AB60-1022-457E-8105-FAE4FCEB7F7D}" sibTransId="{5C9E9DCD-9903-472F-8184-692C3BB44F2F}"/>
    <dgm:cxn modelId="{C59626F4-B87B-4D85-A1F3-29ED47BCA94D}" type="presOf" srcId="{83025616-AFBC-4674-9D0C-5D0FA547F243}" destId="{628A0839-0DF9-4468-A996-CA0F3CD42526}" srcOrd="0" destOrd="0" presId="urn:microsoft.com/office/officeart/2005/8/layout/vList2"/>
    <dgm:cxn modelId="{0177ED4D-089B-463E-B390-0512DE44F4DA}" srcId="{6DC78F68-513E-4D92-9DD7-4B4908AB6B65}" destId="{B1C30A02-20FF-459A-BEBA-4A9B3AC6A239}" srcOrd="2" destOrd="0" parTransId="{E3170D85-5D4D-4CFD-8AF2-D3FB3CF0C434}" sibTransId="{197DF47E-B46A-4391-A4B3-D43BB4A5FE23}"/>
    <dgm:cxn modelId="{DD48B195-837E-4105-BFCF-1D07125B71A2}" type="presOf" srcId="{6DC78F68-513E-4D92-9DD7-4B4908AB6B65}" destId="{69BA6C90-4267-4291-ABAD-755588153CCF}" srcOrd="0" destOrd="0" presId="urn:microsoft.com/office/officeart/2005/8/layout/vList2"/>
    <dgm:cxn modelId="{A867F6EB-22CB-4124-B3AE-B7C754C84740}" type="presOf" srcId="{1305A37A-6E11-4CF1-B074-268A7F79D5E2}" destId="{0130BAEE-8BD8-441E-8BF9-278B560BA3B7}" srcOrd="0" destOrd="0" presId="urn:microsoft.com/office/officeart/2005/8/layout/vList2"/>
    <dgm:cxn modelId="{76EA752F-DB7D-4BB4-BEC8-5D9020112003}" srcId="{6DC78F68-513E-4D92-9DD7-4B4908AB6B65}" destId="{83025616-AFBC-4674-9D0C-5D0FA547F243}" srcOrd="0" destOrd="0" parTransId="{10301A5B-BFCD-4631-A25A-DBC81AB7C740}" sibTransId="{FC88C0CE-11F1-431E-9F1A-B27BC439D468}"/>
    <dgm:cxn modelId="{37EF353C-FA06-4EAE-B9CD-47363E1A1F26}" type="presOf" srcId="{B1C30A02-20FF-459A-BEBA-4A9B3AC6A239}" destId="{5E089184-5F74-4C72-A12C-AAFE21B0A903}" srcOrd="0" destOrd="0" presId="urn:microsoft.com/office/officeart/2005/8/layout/vList2"/>
    <dgm:cxn modelId="{E5427EA8-7184-436B-8D00-07FFD6BA55DE}" type="presParOf" srcId="{69BA6C90-4267-4291-ABAD-755588153CCF}" destId="{628A0839-0DF9-4468-A996-CA0F3CD42526}" srcOrd="0" destOrd="0" presId="urn:microsoft.com/office/officeart/2005/8/layout/vList2"/>
    <dgm:cxn modelId="{F134D753-0CD5-42D2-99D1-33B4A8C482F5}" type="presParOf" srcId="{69BA6C90-4267-4291-ABAD-755588153CCF}" destId="{F90F593A-754B-4377-BE32-38DEB2DB81D5}" srcOrd="1" destOrd="0" presId="urn:microsoft.com/office/officeart/2005/8/layout/vList2"/>
    <dgm:cxn modelId="{018B4A49-37DF-4BE6-B149-125EF06A4ABB}" type="presParOf" srcId="{69BA6C90-4267-4291-ABAD-755588153CCF}" destId="{0130BAEE-8BD8-441E-8BF9-278B560BA3B7}" srcOrd="2" destOrd="0" presId="urn:microsoft.com/office/officeart/2005/8/layout/vList2"/>
    <dgm:cxn modelId="{E5B1B396-4B6D-4EB5-882E-B76DB0D1C59A}" type="presParOf" srcId="{69BA6C90-4267-4291-ABAD-755588153CCF}" destId="{419BECF9-6E6E-4E08-869A-F7A588F6596A}" srcOrd="3" destOrd="0" presId="urn:microsoft.com/office/officeart/2005/8/layout/vList2"/>
    <dgm:cxn modelId="{60BDFA1F-7FD6-4891-A2C9-1F1C86277D1F}" type="presParOf" srcId="{69BA6C90-4267-4291-ABAD-755588153CCF}" destId="{5E089184-5F74-4C72-A12C-AAFE21B0A90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IV. Proceso</a:t>
          </a:r>
          <a:endParaRPr lang="en-US" b="1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ED6CB0-4984-473F-9B8D-9E153DF86A34}" type="presOf" srcId="{52190A32-1354-430C-9745-727E56A9BD0D}" destId="{FEA6D86E-68AB-4C41-9A86-4E052B081445}" srcOrd="0" destOrd="0" presId="urn:microsoft.com/office/officeart/2005/8/layout/vList2"/>
    <dgm:cxn modelId="{9F0CC9DB-1197-4BC4-A199-E725EAAD8305}" type="presOf" srcId="{C41059E6-26B8-45AB-BC5D-F899D528ED36}" destId="{FC8EFF0C-6A13-4639-83FB-7933CDE9B59A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06115F0E-EF33-4107-94B3-EEEB49F28457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IV. Proceso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91895326-548C-41C6-818D-04DF9C937F5A}" type="presOf" srcId="{C41059E6-26B8-45AB-BC5D-F899D528ED36}" destId="{FC8EFF0C-6A13-4639-83FB-7933CDE9B59A}" srcOrd="0" destOrd="0" presId="urn:microsoft.com/office/officeart/2005/8/layout/vList2"/>
    <dgm:cxn modelId="{19416E8B-0EC1-4412-BCAB-B12988772B2E}" type="presOf" srcId="{52190A32-1354-430C-9745-727E56A9BD0D}" destId="{FEA6D86E-68AB-4C41-9A86-4E052B081445}" srcOrd="0" destOrd="0" presId="urn:microsoft.com/office/officeart/2005/8/layout/vList2"/>
    <dgm:cxn modelId="{4F687199-7A78-4D5B-9646-10CE8575DE53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8EE8283-4BCD-4397-9648-A7E25CBCA199}" type="doc">
      <dgm:prSet loTypeId="urn:microsoft.com/office/officeart/2005/8/layout/process1" loCatId="process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9C1AB8F-3264-477E-B97B-8EAE3BB34587}">
      <dgm:prSet custT="1"/>
      <dgm:spPr/>
      <dgm:t>
        <a:bodyPr/>
        <a:lstStyle/>
        <a:p>
          <a:pPr rtl="0"/>
          <a:r>
            <a:rPr lang="es-ES" sz="2400" baseline="0" dirty="0" smtClean="0"/>
            <a:t>Geometría 1</a:t>
          </a:r>
          <a:endParaRPr lang="en-US" sz="2400" dirty="0"/>
        </a:p>
      </dgm:t>
    </dgm:pt>
    <dgm:pt modelId="{6E282FE0-90CF-4B0E-AB3B-774EFB28D800}" type="parTrans" cxnId="{4FA03FBD-F117-4981-BFA0-C05A7332AEA5}">
      <dgm:prSet/>
      <dgm:spPr/>
      <dgm:t>
        <a:bodyPr/>
        <a:lstStyle/>
        <a:p>
          <a:endParaRPr lang="en-US" sz="1600"/>
        </a:p>
      </dgm:t>
    </dgm:pt>
    <dgm:pt modelId="{8E2FBE92-2DA1-47D2-AB90-C7067B34E415}" type="sibTrans" cxnId="{4FA03FBD-F117-4981-BFA0-C05A7332AEA5}">
      <dgm:prSet custT="1"/>
      <dgm:spPr/>
      <dgm:t>
        <a:bodyPr/>
        <a:lstStyle/>
        <a:p>
          <a:endParaRPr lang="en-US" sz="1800"/>
        </a:p>
      </dgm:t>
    </dgm:pt>
    <dgm:pt modelId="{7A07A733-05C0-488E-A156-F30EFE5E2BBD}">
      <dgm:prSet custT="1"/>
      <dgm:spPr/>
      <dgm:t>
        <a:bodyPr/>
        <a:lstStyle/>
        <a:p>
          <a:pPr rtl="0"/>
          <a:r>
            <a:rPr lang="es-ES" sz="2400" dirty="0" smtClean="0"/>
            <a:t>Tres reducciones</a:t>
          </a:r>
          <a:endParaRPr lang="en-US" sz="2400" dirty="0"/>
        </a:p>
      </dgm:t>
    </dgm:pt>
    <dgm:pt modelId="{5A5BBC77-CD22-42C6-9793-FE47B16C3365}" type="parTrans" cxnId="{75F7C521-A8AE-402D-8D05-1344EE6876D0}">
      <dgm:prSet/>
      <dgm:spPr/>
      <dgm:t>
        <a:bodyPr/>
        <a:lstStyle/>
        <a:p>
          <a:endParaRPr lang="en-US" sz="1600"/>
        </a:p>
      </dgm:t>
    </dgm:pt>
    <dgm:pt modelId="{EF2085A2-58B3-44E3-A751-A911DD79DB95}" type="sibTrans" cxnId="{75F7C521-A8AE-402D-8D05-1344EE6876D0}">
      <dgm:prSet custT="1"/>
      <dgm:spPr/>
      <dgm:t>
        <a:bodyPr/>
        <a:lstStyle/>
        <a:p>
          <a:endParaRPr lang="en-US" sz="1800"/>
        </a:p>
      </dgm:t>
    </dgm:pt>
    <dgm:pt modelId="{67E8A12D-BEA8-47FD-A825-1ABF23A4DC20}">
      <dgm:prSet custT="1"/>
      <dgm:spPr/>
      <dgm:t>
        <a:bodyPr/>
        <a:lstStyle/>
        <a:p>
          <a:pPr rtl="0"/>
          <a:endParaRPr lang="en-US" sz="1600" dirty="0"/>
        </a:p>
      </dgm:t>
    </dgm:pt>
    <dgm:pt modelId="{977D55FB-0370-4727-891B-E30FD12E516E}" type="parTrans" cxnId="{B1BF5B53-6BCB-41AA-80C3-BC1A6C003DC6}">
      <dgm:prSet/>
      <dgm:spPr/>
      <dgm:t>
        <a:bodyPr/>
        <a:lstStyle/>
        <a:p>
          <a:endParaRPr lang="en-US" sz="1600"/>
        </a:p>
      </dgm:t>
    </dgm:pt>
    <dgm:pt modelId="{3634C78C-DE9E-419B-8E72-B20AD7A5915F}" type="sibTrans" cxnId="{B1BF5B53-6BCB-41AA-80C3-BC1A6C003DC6}">
      <dgm:prSet/>
      <dgm:spPr/>
      <dgm:t>
        <a:bodyPr/>
        <a:lstStyle/>
        <a:p>
          <a:endParaRPr lang="en-US" sz="1600"/>
        </a:p>
      </dgm:t>
    </dgm:pt>
    <dgm:pt modelId="{4A3C0F06-174E-48FC-AD24-E1ACFD07DF56}" type="pres">
      <dgm:prSet presAssocID="{D8EE8283-4BCD-4397-9648-A7E25CBCA19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EBD1297-82ED-4587-A06B-E4ED387FB5E7}" type="pres">
      <dgm:prSet presAssocID="{59C1AB8F-3264-477E-B97B-8EAE3BB3458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06171-D021-4637-B67D-D40E699D7D67}" type="pres">
      <dgm:prSet presAssocID="{8E2FBE92-2DA1-47D2-AB90-C7067B34E415}" presName="sibTrans" presStyleLbl="sibTrans2D1" presStyleIdx="0" presStyleCnt="2"/>
      <dgm:spPr/>
      <dgm:t>
        <a:bodyPr/>
        <a:lstStyle/>
        <a:p>
          <a:endParaRPr lang="en-US"/>
        </a:p>
      </dgm:t>
    </dgm:pt>
    <dgm:pt modelId="{5A0C261C-3655-4667-88BF-BE65845DDF5F}" type="pres">
      <dgm:prSet presAssocID="{8E2FBE92-2DA1-47D2-AB90-C7067B34E415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ACEA078F-5430-44A4-BA95-1128E7AD150C}" type="pres">
      <dgm:prSet presAssocID="{7A07A733-05C0-488E-A156-F30EFE5E2BB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D97DB-E3D2-4DB8-81B3-81ECCC78C562}" type="pres">
      <dgm:prSet presAssocID="{EF2085A2-58B3-44E3-A751-A911DD79DB9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1CB38AF9-42B6-4341-923F-C51A64EC991F}" type="pres">
      <dgm:prSet presAssocID="{EF2085A2-58B3-44E3-A751-A911DD79DB9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8F9DB3D-E669-4CDA-968A-0AF8A26B5A76}" type="pres">
      <dgm:prSet presAssocID="{67E8A12D-BEA8-47FD-A825-1ABF23A4DC2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7DE0B7-4F7F-4017-9487-F3256943E3E6}" type="presOf" srcId="{59C1AB8F-3264-477E-B97B-8EAE3BB34587}" destId="{BEBD1297-82ED-4587-A06B-E4ED387FB5E7}" srcOrd="0" destOrd="0" presId="urn:microsoft.com/office/officeart/2005/8/layout/process1"/>
    <dgm:cxn modelId="{4FA03FBD-F117-4981-BFA0-C05A7332AEA5}" srcId="{D8EE8283-4BCD-4397-9648-A7E25CBCA199}" destId="{59C1AB8F-3264-477E-B97B-8EAE3BB34587}" srcOrd="0" destOrd="0" parTransId="{6E282FE0-90CF-4B0E-AB3B-774EFB28D800}" sibTransId="{8E2FBE92-2DA1-47D2-AB90-C7067B34E415}"/>
    <dgm:cxn modelId="{D6C2A0C7-3DD2-4231-A3B8-30778BD283B4}" type="presOf" srcId="{8E2FBE92-2DA1-47D2-AB90-C7067B34E415}" destId="{5A0C261C-3655-4667-88BF-BE65845DDF5F}" srcOrd="1" destOrd="0" presId="urn:microsoft.com/office/officeart/2005/8/layout/process1"/>
    <dgm:cxn modelId="{6F2E78FB-9A0C-4A8D-9FD1-B53617E1F319}" type="presOf" srcId="{7A07A733-05C0-488E-A156-F30EFE5E2BBD}" destId="{ACEA078F-5430-44A4-BA95-1128E7AD150C}" srcOrd="0" destOrd="0" presId="urn:microsoft.com/office/officeart/2005/8/layout/process1"/>
    <dgm:cxn modelId="{4428D47F-03D6-432F-9ADF-52C79EF73683}" type="presOf" srcId="{EF2085A2-58B3-44E3-A751-A911DD79DB95}" destId="{D79D97DB-E3D2-4DB8-81B3-81ECCC78C562}" srcOrd="0" destOrd="0" presId="urn:microsoft.com/office/officeart/2005/8/layout/process1"/>
    <dgm:cxn modelId="{195368BC-A540-4D2C-BC8A-D258DFAB7E64}" type="presOf" srcId="{8E2FBE92-2DA1-47D2-AB90-C7067B34E415}" destId="{89606171-D021-4637-B67D-D40E699D7D67}" srcOrd="0" destOrd="0" presId="urn:microsoft.com/office/officeart/2005/8/layout/process1"/>
    <dgm:cxn modelId="{B53C3FAA-304A-4DA9-A08C-7A6BE00D858E}" type="presOf" srcId="{EF2085A2-58B3-44E3-A751-A911DD79DB95}" destId="{1CB38AF9-42B6-4341-923F-C51A64EC991F}" srcOrd="1" destOrd="0" presId="urn:microsoft.com/office/officeart/2005/8/layout/process1"/>
    <dgm:cxn modelId="{75F7C521-A8AE-402D-8D05-1344EE6876D0}" srcId="{D8EE8283-4BCD-4397-9648-A7E25CBCA199}" destId="{7A07A733-05C0-488E-A156-F30EFE5E2BBD}" srcOrd="1" destOrd="0" parTransId="{5A5BBC77-CD22-42C6-9793-FE47B16C3365}" sibTransId="{EF2085A2-58B3-44E3-A751-A911DD79DB95}"/>
    <dgm:cxn modelId="{A2A8F06A-0F07-48B7-981A-CF32119D8199}" type="presOf" srcId="{D8EE8283-4BCD-4397-9648-A7E25CBCA199}" destId="{4A3C0F06-174E-48FC-AD24-E1ACFD07DF56}" srcOrd="0" destOrd="0" presId="urn:microsoft.com/office/officeart/2005/8/layout/process1"/>
    <dgm:cxn modelId="{CF4D01C9-1DF7-478E-828E-D35345F22083}" type="presOf" srcId="{67E8A12D-BEA8-47FD-A825-1ABF23A4DC20}" destId="{E8F9DB3D-E669-4CDA-968A-0AF8A26B5A76}" srcOrd="0" destOrd="0" presId="urn:microsoft.com/office/officeart/2005/8/layout/process1"/>
    <dgm:cxn modelId="{B1BF5B53-6BCB-41AA-80C3-BC1A6C003DC6}" srcId="{D8EE8283-4BCD-4397-9648-A7E25CBCA199}" destId="{67E8A12D-BEA8-47FD-A825-1ABF23A4DC20}" srcOrd="2" destOrd="0" parTransId="{977D55FB-0370-4727-891B-E30FD12E516E}" sibTransId="{3634C78C-DE9E-419B-8E72-B20AD7A5915F}"/>
    <dgm:cxn modelId="{9D97FB85-F3EB-48EF-9EEF-2AD5C30270A1}" type="presParOf" srcId="{4A3C0F06-174E-48FC-AD24-E1ACFD07DF56}" destId="{BEBD1297-82ED-4587-A06B-E4ED387FB5E7}" srcOrd="0" destOrd="0" presId="urn:microsoft.com/office/officeart/2005/8/layout/process1"/>
    <dgm:cxn modelId="{F29BD1E9-186E-4325-A8BC-50DD08F4B267}" type="presParOf" srcId="{4A3C0F06-174E-48FC-AD24-E1ACFD07DF56}" destId="{89606171-D021-4637-B67D-D40E699D7D67}" srcOrd="1" destOrd="0" presId="urn:microsoft.com/office/officeart/2005/8/layout/process1"/>
    <dgm:cxn modelId="{AA86E7F9-5E07-49E6-858A-A59CBD741C33}" type="presParOf" srcId="{89606171-D021-4637-B67D-D40E699D7D67}" destId="{5A0C261C-3655-4667-88BF-BE65845DDF5F}" srcOrd="0" destOrd="0" presId="urn:microsoft.com/office/officeart/2005/8/layout/process1"/>
    <dgm:cxn modelId="{2A57342E-BEC1-42AF-88F6-C23E2954807E}" type="presParOf" srcId="{4A3C0F06-174E-48FC-AD24-E1ACFD07DF56}" destId="{ACEA078F-5430-44A4-BA95-1128E7AD150C}" srcOrd="2" destOrd="0" presId="urn:microsoft.com/office/officeart/2005/8/layout/process1"/>
    <dgm:cxn modelId="{7BB1308A-5529-46FC-846D-209CD4D6AD52}" type="presParOf" srcId="{4A3C0F06-174E-48FC-AD24-E1ACFD07DF56}" destId="{D79D97DB-E3D2-4DB8-81B3-81ECCC78C562}" srcOrd="3" destOrd="0" presId="urn:microsoft.com/office/officeart/2005/8/layout/process1"/>
    <dgm:cxn modelId="{F6B9DC7A-89D8-4173-853C-074B2888AEC3}" type="presParOf" srcId="{D79D97DB-E3D2-4DB8-81B3-81ECCC78C562}" destId="{1CB38AF9-42B6-4341-923F-C51A64EC991F}" srcOrd="0" destOrd="0" presId="urn:microsoft.com/office/officeart/2005/8/layout/process1"/>
    <dgm:cxn modelId="{A505B87D-2FE4-423C-9BD9-04AD9D4F898A}" type="presParOf" srcId="{4A3C0F06-174E-48FC-AD24-E1ACFD07DF56}" destId="{E8F9DB3D-E669-4CDA-968A-0AF8A26B5A7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8EE8283-4BCD-4397-9648-A7E25CBCA199}" type="doc">
      <dgm:prSet loTypeId="urn:microsoft.com/office/officeart/2005/8/layout/process1" loCatId="process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9C1AB8F-3264-477E-B97B-8EAE3BB34587}">
      <dgm:prSet custT="1"/>
      <dgm:spPr/>
      <dgm:t>
        <a:bodyPr/>
        <a:lstStyle/>
        <a:p>
          <a:pPr rtl="0"/>
          <a:r>
            <a:rPr lang="es-ES" sz="2400" baseline="0" dirty="0" smtClean="0"/>
            <a:t>Geometría 2</a:t>
          </a:r>
          <a:endParaRPr lang="en-US" sz="2400" dirty="0"/>
        </a:p>
      </dgm:t>
    </dgm:pt>
    <dgm:pt modelId="{6E282FE0-90CF-4B0E-AB3B-774EFB28D800}" type="parTrans" cxnId="{4FA03FBD-F117-4981-BFA0-C05A7332AEA5}">
      <dgm:prSet/>
      <dgm:spPr/>
      <dgm:t>
        <a:bodyPr/>
        <a:lstStyle/>
        <a:p>
          <a:endParaRPr lang="en-US"/>
        </a:p>
      </dgm:t>
    </dgm:pt>
    <dgm:pt modelId="{8E2FBE92-2DA1-47D2-AB90-C7067B34E415}" type="sibTrans" cxnId="{4FA03FBD-F117-4981-BFA0-C05A7332AEA5}">
      <dgm:prSet/>
      <dgm:spPr/>
      <dgm:t>
        <a:bodyPr/>
        <a:lstStyle/>
        <a:p>
          <a:endParaRPr lang="en-US"/>
        </a:p>
      </dgm:t>
    </dgm:pt>
    <dgm:pt modelId="{7A07A733-05C0-488E-A156-F30EFE5E2BBD}">
      <dgm:prSet custT="1"/>
      <dgm:spPr/>
      <dgm:t>
        <a:bodyPr/>
        <a:lstStyle/>
        <a:p>
          <a:pPr rtl="0"/>
          <a:r>
            <a:rPr lang="es-ES" sz="2400" dirty="0" smtClean="0"/>
            <a:t>Dos reducciones</a:t>
          </a:r>
          <a:endParaRPr lang="en-US" sz="2400" dirty="0"/>
        </a:p>
      </dgm:t>
    </dgm:pt>
    <dgm:pt modelId="{5A5BBC77-CD22-42C6-9793-FE47B16C3365}" type="parTrans" cxnId="{75F7C521-A8AE-402D-8D05-1344EE6876D0}">
      <dgm:prSet/>
      <dgm:spPr/>
      <dgm:t>
        <a:bodyPr/>
        <a:lstStyle/>
        <a:p>
          <a:endParaRPr lang="en-US"/>
        </a:p>
      </dgm:t>
    </dgm:pt>
    <dgm:pt modelId="{EF2085A2-58B3-44E3-A751-A911DD79DB95}" type="sibTrans" cxnId="{75F7C521-A8AE-402D-8D05-1344EE6876D0}">
      <dgm:prSet/>
      <dgm:spPr/>
      <dgm:t>
        <a:bodyPr/>
        <a:lstStyle/>
        <a:p>
          <a:endParaRPr lang="en-US"/>
        </a:p>
      </dgm:t>
    </dgm:pt>
    <dgm:pt modelId="{67E8A12D-BEA8-47FD-A825-1ABF23A4DC20}">
      <dgm:prSet custT="1"/>
      <dgm:spPr/>
      <dgm:t>
        <a:bodyPr/>
        <a:lstStyle/>
        <a:p>
          <a:pPr rtl="0"/>
          <a:endParaRPr lang="en-US" sz="1800" dirty="0"/>
        </a:p>
      </dgm:t>
    </dgm:pt>
    <dgm:pt modelId="{977D55FB-0370-4727-891B-E30FD12E516E}" type="parTrans" cxnId="{B1BF5B53-6BCB-41AA-80C3-BC1A6C003DC6}">
      <dgm:prSet/>
      <dgm:spPr/>
      <dgm:t>
        <a:bodyPr/>
        <a:lstStyle/>
        <a:p>
          <a:endParaRPr lang="en-US"/>
        </a:p>
      </dgm:t>
    </dgm:pt>
    <dgm:pt modelId="{3634C78C-DE9E-419B-8E72-B20AD7A5915F}" type="sibTrans" cxnId="{B1BF5B53-6BCB-41AA-80C3-BC1A6C003DC6}">
      <dgm:prSet/>
      <dgm:spPr/>
      <dgm:t>
        <a:bodyPr/>
        <a:lstStyle/>
        <a:p>
          <a:endParaRPr lang="en-US"/>
        </a:p>
      </dgm:t>
    </dgm:pt>
    <dgm:pt modelId="{4A3C0F06-174E-48FC-AD24-E1ACFD07DF56}" type="pres">
      <dgm:prSet presAssocID="{D8EE8283-4BCD-4397-9648-A7E25CBCA19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EBD1297-82ED-4587-A06B-E4ED387FB5E7}" type="pres">
      <dgm:prSet presAssocID="{59C1AB8F-3264-477E-B97B-8EAE3BB3458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06171-D021-4637-B67D-D40E699D7D67}" type="pres">
      <dgm:prSet presAssocID="{8E2FBE92-2DA1-47D2-AB90-C7067B34E415}" presName="sibTrans" presStyleLbl="sibTrans2D1" presStyleIdx="0" presStyleCnt="2"/>
      <dgm:spPr/>
      <dgm:t>
        <a:bodyPr/>
        <a:lstStyle/>
        <a:p>
          <a:endParaRPr lang="en-US"/>
        </a:p>
      </dgm:t>
    </dgm:pt>
    <dgm:pt modelId="{5A0C261C-3655-4667-88BF-BE65845DDF5F}" type="pres">
      <dgm:prSet presAssocID="{8E2FBE92-2DA1-47D2-AB90-C7067B34E415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ACEA078F-5430-44A4-BA95-1128E7AD150C}" type="pres">
      <dgm:prSet presAssocID="{7A07A733-05C0-488E-A156-F30EFE5E2BB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D97DB-E3D2-4DB8-81B3-81ECCC78C562}" type="pres">
      <dgm:prSet presAssocID="{EF2085A2-58B3-44E3-A751-A911DD79DB9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1CB38AF9-42B6-4341-923F-C51A64EC991F}" type="pres">
      <dgm:prSet presAssocID="{EF2085A2-58B3-44E3-A751-A911DD79DB9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8F9DB3D-E669-4CDA-968A-0AF8A26B5A76}" type="pres">
      <dgm:prSet presAssocID="{67E8A12D-BEA8-47FD-A825-1ABF23A4DC2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DB6704-1847-433D-86D1-698FB20D276A}" type="presOf" srcId="{7A07A733-05C0-488E-A156-F30EFE5E2BBD}" destId="{ACEA078F-5430-44A4-BA95-1128E7AD150C}" srcOrd="0" destOrd="0" presId="urn:microsoft.com/office/officeart/2005/8/layout/process1"/>
    <dgm:cxn modelId="{246500E8-95FA-4FBD-B9EE-F76BEAA8E70B}" type="presOf" srcId="{EF2085A2-58B3-44E3-A751-A911DD79DB95}" destId="{1CB38AF9-42B6-4341-923F-C51A64EC991F}" srcOrd="1" destOrd="0" presId="urn:microsoft.com/office/officeart/2005/8/layout/process1"/>
    <dgm:cxn modelId="{A872E1E6-6BA6-4D64-802C-4296B92C0382}" type="presOf" srcId="{8E2FBE92-2DA1-47D2-AB90-C7067B34E415}" destId="{5A0C261C-3655-4667-88BF-BE65845DDF5F}" srcOrd="1" destOrd="0" presId="urn:microsoft.com/office/officeart/2005/8/layout/process1"/>
    <dgm:cxn modelId="{D51B40EB-B365-43A8-96E5-9A565602E37C}" type="presOf" srcId="{59C1AB8F-3264-477E-B97B-8EAE3BB34587}" destId="{BEBD1297-82ED-4587-A06B-E4ED387FB5E7}" srcOrd="0" destOrd="0" presId="urn:microsoft.com/office/officeart/2005/8/layout/process1"/>
    <dgm:cxn modelId="{9A7422FE-7794-4E33-9311-53EB7A84712E}" type="presOf" srcId="{8E2FBE92-2DA1-47D2-AB90-C7067B34E415}" destId="{89606171-D021-4637-B67D-D40E699D7D67}" srcOrd="0" destOrd="0" presId="urn:microsoft.com/office/officeart/2005/8/layout/process1"/>
    <dgm:cxn modelId="{B1BF5B53-6BCB-41AA-80C3-BC1A6C003DC6}" srcId="{D8EE8283-4BCD-4397-9648-A7E25CBCA199}" destId="{67E8A12D-BEA8-47FD-A825-1ABF23A4DC20}" srcOrd="2" destOrd="0" parTransId="{977D55FB-0370-4727-891B-E30FD12E516E}" sibTransId="{3634C78C-DE9E-419B-8E72-B20AD7A5915F}"/>
    <dgm:cxn modelId="{6EC5564A-46A4-4FEF-ACA7-3691D3FA4892}" type="presOf" srcId="{67E8A12D-BEA8-47FD-A825-1ABF23A4DC20}" destId="{E8F9DB3D-E669-4CDA-968A-0AF8A26B5A76}" srcOrd="0" destOrd="0" presId="urn:microsoft.com/office/officeart/2005/8/layout/process1"/>
    <dgm:cxn modelId="{4FA03FBD-F117-4981-BFA0-C05A7332AEA5}" srcId="{D8EE8283-4BCD-4397-9648-A7E25CBCA199}" destId="{59C1AB8F-3264-477E-B97B-8EAE3BB34587}" srcOrd="0" destOrd="0" parTransId="{6E282FE0-90CF-4B0E-AB3B-774EFB28D800}" sibTransId="{8E2FBE92-2DA1-47D2-AB90-C7067B34E415}"/>
    <dgm:cxn modelId="{A781DC01-5676-4B0E-BCEC-68CDB5FE3515}" type="presOf" srcId="{D8EE8283-4BCD-4397-9648-A7E25CBCA199}" destId="{4A3C0F06-174E-48FC-AD24-E1ACFD07DF56}" srcOrd="0" destOrd="0" presId="urn:microsoft.com/office/officeart/2005/8/layout/process1"/>
    <dgm:cxn modelId="{75F7C521-A8AE-402D-8D05-1344EE6876D0}" srcId="{D8EE8283-4BCD-4397-9648-A7E25CBCA199}" destId="{7A07A733-05C0-488E-A156-F30EFE5E2BBD}" srcOrd="1" destOrd="0" parTransId="{5A5BBC77-CD22-42C6-9793-FE47B16C3365}" sibTransId="{EF2085A2-58B3-44E3-A751-A911DD79DB95}"/>
    <dgm:cxn modelId="{C8F293BF-9F6D-498F-88D9-0B2701F3CD0F}" type="presOf" srcId="{EF2085A2-58B3-44E3-A751-A911DD79DB95}" destId="{D79D97DB-E3D2-4DB8-81B3-81ECCC78C562}" srcOrd="0" destOrd="0" presId="urn:microsoft.com/office/officeart/2005/8/layout/process1"/>
    <dgm:cxn modelId="{A1A5219F-84D1-440D-BF5A-491CB0BEAEC1}" type="presParOf" srcId="{4A3C0F06-174E-48FC-AD24-E1ACFD07DF56}" destId="{BEBD1297-82ED-4587-A06B-E4ED387FB5E7}" srcOrd="0" destOrd="0" presId="urn:microsoft.com/office/officeart/2005/8/layout/process1"/>
    <dgm:cxn modelId="{B5729120-FB07-4C62-BB2F-C9D7E9B0AFAE}" type="presParOf" srcId="{4A3C0F06-174E-48FC-AD24-E1ACFD07DF56}" destId="{89606171-D021-4637-B67D-D40E699D7D67}" srcOrd="1" destOrd="0" presId="urn:microsoft.com/office/officeart/2005/8/layout/process1"/>
    <dgm:cxn modelId="{92736A24-C8E7-4A86-A0FB-550964E9AD72}" type="presParOf" srcId="{89606171-D021-4637-B67D-D40E699D7D67}" destId="{5A0C261C-3655-4667-88BF-BE65845DDF5F}" srcOrd="0" destOrd="0" presId="urn:microsoft.com/office/officeart/2005/8/layout/process1"/>
    <dgm:cxn modelId="{C845FA5A-461B-4B08-B421-AF49894B5416}" type="presParOf" srcId="{4A3C0F06-174E-48FC-AD24-E1ACFD07DF56}" destId="{ACEA078F-5430-44A4-BA95-1128E7AD150C}" srcOrd="2" destOrd="0" presId="urn:microsoft.com/office/officeart/2005/8/layout/process1"/>
    <dgm:cxn modelId="{2FB9F233-0560-48DE-A0F1-EF0AE5BF17C7}" type="presParOf" srcId="{4A3C0F06-174E-48FC-AD24-E1ACFD07DF56}" destId="{D79D97DB-E3D2-4DB8-81B3-81ECCC78C562}" srcOrd="3" destOrd="0" presId="urn:microsoft.com/office/officeart/2005/8/layout/process1"/>
    <dgm:cxn modelId="{AF61468D-6A33-4B07-9F43-41CD8DBA59E0}" type="presParOf" srcId="{D79D97DB-E3D2-4DB8-81B3-81ECCC78C562}" destId="{1CB38AF9-42B6-4341-923F-C51A64EC991F}" srcOrd="0" destOrd="0" presId="urn:microsoft.com/office/officeart/2005/8/layout/process1"/>
    <dgm:cxn modelId="{3AFBBB08-93C2-4DA0-A00A-BB6252BED602}" type="presParOf" srcId="{4A3C0F06-174E-48FC-AD24-E1ACFD07DF56}" destId="{E8F9DB3D-E669-4CDA-968A-0AF8A26B5A7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8EE8283-4BCD-4397-9648-A7E25CBCA199}" type="doc">
      <dgm:prSet loTypeId="urn:microsoft.com/office/officeart/2005/8/layout/process1" loCatId="process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9C1AB8F-3264-477E-B97B-8EAE3BB34587}">
      <dgm:prSet custT="1"/>
      <dgm:spPr/>
      <dgm:t>
        <a:bodyPr/>
        <a:lstStyle/>
        <a:p>
          <a:pPr rtl="0"/>
          <a:r>
            <a:rPr lang="es-ES" sz="2400" baseline="0" dirty="0" smtClean="0"/>
            <a:t>Geometría 3</a:t>
          </a:r>
          <a:endParaRPr lang="en-US" sz="2400" dirty="0"/>
        </a:p>
      </dgm:t>
    </dgm:pt>
    <dgm:pt modelId="{6E282FE0-90CF-4B0E-AB3B-774EFB28D800}" type="parTrans" cxnId="{4FA03FBD-F117-4981-BFA0-C05A7332AEA5}">
      <dgm:prSet/>
      <dgm:spPr/>
      <dgm:t>
        <a:bodyPr/>
        <a:lstStyle/>
        <a:p>
          <a:endParaRPr lang="en-US"/>
        </a:p>
      </dgm:t>
    </dgm:pt>
    <dgm:pt modelId="{8E2FBE92-2DA1-47D2-AB90-C7067B34E415}" type="sibTrans" cxnId="{4FA03FBD-F117-4981-BFA0-C05A7332AEA5}">
      <dgm:prSet/>
      <dgm:spPr/>
      <dgm:t>
        <a:bodyPr/>
        <a:lstStyle/>
        <a:p>
          <a:endParaRPr lang="en-US"/>
        </a:p>
      </dgm:t>
    </dgm:pt>
    <dgm:pt modelId="{7A07A733-05C0-488E-A156-F30EFE5E2BBD}">
      <dgm:prSet custT="1"/>
      <dgm:spPr/>
      <dgm:t>
        <a:bodyPr/>
        <a:lstStyle/>
        <a:p>
          <a:pPr rtl="0"/>
          <a:r>
            <a:rPr lang="es-ES" sz="2500" dirty="0" smtClean="0"/>
            <a:t>Una reducción</a:t>
          </a:r>
          <a:endParaRPr lang="en-US" sz="2500" dirty="0"/>
        </a:p>
      </dgm:t>
    </dgm:pt>
    <dgm:pt modelId="{5A5BBC77-CD22-42C6-9793-FE47B16C3365}" type="parTrans" cxnId="{75F7C521-A8AE-402D-8D05-1344EE6876D0}">
      <dgm:prSet/>
      <dgm:spPr/>
      <dgm:t>
        <a:bodyPr/>
        <a:lstStyle/>
        <a:p>
          <a:endParaRPr lang="en-US"/>
        </a:p>
      </dgm:t>
    </dgm:pt>
    <dgm:pt modelId="{EF2085A2-58B3-44E3-A751-A911DD79DB95}" type="sibTrans" cxnId="{75F7C521-A8AE-402D-8D05-1344EE6876D0}">
      <dgm:prSet/>
      <dgm:spPr/>
      <dgm:t>
        <a:bodyPr/>
        <a:lstStyle/>
        <a:p>
          <a:endParaRPr lang="en-US"/>
        </a:p>
      </dgm:t>
    </dgm:pt>
    <dgm:pt modelId="{67E8A12D-BEA8-47FD-A825-1ABF23A4DC20}">
      <dgm:prSet custT="1"/>
      <dgm:spPr/>
      <dgm:t>
        <a:bodyPr/>
        <a:lstStyle/>
        <a:p>
          <a:pPr rtl="0"/>
          <a:endParaRPr lang="en-US" sz="1800" dirty="0"/>
        </a:p>
      </dgm:t>
    </dgm:pt>
    <dgm:pt modelId="{977D55FB-0370-4727-891B-E30FD12E516E}" type="parTrans" cxnId="{B1BF5B53-6BCB-41AA-80C3-BC1A6C003DC6}">
      <dgm:prSet/>
      <dgm:spPr/>
      <dgm:t>
        <a:bodyPr/>
        <a:lstStyle/>
        <a:p>
          <a:endParaRPr lang="en-US"/>
        </a:p>
      </dgm:t>
    </dgm:pt>
    <dgm:pt modelId="{3634C78C-DE9E-419B-8E72-B20AD7A5915F}" type="sibTrans" cxnId="{B1BF5B53-6BCB-41AA-80C3-BC1A6C003DC6}">
      <dgm:prSet/>
      <dgm:spPr/>
      <dgm:t>
        <a:bodyPr/>
        <a:lstStyle/>
        <a:p>
          <a:endParaRPr lang="en-US"/>
        </a:p>
      </dgm:t>
    </dgm:pt>
    <dgm:pt modelId="{4A3C0F06-174E-48FC-AD24-E1ACFD07DF56}" type="pres">
      <dgm:prSet presAssocID="{D8EE8283-4BCD-4397-9648-A7E25CBCA19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EBD1297-82ED-4587-A06B-E4ED387FB5E7}" type="pres">
      <dgm:prSet presAssocID="{59C1AB8F-3264-477E-B97B-8EAE3BB3458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06171-D021-4637-B67D-D40E699D7D67}" type="pres">
      <dgm:prSet presAssocID="{8E2FBE92-2DA1-47D2-AB90-C7067B34E415}" presName="sibTrans" presStyleLbl="sibTrans2D1" presStyleIdx="0" presStyleCnt="2"/>
      <dgm:spPr/>
      <dgm:t>
        <a:bodyPr/>
        <a:lstStyle/>
        <a:p>
          <a:endParaRPr lang="en-US"/>
        </a:p>
      </dgm:t>
    </dgm:pt>
    <dgm:pt modelId="{5A0C261C-3655-4667-88BF-BE65845DDF5F}" type="pres">
      <dgm:prSet presAssocID="{8E2FBE92-2DA1-47D2-AB90-C7067B34E415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ACEA078F-5430-44A4-BA95-1128E7AD150C}" type="pres">
      <dgm:prSet presAssocID="{7A07A733-05C0-488E-A156-F30EFE5E2BB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D97DB-E3D2-4DB8-81B3-81ECCC78C562}" type="pres">
      <dgm:prSet presAssocID="{EF2085A2-58B3-44E3-A751-A911DD79DB9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1CB38AF9-42B6-4341-923F-C51A64EC991F}" type="pres">
      <dgm:prSet presAssocID="{EF2085A2-58B3-44E3-A751-A911DD79DB9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8F9DB3D-E669-4CDA-968A-0AF8A26B5A76}" type="pres">
      <dgm:prSet presAssocID="{67E8A12D-BEA8-47FD-A825-1ABF23A4DC2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D99643-87B8-4E53-ACC4-1A51B93F4F95}" type="presOf" srcId="{EF2085A2-58B3-44E3-A751-A911DD79DB95}" destId="{1CB38AF9-42B6-4341-923F-C51A64EC991F}" srcOrd="1" destOrd="0" presId="urn:microsoft.com/office/officeart/2005/8/layout/process1"/>
    <dgm:cxn modelId="{E00B5AFC-1905-4C12-82FC-40BBF398BCB6}" type="presOf" srcId="{59C1AB8F-3264-477E-B97B-8EAE3BB34587}" destId="{BEBD1297-82ED-4587-A06B-E4ED387FB5E7}" srcOrd="0" destOrd="0" presId="urn:microsoft.com/office/officeart/2005/8/layout/process1"/>
    <dgm:cxn modelId="{C909CDB7-7D5E-494A-B8CA-F8A85770700C}" type="presOf" srcId="{67E8A12D-BEA8-47FD-A825-1ABF23A4DC20}" destId="{E8F9DB3D-E669-4CDA-968A-0AF8A26B5A76}" srcOrd="0" destOrd="0" presId="urn:microsoft.com/office/officeart/2005/8/layout/process1"/>
    <dgm:cxn modelId="{51C267B1-9497-4204-A8A4-D251055FDBEC}" type="presOf" srcId="{D8EE8283-4BCD-4397-9648-A7E25CBCA199}" destId="{4A3C0F06-174E-48FC-AD24-E1ACFD07DF56}" srcOrd="0" destOrd="0" presId="urn:microsoft.com/office/officeart/2005/8/layout/process1"/>
    <dgm:cxn modelId="{2A9169C3-59FA-4BF6-9958-496E7DB1E24E}" type="presOf" srcId="{7A07A733-05C0-488E-A156-F30EFE5E2BBD}" destId="{ACEA078F-5430-44A4-BA95-1128E7AD150C}" srcOrd="0" destOrd="0" presId="urn:microsoft.com/office/officeart/2005/8/layout/process1"/>
    <dgm:cxn modelId="{6B0404E0-07B5-4EC3-B58B-40CA022F1D4B}" type="presOf" srcId="{8E2FBE92-2DA1-47D2-AB90-C7067B34E415}" destId="{5A0C261C-3655-4667-88BF-BE65845DDF5F}" srcOrd="1" destOrd="0" presId="urn:microsoft.com/office/officeart/2005/8/layout/process1"/>
    <dgm:cxn modelId="{B1BF5B53-6BCB-41AA-80C3-BC1A6C003DC6}" srcId="{D8EE8283-4BCD-4397-9648-A7E25CBCA199}" destId="{67E8A12D-BEA8-47FD-A825-1ABF23A4DC20}" srcOrd="2" destOrd="0" parTransId="{977D55FB-0370-4727-891B-E30FD12E516E}" sibTransId="{3634C78C-DE9E-419B-8E72-B20AD7A5915F}"/>
    <dgm:cxn modelId="{B2DD6A59-0B55-4115-8A1E-6172A2C9F288}" type="presOf" srcId="{EF2085A2-58B3-44E3-A751-A911DD79DB95}" destId="{D79D97DB-E3D2-4DB8-81B3-81ECCC78C562}" srcOrd="0" destOrd="0" presId="urn:microsoft.com/office/officeart/2005/8/layout/process1"/>
    <dgm:cxn modelId="{4FA03FBD-F117-4981-BFA0-C05A7332AEA5}" srcId="{D8EE8283-4BCD-4397-9648-A7E25CBCA199}" destId="{59C1AB8F-3264-477E-B97B-8EAE3BB34587}" srcOrd="0" destOrd="0" parTransId="{6E282FE0-90CF-4B0E-AB3B-774EFB28D800}" sibTransId="{8E2FBE92-2DA1-47D2-AB90-C7067B34E415}"/>
    <dgm:cxn modelId="{75F7C521-A8AE-402D-8D05-1344EE6876D0}" srcId="{D8EE8283-4BCD-4397-9648-A7E25CBCA199}" destId="{7A07A733-05C0-488E-A156-F30EFE5E2BBD}" srcOrd="1" destOrd="0" parTransId="{5A5BBC77-CD22-42C6-9793-FE47B16C3365}" sibTransId="{EF2085A2-58B3-44E3-A751-A911DD79DB95}"/>
    <dgm:cxn modelId="{A01097DD-34D6-41CF-ACDD-BA1DF8DD5608}" type="presOf" srcId="{8E2FBE92-2DA1-47D2-AB90-C7067B34E415}" destId="{89606171-D021-4637-B67D-D40E699D7D67}" srcOrd="0" destOrd="0" presId="urn:microsoft.com/office/officeart/2005/8/layout/process1"/>
    <dgm:cxn modelId="{B33CA6E5-ABDB-4E77-A0AF-E4D7C4FD1AF7}" type="presParOf" srcId="{4A3C0F06-174E-48FC-AD24-E1ACFD07DF56}" destId="{BEBD1297-82ED-4587-A06B-E4ED387FB5E7}" srcOrd="0" destOrd="0" presId="urn:microsoft.com/office/officeart/2005/8/layout/process1"/>
    <dgm:cxn modelId="{3C80D854-6560-43A1-A715-FAF297BFCA5F}" type="presParOf" srcId="{4A3C0F06-174E-48FC-AD24-E1ACFD07DF56}" destId="{89606171-D021-4637-B67D-D40E699D7D67}" srcOrd="1" destOrd="0" presId="urn:microsoft.com/office/officeart/2005/8/layout/process1"/>
    <dgm:cxn modelId="{14680A03-E1F4-4826-AF1A-D8EA86C917B1}" type="presParOf" srcId="{89606171-D021-4637-B67D-D40E699D7D67}" destId="{5A0C261C-3655-4667-88BF-BE65845DDF5F}" srcOrd="0" destOrd="0" presId="urn:microsoft.com/office/officeart/2005/8/layout/process1"/>
    <dgm:cxn modelId="{1FB0AA78-F4C7-4799-BF47-F99B7663A6C5}" type="presParOf" srcId="{4A3C0F06-174E-48FC-AD24-E1ACFD07DF56}" destId="{ACEA078F-5430-44A4-BA95-1128E7AD150C}" srcOrd="2" destOrd="0" presId="urn:microsoft.com/office/officeart/2005/8/layout/process1"/>
    <dgm:cxn modelId="{5032D459-B321-48FA-AA17-DF843FCCCB25}" type="presParOf" srcId="{4A3C0F06-174E-48FC-AD24-E1ACFD07DF56}" destId="{D79D97DB-E3D2-4DB8-81B3-81ECCC78C562}" srcOrd="3" destOrd="0" presId="urn:microsoft.com/office/officeart/2005/8/layout/process1"/>
    <dgm:cxn modelId="{045C632C-8710-45D7-9410-4E6556B2E064}" type="presParOf" srcId="{D79D97DB-E3D2-4DB8-81B3-81ECCC78C562}" destId="{1CB38AF9-42B6-4341-923F-C51A64EC991F}" srcOrd="0" destOrd="0" presId="urn:microsoft.com/office/officeart/2005/8/layout/process1"/>
    <dgm:cxn modelId="{4C3761FF-C7AA-4C4E-84BD-AE51FE01964F}" type="presParOf" srcId="{4A3C0F06-174E-48FC-AD24-E1ACFD07DF56}" destId="{E8F9DB3D-E669-4CDA-968A-0AF8A26B5A7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F1924230-63CD-4D23-AF7C-54E502F1CC7B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mc:AlternateContent xmlns:mc="http://schemas.openxmlformats.org/markup-compatibility/2006">
      <mc:Choice xmlns:a14="http://schemas.microsoft.com/office/drawing/2010/main" Requires="a14">
        <dgm:pt modelId="{6F9C3BF0-C7B2-4F22-8AE0-3916C2BBC35C}">
          <dgm:prSet custT="1"/>
          <dgm:spPr/>
          <dgm:t>
            <a:bodyPr anchor="t"/>
            <a:lstStyle/>
            <a:p>
              <a:pPr rtl="0"/>
              <a14:m>
                <m:oMathPara xmlns:m="http://schemas.openxmlformats.org/officeDocument/2006/math">
                  <m:oMathParaPr>
                    <m:jc m:val="center"/>
                  </m:oMathParaPr>
                  <m:oMath xmlns:m="http://schemas.openxmlformats.org/officeDocument/2006/math">
                    <m:sSub>
                      <m:sSubPr>
                        <m:ctrlPr>
                          <a:rPr lang="es-ES" sz="1600" b="0" i="1" smtClean="0"/>
                        </m:ctrlPr>
                      </m:sSubPr>
                      <m:e>
                        <m:r>
                          <a:rPr lang="es-ES" sz="1600" b="0" i="1"/>
                          <m:t>𝑏</m:t>
                        </m:r>
                      </m:e>
                      <m:sub>
                        <m:r>
                          <a:rPr lang="es-ES" sz="1600" b="0" i="1"/>
                          <m:t>1</m:t>
                        </m:r>
                      </m:sub>
                    </m:sSub>
                    <m:r>
                      <a:rPr lang="es-ES" sz="1600" b="0" i="1"/>
                      <m:t> →</m:t>
                    </m:r>
                    <m:f>
                      <m:fPr>
                        <m:ctrlPr>
                          <a:rPr lang="es-E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s-ES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s-E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1600" b="0" i="1"/>
                      <m:t>𝑏</m:t>
                    </m:r>
                    <m:r>
                      <a:rPr lang="es-ES" sz="1600" b="0" i="1"/>
                      <m:t> →0.052 </m:t>
                    </m:r>
                    <m:r>
                      <a:rPr lang="es-ES" sz="1600" b="0" i="1"/>
                      <m:t>𝑚</m:t>
                    </m:r>
                  </m:oMath>
                </m:oMathPara>
              </a14:m>
              <a:endParaRPr lang="en-US" sz="1600" dirty="0"/>
            </a:p>
          </dgm:t>
        </dgm:pt>
      </mc:Choice>
      <mc:Fallback>
        <dgm:pt modelId="{6F9C3BF0-C7B2-4F22-8AE0-3916C2BBC35C}">
          <dgm:prSet custT="1"/>
          <dgm:spPr/>
          <dgm:t>
            <a:bodyPr anchor="t"/>
            <a:lstStyle/>
            <a:p>
              <a:pPr rtl="0"/>
              <a:r>
                <a:rPr lang="es-ES" sz="1600" b="0" i="0"/>
                <a:t>𝑏</a:t>
              </a:r>
              <a:r>
                <a:rPr lang="es-ES" sz="1600" b="0" i="0" smtClean="0"/>
                <a:t>_</a:t>
              </a:r>
              <a:r>
                <a:rPr lang="es-ES" sz="1600" b="0" i="0"/>
                <a:t>1  →</a:t>
              </a:r>
              <a:r>
                <a:rPr lang="es-ES" sz="1600" b="0" i="0" smtClean="0">
                  <a:latin typeface="Cambria Math" panose="02040503050406030204" pitchFamily="18" charset="0"/>
                </a:rPr>
                <a:t>1/6  </a:t>
              </a:r>
              <a:r>
                <a:rPr lang="es-ES" sz="1600" b="0" i="0"/>
                <a:t>𝑏 →0.052 𝑚</a:t>
              </a:r>
              <a:endParaRPr lang="en-US" sz="1600" dirty="0"/>
            </a:p>
          </dgm:t>
        </dgm:pt>
      </mc:Fallback>
    </mc:AlternateContent>
    <dgm:pt modelId="{7F661F12-70E7-4424-9F79-F872490AB123}" type="parTrans" cxnId="{2BA73CBF-875C-40CC-A09D-B97BE712C281}">
      <dgm:prSet/>
      <dgm:spPr/>
      <dgm:t>
        <a:bodyPr/>
        <a:lstStyle/>
        <a:p>
          <a:endParaRPr lang="en-US" sz="4400"/>
        </a:p>
      </dgm:t>
    </dgm:pt>
    <dgm:pt modelId="{E61B2148-BE92-41D4-921F-C64EE58DB624}" type="sibTrans" cxnId="{2BA73CBF-875C-40CC-A09D-B97BE712C281}">
      <dgm:prSet/>
      <dgm:spPr/>
      <dgm:t>
        <a:bodyPr/>
        <a:lstStyle/>
        <a:p>
          <a:endParaRPr lang="en-US" sz="4400"/>
        </a:p>
      </dgm:t>
    </dgm:pt>
    <dgm:pt modelId="{26307F4E-39F8-4ABB-94D9-8F7F914AA2AD}" type="pres">
      <dgm:prSet presAssocID="{F1924230-63CD-4D23-AF7C-54E502F1CC7B}" presName="linear" presStyleCnt="0">
        <dgm:presLayoutVars>
          <dgm:animLvl val="lvl"/>
          <dgm:resizeHandles val="exact"/>
        </dgm:presLayoutVars>
      </dgm:prSet>
      <dgm:spPr/>
    </dgm:pt>
    <dgm:pt modelId="{E7A70F86-D874-4422-8419-9FE441953D31}" type="pres">
      <dgm:prSet presAssocID="{6F9C3BF0-C7B2-4F22-8AE0-3916C2BBC35C}" presName="parentText" presStyleLbl="node1" presStyleIdx="0" presStyleCnt="1" custLinFactNeighborX="1449" custLinFactNeighborY="101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3BDBD9-93A4-48A4-9379-BABBD42A2DCC}" type="presOf" srcId="{6F9C3BF0-C7B2-4F22-8AE0-3916C2BBC35C}" destId="{E7A70F86-D874-4422-8419-9FE441953D31}" srcOrd="0" destOrd="0" presId="urn:microsoft.com/office/officeart/2005/8/layout/vList2"/>
    <dgm:cxn modelId="{2BA73CBF-875C-40CC-A09D-B97BE712C281}" srcId="{F1924230-63CD-4D23-AF7C-54E502F1CC7B}" destId="{6F9C3BF0-C7B2-4F22-8AE0-3916C2BBC35C}" srcOrd="0" destOrd="0" parTransId="{7F661F12-70E7-4424-9F79-F872490AB123}" sibTransId="{E61B2148-BE92-41D4-921F-C64EE58DB624}"/>
    <dgm:cxn modelId="{4CF2C5B1-2A61-4AFB-AE99-F42CF4D2DCCD}" type="presOf" srcId="{F1924230-63CD-4D23-AF7C-54E502F1CC7B}" destId="{26307F4E-39F8-4ABB-94D9-8F7F914AA2AD}" srcOrd="0" destOrd="0" presId="urn:microsoft.com/office/officeart/2005/8/layout/vList2"/>
    <dgm:cxn modelId="{D3503249-6B69-447F-B591-C598EC30AA07}" type="presParOf" srcId="{26307F4E-39F8-4ABB-94D9-8F7F914AA2AD}" destId="{E7A70F86-D874-4422-8419-9FE441953D3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9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F1924230-63CD-4D23-AF7C-54E502F1CC7B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6F9C3BF0-C7B2-4F22-8AE0-3916C2BBC35C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7F661F12-70E7-4424-9F79-F872490AB123}" type="parTrans" cxnId="{2BA73CBF-875C-40CC-A09D-B97BE712C281}">
      <dgm:prSet/>
      <dgm:spPr/>
      <dgm:t>
        <a:bodyPr/>
        <a:lstStyle/>
        <a:p>
          <a:endParaRPr lang="en-US" sz="4400"/>
        </a:p>
      </dgm:t>
    </dgm:pt>
    <dgm:pt modelId="{E61B2148-BE92-41D4-921F-C64EE58DB624}" type="sibTrans" cxnId="{2BA73CBF-875C-40CC-A09D-B97BE712C281}">
      <dgm:prSet/>
      <dgm:spPr/>
      <dgm:t>
        <a:bodyPr/>
        <a:lstStyle/>
        <a:p>
          <a:endParaRPr lang="en-US" sz="4400"/>
        </a:p>
      </dgm:t>
    </dgm:pt>
    <dgm:pt modelId="{26307F4E-39F8-4ABB-94D9-8F7F914AA2AD}" type="pres">
      <dgm:prSet presAssocID="{F1924230-63CD-4D23-AF7C-54E502F1CC7B}" presName="linear" presStyleCnt="0">
        <dgm:presLayoutVars>
          <dgm:animLvl val="lvl"/>
          <dgm:resizeHandles val="exact"/>
        </dgm:presLayoutVars>
      </dgm:prSet>
      <dgm:spPr/>
    </dgm:pt>
    <dgm:pt modelId="{E7A70F86-D874-4422-8419-9FE441953D31}" type="pres">
      <dgm:prSet presAssocID="{6F9C3BF0-C7B2-4F22-8AE0-3916C2BBC35C}" presName="parentText" presStyleLbl="node1" presStyleIdx="0" presStyleCnt="1" custLinFactNeighborX="1449" custLinFactNeighborY="101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3BDBD9-93A4-48A4-9379-BABBD42A2DCC}" type="presOf" srcId="{6F9C3BF0-C7B2-4F22-8AE0-3916C2BBC35C}" destId="{E7A70F86-D874-4422-8419-9FE441953D31}" srcOrd="0" destOrd="0" presId="urn:microsoft.com/office/officeart/2005/8/layout/vList2"/>
    <dgm:cxn modelId="{2BA73CBF-875C-40CC-A09D-B97BE712C281}" srcId="{F1924230-63CD-4D23-AF7C-54E502F1CC7B}" destId="{6F9C3BF0-C7B2-4F22-8AE0-3916C2BBC35C}" srcOrd="0" destOrd="0" parTransId="{7F661F12-70E7-4424-9F79-F872490AB123}" sibTransId="{E61B2148-BE92-41D4-921F-C64EE58DB624}"/>
    <dgm:cxn modelId="{4CF2C5B1-2A61-4AFB-AE99-F42CF4D2DCCD}" type="presOf" srcId="{F1924230-63CD-4D23-AF7C-54E502F1CC7B}" destId="{26307F4E-39F8-4ABB-94D9-8F7F914AA2AD}" srcOrd="0" destOrd="0" presId="urn:microsoft.com/office/officeart/2005/8/layout/vList2"/>
    <dgm:cxn modelId="{D3503249-6B69-447F-B591-C598EC30AA07}" type="presParOf" srcId="{26307F4E-39F8-4ABB-94D9-8F7F914AA2AD}" destId="{E7A70F86-D874-4422-8419-9FE441953D3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9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IV. Proceso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0FFC29-8638-429A-9592-BF8CAD0CC2E4}" type="presOf" srcId="{52190A32-1354-430C-9745-727E56A9BD0D}" destId="{FEA6D86E-68AB-4C41-9A86-4E052B081445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FABAB3E5-1F6D-44C6-A10D-6D2B93634758}" type="presOf" srcId="{C41059E6-26B8-45AB-BC5D-F899D528ED36}" destId="{FC8EFF0C-6A13-4639-83FB-7933CDE9B59A}" srcOrd="0" destOrd="0" presId="urn:microsoft.com/office/officeart/2005/8/layout/vList2"/>
    <dgm:cxn modelId="{9980A5F6-9AB5-48F9-8ABE-7352817251F7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F1924230-63CD-4D23-AF7C-54E502F1CC7B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6F9C3BF0-C7B2-4F22-8AE0-3916C2BBC35C}">
      <dgm:prSet custT="1"/>
      <dgm:spPr/>
      <dgm:t>
        <a:bodyPr anchor="ctr"/>
        <a:lstStyle/>
        <a:p>
          <a:pPr algn="ctr" rtl="0"/>
          <a:r>
            <a:rPr lang="es-ES" sz="1800" b="1" dirty="0" smtClean="0"/>
            <a:t>Modelo en </a:t>
          </a:r>
          <a:r>
            <a:rPr lang="es-ES" sz="1800" b="1" dirty="0" err="1" smtClean="0"/>
            <a:t>OpenWam</a:t>
          </a:r>
          <a:endParaRPr lang="en-US" sz="1800" b="1" dirty="0"/>
        </a:p>
      </dgm:t>
    </dgm:pt>
    <dgm:pt modelId="{7F661F12-70E7-4424-9F79-F872490AB123}" type="parTrans" cxnId="{2BA73CBF-875C-40CC-A09D-B97BE712C281}">
      <dgm:prSet/>
      <dgm:spPr/>
      <dgm:t>
        <a:bodyPr/>
        <a:lstStyle/>
        <a:p>
          <a:endParaRPr lang="en-US" sz="4400"/>
        </a:p>
      </dgm:t>
    </dgm:pt>
    <dgm:pt modelId="{E61B2148-BE92-41D4-921F-C64EE58DB624}" type="sibTrans" cxnId="{2BA73CBF-875C-40CC-A09D-B97BE712C281}">
      <dgm:prSet/>
      <dgm:spPr/>
      <dgm:t>
        <a:bodyPr/>
        <a:lstStyle/>
        <a:p>
          <a:endParaRPr lang="en-US" sz="4400"/>
        </a:p>
      </dgm:t>
    </dgm:pt>
    <dgm:pt modelId="{26307F4E-39F8-4ABB-94D9-8F7F914AA2AD}" type="pres">
      <dgm:prSet presAssocID="{F1924230-63CD-4D23-AF7C-54E502F1CC7B}" presName="linear" presStyleCnt="0">
        <dgm:presLayoutVars>
          <dgm:animLvl val="lvl"/>
          <dgm:resizeHandles val="exact"/>
        </dgm:presLayoutVars>
      </dgm:prSet>
      <dgm:spPr/>
    </dgm:pt>
    <dgm:pt modelId="{E7A70F86-D874-4422-8419-9FE441953D31}" type="pres">
      <dgm:prSet presAssocID="{6F9C3BF0-C7B2-4F22-8AE0-3916C2BBC35C}" presName="parentText" presStyleLbl="node1" presStyleIdx="0" presStyleCnt="1" custLinFactNeighborX="1449" custLinFactNeighborY="101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E95886-85E0-4ECD-BB0B-8227CC821003}" type="presOf" srcId="{6F9C3BF0-C7B2-4F22-8AE0-3916C2BBC35C}" destId="{E7A70F86-D874-4422-8419-9FE441953D31}" srcOrd="0" destOrd="0" presId="urn:microsoft.com/office/officeart/2005/8/layout/vList2"/>
    <dgm:cxn modelId="{2BA73CBF-875C-40CC-A09D-B97BE712C281}" srcId="{F1924230-63CD-4D23-AF7C-54E502F1CC7B}" destId="{6F9C3BF0-C7B2-4F22-8AE0-3916C2BBC35C}" srcOrd="0" destOrd="0" parTransId="{7F661F12-70E7-4424-9F79-F872490AB123}" sibTransId="{E61B2148-BE92-41D4-921F-C64EE58DB624}"/>
    <dgm:cxn modelId="{8E6231C8-84FF-4A82-B4B1-25787D903635}" type="presOf" srcId="{F1924230-63CD-4D23-AF7C-54E502F1CC7B}" destId="{26307F4E-39F8-4ABB-94D9-8F7F914AA2AD}" srcOrd="0" destOrd="0" presId="urn:microsoft.com/office/officeart/2005/8/layout/vList2"/>
    <dgm:cxn modelId="{FC300FAF-11B9-48CF-B4AC-0AE4F541E1DC}" type="presParOf" srcId="{26307F4E-39F8-4ABB-94D9-8F7F914AA2AD}" destId="{E7A70F86-D874-4422-8419-9FE441953D3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IV. Proceso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40648D-6BE5-490B-89D9-4150FA3E012E}" type="presOf" srcId="{C41059E6-26B8-45AB-BC5D-F899D528ED36}" destId="{FC8EFF0C-6A13-4639-83FB-7933CDE9B59A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F2EE5A82-9A45-47A9-B5D1-4D1403C7C275}" type="presOf" srcId="{52190A32-1354-430C-9745-727E56A9BD0D}" destId="{FEA6D86E-68AB-4C41-9A86-4E052B081445}" srcOrd="0" destOrd="0" presId="urn:microsoft.com/office/officeart/2005/8/layout/vList2"/>
    <dgm:cxn modelId="{86F7EA01-F797-49E2-8EB7-096E7BB20380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7F3B2368-8821-4608-8A8E-9C59D60ED3AB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9D7FC5BB-5EA0-4388-8D40-FC54234596E2}">
      <dgm:prSet/>
      <dgm:spPr/>
      <dgm:t>
        <a:bodyPr/>
        <a:lstStyle/>
        <a:p>
          <a:pPr algn="ctr" rtl="0"/>
          <a:r>
            <a:rPr lang="es-ES" baseline="0" dirty="0" smtClean="0"/>
            <a:t>Elección de la geometría</a:t>
          </a:r>
          <a:endParaRPr lang="en-US" dirty="0"/>
        </a:p>
      </dgm:t>
    </dgm:pt>
    <dgm:pt modelId="{555348B3-760A-4561-A8DF-FAF9022A7518}" type="par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6C02EEC9-3CF2-4437-9EE2-4E57D44AAFF2}" type="sib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0016C172-D280-4672-A53A-D2F3E885E2CA}" type="pres">
      <dgm:prSet presAssocID="{7F3B2368-8821-4608-8A8E-9C59D60ED3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A171A-6B46-40A0-8E60-FD25CFB9822B}" type="pres">
      <dgm:prSet presAssocID="{9D7FC5BB-5EA0-4388-8D40-FC5423459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93D525-07B0-41D9-8E1D-191914C9FB70}" type="presOf" srcId="{9D7FC5BB-5EA0-4388-8D40-FC54234596E2}" destId="{203A171A-6B46-40A0-8E60-FD25CFB9822B}" srcOrd="0" destOrd="0" presId="urn:microsoft.com/office/officeart/2005/8/layout/vList2"/>
    <dgm:cxn modelId="{5E5C9CB9-9751-4A68-ACD9-B43B21EDBDBF}" type="presOf" srcId="{7F3B2368-8821-4608-8A8E-9C59D60ED3AB}" destId="{0016C172-D280-4672-A53A-D2F3E885E2CA}" srcOrd="0" destOrd="0" presId="urn:microsoft.com/office/officeart/2005/8/layout/vList2"/>
    <dgm:cxn modelId="{8572EE4E-748A-4B07-963E-D3B0A9B6AD6C}" srcId="{7F3B2368-8821-4608-8A8E-9C59D60ED3AB}" destId="{9D7FC5BB-5EA0-4388-8D40-FC54234596E2}" srcOrd="0" destOrd="0" parTransId="{555348B3-760A-4561-A8DF-FAF9022A7518}" sibTransId="{6C02EEC9-3CF2-4437-9EE2-4E57D44AAFF2}"/>
    <dgm:cxn modelId="{19584BCF-D25D-4CDF-B691-AA02CAE48B27}" type="presParOf" srcId="{0016C172-D280-4672-A53A-D2F3E885E2CA}" destId="{203A171A-6B46-40A0-8E60-FD25CFB982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IV. Proceso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3E4F5A-12F3-4D0E-89A1-E7AD80A3E732}" type="presOf" srcId="{C41059E6-26B8-45AB-BC5D-F899D528ED36}" destId="{FC8EFF0C-6A13-4639-83FB-7933CDE9B59A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13AEA7CB-6619-4E99-BC2B-09D324C5E32D}" type="presOf" srcId="{52190A32-1354-430C-9745-727E56A9BD0D}" destId="{FEA6D86E-68AB-4C41-9A86-4E052B081445}" srcOrd="0" destOrd="0" presId="urn:microsoft.com/office/officeart/2005/8/layout/vList2"/>
    <dgm:cxn modelId="{8F34F1F4-FCB5-406F-8879-3A8DE7BEFB56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7F3B2368-8821-4608-8A8E-9C59D60ED3AB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D7FC5BB-5EA0-4388-8D40-FC54234596E2}">
      <dgm:prSet/>
      <dgm:spPr/>
      <dgm:t>
        <a:bodyPr/>
        <a:lstStyle/>
        <a:p>
          <a:pPr algn="ctr" rtl="0"/>
          <a:r>
            <a:rPr lang="es-ES" dirty="0" smtClean="0"/>
            <a:t>Diseño del modelo </a:t>
          </a:r>
          <a:endParaRPr lang="en-US" dirty="0"/>
        </a:p>
      </dgm:t>
    </dgm:pt>
    <dgm:pt modelId="{555348B3-760A-4561-A8DF-FAF9022A7518}" type="par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6C02EEC9-3CF2-4437-9EE2-4E57D44AAFF2}" type="sib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0016C172-D280-4672-A53A-D2F3E885E2CA}" type="pres">
      <dgm:prSet presAssocID="{7F3B2368-8821-4608-8A8E-9C59D60ED3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A171A-6B46-40A0-8E60-FD25CFB9822B}" type="pres">
      <dgm:prSet presAssocID="{9D7FC5BB-5EA0-4388-8D40-FC5423459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7BC62F-D6E1-45EF-A980-B25560A307D6}" type="presOf" srcId="{7F3B2368-8821-4608-8A8E-9C59D60ED3AB}" destId="{0016C172-D280-4672-A53A-D2F3E885E2CA}" srcOrd="0" destOrd="0" presId="urn:microsoft.com/office/officeart/2005/8/layout/vList2"/>
    <dgm:cxn modelId="{8572EE4E-748A-4B07-963E-D3B0A9B6AD6C}" srcId="{7F3B2368-8821-4608-8A8E-9C59D60ED3AB}" destId="{9D7FC5BB-5EA0-4388-8D40-FC54234596E2}" srcOrd="0" destOrd="0" parTransId="{555348B3-760A-4561-A8DF-FAF9022A7518}" sibTransId="{6C02EEC9-3CF2-4437-9EE2-4E57D44AAFF2}"/>
    <dgm:cxn modelId="{99950EB8-F378-4510-B37A-48217FBA9D81}" type="presOf" srcId="{9D7FC5BB-5EA0-4388-8D40-FC54234596E2}" destId="{203A171A-6B46-40A0-8E60-FD25CFB9822B}" srcOrd="0" destOrd="0" presId="urn:microsoft.com/office/officeart/2005/8/layout/vList2"/>
    <dgm:cxn modelId="{3D958CCC-8E13-4A09-94E5-1C9369CBE35A}" type="presParOf" srcId="{0016C172-D280-4672-A53A-D2F3E885E2CA}" destId="{203A171A-6B46-40A0-8E60-FD25CFB982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917A4EAC-0AB7-457D-BB0D-4547D3D76647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258FC349-B4E7-4912-8893-2BC340156D63}">
      <dgm:prSet/>
      <dgm:spPr/>
      <dgm:t>
        <a:bodyPr/>
        <a:lstStyle/>
        <a:p>
          <a:pPr algn="ctr" rtl="0"/>
          <a:r>
            <a:rPr lang="es-ES" b="1" smtClean="0"/>
            <a:t>NACA 63A415</a:t>
          </a:r>
          <a:endParaRPr lang="en-US" b="1"/>
        </a:p>
      </dgm:t>
    </dgm:pt>
    <dgm:pt modelId="{F7AB84F8-AB47-4B88-BFEB-2CBBF45DB62C}" type="parTrans" cxnId="{69F163E3-0B03-4FC3-BC0C-5B4D52FECECA}">
      <dgm:prSet/>
      <dgm:spPr/>
      <dgm:t>
        <a:bodyPr/>
        <a:lstStyle/>
        <a:p>
          <a:endParaRPr lang="en-US"/>
        </a:p>
      </dgm:t>
    </dgm:pt>
    <dgm:pt modelId="{7477FA08-2287-4F66-BFCE-29B981F37260}" type="sibTrans" cxnId="{69F163E3-0B03-4FC3-BC0C-5B4D52FECECA}">
      <dgm:prSet/>
      <dgm:spPr/>
      <dgm:t>
        <a:bodyPr/>
        <a:lstStyle/>
        <a:p>
          <a:endParaRPr lang="en-US"/>
        </a:p>
      </dgm:t>
    </dgm:pt>
    <dgm:pt modelId="{FDBF787F-8792-40F4-AFCB-1A9726A5321B}" type="pres">
      <dgm:prSet presAssocID="{917A4EAC-0AB7-457D-BB0D-4547D3D766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00E9FA-19CB-4FE4-9C77-DF83C5602593}" type="pres">
      <dgm:prSet presAssocID="{258FC349-B4E7-4912-8893-2BC340156D63}" presName="parentText" presStyleLbl="node1" presStyleIdx="0" presStyleCnt="1" custLinFactNeighborX="48837" custLinFactNeighborY="-8908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F163E3-0B03-4FC3-BC0C-5B4D52FECECA}" srcId="{917A4EAC-0AB7-457D-BB0D-4547D3D76647}" destId="{258FC349-B4E7-4912-8893-2BC340156D63}" srcOrd="0" destOrd="0" parTransId="{F7AB84F8-AB47-4B88-BFEB-2CBBF45DB62C}" sibTransId="{7477FA08-2287-4F66-BFCE-29B981F37260}"/>
    <dgm:cxn modelId="{A4562C21-379C-43BB-AE6A-694083FEBBA8}" type="presOf" srcId="{917A4EAC-0AB7-457D-BB0D-4547D3D76647}" destId="{FDBF787F-8792-40F4-AFCB-1A9726A5321B}" srcOrd="0" destOrd="0" presId="urn:microsoft.com/office/officeart/2005/8/layout/vList2"/>
    <dgm:cxn modelId="{15B9C90F-973D-4D0A-963E-5BC82C25C2C9}" type="presOf" srcId="{258FC349-B4E7-4912-8893-2BC340156D63}" destId="{3800E9FA-19CB-4FE4-9C77-DF83C5602593}" srcOrd="0" destOrd="0" presId="urn:microsoft.com/office/officeart/2005/8/layout/vList2"/>
    <dgm:cxn modelId="{324D2EDC-9BFB-4272-AE11-80A18C0FA5C8}" type="presParOf" srcId="{FDBF787F-8792-40F4-AFCB-1A9726A5321B}" destId="{3800E9FA-19CB-4FE4-9C77-DF83C560259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IV. Proceso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E25082-2DFC-4AA7-99E3-0A6897E814EA}" type="presOf" srcId="{52190A32-1354-430C-9745-727E56A9BD0D}" destId="{FEA6D86E-68AB-4C41-9A86-4E052B081445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81D645C1-4457-47BB-BFB9-A647CB434A63}" type="presOf" srcId="{C41059E6-26B8-45AB-BC5D-F899D528ED36}" destId="{FC8EFF0C-6A13-4639-83FB-7933CDE9B59A}" srcOrd="0" destOrd="0" presId="urn:microsoft.com/office/officeart/2005/8/layout/vList2"/>
    <dgm:cxn modelId="{91086320-1E38-4337-A223-6B692815B0A2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7F3B2368-8821-4608-8A8E-9C59D60ED3AB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D7FC5BB-5EA0-4388-8D40-FC54234596E2}">
      <dgm:prSet/>
      <dgm:spPr/>
      <dgm:t>
        <a:bodyPr/>
        <a:lstStyle/>
        <a:p>
          <a:pPr algn="ctr" rtl="0"/>
          <a:r>
            <a:rPr lang="es-ES" dirty="0" smtClean="0"/>
            <a:t>Volumen de control</a:t>
          </a:r>
          <a:endParaRPr lang="en-US" dirty="0"/>
        </a:p>
      </dgm:t>
    </dgm:pt>
    <dgm:pt modelId="{555348B3-760A-4561-A8DF-FAF9022A7518}" type="par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6C02EEC9-3CF2-4437-9EE2-4E57D44AAFF2}" type="sib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0016C172-D280-4672-A53A-D2F3E885E2CA}" type="pres">
      <dgm:prSet presAssocID="{7F3B2368-8821-4608-8A8E-9C59D60ED3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A171A-6B46-40A0-8E60-FD25CFB9822B}" type="pres">
      <dgm:prSet presAssocID="{9D7FC5BB-5EA0-4388-8D40-FC5423459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72EE4E-748A-4B07-963E-D3B0A9B6AD6C}" srcId="{7F3B2368-8821-4608-8A8E-9C59D60ED3AB}" destId="{9D7FC5BB-5EA0-4388-8D40-FC54234596E2}" srcOrd="0" destOrd="0" parTransId="{555348B3-760A-4561-A8DF-FAF9022A7518}" sibTransId="{6C02EEC9-3CF2-4437-9EE2-4E57D44AAFF2}"/>
    <dgm:cxn modelId="{1CB377C8-7374-4D02-BF5A-4CE599AC5682}" type="presOf" srcId="{9D7FC5BB-5EA0-4388-8D40-FC54234596E2}" destId="{203A171A-6B46-40A0-8E60-FD25CFB9822B}" srcOrd="0" destOrd="0" presId="urn:microsoft.com/office/officeart/2005/8/layout/vList2"/>
    <dgm:cxn modelId="{A4082F10-28C6-427A-9F7C-A6724AEF7929}" type="presOf" srcId="{7F3B2368-8821-4608-8A8E-9C59D60ED3AB}" destId="{0016C172-D280-4672-A53A-D2F3E885E2CA}" srcOrd="0" destOrd="0" presId="urn:microsoft.com/office/officeart/2005/8/layout/vList2"/>
    <dgm:cxn modelId="{D95B4F36-8E18-4CE1-90B5-BA9D6F0376B4}" type="presParOf" srcId="{0016C172-D280-4672-A53A-D2F3E885E2CA}" destId="{203A171A-6B46-40A0-8E60-FD25CFB982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917A4EAC-0AB7-457D-BB0D-4547D3D76647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258FC349-B4E7-4912-8893-2BC340156D63}">
      <dgm:prSet/>
      <dgm:spPr/>
      <dgm:t>
        <a:bodyPr/>
        <a:lstStyle/>
        <a:p>
          <a:pPr algn="ctr" rtl="0"/>
          <a:r>
            <a:rPr lang="es-ES" b="1" smtClean="0"/>
            <a:t>NACA 63A415</a:t>
          </a:r>
          <a:endParaRPr lang="en-US" b="1"/>
        </a:p>
      </dgm:t>
    </dgm:pt>
    <dgm:pt modelId="{F7AB84F8-AB47-4B88-BFEB-2CBBF45DB62C}" type="parTrans" cxnId="{69F163E3-0B03-4FC3-BC0C-5B4D52FECECA}">
      <dgm:prSet/>
      <dgm:spPr/>
      <dgm:t>
        <a:bodyPr/>
        <a:lstStyle/>
        <a:p>
          <a:endParaRPr lang="en-US"/>
        </a:p>
      </dgm:t>
    </dgm:pt>
    <dgm:pt modelId="{7477FA08-2287-4F66-BFCE-29B981F37260}" type="sibTrans" cxnId="{69F163E3-0B03-4FC3-BC0C-5B4D52FECECA}">
      <dgm:prSet/>
      <dgm:spPr/>
      <dgm:t>
        <a:bodyPr/>
        <a:lstStyle/>
        <a:p>
          <a:endParaRPr lang="en-US"/>
        </a:p>
      </dgm:t>
    </dgm:pt>
    <dgm:pt modelId="{FDBF787F-8792-40F4-AFCB-1A9726A5321B}" type="pres">
      <dgm:prSet presAssocID="{917A4EAC-0AB7-457D-BB0D-4547D3D766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00E9FA-19CB-4FE4-9C77-DF83C5602593}" type="pres">
      <dgm:prSet presAssocID="{258FC349-B4E7-4912-8893-2BC340156D63}" presName="parentText" presStyleLbl="node1" presStyleIdx="0" presStyleCnt="1" custLinFactNeighborX="48837" custLinFactNeighborY="-8908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3BF40F-90DE-4A54-9B73-D7192DC437E1}" type="presOf" srcId="{917A4EAC-0AB7-457D-BB0D-4547D3D76647}" destId="{FDBF787F-8792-40F4-AFCB-1A9726A5321B}" srcOrd="0" destOrd="0" presId="urn:microsoft.com/office/officeart/2005/8/layout/vList2"/>
    <dgm:cxn modelId="{AE2BEBE7-7D6B-411A-8778-4136919892F9}" type="presOf" srcId="{258FC349-B4E7-4912-8893-2BC340156D63}" destId="{3800E9FA-19CB-4FE4-9C77-DF83C5602593}" srcOrd="0" destOrd="0" presId="urn:microsoft.com/office/officeart/2005/8/layout/vList2"/>
    <dgm:cxn modelId="{69F163E3-0B03-4FC3-BC0C-5B4D52FECECA}" srcId="{917A4EAC-0AB7-457D-BB0D-4547D3D76647}" destId="{258FC349-B4E7-4912-8893-2BC340156D63}" srcOrd="0" destOrd="0" parTransId="{F7AB84F8-AB47-4B88-BFEB-2CBBF45DB62C}" sibTransId="{7477FA08-2287-4F66-BFCE-29B981F37260}"/>
    <dgm:cxn modelId="{59BE172F-87D9-4354-9D13-F54810EC8F05}" type="presParOf" srcId="{FDBF787F-8792-40F4-AFCB-1A9726A5321B}" destId="{3800E9FA-19CB-4FE4-9C77-DF83C560259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IV. Proceso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578013-86C6-472A-BE79-A91BC3DA5C1F}" type="presOf" srcId="{52190A32-1354-430C-9745-727E56A9BD0D}" destId="{FEA6D86E-68AB-4C41-9A86-4E052B081445}" srcOrd="0" destOrd="0" presId="urn:microsoft.com/office/officeart/2005/8/layout/vList2"/>
    <dgm:cxn modelId="{EB637A67-29CA-4070-87AC-F11929BFBD78}" type="presOf" srcId="{C41059E6-26B8-45AB-BC5D-F899D528ED36}" destId="{FC8EFF0C-6A13-4639-83FB-7933CDE9B59A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A07CF7B3-F8F6-45A0-84AA-7ECD386BC37A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7F3B2368-8821-4608-8A8E-9C59D60ED3AB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D7FC5BB-5EA0-4388-8D40-FC54234596E2}">
      <dgm:prSet/>
      <dgm:spPr/>
      <dgm:t>
        <a:bodyPr/>
        <a:lstStyle/>
        <a:p>
          <a:pPr algn="ctr" rtl="0"/>
          <a:r>
            <a:rPr lang="es-ES" dirty="0" smtClean="0"/>
            <a:t>Mallado del modelo </a:t>
          </a:r>
          <a:endParaRPr lang="en-US" dirty="0"/>
        </a:p>
      </dgm:t>
    </dgm:pt>
    <dgm:pt modelId="{555348B3-760A-4561-A8DF-FAF9022A7518}" type="par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6C02EEC9-3CF2-4437-9EE2-4E57D44AAFF2}" type="sib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0016C172-D280-4672-A53A-D2F3E885E2CA}" type="pres">
      <dgm:prSet presAssocID="{7F3B2368-8821-4608-8A8E-9C59D60ED3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A171A-6B46-40A0-8E60-FD25CFB9822B}" type="pres">
      <dgm:prSet presAssocID="{9D7FC5BB-5EA0-4388-8D40-FC5423459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E0BB04-BF5B-448B-BB7A-04930B4CED3E}" type="presOf" srcId="{7F3B2368-8821-4608-8A8E-9C59D60ED3AB}" destId="{0016C172-D280-4672-A53A-D2F3E885E2CA}" srcOrd="0" destOrd="0" presId="urn:microsoft.com/office/officeart/2005/8/layout/vList2"/>
    <dgm:cxn modelId="{8572EE4E-748A-4B07-963E-D3B0A9B6AD6C}" srcId="{7F3B2368-8821-4608-8A8E-9C59D60ED3AB}" destId="{9D7FC5BB-5EA0-4388-8D40-FC54234596E2}" srcOrd="0" destOrd="0" parTransId="{555348B3-760A-4561-A8DF-FAF9022A7518}" sibTransId="{6C02EEC9-3CF2-4437-9EE2-4E57D44AAFF2}"/>
    <dgm:cxn modelId="{5B1CF0AD-5C71-401D-8C9B-728AF90097CD}" type="presOf" srcId="{9D7FC5BB-5EA0-4388-8D40-FC54234596E2}" destId="{203A171A-6B46-40A0-8E60-FD25CFB9822B}" srcOrd="0" destOrd="0" presId="urn:microsoft.com/office/officeart/2005/8/layout/vList2"/>
    <dgm:cxn modelId="{4C1D4551-3DC7-4812-8079-209A52E7C92A}" type="presParOf" srcId="{0016C172-D280-4672-A53A-D2F3E885E2CA}" destId="{203A171A-6B46-40A0-8E60-FD25CFB982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917A4EAC-0AB7-457D-BB0D-4547D3D76647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258FC349-B4E7-4912-8893-2BC340156D63}">
      <dgm:prSet/>
      <dgm:spPr/>
      <dgm:t>
        <a:bodyPr/>
        <a:lstStyle/>
        <a:p>
          <a:pPr algn="ctr" rtl="0"/>
          <a:r>
            <a:rPr lang="es-ES" b="1" smtClean="0"/>
            <a:t>NACA 63A415</a:t>
          </a:r>
          <a:endParaRPr lang="en-US" b="1"/>
        </a:p>
      </dgm:t>
    </dgm:pt>
    <dgm:pt modelId="{F7AB84F8-AB47-4B88-BFEB-2CBBF45DB62C}" type="parTrans" cxnId="{69F163E3-0B03-4FC3-BC0C-5B4D52FECECA}">
      <dgm:prSet/>
      <dgm:spPr/>
      <dgm:t>
        <a:bodyPr/>
        <a:lstStyle/>
        <a:p>
          <a:endParaRPr lang="en-US"/>
        </a:p>
      </dgm:t>
    </dgm:pt>
    <dgm:pt modelId="{7477FA08-2287-4F66-BFCE-29B981F37260}" type="sibTrans" cxnId="{69F163E3-0B03-4FC3-BC0C-5B4D52FECECA}">
      <dgm:prSet/>
      <dgm:spPr/>
      <dgm:t>
        <a:bodyPr/>
        <a:lstStyle/>
        <a:p>
          <a:endParaRPr lang="en-US"/>
        </a:p>
      </dgm:t>
    </dgm:pt>
    <dgm:pt modelId="{FDBF787F-8792-40F4-AFCB-1A9726A5321B}" type="pres">
      <dgm:prSet presAssocID="{917A4EAC-0AB7-457D-BB0D-4547D3D766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00E9FA-19CB-4FE4-9C77-DF83C5602593}" type="pres">
      <dgm:prSet presAssocID="{258FC349-B4E7-4912-8893-2BC340156D63}" presName="parentText" presStyleLbl="node1" presStyleIdx="0" presStyleCnt="1" custLinFactNeighborX="48837" custLinFactNeighborY="-8908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D5FD8B-F588-4C48-8A80-E194DD3451EC}" type="presOf" srcId="{258FC349-B4E7-4912-8893-2BC340156D63}" destId="{3800E9FA-19CB-4FE4-9C77-DF83C5602593}" srcOrd="0" destOrd="0" presId="urn:microsoft.com/office/officeart/2005/8/layout/vList2"/>
    <dgm:cxn modelId="{AF31055A-269B-45EF-B0D0-DAA56EC46EA0}" type="presOf" srcId="{917A4EAC-0AB7-457D-BB0D-4547D3D76647}" destId="{FDBF787F-8792-40F4-AFCB-1A9726A5321B}" srcOrd="0" destOrd="0" presId="urn:microsoft.com/office/officeart/2005/8/layout/vList2"/>
    <dgm:cxn modelId="{69F163E3-0B03-4FC3-BC0C-5B4D52FECECA}" srcId="{917A4EAC-0AB7-457D-BB0D-4547D3D76647}" destId="{258FC349-B4E7-4912-8893-2BC340156D63}" srcOrd="0" destOrd="0" parTransId="{F7AB84F8-AB47-4B88-BFEB-2CBBF45DB62C}" sibTransId="{7477FA08-2287-4F66-BFCE-29B981F37260}"/>
    <dgm:cxn modelId="{BF7D95FC-4818-49DC-B9C6-BB0C520FC983}" type="presParOf" srcId="{FDBF787F-8792-40F4-AFCB-1A9726A5321B}" destId="{3800E9FA-19CB-4FE4-9C77-DF83C560259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IV. Proceso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8CD05478-F9FC-4420-829C-3FAFB7213F12}" type="presOf" srcId="{C41059E6-26B8-45AB-BC5D-F899D528ED36}" destId="{FC8EFF0C-6A13-4639-83FB-7933CDE9B59A}" srcOrd="0" destOrd="0" presId="urn:microsoft.com/office/officeart/2005/8/layout/vList2"/>
    <dgm:cxn modelId="{7183A97C-D807-4B17-8E0C-2C27E34076A1}" type="presOf" srcId="{52190A32-1354-430C-9745-727E56A9BD0D}" destId="{FEA6D86E-68AB-4C41-9A86-4E052B081445}" srcOrd="0" destOrd="0" presId="urn:microsoft.com/office/officeart/2005/8/layout/vList2"/>
    <dgm:cxn modelId="{0DCB2868-BD14-40BC-8917-79E00B8FAFDF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7F3B2368-8821-4608-8A8E-9C59D60ED3AB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D7FC5BB-5EA0-4388-8D40-FC54234596E2}">
      <dgm:prSet/>
      <dgm:spPr/>
      <dgm:t>
        <a:bodyPr/>
        <a:lstStyle/>
        <a:p>
          <a:pPr algn="ctr" rtl="0"/>
          <a:r>
            <a:rPr lang="es-ES" dirty="0" smtClean="0"/>
            <a:t>Hipótesis de cálculo</a:t>
          </a:r>
          <a:endParaRPr lang="en-US" dirty="0"/>
        </a:p>
      </dgm:t>
    </dgm:pt>
    <dgm:pt modelId="{555348B3-760A-4561-A8DF-FAF9022A7518}" type="par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6C02EEC9-3CF2-4437-9EE2-4E57D44AAFF2}" type="sib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0016C172-D280-4672-A53A-D2F3E885E2CA}" type="pres">
      <dgm:prSet presAssocID="{7F3B2368-8821-4608-8A8E-9C59D60ED3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A171A-6B46-40A0-8E60-FD25CFB9822B}" type="pres">
      <dgm:prSet presAssocID="{9D7FC5BB-5EA0-4388-8D40-FC5423459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8A18BC-FED4-4FFC-81AA-43E986215E00}" type="presOf" srcId="{7F3B2368-8821-4608-8A8E-9C59D60ED3AB}" destId="{0016C172-D280-4672-A53A-D2F3E885E2CA}" srcOrd="0" destOrd="0" presId="urn:microsoft.com/office/officeart/2005/8/layout/vList2"/>
    <dgm:cxn modelId="{8572EE4E-748A-4B07-963E-D3B0A9B6AD6C}" srcId="{7F3B2368-8821-4608-8A8E-9C59D60ED3AB}" destId="{9D7FC5BB-5EA0-4388-8D40-FC54234596E2}" srcOrd="0" destOrd="0" parTransId="{555348B3-760A-4561-A8DF-FAF9022A7518}" sibTransId="{6C02EEC9-3CF2-4437-9EE2-4E57D44AAFF2}"/>
    <dgm:cxn modelId="{F52FC8BD-DD50-4348-BCB4-2703282C6FF9}" type="presOf" srcId="{9D7FC5BB-5EA0-4388-8D40-FC54234596E2}" destId="{203A171A-6B46-40A0-8E60-FD25CFB9822B}" srcOrd="0" destOrd="0" presId="urn:microsoft.com/office/officeart/2005/8/layout/vList2"/>
    <dgm:cxn modelId="{18FF52B4-260D-4B12-8DCB-F0C8FF7497A8}" type="presParOf" srcId="{0016C172-D280-4672-A53A-D2F3E885E2CA}" destId="{203A171A-6B46-40A0-8E60-FD25CFB982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917A4EAC-0AB7-457D-BB0D-4547D3D76647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258FC349-B4E7-4912-8893-2BC340156D63}">
      <dgm:prSet/>
      <dgm:spPr/>
      <dgm:t>
        <a:bodyPr/>
        <a:lstStyle/>
        <a:p>
          <a:pPr algn="ctr" rtl="0"/>
          <a:r>
            <a:rPr lang="es-ES" b="1" smtClean="0"/>
            <a:t>NACA 63A415</a:t>
          </a:r>
          <a:endParaRPr lang="en-US" b="1"/>
        </a:p>
      </dgm:t>
    </dgm:pt>
    <dgm:pt modelId="{F7AB84F8-AB47-4B88-BFEB-2CBBF45DB62C}" type="parTrans" cxnId="{69F163E3-0B03-4FC3-BC0C-5B4D52FECECA}">
      <dgm:prSet/>
      <dgm:spPr/>
      <dgm:t>
        <a:bodyPr/>
        <a:lstStyle/>
        <a:p>
          <a:endParaRPr lang="en-US"/>
        </a:p>
      </dgm:t>
    </dgm:pt>
    <dgm:pt modelId="{7477FA08-2287-4F66-BFCE-29B981F37260}" type="sibTrans" cxnId="{69F163E3-0B03-4FC3-BC0C-5B4D52FECECA}">
      <dgm:prSet/>
      <dgm:spPr/>
      <dgm:t>
        <a:bodyPr/>
        <a:lstStyle/>
        <a:p>
          <a:endParaRPr lang="en-US"/>
        </a:p>
      </dgm:t>
    </dgm:pt>
    <dgm:pt modelId="{FDBF787F-8792-40F4-AFCB-1A9726A5321B}" type="pres">
      <dgm:prSet presAssocID="{917A4EAC-0AB7-457D-BB0D-4547D3D766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00E9FA-19CB-4FE4-9C77-DF83C5602593}" type="pres">
      <dgm:prSet presAssocID="{258FC349-B4E7-4912-8893-2BC340156D63}" presName="parentText" presStyleLbl="node1" presStyleIdx="0" presStyleCnt="1" custLinFactNeighborX="48837" custLinFactNeighborY="-8908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30D886-5026-4C7A-AE85-26CA8D77C4D5}" type="presOf" srcId="{917A4EAC-0AB7-457D-BB0D-4547D3D76647}" destId="{FDBF787F-8792-40F4-AFCB-1A9726A5321B}" srcOrd="0" destOrd="0" presId="urn:microsoft.com/office/officeart/2005/8/layout/vList2"/>
    <dgm:cxn modelId="{34D25567-1F5D-4C1F-B797-1C195CA3D1DE}" type="presOf" srcId="{258FC349-B4E7-4912-8893-2BC340156D63}" destId="{3800E9FA-19CB-4FE4-9C77-DF83C5602593}" srcOrd="0" destOrd="0" presId="urn:microsoft.com/office/officeart/2005/8/layout/vList2"/>
    <dgm:cxn modelId="{69F163E3-0B03-4FC3-BC0C-5B4D52FECECA}" srcId="{917A4EAC-0AB7-457D-BB0D-4547D3D76647}" destId="{258FC349-B4E7-4912-8893-2BC340156D63}" srcOrd="0" destOrd="0" parTransId="{F7AB84F8-AB47-4B88-BFEB-2CBBF45DB62C}" sibTransId="{7477FA08-2287-4F66-BFCE-29B981F37260}"/>
    <dgm:cxn modelId="{2A2EB7D3-4114-4697-B614-C3F5F2107FD4}" type="presParOf" srcId="{FDBF787F-8792-40F4-AFCB-1A9726A5321B}" destId="{3800E9FA-19CB-4FE4-9C77-DF83C560259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C7F0BCD0-6725-45E0-A34C-3ED15E2EF66E}" type="doc">
      <dgm:prSet loTypeId="urn:microsoft.com/office/officeart/2005/8/layout/hList1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508EAB0-45ED-4EF8-871C-F5B27E3CA8C0}">
      <dgm:prSet/>
      <dgm:spPr/>
      <dgm:t>
        <a:bodyPr/>
        <a:lstStyle/>
        <a:p>
          <a:pPr rtl="0"/>
          <a:r>
            <a:rPr lang="es-ES" b="1" dirty="0" smtClean="0"/>
            <a:t>Método de resolución</a:t>
          </a:r>
          <a:endParaRPr lang="en-US" b="1" dirty="0"/>
        </a:p>
      </dgm:t>
    </dgm:pt>
    <dgm:pt modelId="{C89C312F-52E1-4F89-8158-F0DE1F6E2B15}" type="parTrans" cxnId="{379C7FA8-77D5-4A12-9AFE-9B3A961ED2EE}">
      <dgm:prSet/>
      <dgm:spPr/>
      <dgm:t>
        <a:bodyPr/>
        <a:lstStyle/>
        <a:p>
          <a:endParaRPr lang="en-US"/>
        </a:p>
      </dgm:t>
    </dgm:pt>
    <dgm:pt modelId="{F773C7BC-2A19-4168-B888-AF874BD20AEC}" type="sibTrans" cxnId="{379C7FA8-77D5-4A12-9AFE-9B3A961ED2EE}">
      <dgm:prSet/>
      <dgm:spPr/>
      <dgm:t>
        <a:bodyPr/>
        <a:lstStyle/>
        <a:p>
          <a:endParaRPr lang="en-US"/>
        </a:p>
      </dgm:t>
    </dgm:pt>
    <dgm:pt modelId="{73AA092F-3F66-4A89-87D1-6C154AC9A458}">
      <dgm:prSet/>
      <dgm:spPr/>
      <dgm:t>
        <a:bodyPr/>
        <a:lstStyle/>
        <a:p>
          <a:pPr rtl="0"/>
          <a:r>
            <a:rPr lang="es-ES" b="1" dirty="0" smtClean="0"/>
            <a:t>Modelo</a:t>
          </a:r>
          <a:endParaRPr lang="en-US" b="1" dirty="0"/>
        </a:p>
      </dgm:t>
    </dgm:pt>
    <dgm:pt modelId="{7D7168E9-FD2C-4BFE-8FB8-B2F9E1B16DB1}" type="parTrans" cxnId="{9F66C018-F3DC-4D85-8FBF-E75847128EB6}">
      <dgm:prSet/>
      <dgm:spPr/>
      <dgm:t>
        <a:bodyPr/>
        <a:lstStyle/>
        <a:p>
          <a:endParaRPr lang="en-US"/>
        </a:p>
      </dgm:t>
    </dgm:pt>
    <dgm:pt modelId="{DFF1D3E4-72B4-43E8-AF43-8FA5289E3AEA}" type="sibTrans" cxnId="{9F66C018-F3DC-4D85-8FBF-E75847128EB6}">
      <dgm:prSet/>
      <dgm:spPr/>
      <dgm:t>
        <a:bodyPr/>
        <a:lstStyle/>
        <a:p>
          <a:endParaRPr lang="en-US"/>
        </a:p>
      </dgm:t>
    </dgm:pt>
    <dgm:pt modelId="{4881531C-4A7F-43EF-9C7B-0E6753CEC82F}">
      <dgm:prSet/>
      <dgm:spPr/>
      <dgm:t>
        <a:bodyPr/>
        <a:lstStyle/>
        <a:p>
          <a:pPr rtl="0"/>
          <a:r>
            <a:rPr lang="es-ES" b="1" dirty="0" smtClean="0"/>
            <a:t>Material</a:t>
          </a:r>
          <a:endParaRPr lang="en-US" b="1" dirty="0"/>
        </a:p>
      </dgm:t>
    </dgm:pt>
    <dgm:pt modelId="{40003E56-4AA5-4546-8AA6-DB3331FB3CF6}" type="parTrans" cxnId="{64D1DC4D-393B-4539-9EB6-C412F84664AD}">
      <dgm:prSet/>
      <dgm:spPr/>
      <dgm:t>
        <a:bodyPr/>
        <a:lstStyle/>
        <a:p>
          <a:endParaRPr lang="en-US"/>
        </a:p>
      </dgm:t>
    </dgm:pt>
    <dgm:pt modelId="{34A89D52-E282-4EBB-B8B9-439DA2D09CE4}" type="sibTrans" cxnId="{64D1DC4D-393B-4539-9EB6-C412F84664AD}">
      <dgm:prSet/>
      <dgm:spPr/>
      <dgm:t>
        <a:bodyPr/>
        <a:lstStyle/>
        <a:p>
          <a:endParaRPr lang="en-US"/>
        </a:p>
      </dgm:t>
    </dgm:pt>
    <dgm:pt modelId="{2793CF57-247C-4EC6-ACCB-B515630FA228}">
      <dgm:prSet/>
      <dgm:spPr/>
      <dgm:t>
        <a:bodyPr/>
        <a:lstStyle/>
        <a:p>
          <a:r>
            <a:rPr lang="es-ES" dirty="0" smtClean="0"/>
            <a:t>Basado en la presión.</a:t>
          </a:r>
          <a:endParaRPr lang="en-US" dirty="0"/>
        </a:p>
      </dgm:t>
    </dgm:pt>
    <dgm:pt modelId="{85516DB1-9E67-4F63-83FA-2C1445102984}" type="parTrans" cxnId="{EA1BE8D4-CEB9-46C1-9CA4-1347F101638E}">
      <dgm:prSet/>
      <dgm:spPr/>
      <dgm:t>
        <a:bodyPr/>
        <a:lstStyle/>
        <a:p>
          <a:endParaRPr lang="en-US"/>
        </a:p>
      </dgm:t>
    </dgm:pt>
    <dgm:pt modelId="{701862CA-774A-4E32-A364-494541C60B26}" type="sibTrans" cxnId="{EA1BE8D4-CEB9-46C1-9CA4-1347F101638E}">
      <dgm:prSet/>
      <dgm:spPr/>
      <dgm:t>
        <a:bodyPr/>
        <a:lstStyle/>
        <a:p>
          <a:endParaRPr lang="en-US"/>
        </a:p>
      </dgm:t>
    </dgm:pt>
    <dgm:pt modelId="{543F68A3-9104-4A94-ACE8-67B2797E5B77}">
      <dgm:prSet/>
      <dgm:spPr/>
      <dgm:t>
        <a:bodyPr/>
        <a:lstStyle/>
        <a:p>
          <a:r>
            <a:rPr lang="es-ES" dirty="0" smtClean="0"/>
            <a:t>Referencia de velocidad absoluta.</a:t>
          </a:r>
          <a:endParaRPr lang="en-US" dirty="0"/>
        </a:p>
      </dgm:t>
    </dgm:pt>
    <dgm:pt modelId="{76F1FE6F-702B-4ECC-9AFC-44041205D13B}" type="parTrans" cxnId="{C438D478-FC0E-48F7-8AAC-FF4C12EBF953}">
      <dgm:prSet/>
      <dgm:spPr/>
      <dgm:t>
        <a:bodyPr/>
        <a:lstStyle/>
        <a:p>
          <a:endParaRPr lang="en-US"/>
        </a:p>
      </dgm:t>
    </dgm:pt>
    <dgm:pt modelId="{4073687F-7964-4F83-81FB-ECEED834D923}" type="sibTrans" cxnId="{C438D478-FC0E-48F7-8AAC-FF4C12EBF953}">
      <dgm:prSet/>
      <dgm:spPr/>
      <dgm:t>
        <a:bodyPr/>
        <a:lstStyle/>
        <a:p>
          <a:endParaRPr lang="en-US"/>
        </a:p>
      </dgm:t>
    </dgm:pt>
    <dgm:pt modelId="{48E713FB-1AC1-48F6-80A4-6B7C5A99CF12}">
      <dgm:prSet/>
      <dgm:spPr/>
      <dgm:t>
        <a:bodyPr/>
        <a:lstStyle/>
        <a:p>
          <a:endParaRPr lang="en-US" dirty="0"/>
        </a:p>
      </dgm:t>
    </dgm:pt>
    <dgm:pt modelId="{8A8E3D9E-6930-4116-B67E-9B1870B599D7}" type="parTrans" cxnId="{CC7CC40C-C49C-4F00-A4DF-794CD3A7C5A5}">
      <dgm:prSet/>
      <dgm:spPr/>
      <dgm:t>
        <a:bodyPr/>
        <a:lstStyle/>
        <a:p>
          <a:endParaRPr lang="en-US"/>
        </a:p>
      </dgm:t>
    </dgm:pt>
    <dgm:pt modelId="{92ADB3E3-EC07-4CF1-8187-A94535332806}" type="sibTrans" cxnId="{CC7CC40C-C49C-4F00-A4DF-794CD3A7C5A5}">
      <dgm:prSet/>
      <dgm:spPr/>
      <dgm:t>
        <a:bodyPr/>
        <a:lstStyle/>
        <a:p>
          <a:endParaRPr lang="en-US"/>
        </a:p>
      </dgm:t>
    </dgm:pt>
    <dgm:pt modelId="{3C2807D3-496F-4514-B5DB-A28918D4AE69}">
      <dgm:prSet/>
      <dgm:spPr/>
      <dgm:t>
        <a:bodyPr/>
        <a:lstStyle/>
        <a:p>
          <a:r>
            <a:rPr lang="es-ES" dirty="0" smtClean="0"/>
            <a:t>Tiempo constante.</a:t>
          </a:r>
          <a:endParaRPr lang="en-US" dirty="0"/>
        </a:p>
      </dgm:t>
    </dgm:pt>
    <dgm:pt modelId="{20FF1445-A4AE-4BE5-910B-806DE8B775FD}" type="parTrans" cxnId="{55F11D03-AD8B-4AD8-8F75-107FB891A4C1}">
      <dgm:prSet/>
      <dgm:spPr/>
      <dgm:t>
        <a:bodyPr/>
        <a:lstStyle/>
        <a:p>
          <a:endParaRPr lang="en-US"/>
        </a:p>
      </dgm:t>
    </dgm:pt>
    <dgm:pt modelId="{7C181868-1AA7-4F45-84EA-14A1D0B48E4B}" type="sibTrans" cxnId="{55F11D03-AD8B-4AD8-8F75-107FB891A4C1}">
      <dgm:prSet/>
      <dgm:spPr/>
      <dgm:t>
        <a:bodyPr/>
        <a:lstStyle/>
        <a:p>
          <a:endParaRPr lang="en-US"/>
        </a:p>
      </dgm:t>
    </dgm:pt>
    <dgm:pt modelId="{10A83EB0-DF21-43B0-86FE-815C1F80882C}">
      <dgm:prSet/>
      <dgm:spPr/>
      <dgm:t>
        <a:bodyPr/>
        <a:lstStyle/>
        <a:p>
          <a:r>
            <a:rPr lang="es-ES" dirty="0" smtClean="0"/>
            <a:t>Modelo 2D plano</a:t>
          </a:r>
          <a:endParaRPr lang="en-US" dirty="0"/>
        </a:p>
      </dgm:t>
    </dgm:pt>
    <dgm:pt modelId="{2C584DF3-81DD-46FF-A5B1-D3FCEB825C50}" type="parTrans" cxnId="{98336B9A-25D7-41A1-9146-BA660503A841}">
      <dgm:prSet/>
      <dgm:spPr/>
      <dgm:t>
        <a:bodyPr/>
        <a:lstStyle/>
        <a:p>
          <a:endParaRPr lang="en-US"/>
        </a:p>
      </dgm:t>
    </dgm:pt>
    <dgm:pt modelId="{35201586-02B9-455D-9C72-8AA1CF83E6A3}" type="sibTrans" cxnId="{98336B9A-25D7-41A1-9146-BA660503A841}">
      <dgm:prSet/>
      <dgm:spPr/>
      <dgm:t>
        <a:bodyPr/>
        <a:lstStyle/>
        <a:p>
          <a:endParaRPr lang="en-US"/>
        </a:p>
      </dgm:t>
    </dgm:pt>
    <dgm:pt modelId="{E2BE50AB-B3BA-4362-A672-EEAAC535B6FE}">
      <dgm:prSet/>
      <dgm:spPr/>
      <dgm:t>
        <a:bodyPr/>
        <a:lstStyle/>
        <a:p>
          <a:r>
            <a:rPr lang="es-ES" dirty="0" smtClean="0"/>
            <a:t>Viscoso</a:t>
          </a:r>
          <a:endParaRPr lang="en-US" dirty="0"/>
        </a:p>
      </dgm:t>
    </dgm:pt>
    <dgm:pt modelId="{15B8068C-CEA9-472D-B160-F42CF41B707A}" type="parTrans" cxnId="{85B30F41-A23C-404A-9F62-79386CEF18A9}">
      <dgm:prSet/>
      <dgm:spPr/>
      <dgm:t>
        <a:bodyPr/>
        <a:lstStyle/>
        <a:p>
          <a:endParaRPr lang="en-US"/>
        </a:p>
      </dgm:t>
    </dgm:pt>
    <dgm:pt modelId="{079EBBE1-6672-4C7A-8AA5-0396AD78B2BD}" type="sibTrans" cxnId="{85B30F41-A23C-404A-9F62-79386CEF18A9}">
      <dgm:prSet/>
      <dgm:spPr/>
      <dgm:t>
        <a:bodyPr/>
        <a:lstStyle/>
        <a:p>
          <a:endParaRPr lang="en-US"/>
        </a:p>
      </dgm:t>
    </dgm:pt>
    <dgm:pt modelId="{9904BA21-10AA-4982-9A6D-098414D53DD1}">
      <dgm:prSet/>
      <dgm:spPr/>
      <dgm:t>
        <a:bodyPr/>
        <a:lstStyle/>
        <a:p>
          <a:r>
            <a:rPr lang="es-ES" dirty="0" smtClean="0"/>
            <a:t>K-épsilon (2 </a:t>
          </a:r>
          <a:r>
            <a:rPr lang="es-ES" dirty="0" err="1" smtClean="0"/>
            <a:t>ecs</a:t>
          </a:r>
          <a:r>
            <a:rPr lang="es-ES" dirty="0" smtClean="0"/>
            <a:t>)</a:t>
          </a:r>
          <a:endParaRPr lang="en-US" dirty="0"/>
        </a:p>
      </dgm:t>
    </dgm:pt>
    <dgm:pt modelId="{D0035B78-F067-4AD2-90C9-2C182EC97926}" type="parTrans" cxnId="{259F53E5-DEF9-4E48-9980-E0CB4B4C1C5C}">
      <dgm:prSet/>
      <dgm:spPr/>
      <dgm:t>
        <a:bodyPr/>
        <a:lstStyle/>
        <a:p>
          <a:endParaRPr lang="en-US"/>
        </a:p>
      </dgm:t>
    </dgm:pt>
    <dgm:pt modelId="{9B576614-6B9D-443F-9B33-4F8016B7A439}" type="sibTrans" cxnId="{259F53E5-DEF9-4E48-9980-E0CB4B4C1C5C}">
      <dgm:prSet/>
      <dgm:spPr/>
      <dgm:t>
        <a:bodyPr/>
        <a:lstStyle/>
        <a:p>
          <a:endParaRPr lang="en-US"/>
        </a:p>
      </dgm:t>
    </dgm:pt>
    <dgm:pt modelId="{1906991C-6FE1-4C1B-B10C-B5F992C169A4}">
      <dgm:prSet/>
      <dgm:spPr/>
      <dgm:t>
        <a:bodyPr/>
        <a:lstStyle/>
        <a:p>
          <a:r>
            <a:rPr lang="es-ES" dirty="0" smtClean="0"/>
            <a:t>Realizable</a:t>
          </a:r>
          <a:endParaRPr lang="en-US" dirty="0"/>
        </a:p>
      </dgm:t>
    </dgm:pt>
    <dgm:pt modelId="{F43DEDC7-D902-41A0-9C80-4A3ABF6DB84D}" type="parTrans" cxnId="{8636F926-D53A-41E9-B3DF-A8FCF7268791}">
      <dgm:prSet/>
      <dgm:spPr/>
      <dgm:t>
        <a:bodyPr/>
        <a:lstStyle/>
        <a:p>
          <a:endParaRPr lang="en-US"/>
        </a:p>
      </dgm:t>
    </dgm:pt>
    <dgm:pt modelId="{82AC0C1A-A5DB-45F7-BD00-6CB88B0C27D1}" type="sibTrans" cxnId="{8636F926-D53A-41E9-B3DF-A8FCF7268791}">
      <dgm:prSet/>
      <dgm:spPr/>
      <dgm:t>
        <a:bodyPr/>
        <a:lstStyle/>
        <a:p>
          <a:endParaRPr lang="en-US"/>
        </a:p>
      </dgm:t>
    </dgm:pt>
    <dgm:pt modelId="{49BADD73-D43E-417A-813E-0771B28F7A14}">
      <dgm:prSet/>
      <dgm:spPr/>
      <dgm:t>
        <a:bodyPr/>
        <a:lstStyle/>
        <a:p>
          <a:r>
            <a:rPr lang="es-ES" dirty="0" smtClean="0"/>
            <a:t>Mejora en el tratamiento de las condiciones de pared.</a:t>
          </a:r>
          <a:endParaRPr lang="en-US" dirty="0"/>
        </a:p>
      </dgm:t>
    </dgm:pt>
    <dgm:pt modelId="{191D7D05-4392-484D-9386-E381A2AF4764}" type="parTrans" cxnId="{928574F5-41DC-4338-83B6-86EC1DDFABE0}">
      <dgm:prSet/>
      <dgm:spPr/>
      <dgm:t>
        <a:bodyPr/>
        <a:lstStyle/>
        <a:p>
          <a:endParaRPr lang="en-US"/>
        </a:p>
      </dgm:t>
    </dgm:pt>
    <dgm:pt modelId="{7A2E234E-A6EE-41A5-B9E1-15C882C7C4B5}" type="sibTrans" cxnId="{928574F5-41DC-4338-83B6-86EC1DDFABE0}">
      <dgm:prSet/>
      <dgm:spPr/>
      <dgm:t>
        <a:bodyPr/>
        <a:lstStyle/>
        <a:p>
          <a:endParaRPr lang="en-US"/>
        </a:p>
      </dgm:t>
    </dgm:pt>
    <dgm:pt modelId="{1A950D8B-6030-4904-BB70-D97441253AEB}">
      <dgm:prSet/>
      <dgm:spPr/>
      <dgm:t>
        <a:bodyPr/>
        <a:lstStyle/>
        <a:p>
          <a:r>
            <a:rPr lang="es-ES" dirty="0" smtClean="0"/>
            <a:t>Fluido: Aire</a:t>
          </a:r>
          <a:endParaRPr lang="en-US" dirty="0"/>
        </a:p>
      </dgm:t>
    </dgm:pt>
    <dgm:pt modelId="{91794EDC-F74E-4336-A8C9-C8B32AAF8509}" type="parTrans" cxnId="{D59CD4F6-B650-44F0-9E53-5204A016ED67}">
      <dgm:prSet/>
      <dgm:spPr/>
      <dgm:t>
        <a:bodyPr/>
        <a:lstStyle/>
        <a:p>
          <a:endParaRPr lang="en-US"/>
        </a:p>
      </dgm:t>
    </dgm:pt>
    <dgm:pt modelId="{2294F20D-13B1-497B-BBB0-18249804640D}" type="sibTrans" cxnId="{D59CD4F6-B650-44F0-9E53-5204A016ED67}">
      <dgm:prSet/>
      <dgm:spPr/>
      <dgm:t>
        <a:bodyPr/>
        <a:lstStyle/>
        <a:p>
          <a:endParaRPr lang="en-US"/>
        </a:p>
      </dgm:t>
    </dgm:pt>
    <dgm:pt modelId="{62DB4C74-CE7E-4043-B90C-4AFBF9CB54BE}">
      <dgm:prSet/>
      <dgm:spPr/>
      <dgm:t>
        <a:bodyPr/>
        <a:lstStyle/>
        <a:p>
          <a:r>
            <a:rPr lang="es-ES" dirty="0" smtClean="0"/>
            <a:t>Densidad constante.</a:t>
          </a:r>
          <a:endParaRPr lang="en-US" dirty="0"/>
        </a:p>
      </dgm:t>
    </dgm:pt>
    <dgm:pt modelId="{306FD2F8-CD9D-4CFA-B39C-7AE50713D98D}" type="parTrans" cxnId="{718BAEBD-8C1A-4F21-96B5-3263C370E33A}">
      <dgm:prSet/>
      <dgm:spPr/>
      <dgm:t>
        <a:bodyPr/>
        <a:lstStyle/>
        <a:p>
          <a:endParaRPr lang="en-US"/>
        </a:p>
      </dgm:t>
    </dgm:pt>
    <dgm:pt modelId="{81727B99-BA6E-4D0C-9C4F-A409F5AD74F1}" type="sibTrans" cxnId="{718BAEBD-8C1A-4F21-96B5-3263C370E33A}">
      <dgm:prSet/>
      <dgm:spPr/>
      <dgm:t>
        <a:bodyPr/>
        <a:lstStyle/>
        <a:p>
          <a:endParaRPr lang="en-US"/>
        </a:p>
      </dgm:t>
    </dgm:pt>
    <dgm:pt modelId="{14F33990-C716-4F7C-9FC7-BCAF584308A1}">
      <dgm:prSet/>
      <dgm:spPr/>
      <dgm:t>
        <a:bodyPr/>
        <a:lstStyle/>
        <a:p>
          <a:r>
            <a:rPr lang="es-ES" dirty="0" smtClean="0"/>
            <a:t>Viscosidad constante.</a:t>
          </a:r>
          <a:endParaRPr lang="en-US" dirty="0"/>
        </a:p>
      </dgm:t>
    </dgm:pt>
    <dgm:pt modelId="{D9352189-91CD-4006-96B9-FE95C4679A30}" type="parTrans" cxnId="{71A3E666-CB72-40B9-BC27-AFC70E987256}">
      <dgm:prSet/>
      <dgm:spPr/>
      <dgm:t>
        <a:bodyPr/>
        <a:lstStyle/>
        <a:p>
          <a:endParaRPr lang="en-US"/>
        </a:p>
      </dgm:t>
    </dgm:pt>
    <dgm:pt modelId="{1F3E03D6-F4E0-4D86-8578-15284A6FE250}" type="sibTrans" cxnId="{71A3E666-CB72-40B9-BC27-AFC70E987256}">
      <dgm:prSet/>
      <dgm:spPr/>
      <dgm:t>
        <a:bodyPr/>
        <a:lstStyle/>
        <a:p>
          <a:endParaRPr lang="en-US"/>
        </a:p>
      </dgm:t>
    </dgm:pt>
    <dgm:pt modelId="{B030E227-7D35-45A6-9DF4-B508F33A2A3D}">
      <dgm:prSet/>
      <dgm:spPr/>
      <dgm:t>
        <a:bodyPr/>
        <a:lstStyle/>
        <a:p>
          <a:r>
            <a:rPr lang="es-ES" dirty="0" smtClean="0"/>
            <a:t>Relativas al nivel del mar.</a:t>
          </a:r>
          <a:endParaRPr lang="en-US" dirty="0"/>
        </a:p>
      </dgm:t>
    </dgm:pt>
    <dgm:pt modelId="{FD3B2F15-FDDA-47AD-83EE-53D6D12D6C0D}" type="parTrans" cxnId="{97103E08-E2AE-498D-888C-86DDBE8092C6}">
      <dgm:prSet/>
      <dgm:spPr/>
      <dgm:t>
        <a:bodyPr/>
        <a:lstStyle/>
        <a:p>
          <a:endParaRPr lang="en-US"/>
        </a:p>
      </dgm:t>
    </dgm:pt>
    <dgm:pt modelId="{225100CD-AFB2-4BA6-85C1-4A594E24A09E}" type="sibTrans" cxnId="{97103E08-E2AE-498D-888C-86DDBE8092C6}">
      <dgm:prSet/>
      <dgm:spPr/>
      <dgm:t>
        <a:bodyPr/>
        <a:lstStyle/>
        <a:p>
          <a:endParaRPr lang="en-US"/>
        </a:p>
      </dgm:t>
    </dgm:pt>
    <dgm:pt modelId="{DB205025-4B71-4463-8185-D991BF8518C7}" type="pres">
      <dgm:prSet presAssocID="{C7F0BCD0-6725-45E0-A34C-3ED15E2EF66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AE5924-D6C9-4DF5-8F51-6D5B088F2D6F}" type="pres">
      <dgm:prSet presAssocID="{5508EAB0-45ED-4EF8-871C-F5B27E3CA8C0}" presName="composite" presStyleCnt="0"/>
      <dgm:spPr/>
    </dgm:pt>
    <dgm:pt modelId="{7A14D4D5-64FC-4E60-9D25-03F4E5F43C42}" type="pres">
      <dgm:prSet presAssocID="{5508EAB0-45ED-4EF8-871C-F5B27E3CA8C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62E802-E93D-4A3A-83DD-CCB2073546AB}" type="pres">
      <dgm:prSet presAssocID="{5508EAB0-45ED-4EF8-871C-F5B27E3CA8C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C7DE4A-E45B-45E0-A1E3-AC5DFEB93E15}" type="pres">
      <dgm:prSet presAssocID="{F773C7BC-2A19-4168-B888-AF874BD20AEC}" presName="space" presStyleCnt="0"/>
      <dgm:spPr/>
    </dgm:pt>
    <dgm:pt modelId="{9A61EAF5-65F8-4EE9-BA1C-E668B48414C3}" type="pres">
      <dgm:prSet presAssocID="{73AA092F-3F66-4A89-87D1-6C154AC9A458}" presName="composite" presStyleCnt="0"/>
      <dgm:spPr/>
    </dgm:pt>
    <dgm:pt modelId="{25880666-B3E4-4ABB-B05E-146FDE73855D}" type="pres">
      <dgm:prSet presAssocID="{73AA092F-3F66-4A89-87D1-6C154AC9A45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690903-2797-4E0B-9DBB-7BAA36299C82}" type="pres">
      <dgm:prSet presAssocID="{73AA092F-3F66-4A89-87D1-6C154AC9A45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6E4E7E-A17C-43CF-8E25-1CF5B3D5ED1B}" type="pres">
      <dgm:prSet presAssocID="{DFF1D3E4-72B4-43E8-AF43-8FA5289E3AEA}" presName="space" presStyleCnt="0"/>
      <dgm:spPr/>
    </dgm:pt>
    <dgm:pt modelId="{7DDD120E-C156-432A-B6D7-A83CC6EB16FA}" type="pres">
      <dgm:prSet presAssocID="{4881531C-4A7F-43EF-9C7B-0E6753CEC82F}" presName="composite" presStyleCnt="0"/>
      <dgm:spPr/>
    </dgm:pt>
    <dgm:pt modelId="{9E9FE1D8-E393-47A8-9DC5-8292D0FE8D16}" type="pres">
      <dgm:prSet presAssocID="{4881531C-4A7F-43EF-9C7B-0E6753CEC82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850BF4-8F4D-4479-B52A-DA3B3B63A356}" type="pres">
      <dgm:prSet presAssocID="{4881531C-4A7F-43EF-9C7B-0E6753CEC82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A987D0-E9D1-40A3-8764-BB16312432B5}" type="presOf" srcId="{4881531C-4A7F-43EF-9C7B-0E6753CEC82F}" destId="{9E9FE1D8-E393-47A8-9DC5-8292D0FE8D16}" srcOrd="0" destOrd="0" presId="urn:microsoft.com/office/officeart/2005/8/layout/hList1"/>
    <dgm:cxn modelId="{E13E4EF2-2C4F-483C-B12E-7AEF35505F8D}" type="presOf" srcId="{3C2807D3-496F-4514-B5DB-A28918D4AE69}" destId="{7262E802-E93D-4A3A-83DD-CCB2073546AB}" srcOrd="0" destOrd="2" presId="urn:microsoft.com/office/officeart/2005/8/layout/hList1"/>
    <dgm:cxn modelId="{8636F926-D53A-41E9-B3DF-A8FCF7268791}" srcId="{73AA092F-3F66-4A89-87D1-6C154AC9A458}" destId="{1906991C-6FE1-4C1B-B10C-B5F992C169A4}" srcOrd="2" destOrd="0" parTransId="{F43DEDC7-D902-41A0-9C80-4A3ABF6DB84D}" sibTransId="{82AC0C1A-A5DB-45F7-BD00-6CB88B0C27D1}"/>
    <dgm:cxn modelId="{5C67B593-940E-4D7D-812E-E3194172210B}" type="presOf" srcId="{62DB4C74-CE7E-4043-B90C-4AFBF9CB54BE}" destId="{07850BF4-8F4D-4479-B52A-DA3B3B63A356}" srcOrd="0" destOrd="1" presId="urn:microsoft.com/office/officeart/2005/8/layout/hList1"/>
    <dgm:cxn modelId="{D7731929-E013-4690-B3A0-CBE6728CA234}" type="presOf" srcId="{9904BA21-10AA-4982-9A6D-098414D53DD1}" destId="{BF690903-2797-4E0B-9DBB-7BAA36299C82}" srcOrd="0" destOrd="1" presId="urn:microsoft.com/office/officeart/2005/8/layout/hList1"/>
    <dgm:cxn modelId="{85B30F41-A23C-404A-9F62-79386CEF18A9}" srcId="{73AA092F-3F66-4A89-87D1-6C154AC9A458}" destId="{E2BE50AB-B3BA-4362-A672-EEAAC535B6FE}" srcOrd="0" destOrd="0" parTransId="{15B8068C-CEA9-472D-B160-F42CF41B707A}" sibTransId="{079EBBE1-6672-4C7A-8AA5-0396AD78B2BD}"/>
    <dgm:cxn modelId="{718BAEBD-8C1A-4F21-96B5-3263C370E33A}" srcId="{4881531C-4A7F-43EF-9C7B-0E6753CEC82F}" destId="{62DB4C74-CE7E-4043-B90C-4AFBF9CB54BE}" srcOrd="1" destOrd="0" parTransId="{306FD2F8-CD9D-4CFA-B39C-7AE50713D98D}" sibTransId="{81727B99-BA6E-4D0C-9C4F-A409F5AD74F1}"/>
    <dgm:cxn modelId="{55F11D03-AD8B-4AD8-8F75-107FB891A4C1}" srcId="{5508EAB0-45ED-4EF8-871C-F5B27E3CA8C0}" destId="{3C2807D3-496F-4514-B5DB-A28918D4AE69}" srcOrd="2" destOrd="0" parTransId="{20FF1445-A4AE-4BE5-910B-806DE8B775FD}" sibTransId="{7C181868-1AA7-4F45-84EA-14A1D0B48E4B}"/>
    <dgm:cxn modelId="{98336B9A-25D7-41A1-9146-BA660503A841}" srcId="{5508EAB0-45ED-4EF8-871C-F5B27E3CA8C0}" destId="{10A83EB0-DF21-43B0-86FE-815C1F80882C}" srcOrd="3" destOrd="0" parTransId="{2C584DF3-81DD-46FF-A5B1-D3FCEB825C50}" sibTransId="{35201586-02B9-455D-9C72-8AA1CF83E6A3}"/>
    <dgm:cxn modelId="{8DAE9450-94F5-46E3-A0BA-DBD3A05E05C1}" type="presOf" srcId="{543F68A3-9104-4A94-ACE8-67B2797E5B77}" destId="{7262E802-E93D-4A3A-83DD-CCB2073546AB}" srcOrd="0" destOrd="1" presId="urn:microsoft.com/office/officeart/2005/8/layout/hList1"/>
    <dgm:cxn modelId="{0426A451-C0D7-4A1D-B1CA-6E8C00EE891E}" type="presOf" srcId="{73AA092F-3F66-4A89-87D1-6C154AC9A458}" destId="{25880666-B3E4-4ABB-B05E-146FDE73855D}" srcOrd="0" destOrd="0" presId="urn:microsoft.com/office/officeart/2005/8/layout/hList1"/>
    <dgm:cxn modelId="{F373124E-9982-4C22-A636-2EFB63A77774}" type="presOf" srcId="{B030E227-7D35-45A6-9DF4-B508F33A2A3D}" destId="{07850BF4-8F4D-4479-B52A-DA3B3B63A356}" srcOrd="0" destOrd="3" presId="urn:microsoft.com/office/officeart/2005/8/layout/hList1"/>
    <dgm:cxn modelId="{259F53E5-DEF9-4E48-9980-E0CB4B4C1C5C}" srcId="{73AA092F-3F66-4A89-87D1-6C154AC9A458}" destId="{9904BA21-10AA-4982-9A6D-098414D53DD1}" srcOrd="1" destOrd="0" parTransId="{D0035B78-F067-4AD2-90C9-2C182EC97926}" sibTransId="{9B576614-6B9D-443F-9B33-4F8016B7A439}"/>
    <dgm:cxn modelId="{D59CD4F6-B650-44F0-9E53-5204A016ED67}" srcId="{4881531C-4A7F-43EF-9C7B-0E6753CEC82F}" destId="{1A950D8B-6030-4904-BB70-D97441253AEB}" srcOrd="0" destOrd="0" parTransId="{91794EDC-F74E-4336-A8C9-C8B32AAF8509}" sibTransId="{2294F20D-13B1-497B-BBB0-18249804640D}"/>
    <dgm:cxn modelId="{03C8488B-6625-4B11-88FE-C7AF7475E27B}" type="presOf" srcId="{49BADD73-D43E-417A-813E-0771B28F7A14}" destId="{BF690903-2797-4E0B-9DBB-7BAA36299C82}" srcOrd="0" destOrd="3" presId="urn:microsoft.com/office/officeart/2005/8/layout/hList1"/>
    <dgm:cxn modelId="{3834FB25-7B01-4B96-8208-94F85513E8F7}" type="presOf" srcId="{14F33990-C716-4F7C-9FC7-BCAF584308A1}" destId="{07850BF4-8F4D-4479-B52A-DA3B3B63A356}" srcOrd="0" destOrd="2" presId="urn:microsoft.com/office/officeart/2005/8/layout/hList1"/>
    <dgm:cxn modelId="{70ECCB96-2B45-49CC-85C3-0B1A344CA4CB}" type="presOf" srcId="{1906991C-6FE1-4C1B-B10C-B5F992C169A4}" destId="{BF690903-2797-4E0B-9DBB-7BAA36299C82}" srcOrd="0" destOrd="2" presId="urn:microsoft.com/office/officeart/2005/8/layout/hList1"/>
    <dgm:cxn modelId="{ACE9C46B-2B24-4DA8-83F6-A8E7EFEDD259}" type="presOf" srcId="{10A83EB0-DF21-43B0-86FE-815C1F80882C}" destId="{7262E802-E93D-4A3A-83DD-CCB2073546AB}" srcOrd="0" destOrd="3" presId="urn:microsoft.com/office/officeart/2005/8/layout/hList1"/>
    <dgm:cxn modelId="{C438D478-FC0E-48F7-8AAC-FF4C12EBF953}" srcId="{5508EAB0-45ED-4EF8-871C-F5B27E3CA8C0}" destId="{543F68A3-9104-4A94-ACE8-67B2797E5B77}" srcOrd="1" destOrd="0" parTransId="{76F1FE6F-702B-4ECC-9AFC-44041205D13B}" sibTransId="{4073687F-7964-4F83-81FB-ECEED834D923}"/>
    <dgm:cxn modelId="{928574F5-41DC-4338-83B6-86EC1DDFABE0}" srcId="{73AA092F-3F66-4A89-87D1-6C154AC9A458}" destId="{49BADD73-D43E-417A-813E-0771B28F7A14}" srcOrd="3" destOrd="0" parTransId="{191D7D05-4392-484D-9386-E381A2AF4764}" sibTransId="{7A2E234E-A6EE-41A5-B9E1-15C882C7C4B5}"/>
    <dgm:cxn modelId="{97103E08-E2AE-498D-888C-86DDBE8092C6}" srcId="{4881531C-4A7F-43EF-9C7B-0E6753CEC82F}" destId="{B030E227-7D35-45A6-9DF4-B508F33A2A3D}" srcOrd="3" destOrd="0" parTransId="{FD3B2F15-FDDA-47AD-83EE-53D6D12D6C0D}" sibTransId="{225100CD-AFB2-4BA6-85C1-4A594E24A09E}"/>
    <dgm:cxn modelId="{EB9D96A2-AC9A-417A-8462-AD7276A3C2B9}" type="presOf" srcId="{48E713FB-1AC1-48F6-80A4-6B7C5A99CF12}" destId="{7262E802-E93D-4A3A-83DD-CCB2073546AB}" srcOrd="0" destOrd="4" presId="urn:microsoft.com/office/officeart/2005/8/layout/hList1"/>
    <dgm:cxn modelId="{CC7CC40C-C49C-4F00-A4DF-794CD3A7C5A5}" srcId="{5508EAB0-45ED-4EF8-871C-F5B27E3CA8C0}" destId="{48E713FB-1AC1-48F6-80A4-6B7C5A99CF12}" srcOrd="4" destOrd="0" parTransId="{8A8E3D9E-6930-4116-B67E-9B1870B599D7}" sibTransId="{92ADB3E3-EC07-4CF1-8187-A94535332806}"/>
    <dgm:cxn modelId="{EA1BE8D4-CEB9-46C1-9CA4-1347F101638E}" srcId="{5508EAB0-45ED-4EF8-871C-F5B27E3CA8C0}" destId="{2793CF57-247C-4EC6-ACCB-B515630FA228}" srcOrd="0" destOrd="0" parTransId="{85516DB1-9E67-4F63-83FA-2C1445102984}" sibTransId="{701862CA-774A-4E32-A364-494541C60B26}"/>
    <dgm:cxn modelId="{379C7FA8-77D5-4A12-9AFE-9B3A961ED2EE}" srcId="{C7F0BCD0-6725-45E0-A34C-3ED15E2EF66E}" destId="{5508EAB0-45ED-4EF8-871C-F5B27E3CA8C0}" srcOrd="0" destOrd="0" parTransId="{C89C312F-52E1-4F89-8158-F0DE1F6E2B15}" sibTransId="{F773C7BC-2A19-4168-B888-AF874BD20AEC}"/>
    <dgm:cxn modelId="{9F66C018-F3DC-4D85-8FBF-E75847128EB6}" srcId="{C7F0BCD0-6725-45E0-A34C-3ED15E2EF66E}" destId="{73AA092F-3F66-4A89-87D1-6C154AC9A458}" srcOrd="1" destOrd="0" parTransId="{7D7168E9-FD2C-4BFE-8FB8-B2F9E1B16DB1}" sibTransId="{DFF1D3E4-72B4-43E8-AF43-8FA5289E3AEA}"/>
    <dgm:cxn modelId="{1A62F1B2-7AB2-4A59-A41C-09928F79C5F7}" type="presOf" srcId="{2793CF57-247C-4EC6-ACCB-B515630FA228}" destId="{7262E802-E93D-4A3A-83DD-CCB2073546AB}" srcOrd="0" destOrd="0" presId="urn:microsoft.com/office/officeart/2005/8/layout/hList1"/>
    <dgm:cxn modelId="{64D1DC4D-393B-4539-9EB6-C412F84664AD}" srcId="{C7F0BCD0-6725-45E0-A34C-3ED15E2EF66E}" destId="{4881531C-4A7F-43EF-9C7B-0E6753CEC82F}" srcOrd="2" destOrd="0" parTransId="{40003E56-4AA5-4546-8AA6-DB3331FB3CF6}" sibTransId="{34A89D52-E282-4EBB-B8B9-439DA2D09CE4}"/>
    <dgm:cxn modelId="{0A496C9D-3749-4049-9551-4D7F4F8194BF}" type="presOf" srcId="{5508EAB0-45ED-4EF8-871C-F5B27E3CA8C0}" destId="{7A14D4D5-64FC-4E60-9D25-03F4E5F43C42}" srcOrd="0" destOrd="0" presId="urn:microsoft.com/office/officeart/2005/8/layout/hList1"/>
    <dgm:cxn modelId="{369BF8D6-666F-4EA0-8A6B-A83641BB91E5}" type="presOf" srcId="{E2BE50AB-B3BA-4362-A672-EEAAC535B6FE}" destId="{BF690903-2797-4E0B-9DBB-7BAA36299C82}" srcOrd="0" destOrd="0" presId="urn:microsoft.com/office/officeart/2005/8/layout/hList1"/>
    <dgm:cxn modelId="{17B1BCC7-AB33-45DB-A723-9B7FB987AD37}" type="presOf" srcId="{1A950D8B-6030-4904-BB70-D97441253AEB}" destId="{07850BF4-8F4D-4479-B52A-DA3B3B63A356}" srcOrd="0" destOrd="0" presId="urn:microsoft.com/office/officeart/2005/8/layout/hList1"/>
    <dgm:cxn modelId="{71A3E666-CB72-40B9-BC27-AFC70E987256}" srcId="{4881531C-4A7F-43EF-9C7B-0E6753CEC82F}" destId="{14F33990-C716-4F7C-9FC7-BCAF584308A1}" srcOrd="2" destOrd="0" parTransId="{D9352189-91CD-4006-96B9-FE95C4679A30}" sibTransId="{1F3E03D6-F4E0-4D86-8578-15284A6FE250}"/>
    <dgm:cxn modelId="{6A40368A-B3FD-4344-A5F0-422A82C711F9}" type="presOf" srcId="{C7F0BCD0-6725-45E0-A34C-3ED15E2EF66E}" destId="{DB205025-4B71-4463-8185-D991BF8518C7}" srcOrd="0" destOrd="0" presId="urn:microsoft.com/office/officeart/2005/8/layout/hList1"/>
    <dgm:cxn modelId="{AEED1E59-C87B-4B9D-B76F-1E5D1E61EE9C}" type="presParOf" srcId="{DB205025-4B71-4463-8185-D991BF8518C7}" destId="{D1AE5924-D6C9-4DF5-8F51-6D5B088F2D6F}" srcOrd="0" destOrd="0" presId="urn:microsoft.com/office/officeart/2005/8/layout/hList1"/>
    <dgm:cxn modelId="{6B6AA75E-8A97-4FBF-827B-B258C88E6DF6}" type="presParOf" srcId="{D1AE5924-D6C9-4DF5-8F51-6D5B088F2D6F}" destId="{7A14D4D5-64FC-4E60-9D25-03F4E5F43C42}" srcOrd="0" destOrd="0" presId="urn:microsoft.com/office/officeart/2005/8/layout/hList1"/>
    <dgm:cxn modelId="{36F79B83-54E9-4DC8-AE23-EDD1E8150986}" type="presParOf" srcId="{D1AE5924-D6C9-4DF5-8F51-6D5B088F2D6F}" destId="{7262E802-E93D-4A3A-83DD-CCB2073546AB}" srcOrd="1" destOrd="0" presId="urn:microsoft.com/office/officeart/2005/8/layout/hList1"/>
    <dgm:cxn modelId="{B5AE211A-6212-4868-BA85-78E710BF53E8}" type="presParOf" srcId="{DB205025-4B71-4463-8185-D991BF8518C7}" destId="{58C7DE4A-E45B-45E0-A1E3-AC5DFEB93E15}" srcOrd="1" destOrd="0" presId="urn:microsoft.com/office/officeart/2005/8/layout/hList1"/>
    <dgm:cxn modelId="{37F034C5-514E-4E75-8E0D-4D01540E3197}" type="presParOf" srcId="{DB205025-4B71-4463-8185-D991BF8518C7}" destId="{9A61EAF5-65F8-4EE9-BA1C-E668B48414C3}" srcOrd="2" destOrd="0" presId="urn:microsoft.com/office/officeart/2005/8/layout/hList1"/>
    <dgm:cxn modelId="{D93830F3-73D1-4A5A-8853-2CC392472681}" type="presParOf" srcId="{9A61EAF5-65F8-4EE9-BA1C-E668B48414C3}" destId="{25880666-B3E4-4ABB-B05E-146FDE73855D}" srcOrd="0" destOrd="0" presId="urn:microsoft.com/office/officeart/2005/8/layout/hList1"/>
    <dgm:cxn modelId="{CC730453-365D-4409-A521-A86EF923E9D2}" type="presParOf" srcId="{9A61EAF5-65F8-4EE9-BA1C-E668B48414C3}" destId="{BF690903-2797-4E0B-9DBB-7BAA36299C82}" srcOrd="1" destOrd="0" presId="urn:microsoft.com/office/officeart/2005/8/layout/hList1"/>
    <dgm:cxn modelId="{2B54C206-DA33-4913-A3EC-1C83058465E4}" type="presParOf" srcId="{DB205025-4B71-4463-8185-D991BF8518C7}" destId="{CF6E4E7E-A17C-43CF-8E25-1CF5B3D5ED1B}" srcOrd="3" destOrd="0" presId="urn:microsoft.com/office/officeart/2005/8/layout/hList1"/>
    <dgm:cxn modelId="{B674305C-B04E-42BC-86FA-354E8FFCB99E}" type="presParOf" srcId="{DB205025-4B71-4463-8185-D991BF8518C7}" destId="{7DDD120E-C156-432A-B6D7-A83CC6EB16FA}" srcOrd="4" destOrd="0" presId="urn:microsoft.com/office/officeart/2005/8/layout/hList1"/>
    <dgm:cxn modelId="{99EBFCC8-549B-429C-9455-8F42109DD2F4}" type="presParOf" srcId="{7DDD120E-C156-432A-B6D7-A83CC6EB16FA}" destId="{9E9FE1D8-E393-47A8-9DC5-8292D0FE8D16}" srcOrd="0" destOrd="0" presId="urn:microsoft.com/office/officeart/2005/8/layout/hList1"/>
    <dgm:cxn modelId="{0FB7520C-8DA7-4C89-AFAD-5DB284A1F568}" type="presParOf" srcId="{7DDD120E-C156-432A-B6D7-A83CC6EB16FA}" destId="{07850BF4-8F4D-4479-B52A-DA3B3B63A35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IV. Proceso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D18027-FFA5-4D00-91FE-4144946B00C6}" type="presOf" srcId="{52190A32-1354-430C-9745-727E56A9BD0D}" destId="{FEA6D86E-68AB-4C41-9A86-4E052B081445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8A8B566F-C533-44BC-8D54-6B0EF6906D4C}" type="presOf" srcId="{C41059E6-26B8-45AB-BC5D-F899D528ED36}" destId="{FC8EFF0C-6A13-4639-83FB-7933CDE9B59A}" srcOrd="0" destOrd="0" presId="urn:microsoft.com/office/officeart/2005/8/layout/vList2"/>
    <dgm:cxn modelId="{668E0111-4000-4152-A93B-18A0F4011833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7F3B2368-8821-4608-8A8E-9C59D60ED3AB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D7FC5BB-5EA0-4388-8D40-FC54234596E2}">
      <dgm:prSet/>
      <dgm:spPr/>
      <dgm:t>
        <a:bodyPr/>
        <a:lstStyle/>
        <a:p>
          <a:pPr algn="ctr" rtl="0"/>
          <a:r>
            <a:rPr lang="es-ES" dirty="0" smtClean="0"/>
            <a:t>Túnel de viento</a:t>
          </a:r>
          <a:endParaRPr lang="en-US" dirty="0"/>
        </a:p>
      </dgm:t>
    </dgm:pt>
    <dgm:pt modelId="{555348B3-760A-4561-A8DF-FAF9022A7518}" type="par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6C02EEC9-3CF2-4437-9EE2-4E57D44AAFF2}" type="sib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0016C172-D280-4672-A53A-D2F3E885E2CA}" type="pres">
      <dgm:prSet presAssocID="{7F3B2368-8821-4608-8A8E-9C59D60ED3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A171A-6B46-40A0-8E60-FD25CFB9822B}" type="pres">
      <dgm:prSet presAssocID="{9D7FC5BB-5EA0-4388-8D40-FC5423459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CB7EAB-3192-40C5-A304-75C1E9641E6D}" type="presOf" srcId="{7F3B2368-8821-4608-8A8E-9C59D60ED3AB}" destId="{0016C172-D280-4672-A53A-D2F3E885E2CA}" srcOrd="0" destOrd="0" presId="urn:microsoft.com/office/officeart/2005/8/layout/vList2"/>
    <dgm:cxn modelId="{7A2C5A15-0CBC-4521-A830-31D9E4BB0D99}" type="presOf" srcId="{9D7FC5BB-5EA0-4388-8D40-FC54234596E2}" destId="{203A171A-6B46-40A0-8E60-FD25CFB9822B}" srcOrd="0" destOrd="0" presId="urn:microsoft.com/office/officeart/2005/8/layout/vList2"/>
    <dgm:cxn modelId="{8572EE4E-748A-4B07-963E-D3B0A9B6AD6C}" srcId="{7F3B2368-8821-4608-8A8E-9C59D60ED3AB}" destId="{9D7FC5BB-5EA0-4388-8D40-FC54234596E2}" srcOrd="0" destOrd="0" parTransId="{555348B3-760A-4561-A8DF-FAF9022A7518}" sibTransId="{6C02EEC9-3CF2-4437-9EE2-4E57D44AAFF2}"/>
    <dgm:cxn modelId="{060E43C4-D4EE-46B0-9C00-6D21830703D6}" type="presParOf" srcId="{0016C172-D280-4672-A53A-D2F3E885E2CA}" destId="{203A171A-6B46-40A0-8E60-FD25CFB982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V. Resultados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25EDCC76-1123-44CD-91E1-32E0AAA038C4}" type="presOf" srcId="{52190A32-1354-430C-9745-727E56A9BD0D}" destId="{FEA6D86E-68AB-4C41-9A86-4E052B081445}" srcOrd="0" destOrd="0" presId="urn:microsoft.com/office/officeart/2005/8/layout/vList2"/>
    <dgm:cxn modelId="{C7866016-41E0-4F2F-8B5B-7299DB95A37A}" type="presOf" srcId="{C41059E6-26B8-45AB-BC5D-F899D528ED36}" destId="{FC8EFF0C-6A13-4639-83FB-7933CDE9B59A}" srcOrd="0" destOrd="0" presId="urn:microsoft.com/office/officeart/2005/8/layout/vList2"/>
    <dgm:cxn modelId="{33B13E6F-7DF6-4D7C-992D-B48DC451C518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7F3B2368-8821-4608-8A8E-9C59D60ED3AB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D7FC5BB-5EA0-4388-8D40-FC54234596E2}">
      <dgm:prSet/>
      <dgm:spPr/>
      <dgm:t>
        <a:bodyPr/>
        <a:lstStyle/>
        <a:p>
          <a:pPr algn="ctr" rtl="0"/>
          <a:r>
            <a:rPr lang="es-ES" dirty="0" smtClean="0"/>
            <a:t>Coeficiente de sustentación</a:t>
          </a:r>
          <a:endParaRPr lang="en-US" dirty="0"/>
        </a:p>
      </dgm:t>
    </dgm:pt>
    <dgm:pt modelId="{555348B3-760A-4561-A8DF-FAF9022A7518}" type="par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6C02EEC9-3CF2-4437-9EE2-4E57D44AAFF2}" type="sib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0016C172-D280-4672-A53A-D2F3E885E2CA}" type="pres">
      <dgm:prSet presAssocID="{7F3B2368-8821-4608-8A8E-9C59D60ED3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A171A-6B46-40A0-8E60-FD25CFB9822B}" type="pres">
      <dgm:prSet presAssocID="{9D7FC5BB-5EA0-4388-8D40-FC5423459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88415A-8DF1-412C-95D8-B4186B7E2AD4}" type="presOf" srcId="{7F3B2368-8821-4608-8A8E-9C59D60ED3AB}" destId="{0016C172-D280-4672-A53A-D2F3E885E2CA}" srcOrd="0" destOrd="0" presId="urn:microsoft.com/office/officeart/2005/8/layout/vList2"/>
    <dgm:cxn modelId="{4E981354-A3E0-47A2-A70B-D1DA4E0452DE}" type="presOf" srcId="{9D7FC5BB-5EA0-4388-8D40-FC54234596E2}" destId="{203A171A-6B46-40A0-8E60-FD25CFB9822B}" srcOrd="0" destOrd="0" presId="urn:microsoft.com/office/officeart/2005/8/layout/vList2"/>
    <dgm:cxn modelId="{8572EE4E-748A-4B07-963E-D3B0A9B6AD6C}" srcId="{7F3B2368-8821-4608-8A8E-9C59D60ED3AB}" destId="{9D7FC5BB-5EA0-4388-8D40-FC54234596E2}" srcOrd="0" destOrd="0" parTransId="{555348B3-760A-4561-A8DF-FAF9022A7518}" sibTransId="{6C02EEC9-3CF2-4437-9EE2-4E57D44AAFF2}"/>
    <dgm:cxn modelId="{D1843F85-BABC-4BCF-8286-CD4D51552D56}" type="presParOf" srcId="{0016C172-D280-4672-A53A-D2F3E885E2CA}" destId="{203A171A-6B46-40A0-8E60-FD25CFB982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917A4EAC-0AB7-457D-BB0D-4547D3D76647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FDBF787F-8792-40F4-AFCB-1A9726A5321B}" type="pres">
      <dgm:prSet presAssocID="{917A4EAC-0AB7-457D-BB0D-4547D3D766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D1874790-E302-4870-AAD9-D692CB3F193F}" type="presOf" srcId="{917A4EAC-0AB7-457D-BB0D-4547D3D76647}" destId="{FDBF787F-8792-40F4-AFCB-1A9726A5321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C7F0BCD0-6725-45E0-A34C-3ED15E2EF66E}" type="doc">
      <dgm:prSet loTypeId="urn:microsoft.com/office/officeart/2005/8/layout/hList1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508EAB0-45ED-4EF8-871C-F5B27E3CA8C0}">
      <dgm:prSet/>
      <dgm:spPr/>
      <dgm:t>
        <a:bodyPr/>
        <a:lstStyle/>
        <a:p>
          <a:pPr rtl="0"/>
          <a:r>
            <a:rPr lang="es-ES" b="1" dirty="0" smtClean="0"/>
            <a:t>NACA 63A415 con G1</a:t>
          </a:r>
          <a:endParaRPr lang="en-US" b="1" dirty="0"/>
        </a:p>
      </dgm:t>
    </dgm:pt>
    <dgm:pt modelId="{C89C312F-52E1-4F89-8158-F0DE1F6E2B15}" type="parTrans" cxnId="{379C7FA8-77D5-4A12-9AFE-9B3A961ED2EE}">
      <dgm:prSet/>
      <dgm:spPr/>
      <dgm:t>
        <a:bodyPr/>
        <a:lstStyle/>
        <a:p>
          <a:endParaRPr lang="en-US"/>
        </a:p>
      </dgm:t>
    </dgm:pt>
    <dgm:pt modelId="{F773C7BC-2A19-4168-B888-AF874BD20AEC}" type="sibTrans" cxnId="{379C7FA8-77D5-4A12-9AFE-9B3A961ED2EE}">
      <dgm:prSet/>
      <dgm:spPr/>
      <dgm:t>
        <a:bodyPr/>
        <a:lstStyle/>
        <a:p>
          <a:endParaRPr lang="en-US"/>
        </a:p>
      </dgm:t>
    </dgm:pt>
    <dgm:pt modelId="{73AA092F-3F66-4A89-87D1-6C154AC9A458}">
      <dgm:prSet/>
      <dgm:spPr/>
      <dgm:t>
        <a:bodyPr/>
        <a:lstStyle/>
        <a:p>
          <a:pPr rtl="0"/>
          <a:r>
            <a:rPr lang="es-ES" b="1" dirty="0" smtClean="0"/>
            <a:t>NACA 63A415</a:t>
          </a:r>
          <a:endParaRPr lang="en-US" b="1" dirty="0"/>
        </a:p>
      </dgm:t>
    </dgm:pt>
    <dgm:pt modelId="{7D7168E9-FD2C-4BFE-8FB8-B2F9E1B16DB1}" type="parTrans" cxnId="{9F66C018-F3DC-4D85-8FBF-E75847128EB6}">
      <dgm:prSet/>
      <dgm:spPr/>
      <dgm:t>
        <a:bodyPr/>
        <a:lstStyle/>
        <a:p>
          <a:endParaRPr lang="en-US"/>
        </a:p>
      </dgm:t>
    </dgm:pt>
    <dgm:pt modelId="{DFF1D3E4-72B4-43E8-AF43-8FA5289E3AEA}" type="sibTrans" cxnId="{9F66C018-F3DC-4D85-8FBF-E75847128EB6}">
      <dgm:prSet/>
      <dgm:spPr/>
      <dgm:t>
        <a:bodyPr/>
        <a:lstStyle/>
        <a:p>
          <a:endParaRPr lang="en-US"/>
        </a:p>
      </dgm:t>
    </dgm:pt>
    <dgm:pt modelId="{4881531C-4A7F-43EF-9C7B-0E6753CEC82F}">
      <dgm:prSet/>
      <dgm:spPr/>
      <dgm:t>
        <a:bodyPr/>
        <a:lstStyle/>
        <a:p>
          <a:pPr rtl="0"/>
          <a:r>
            <a:rPr lang="es-ES" b="1" dirty="0" smtClean="0"/>
            <a:t>NACA 63A415 optimizado</a:t>
          </a:r>
          <a:endParaRPr lang="en-US" b="1" dirty="0"/>
        </a:p>
      </dgm:t>
    </dgm:pt>
    <dgm:pt modelId="{40003E56-4AA5-4546-8AA6-DB3331FB3CF6}" type="parTrans" cxnId="{64D1DC4D-393B-4539-9EB6-C412F84664AD}">
      <dgm:prSet/>
      <dgm:spPr/>
      <dgm:t>
        <a:bodyPr/>
        <a:lstStyle/>
        <a:p>
          <a:endParaRPr lang="en-US"/>
        </a:p>
      </dgm:t>
    </dgm:pt>
    <dgm:pt modelId="{34A89D52-E282-4EBB-B8B9-439DA2D09CE4}" type="sibTrans" cxnId="{64D1DC4D-393B-4539-9EB6-C412F84664AD}">
      <dgm:prSet/>
      <dgm:spPr/>
      <dgm:t>
        <a:bodyPr/>
        <a:lstStyle/>
        <a:p>
          <a:endParaRPr lang="en-US"/>
        </a:p>
      </dgm:t>
    </dgm:pt>
    <dgm:pt modelId="{2793CF57-247C-4EC6-ACCB-B515630FA228}">
      <dgm:prSet/>
      <dgm:spPr/>
      <dgm:t>
        <a:bodyPr/>
        <a:lstStyle/>
        <a:p>
          <a:r>
            <a:rPr lang="es-ES" dirty="0" smtClean="0"/>
            <a:t>No se incrementa la eficiencia aerodinámica. </a:t>
          </a:r>
          <a:endParaRPr lang="en-US" dirty="0"/>
        </a:p>
      </dgm:t>
    </dgm:pt>
    <dgm:pt modelId="{85516DB1-9E67-4F63-83FA-2C1445102984}" type="parTrans" cxnId="{EA1BE8D4-CEB9-46C1-9CA4-1347F101638E}">
      <dgm:prSet/>
      <dgm:spPr/>
      <dgm:t>
        <a:bodyPr/>
        <a:lstStyle/>
        <a:p>
          <a:endParaRPr lang="en-US"/>
        </a:p>
      </dgm:t>
    </dgm:pt>
    <dgm:pt modelId="{701862CA-774A-4E32-A364-494541C60B26}" type="sibTrans" cxnId="{EA1BE8D4-CEB9-46C1-9CA4-1347F101638E}">
      <dgm:prSet/>
      <dgm:spPr/>
      <dgm:t>
        <a:bodyPr/>
        <a:lstStyle/>
        <a:p>
          <a:endParaRPr lang="en-US"/>
        </a:p>
      </dgm:t>
    </dgm:pt>
    <dgm:pt modelId="{48E713FB-1AC1-48F6-80A4-6B7C5A99CF12}">
      <dgm:prSet/>
      <dgm:spPr/>
      <dgm:t>
        <a:bodyPr/>
        <a:lstStyle/>
        <a:p>
          <a:endParaRPr lang="en-US" dirty="0"/>
        </a:p>
      </dgm:t>
    </dgm:pt>
    <dgm:pt modelId="{8A8E3D9E-6930-4116-B67E-9B1870B599D7}" type="parTrans" cxnId="{CC7CC40C-C49C-4F00-A4DF-794CD3A7C5A5}">
      <dgm:prSet/>
      <dgm:spPr/>
      <dgm:t>
        <a:bodyPr/>
        <a:lstStyle/>
        <a:p>
          <a:endParaRPr lang="en-US"/>
        </a:p>
      </dgm:t>
    </dgm:pt>
    <dgm:pt modelId="{92ADB3E3-EC07-4CF1-8187-A94535332806}" type="sibTrans" cxnId="{CC7CC40C-C49C-4F00-A4DF-794CD3A7C5A5}">
      <dgm:prSet/>
      <dgm:spPr/>
      <dgm:t>
        <a:bodyPr/>
        <a:lstStyle/>
        <a:p>
          <a:endParaRPr lang="en-US"/>
        </a:p>
      </dgm:t>
    </dgm:pt>
    <dgm:pt modelId="{E2BE50AB-B3BA-4362-A672-EEAAC535B6FE}">
      <dgm:prSet/>
      <dgm:spPr/>
      <dgm:t>
        <a:bodyPr/>
        <a:lstStyle/>
        <a:p>
          <a:r>
            <a:rPr lang="es-ES" dirty="0" smtClean="0"/>
            <a:t>La comparación entre el perfil original y el simulado en ANSYS es aceptable.</a:t>
          </a:r>
          <a:endParaRPr lang="en-US" dirty="0"/>
        </a:p>
      </dgm:t>
    </dgm:pt>
    <dgm:pt modelId="{15B8068C-CEA9-472D-B160-F42CF41B707A}" type="parTrans" cxnId="{85B30F41-A23C-404A-9F62-79386CEF18A9}">
      <dgm:prSet/>
      <dgm:spPr/>
      <dgm:t>
        <a:bodyPr/>
        <a:lstStyle/>
        <a:p>
          <a:endParaRPr lang="en-US"/>
        </a:p>
      </dgm:t>
    </dgm:pt>
    <dgm:pt modelId="{079EBBE1-6672-4C7A-8AA5-0396AD78B2BD}" type="sibTrans" cxnId="{85B30F41-A23C-404A-9F62-79386CEF18A9}">
      <dgm:prSet/>
      <dgm:spPr/>
      <dgm:t>
        <a:bodyPr/>
        <a:lstStyle/>
        <a:p>
          <a:endParaRPr lang="en-US"/>
        </a:p>
      </dgm:t>
    </dgm:pt>
    <dgm:pt modelId="{1A950D8B-6030-4904-BB70-D97441253AEB}">
      <dgm:prSet/>
      <dgm:spPr/>
      <dgm:t>
        <a:bodyPr/>
        <a:lstStyle/>
        <a:p>
          <a:r>
            <a:rPr lang="es-ES" dirty="0" smtClean="0"/>
            <a:t>Incrementa la eficiencia aerodinámica.</a:t>
          </a:r>
          <a:endParaRPr lang="en-US" dirty="0"/>
        </a:p>
      </dgm:t>
    </dgm:pt>
    <dgm:pt modelId="{91794EDC-F74E-4336-A8C9-C8B32AAF8509}" type="parTrans" cxnId="{D59CD4F6-B650-44F0-9E53-5204A016ED67}">
      <dgm:prSet/>
      <dgm:spPr/>
      <dgm:t>
        <a:bodyPr/>
        <a:lstStyle/>
        <a:p>
          <a:endParaRPr lang="en-US"/>
        </a:p>
      </dgm:t>
    </dgm:pt>
    <dgm:pt modelId="{2294F20D-13B1-497B-BBB0-18249804640D}" type="sibTrans" cxnId="{D59CD4F6-B650-44F0-9E53-5204A016ED67}">
      <dgm:prSet/>
      <dgm:spPr/>
      <dgm:t>
        <a:bodyPr/>
        <a:lstStyle/>
        <a:p>
          <a:endParaRPr lang="en-US"/>
        </a:p>
      </dgm:t>
    </dgm:pt>
    <dgm:pt modelId="{332E74E6-BAE8-4D30-839C-458D3BA5BB3F}">
      <dgm:prSet/>
      <dgm:spPr/>
      <dgm:t>
        <a:bodyPr/>
        <a:lstStyle/>
        <a:p>
          <a:r>
            <a:rPr lang="es-ES" dirty="0" smtClean="0"/>
            <a:t>Valores C</a:t>
          </a:r>
          <a:r>
            <a:rPr lang="es-ES" baseline="-25000" dirty="0" smtClean="0"/>
            <a:t>L</a:t>
          </a:r>
          <a:r>
            <a:rPr lang="es-ES" dirty="0" smtClean="0"/>
            <a:t> y C</a:t>
          </a:r>
          <a:r>
            <a:rPr lang="es-ES" baseline="-25000" dirty="0" smtClean="0"/>
            <a:t>D </a:t>
          </a:r>
          <a:r>
            <a:rPr lang="es-ES" dirty="0" smtClean="0"/>
            <a:t>dentro del rango.</a:t>
          </a:r>
          <a:endParaRPr lang="en-US" dirty="0"/>
        </a:p>
      </dgm:t>
    </dgm:pt>
    <dgm:pt modelId="{A0421E6A-4370-4C9F-96B2-5B1AD2EF92E7}" type="parTrans" cxnId="{BEFC66C8-66CD-4E69-8C48-E8DEC6FD3C23}">
      <dgm:prSet/>
      <dgm:spPr/>
      <dgm:t>
        <a:bodyPr/>
        <a:lstStyle/>
        <a:p>
          <a:endParaRPr lang="en-US"/>
        </a:p>
      </dgm:t>
    </dgm:pt>
    <dgm:pt modelId="{303AD5CC-9B37-43EB-803F-75456FE02477}" type="sibTrans" cxnId="{BEFC66C8-66CD-4E69-8C48-E8DEC6FD3C23}">
      <dgm:prSet/>
      <dgm:spPr/>
      <dgm:t>
        <a:bodyPr/>
        <a:lstStyle/>
        <a:p>
          <a:endParaRPr lang="en-US"/>
        </a:p>
      </dgm:t>
    </dgm:pt>
    <dgm:pt modelId="{C5A55C83-07C9-45F5-ADCD-BE1FB4859C6D}">
      <dgm:prSet/>
      <dgm:spPr/>
      <dgm:t>
        <a:bodyPr/>
        <a:lstStyle/>
        <a:p>
          <a:r>
            <a:rPr lang="es-ES" dirty="0" smtClean="0"/>
            <a:t>A partir de 7º de ángulo de ataque, la solución no converge.</a:t>
          </a:r>
          <a:endParaRPr lang="en-US" dirty="0"/>
        </a:p>
      </dgm:t>
    </dgm:pt>
    <dgm:pt modelId="{AD43979E-74E2-47BF-BCB8-76D5EBDE0F63}" type="parTrans" cxnId="{FF2135D9-513D-4161-BCA8-BF6DD00E4458}">
      <dgm:prSet/>
      <dgm:spPr/>
    </dgm:pt>
    <dgm:pt modelId="{771E1A71-8F8E-4D17-A64E-7EDF3A82902D}" type="sibTrans" cxnId="{FF2135D9-513D-4161-BCA8-BF6DD00E4458}">
      <dgm:prSet/>
      <dgm:spPr/>
    </dgm:pt>
    <dgm:pt modelId="{701B37FA-5C84-44C6-9FCB-83CD79285001}">
      <dgm:prSet/>
      <dgm:spPr/>
      <dgm:t>
        <a:bodyPr/>
        <a:lstStyle/>
        <a:p>
          <a:r>
            <a:rPr lang="es-ES" dirty="0" smtClean="0"/>
            <a:t>La disposición es buena para elevados ángulos de ataque. </a:t>
          </a:r>
          <a:endParaRPr lang="en-US" dirty="0"/>
        </a:p>
      </dgm:t>
    </dgm:pt>
    <dgm:pt modelId="{5B70C332-16F6-4D4C-9F66-D069895AD70A}" type="parTrans" cxnId="{78B8387A-7B65-4CD4-A296-083FE3607953}">
      <dgm:prSet/>
      <dgm:spPr/>
    </dgm:pt>
    <dgm:pt modelId="{1A2F3A5F-5950-4567-AE80-AB9F409DCB8D}" type="sibTrans" cxnId="{78B8387A-7B65-4CD4-A296-083FE3607953}">
      <dgm:prSet/>
      <dgm:spPr/>
    </dgm:pt>
    <dgm:pt modelId="{DB205025-4B71-4463-8185-D991BF8518C7}" type="pres">
      <dgm:prSet presAssocID="{C7F0BCD0-6725-45E0-A34C-3ED15E2EF66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AE5924-D6C9-4DF5-8F51-6D5B088F2D6F}" type="pres">
      <dgm:prSet presAssocID="{5508EAB0-45ED-4EF8-871C-F5B27E3CA8C0}" presName="composite" presStyleCnt="0"/>
      <dgm:spPr/>
    </dgm:pt>
    <dgm:pt modelId="{7A14D4D5-64FC-4E60-9D25-03F4E5F43C42}" type="pres">
      <dgm:prSet presAssocID="{5508EAB0-45ED-4EF8-871C-F5B27E3CA8C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62E802-E93D-4A3A-83DD-CCB2073546AB}" type="pres">
      <dgm:prSet presAssocID="{5508EAB0-45ED-4EF8-871C-F5B27E3CA8C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C7DE4A-E45B-45E0-A1E3-AC5DFEB93E15}" type="pres">
      <dgm:prSet presAssocID="{F773C7BC-2A19-4168-B888-AF874BD20AEC}" presName="space" presStyleCnt="0"/>
      <dgm:spPr/>
    </dgm:pt>
    <dgm:pt modelId="{9A61EAF5-65F8-4EE9-BA1C-E668B48414C3}" type="pres">
      <dgm:prSet presAssocID="{73AA092F-3F66-4A89-87D1-6C154AC9A458}" presName="composite" presStyleCnt="0"/>
      <dgm:spPr/>
    </dgm:pt>
    <dgm:pt modelId="{25880666-B3E4-4ABB-B05E-146FDE73855D}" type="pres">
      <dgm:prSet presAssocID="{73AA092F-3F66-4A89-87D1-6C154AC9A45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690903-2797-4E0B-9DBB-7BAA36299C82}" type="pres">
      <dgm:prSet presAssocID="{73AA092F-3F66-4A89-87D1-6C154AC9A45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6E4E7E-A17C-43CF-8E25-1CF5B3D5ED1B}" type="pres">
      <dgm:prSet presAssocID="{DFF1D3E4-72B4-43E8-AF43-8FA5289E3AEA}" presName="space" presStyleCnt="0"/>
      <dgm:spPr/>
    </dgm:pt>
    <dgm:pt modelId="{7DDD120E-C156-432A-B6D7-A83CC6EB16FA}" type="pres">
      <dgm:prSet presAssocID="{4881531C-4A7F-43EF-9C7B-0E6753CEC82F}" presName="composite" presStyleCnt="0"/>
      <dgm:spPr/>
    </dgm:pt>
    <dgm:pt modelId="{9E9FE1D8-E393-47A8-9DC5-8292D0FE8D16}" type="pres">
      <dgm:prSet presAssocID="{4881531C-4A7F-43EF-9C7B-0E6753CEC82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850BF4-8F4D-4479-B52A-DA3B3B63A356}" type="pres">
      <dgm:prSet presAssocID="{4881531C-4A7F-43EF-9C7B-0E6753CEC82F}" presName="desTx" presStyleLbl="alignAccFollowNode1" presStyleIdx="2" presStyleCnt="3" custLinFactNeighborX="3526" custLinFactNeighborY="2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FC66C8-66CD-4E69-8C48-E8DEC6FD3C23}" srcId="{73AA092F-3F66-4A89-87D1-6C154AC9A458}" destId="{332E74E6-BAE8-4D30-839C-458D3BA5BB3F}" srcOrd="1" destOrd="0" parTransId="{A0421E6A-4370-4C9F-96B2-5B1AD2EF92E7}" sibTransId="{303AD5CC-9B37-43EB-803F-75456FE02477}"/>
    <dgm:cxn modelId="{78B8387A-7B65-4CD4-A296-083FE3607953}" srcId="{4881531C-4A7F-43EF-9C7B-0E6753CEC82F}" destId="{701B37FA-5C84-44C6-9FCB-83CD79285001}" srcOrd="1" destOrd="0" parTransId="{5B70C332-16F6-4D4C-9F66-D069895AD70A}" sibTransId="{1A2F3A5F-5950-4567-AE80-AB9F409DCB8D}"/>
    <dgm:cxn modelId="{81EAD9BC-5054-4F8C-84ED-8684A4472874}" type="presOf" srcId="{4881531C-4A7F-43EF-9C7B-0E6753CEC82F}" destId="{9E9FE1D8-E393-47A8-9DC5-8292D0FE8D16}" srcOrd="0" destOrd="0" presId="urn:microsoft.com/office/officeart/2005/8/layout/hList1"/>
    <dgm:cxn modelId="{D0B0FE89-26A8-44A0-A834-FF2F135E6A23}" type="presOf" srcId="{701B37FA-5C84-44C6-9FCB-83CD79285001}" destId="{07850BF4-8F4D-4479-B52A-DA3B3B63A356}" srcOrd="0" destOrd="1" presId="urn:microsoft.com/office/officeart/2005/8/layout/hList1"/>
    <dgm:cxn modelId="{EA1BE8D4-CEB9-46C1-9CA4-1347F101638E}" srcId="{5508EAB0-45ED-4EF8-871C-F5B27E3CA8C0}" destId="{2793CF57-247C-4EC6-ACCB-B515630FA228}" srcOrd="0" destOrd="0" parTransId="{85516DB1-9E67-4F63-83FA-2C1445102984}" sibTransId="{701862CA-774A-4E32-A364-494541C60B26}"/>
    <dgm:cxn modelId="{FF2135D9-513D-4161-BCA8-BF6DD00E4458}" srcId="{5508EAB0-45ED-4EF8-871C-F5B27E3CA8C0}" destId="{C5A55C83-07C9-45F5-ADCD-BE1FB4859C6D}" srcOrd="1" destOrd="0" parTransId="{AD43979E-74E2-47BF-BCB8-76D5EBDE0F63}" sibTransId="{771E1A71-8F8E-4D17-A64E-7EDF3A82902D}"/>
    <dgm:cxn modelId="{379C7FA8-77D5-4A12-9AFE-9B3A961ED2EE}" srcId="{C7F0BCD0-6725-45E0-A34C-3ED15E2EF66E}" destId="{5508EAB0-45ED-4EF8-871C-F5B27E3CA8C0}" srcOrd="0" destOrd="0" parTransId="{C89C312F-52E1-4F89-8158-F0DE1F6E2B15}" sibTransId="{F773C7BC-2A19-4168-B888-AF874BD20AEC}"/>
    <dgm:cxn modelId="{64D1DC4D-393B-4539-9EB6-C412F84664AD}" srcId="{C7F0BCD0-6725-45E0-A34C-3ED15E2EF66E}" destId="{4881531C-4A7F-43EF-9C7B-0E6753CEC82F}" srcOrd="2" destOrd="0" parTransId="{40003E56-4AA5-4546-8AA6-DB3331FB3CF6}" sibTransId="{34A89D52-E282-4EBB-B8B9-439DA2D09CE4}"/>
    <dgm:cxn modelId="{748D5F0D-4ABD-4251-B452-6F2DAF59A4D3}" type="presOf" srcId="{5508EAB0-45ED-4EF8-871C-F5B27E3CA8C0}" destId="{7A14D4D5-64FC-4E60-9D25-03F4E5F43C42}" srcOrd="0" destOrd="0" presId="urn:microsoft.com/office/officeart/2005/8/layout/hList1"/>
    <dgm:cxn modelId="{B3770653-A795-4891-9C00-7C4120226B90}" type="presOf" srcId="{C5A55C83-07C9-45F5-ADCD-BE1FB4859C6D}" destId="{7262E802-E93D-4A3A-83DD-CCB2073546AB}" srcOrd="0" destOrd="1" presId="urn:microsoft.com/office/officeart/2005/8/layout/hList1"/>
    <dgm:cxn modelId="{9F66C018-F3DC-4D85-8FBF-E75847128EB6}" srcId="{C7F0BCD0-6725-45E0-A34C-3ED15E2EF66E}" destId="{73AA092F-3F66-4A89-87D1-6C154AC9A458}" srcOrd="1" destOrd="0" parTransId="{7D7168E9-FD2C-4BFE-8FB8-B2F9E1B16DB1}" sibTransId="{DFF1D3E4-72B4-43E8-AF43-8FA5289E3AEA}"/>
    <dgm:cxn modelId="{44603FB5-F40A-4FE9-8B29-5415E380E821}" type="presOf" srcId="{2793CF57-247C-4EC6-ACCB-B515630FA228}" destId="{7262E802-E93D-4A3A-83DD-CCB2073546AB}" srcOrd="0" destOrd="0" presId="urn:microsoft.com/office/officeart/2005/8/layout/hList1"/>
    <dgm:cxn modelId="{AEACFFCF-2FE4-42F7-A302-003BE1E39674}" type="presOf" srcId="{73AA092F-3F66-4A89-87D1-6C154AC9A458}" destId="{25880666-B3E4-4ABB-B05E-146FDE73855D}" srcOrd="0" destOrd="0" presId="urn:microsoft.com/office/officeart/2005/8/layout/hList1"/>
    <dgm:cxn modelId="{85B30F41-A23C-404A-9F62-79386CEF18A9}" srcId="{73AA092F-3F66-4A89-87D1-6C154AC9A458}" destId="{E2BE50AB-B3BA-4362-A672-EEAAC535B6FE}" srcOrd="0" destOrd="0" parTransId="{15B8068C-CEA9-472D-B160-F42CF41B707A}" sibTransId="{079EBBE1-6672-4C7A-8AA5-0396AD78B2BD}"/>
    <dgm:cxn modelId="{E969AB36-345C-4C86-A442-C6D2B1CBE4A4}" type="presOf" srcId="{E2BE50AB-B3BA-4362-A672-EEAAC535B6FE}" destId="{BF690903-2797-4E0B-9DBB-7BAA36299C82}" srcOrd="0" destOrd="0" presId="urn:microsoft.com/office/officeart/2005/8/layout/hList1"/>
    <dgm:cxn modelId="{CC7CC40C-C49C-4F00-A4DF-794CD3A7C5A5}" srcId="{5508EAB0-45ED-4EF8-871C-F5B27E3CA8C0}" destId="{48E713FB-1AC1-48F6-80A4-6B7C5A99CF12}" srcOrd="2" destOrd="0" parTransId="{8A8E3D9E-6930-4116-B67E-9B1870B599D7}" sibTransId="{92ADB3E3-EC07-4CF1-8187-A94535332806}"/>
    <dgm:cxn modelId="{D59CD4F6-B650-44F0-9E53-5204A016ED67}" srcId="{4881531C-4A7F-43EF-9C7B-0E6753CEC82F}" destId="{1A950D8B-6030-4904-BB70-D97441253AEB}" srcOrd="0" destOrd="0" parTransId="{91794EDC-F74E-4336-A8C9-C8B32AAF8509}" sibTransId="{2294F20D-13B1-497B-BBB0-18249804640D}"/>
    <dgm:cxn modelId="{9C35BAC2-5264-4217-AE6C-BE22E93F22D8}" type="presOf" srcId="{48E713FB-1AC1-48F6-80A4-6B7C5A99CF12}" destId="{7262E802-E93D-4A3A-83DD-CCB2073546AB}" srcOrd="0" destOrd="2" presId="urn:microsoft.com/office/officeart/2005/8/layout/hList1"/>
    <dgm:cxn modelId="{39E4AD8B-556D-4181-8A94-0D49E890B210}" type="presOf" srcId="{1A950D8B-6030-4904-BB70-D97441253AEB}" destId="{07850BF4-8F4D-4479-B52A-DA3B3B63A356}" srcOrd="0" destOrd="0" presId="urn:microsoft.com/office/officeart/2005/8/layout/hList1"/>
    <dgm:cxn modelId="{4D98595F-791C-4913-85F7-BE5C63C44CD7}" type="presOf" srcId="{332E74E6-BAE8-4D30-839C-458D3BA5BB3F}" destId="{BF690903-2797-4E0B-9DBB-7BAA36299C82}" srcOrd="0" destOrd="1" presId="urn:microsoft.com/office/officeart/2005/8/layout/hList1"/>
    <dgm:cxn modelId="{65241360-4311-4BF7-9A6C-3370767FA85B}" type="presOf" srcId="{C7F0BCD0-6725-45E0-A34C-3ED15E2EF66E}" destId="{DB205025-4B71-4463-8185-D991BF8518C7}" srcOrd="0" destOrd="0" presId="urn:microsoft.com/office/officeart/2005/8/layout/hList1"/>
    <dgm:cxn modelId="{3215C292-4DD9-4E32-81E7-8A349D104B24}" type="presParOf" srcId="{DB205025-4B71-4463-8185-D991BF8518C7}" destId="{D1AE5924-D6C9-4DF5-8F51-6D5B088F2D6F}" srcOrd="0" destOrd="0" presId="urn:microsoft.com/office/officeart/2005/8/layout/hList1"/>
    <dgm:cxn modelId="{C092B9B2-D02C-4A80-93D0-0D6E8FD4EB61}" type="presParOf" srcId="{D1AE5924-D6C9-4DF5-8F51-6D5B088F2D6F}" destId="{7A14D4D5-64FC-4E60-9D25-03F4E5F43C42}" srcOrd="0" destOrd="0" presId="urn:microsoft.com/office/officeart/2005/8/layout/hList1"/>
    <dgm:cxn modelId="{D0472184-DA07-4EB2-BDE4-528092DB46E8}" type="presParOf" srcId="{D1AE5924-D6C9-4DF5-8F51-6D5B088F2D6F}" destId="{7262E802-E93D-4A3A-83DD-CCB2073546AB}" srcOrd="1" destOrd="0" presId="urn:microsoft.com/office/officeart/2005/8/layout/hList1"/>
    <dgm:cxn modelId="{8124DCCD-54CE-4624-B36E-37A1C0AC19A3}" type="presParOf" srcId="{DB205025-4B71-4463-8185-D991BF8518C7}" destId="{58C7DE4A-E45B-45E0-A1E3-AC5DFEB93E15}" srcOrd="1" destOrd="0" presId="urn:microsoft.com/office/officeart/2005/8/layout/hList1"/>
    <dgm:cxn modelId="{049AB55F-5E6B-4364-93FF-18F9AF6A7EA6}" type="presParOf" srcId="{DB205025-4B71-4463-8185-D991BF8518C7}" destId="{9A61EAF5-65F8-4EE9-BA1C-E668B48414C3}" srcOrd="2" destOrd="0" presId="urn:microsoft.com/office/officeart/2005/8/layout/hList1"/>
    <dgm:cxn modelId="{9C23A96F-D8A0-4451-BB80-75CEBF7F0208}" type="presParOf" srcId="{9A61EAF5-65F8-4EE9-BA1C-E668B48414C3}" destId="{25880666-B3E4-4ABB-B05E-146FDE73855D}" srcOrd="0" destOrd="0" presId="urn:microsoft.com/office/officeart/2005/8/layout/hList1"/>
    <dgm:cxn modelId="{10431F6B-2E4E-402F-AC8A-9D0F72E039D9}" type="presParOf" srcId="{9A61EAF5-65F8-4EE9-BA1C-E668B48414C3}" destId="{BF690903-2797-4E0B-9DBB-7BAA36299C82}" srcOrd="1" destOrd="0" presId="urn:microsoft.com/office/officeart/2005/8/layout/hList1"/>
    <dgm:cxn modelId="{240427CB-8EC9-4B41-A38D-4DDE477C89AB}" type="presParOf" srcId="{DB205025-4B71-4463-8185-D991BF8518C7}" destId="{CF6E4E7E-A17C-43CF-8E25-1CF5B3D5ED1B}" srcOrd="3" destOrd="0" presId="urn:microsoft.com/office/officeart/2005/8/layout/hList1"/>
    <dgm:cxn modelId="{3D7423A6-FB4B-4FDC-8A78-CC8DD19AAC80}" type="presParOf" srcId="{DB205025-4B71-4463-8185-D991BF8518C7}" destId="{7DDD120E-C156-432A-B6D7-A83CC6EB16FA}" srcOrd="4" destOrd="0" presId="urn:microsoft.com/office/officeart/2005/8/layout/hList1"/>
    <dgm:cxn modelId="{AF45E310-8725-47FE-B71E-2ED3CEA54BEB}" type="presParOf" srcId="{7DDD120E-C156-432A-B6D7-A83CC6EB16FA}" destId="{9E9FE1D8-E393-47A8-9DC5-8292D0FE8D16}" srcOrd="0" destOrd="0" presId="urn:microsoft.com/office/officeart/2005/8/layout/hList1"/>
    <dgm:cxn modelId="{EE804A70-496B-4211-9EC9-A36BE3F577AF}" type="presParOf" srcId="{7DDD120E-C156-432A-B6D7-A83CC6EB16FA}" destId="{07850BF4-8F4D-4479-B52A-DA3B3B63A35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V. Resultados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BED7EA-9CCD-4B02-94B4-29C5DDF41BA2}" type="presOf" srcId="{52190A32-1354-430C-9745-727E56A9BD0D}" destId="{FEA6D86E-68AB-4C41-9A86-4E052B081445}" srcOrd="0" destOrd="0" presId="urn:microsoft.com/office/officeart/2005/8/layout/vList2"/>
    <dgm:cxn modelId="{6BFA52AD-9044-496A-A815-F79B2BF99B7A}" type="presOf" srcId="{C41059E6-26B8-45AB-BC5D-F899D528ED36}" destId="{FC8EFF0C-6A13-4639-83FB-7933CDE9B59A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387C380F-6F7D-47A6-A5C7-3C4CFD5F4A14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7F3B2368-8821-4608-8A8E-9C59D60ED3AB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D7FC5BB-5EA0-4388-8D40-FC54234596E2}">
      <dgm:prSet/>
      <dgm:spPr/>
      <dgm:t>
        <a:bodyPr/>
        <a:lstStyle/>
        <a:p>
          <a:pPr algn="ctr" rtl="0"/>
          <a:r>
            <a:rPr lang="es-ES" dirty="0" smtClean="0"/>
            <a:t>Comparativa</a:t>
          </a:r>
          <a:endParaRPr lang="en-US" dirty="0"/>
        </a:p>
      </dgm:t>
    </dgm:pt>
    <dgm:pt modelId="{555348B3-760A-4561-A8DF-FAF9022A7518}" type="par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6C02EEC9-3CF2-4437-9EE2-4E57D44AAFF2}" type="sib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0016C172-D280-4672-A53A-D2F3E885E2CA}" type="pres">
      <dgm:prSet presAssocID="{7F3B2368-8821-4608-8A8E-9C59D60ED3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A171A-6B46-40A0-8E60-FD25CFB9822B}" type="pres">
      <dgm:prSet presAssocID="{9D7FC5BB-5EA0-4388-8D40-FC5423459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9A7B66-F337-44BE-984D-C67B31618750}" type="presOf" srcId="{7F3B2368-8821-4608-8A8E-9C59D60ED3AB}" destId="{0016C172-D280-4672-A53A-D2F3E885E2CA}" srcOrd="0" destOrd="0" presId="urn:microsoft.com/office/officeart/2005/8/layout/vList2"/>
    <dgm:cxn modelId="{8572EE4E-748A-4B07-963E-D3B0A9B6AD6C}" srcId="{7F3B2368-8821-4608-8A8E-9C59D60ED3AB}" destId="{9D7FC5BB-5EA0-4388-8D40-FC54234596E2}" srcOrd="0" destOrd="0" parTransId="{555348B3-760A-4561-A8DF-FAF9022A7518}" sibTransId="{6C02EEC9-3CF2-4437-9EE2-4E57D44AAFF2}"/>
    <dgm:cxn modelId="{B3F30C53-0C92-43E6-AA68-ADB6D08BE7EB}" type="presOf" srcId="{9D7FC5BB-5EA0-4388-8D40-FC54234596E2}" destId="{203A171A-6B46-40A0-8E60-FD25CFB9822B}" srcOrd="0" destOrd="0" presId="urn:microsoft.com/office/officeart/2005/8/layout/vList2"/>
    <dgm:cxn modelId="{A93BD2A6-EAED-4A84-8496-8B1A4607131B}" type="presParOf" srcId="{0016C172-D280-4672-A53A-D2F3E885E2CA}" destId="{203A171A-6B46-40A0-8E60-FD25CFB982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VI. Conclusiones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E5567E-2962-423F-B36F-E430DFFE2381}" type="presOf" srcId="{C41059E6-26B8-45AB-BC5D-F899D528ED36}" destId="{FC8EFF0C-6A13-4639-83FB-7933CDE9B59A}" srcOrd="0" destOrd="0" presId="urn:microsoft.com/office/officeart/2005/8/layout/vList2"/>
    <dgm:cxn modelId="{4DE2D4DD-8D12-4720-895F-13CC719E3E20}" type="presOf" srcId="{52190A32-1354-430C-9745-727E56A9BD0D}" destId="{FEA6D86E-68AB-4C41-9A86-4E052B081445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A8C5418F-2D3B-4BF0-A1FF-4E8A67FD8747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7F3B2368-8821-4608-8A8E-9C59D60ED3AB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D7FC5BB-5EA0-4388-8D40-FC54234596E2}">
      <dgm:prSet custT="1"/>
      <dgm:spPr/>
      <dgm:t>
        <a:bodyPr/>
        <a:lstStyle/>
        <a:p>
          <a:pPr marL="0" indent="265113" algn="just" rtl="0"/>
          <a:r>
            <a:rPr lang="es-ES" sz="1800" dirty="0" smtClean="0"/>
            <a:t>Se verifican las hipótesis iniciales. </a:t>
          </a:r>
        </a:p>
        <a:p>
          <a:pPr marL="0" indent="265113" algn="just" rtl="0"/>
          <a:r>
            <a:rPr lang="es-ES" sz="1800" dirty="0" smtClean="0"/>
            <a:t>El perfil con el canal optimizado mejora la eficiencia aerodinámica para ángulos de ataque elevados (fase de despegue).</a:t>
          </a:r>
          <a:endParaRPr lang="en-US" sz="1800" dirty="0"/>
        </a:p>
      </dgm:t>
    </dgm:pt>
    <dgm:pt modelId="{555348B3-760A-4561-A8DF-FAF9022A7518}" type="par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6C02EEC9-3CF2-4437-9EE2-4E57D44AAFF2}" type="sib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0016C172-D280-4672-A53A-D2F3E885E2CA}" type="pres">
      <dgm:prSet presAssocID="{7F3B2368-8821-4608-8A8E-9C59D60ED3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A171A-6B46-40A0-8E60-FD25CFB9822B}" type="pres">
      <dgm:prSet presAssocID="{9D7FC5BB-5EA0-4388-8D40-FC54234596E2}" presName="parentText" presStyleLbl="node1" presStyleIdx="0" presStyleCnt="1" custScaleX="100000" custScaleY="399550" custLinFactNeighborX="0" custLinFactNeighborY="-7545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9D6A6F-9546-49F7-9E00-6B3D94E81C83}" type="presOf" srcId="{7F3B2368-8821-4608-8A8E-9C59D60ED3AB}" destId="{0016C172-D280-4672-A53A-D2F3E885E2CA}" srcOrd="0" destOrd="0" presId="urn:microsoft.com/office/officeart/2005/8/layout/vList2"/>
    <dgm:cxn modelId="{8572EE4E-748A-4B07-963E-D3B0A9B6AD6C}" srcId="{7F3B2368-8821-4608-8A8E-9C59D60ED3AB}" destId="{9D7FC5BB-5EA0-4388-8D40-FC54234596E2}" srcOrd="0" destOrd="0" parTransId="{555348B3-760A-4561-A8DF-FAF9022A7518}" sibTransId="{6C02EEC9-3CF2-4437-9EE2-4E57D44AAFF2}"/>
    <dgm:cxn modelId="{69645455-0A02-4ADB-8269-1CBE5DCBFADB}" type="presOf" srcId="{9D7FC5BB-5EA0-4388-8D40-FC54234596E2}" destId="{203A171A-6B46-40A0-8E60-FD25CFB9822B}" srcOrd="0" destOrd="0" presId="urn:microsoft.com/office/officeart/2005/8/layout/vList2"/>
    <dgm:cxn modelId="{9F36EF3E-0125-46FC-BF92-8B9D87CD0D91}" type="presParOf" srcId="{0016C172-D280-4672-A53A-D2F3E885E2CA}" destId="{203A171A-6B46-40A0-8E60-FD25CFB982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C41059E6-26B8-45AB-BC5D-F899D528ED36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2190A32-1354-430C-9745-727E56A9BD0D}">
      <dgm:prSet/>
      <dgm:spPr/>
      <dgm:t>
        <a:bodyPr/>
        <a:lstStyle/>
        <a:p>
          <a:pPr rtl="0"/>
          <a:r>
            <a:rPr lang="es-ES" b="1" baseline="0" dirty="0" smtClean="0"/>
            <a:t>VII. Presupuesto</a:t>
          </a:r>
          <a:endParaRPr lang="en-US" dirty="0"/>
        </a:p>
      </dgm:t>
    </dgm:pt>
    <dgm:pt modelId="{EC40A2C1-B02D-42A1-AA98-208510767CA9}" type="parTrans" cxnId="{323E4BC2-8A56-4D1B-A3A5-AC4C24192B03}">
      <dgm:prSet/>
      <dgm:spPr/>
      <dgm:t>
        <a:bodyPr/>
        <a:lstStyle/>
        <a:p>
          <a:endParaRPr lang="en-US"/>
        </a:p>
      </dgm:t>
    </dgm:pt>
    <dgm:pt modelId="{93F875CF-FC85-4BC9-AC06-D53A566E92FC}" type="sibTrans" cxnId="{323E4BC2-8A56-4D1B-A3A5-AC4C24192B03}">
      <dgm:prSet/>
      <dgm:spPr/>
      <dgm:t>
        <a:bodyPr/>
        <a:lstStyle/>
        <a:p>
          <a:endParaRPr lang="en-US"/>
        </a:p>
      </dgm:t>
    </dgm:pt>
    <dgm:pt modelId="{FC8EFF0C-6A13-4639-83FB-7933CDE9B59A}" type="pres">
      <dgm:prSet presAssocID="{C41059E6-26B8-45AB-BC5D-F899D528ED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A6D86E-68AB-4C41-9A86-4E052B081445}" type="pres">
      <dgm:prSet presAssocID="{52190A32-1354-430C-9745-727E56A9BD0D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CF0739-6EF0-45DB-893C-B2438CDBCB62}" type="presOf" srcId="{52190A32-1354-430C-9745-727E56A9BD0D}" destId="{FEA6D86E-68AB-4C41-9A86-4E052B081445}" srcOrd="0" destOrd="0" presId="urn:microsoft.com/office/officeart/2005/8/layout/vList2"/>
    <dgm:cxn modelId="{323E4BC2-8A56-4D1B-A3A5-AC4C24192B03}" srcId="{C41059E6-26B8-45AB-BC5D-F899D528ED36}" destId="{52190A32-1354-430C-9745-727E56A9BD0D}" srcOrd="0" destOrd="0" parTransId="{EC40A2C1-B02D-42A1-AA98-208510767CA9}" sibTransId="{93F875CF-FC85-4BC9-AC06-D53A566E92FC}"/>
    <dgm:cxn modelId="{7D5120EF-8824-40BA-9BF3-4894AE0FFDF2}" type="presOf" srcId="{C41059E6-26B8-45AB-BC5D-F899D528ED36}" destId="{FC8EFF0C-6A13-4639-83FB-7933CDE9B59A}" srcOrd="0" destOrd="0" presId="urn:microsoft.com/office/officeart/2005/8/layout/vList2"/>
    <dgm:cxn modelId="{F2AD46E2-DEE2-4122-8F16-3E930B44B609}" type="presParOf" srcId="{FC8EFF0C-6A13-4639-83FB-7933CDE9B59A}" destId="{FEA6D86E-68AB-4C41-9A86-4E052B081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7F3B2368-8821-4608-8A8E-9C59D60ED3AB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D7FC5BB-5EA0-4388-8D40-FC54234596E2}">
      <dgm:prSet/>
      <dgm:spPr/>
      <dgm:t>
        <a:bodyPr/>
        <a:lstStyle/>
        <a:p>
          <a:pPr algn="ctr" rtl="0"/>
          <a:r>
            <a:rPr lang="es-ES" dirty="0" smtClean="0"/>
            <a:t>Coste total del proyecto</a:t>
          </a:r>
          <a:endParaRPr lang="en-US" dirty="0"/>
        </a:p>
      </dgm:t>
    </dgm:pt>
    <dgm:pt modelId="{555348B3-760A-4561-A8DF-FAF9022A7518}" type="par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6C02EEC9-3CF2-4437-9EE2-4E57D44AAFF2}" type="sibTrans" cxnId="{8572EE4E-748A-4B07-963E-D3B0A9B6AD6C}">
      <dgm:prSet/>
      <dgm:spPr/>
      <dgm:t>
        <a:bodyPr/>
        <a:lstStyle/>
        <a:p>
          <a:pPr algn="ctr"/>
          <a:endParaRPr lang="en-US"/>
        </a:p>
      </dgm:t>
    </dgm:pt>
    <dgm:pt modelId="{0016C172-D280-4672-A53A-D2F3E885E2CA}" type="pres">
      <dgm:prSet presAssocID="{7F3B2368-8821-4608-8A8E-9C59D60ED3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A171A-6B46-40A0-8E60-FD25CFB9822B}" type="pres">
      <dgm:prSet presAssocID="{9D7FC5BB-5EA0-4388-8D40-FC5423459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4110DD-A240-435D-B25D-4EF5BAEB5BFC}" type="presOf" srcId="{7F3B2368-8821-4608-8A8E-9C59D60ED3AB}" destId="{0016C172-D280-4672-A53A-D2F3E885E2CA}" srcOrd="0" destOrd="0" presId="urn:microsoft.com/office/officeart/2005/8/layout/vList2"/>
    <dgm:cxn modelId="{08B9C424-1148-4238-859E-091278BB9B3C}" type="presOf" srcId="{9D7FC5BB-5EA0-4388-8D40-FC54234596E2}" destId="{203A171A-6B46-40A0-8E60-FD25CFB9822B}" srcOrd="0" destOrd="0" presId="urn:microsoft.com/office/officeart/2005/8/layout/vList2"/>
    <dgm:cxn modelId="{8572EE4E-748A-4B07-963E-D3B0A9B6AD6C}" srcId="{7F3B2368-8821-4608-8A8E-9C59D60ED3AB}" destId="{9D7FC5BB-5EA0-4388-8D40-FC54234596E2}" srcOrd="0" destOrd="0" parTransId="{555348B3-760A-4561-A8DF-FAF9022A7518}" sibTransId="{6C02EEC9-3CF2-4437-9EE2-4E57D44AAFF2}"/>
    <dgm:cxn modelId="{18741649-23BC-4411-82AB-C7C8536A29D6}" type="presParOf" srcId="{0016C172-D280-4672-A53A-D2F3E885E2CA}" destId="{203A171A-6B46-40A0-8E60-FD25CFB982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5C360-8823-4692-B74A-C06A8C68E4E0}">
      <dsp:nvSpPr>
        <dsp:cNvPr id="0" name=""/>
        <dsp:cNvSpPr/>
      </dsp:nvSpPr>
      <dsp:spPr>
        <a:xfrm>
          <a:off x="0" y="8168"/>
          <a:ext cx="2755230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ÍNDICE</a:t>
          </a:r>
          <a:endParaRPr lang="en-US" sz="2800" kern="1200" dirty="0"/>
        </a:p>
      </dsp:txBody>
      <dsp:txXfrm>
        <a:off x="31185" y="39353"/>
        <a:ext cx="2692860" cy="5764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99C61-F4A1-40E1-BC17-0FCC4F63F2F9}">
      <dsp:nvSpPr>
        <dsp:cNvPr id="0" name=""/>
        <dsp:cNvSpPr/>
      </dsp:nvSpPr>
      <dsp:spPr>
        <a:xfrm>
          <a:off x="2304288" y="306"/>
          <a:ext cx="2592324" cy="49051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baseline="0" dirty="0" smtClean="0">
              <a:solidFill>
                <a:sysClr val="windowText" lastClr="000000"/>
              </a:solidFill>
            </a:rPr>
            <a:t>Introducción</a:t>
          </a:r>
          <a:endParaRPr lang="en-US" sz="2100" kern="1200" dirty="0">
            <a:solidFill>
              <a:sysClr val="windowText" lastClr="000000"/>
            </a:solidFill>
          </a:endParaRPr>
        </a:p>
      </dsp:txBody>
      <dsp:txXfrm>
        <a:off x="2328233" y="24251"/>
        <a:ext cx="2544434" cy="442628"/>
      </dsp:txXfrm>
    </dsp:sp>
    <dsp:sp modelId="{6A3AEBE6-63E4-4643-972C-45A6F826D3C8}">
      <dsp:nvSpPr>
        <dsp:cNvPr id="0" name=""/>
        <dsp:cNvSpPr/>
      </dsp:nvSpPr>
      <dsp:spPr>
        <a:xfrm>
          <a:off x="2304288" y="515350"/>
          <a:ext cx="2592324" cy="49051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baseline="0" dirty="0" smtClean="0">
              <a:solidFill>
                <a:sysClr val="windowText" lastClr="000000"/>
              </a:solidFill>
            </a:rPr>
            <a:t>Objetivos</a:t>
          </a:r>
          <a:endParaRPr lang="en-US" sz="2100" kern="1200" dirty="0">
            <a:solidFill>
              <a:sysClr val="windowText" lastClr="000000"/>
            </a:solidFill>
          </a:endParaRPr>
        </a:p>
      </dsp:txBody>
      <dsp:txXfrm>
        <a:off x="2328233" y="539295"/>
        <a:ext cx="2544434" cy="442628"/>
      </dsp:txXfrm>
    </dsp:sp>
    <dsp:sp modelId="{673223A5-180D-445D-ADC3-C9C2C7D61F9F}">
      <dsp:nvSpPr>
        <dsp:cNvPr id="0" name=""/>
        <dsp:cNvSpPr/>
      </dsp:nvSpPr>
      <dsp:spPr>
        <a:xfrm>
          <a:off x="2304288" y="1030395"/>
          <a:ext cx="2592324" cy="49051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>
              <a:solidFill>
                <a:sysClr val="windowText" lastClr="000000"/>
              </a:solidFill>
            </a:rPr>
            <a:t>Metodología</a:t>
          </a:r>
          <a:endParaRPr lang="en-US" sz="2100" kern="1200" dirty="0">
            <a:solidFill>
              <a:sysClr val="windowText" lastClr="000000"/>
            </a:solidFill>
          </a:endParaRPr>
        </a:p>
      </dsp:txBody>
      <dsp:txXfrm>
        <a:off x="2328233" y="1054340"/>
        <a:ext cx="2544434" cy="442628"/>
      </dsp:txXfrm>
    </dsp:sp>
    <dsp:sp modelId="{C78400A4-96F8-4F8C-8F51-522BC8540195}">
      <dsp:nvSpPr>
        <dsp:cNvPr id="0" name=""/>
        <dsp:cNvSpPr/>
      </dsp:nvSpPr>
      <dsp:spPr>
        <a:xfrm>
          <a:off x="2304288" y="1545440"/>
          <a:ext cx="2592324" cy="49051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baseline="0" smtClean="0">
              <a:solidFill>
                <a:sysClr val="windowText" lastClr="000000"/>
              </a:solidFill>
            </a:rPr>
            <a:t>Proceso (1D, 2D, 3D)</a:t>
          </a:r>
          <a:endParaRPr lang="en-US" sz="2100" kern="1200">
            <a:solidFill>
              <a:sysClr val="windowText" lastClr="000000"/>
            </a:solidFill>
          </a:endParaRPr>
        </a:p>
      </dsp:txBody>
      <dsp:txXfrm>
        <a:off x="2328233" y="1569385"/>
        <a:ext cx="2544434" cy="442628"/>
      </dsp:txXfrm>
    </dsp:sp>
    <dsp:sp modelId="{3B2FB6DD-41BC-47BC-A131-15A2DA4D2EC7}">
      <dsp:nvSpPr>
        <dsp:cNvPr id="0" name=""/>
        <dsp:cNvSpPr/>
      </dsp:nvSpPr>
      <dsp:spPr>
        <a:xfrm>
          <a:off x="2304288" y="2060485"/>
          <a:ext cx="2592324" cy="49051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baseline="0" smtClean="0">
              <a:solidFill>
                <a:sysClr val="windowText" lastClr="000000"/>
              </a:solidFill>
            </a:rPr>
            <a:t>Resultados</a:t>
          </a:r>
          <a:endParaRPr lang="en-US" sz="2100" kern="1200">
            <a:solidFill>
              <a:sysClr val="windowText" lastClr="000000"/>
            </a:solidFill>
          </a:endParaRPr>
        </a:p>
      </dsp:txBody>
      <dsp:txXfrm>
        <a:off x="2328233" y="2084430"/>
        <a:ext cx="2544434" cy="442628"/>
      </dsp:txXfrm>
    </dsp:sp>
    <dsp:sp modelId="{3D6C26BC-D139-4F59-9C59-342BFE3B1D77}">
      <dsp:nvSpPr>
        <dsp:cNvPr id="0" name=""/>
        <dsp:cNvSpPr/>
      </dsp:nvSpPr>
      <dsp:spPr>
        <a:xfrm>
          <a:off x="2304288" y="2575530"/>
          <a:ext cx="2592324" cy="49051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baseline="0" smtClean="0">
              <a:solidFill>
                <a:sysClr val="windowText" lastClr="000000"/>
              </a:solidFill>
            </a:rPr>
            <a:t>Conclusiones</a:t>
          </a:r>
          <a:endParaRPr lang="en-US" sz="2100" kern="1200">
            <a:solidFill>
              <a:sysClr val="windowText" lastClr="000000"/>
            </a:solidFill>
          </a:endParaRPr>
        </a:p>
      </dsp:txBody>
      <dsp:txXfrm>
        <a:off x="2328233" y="2599475"/>
        <a:ext cx="2544434" cy="442628"/>
      </dsp:txXfrm>
    </dsp:sp>
    <dsp:sp modelId="{7745B980-F00E-4107-8EF9-C8678BA656CB}">
      <dsp:nvSpPr>
        <dsp:cNvPr id="0" name=""/>
        <dsp:cNvSpPr/>
      </dsp:nvSpPr>
      <dsp:spPr>
        <a:xfrm>
          <a:off x="2304288" y="3090575"/>
          <a:ext cx="2592324" cy="49051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baseline="0" dirty="0" smtClean="0">
              <a:solidFill>
                <a:sysClr val="windowText" lastClr="000000"/>
              </a:solidFill>
            </a:rPr>
            <a:t>Presupuesto</a:t>
          </a:r>
          <a:endParaRPr lang="en-US" sz="2100" kern="1200" dirty="0">
            <a:solidFill>
              <a:sysClr val="windowText" lastClr="000000"/>
            </a:solidFill>
          </a:endParaRPr>
        </a:p>
      </dsp:txBody>
      <dsp:txXfrm>
        <a:off x="2328233" y="3114520"/>
        <a:ext cx="2544434" cy="4426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B83240-3253-4624-82DA-3A1FA15A2007}">
      <dsp:nvSpPr>
        <dsp:cNvPr id="0" name=""/>
        <dsp:cNvSpPr/>
      </dsp:nvSpPr>
      <dsp:spPr>
        <a:xfrm>
          <a:off x="0" y="16338"/>
          <a:ext cx="2691684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I. Introducción</a:t>
          </a:r>
          <a:endParaRPr lang="en-US" sz="2800" kern="1200" dirty="0"/>
        </a:p>
      </dsp:txBody>
      <dsp:txXfrm>
        <a:off x="31185" y="47523"/>
        <a:ext cx="2629314" cy="5764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9AC917-858A-4126-9CFC-E343287BAA34}">
      <dsp:nvSpPr>
        <dsp:cNvPr id="0" name=""/>
        <dsp:cNvSpPr/>
      </dsp:nvSpPr>
      <dsp:spPr>
        <a:xfrm>
          <a:off x="1818909" y="-20912"/>
          <a:ext cx="3563080" cy="3563080"/>
        </a:xfrm>
        <a:prstGeom prst="circularArrow">
          <a:avLst>
            <a:gd name="adj1" fmla="val 5544"/>
            <a:gd name="adj2" fmla="val 330680"/>
            <a:gd name="adj3" fmla="val 13785810"/>
            <a:gd name="adj4" fmla="val 17379951"/>
            <a:gd name="adj5" fmla="val 5757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E2BA81C-5947-4798-B277-609CA035501E}">
      <dsp:nvSpPr>
        <dsp:cNvPr id="0" name=""/>
        <dsp:cNvSpPr/>
      </dsp:nvSpPr>
      <dsp:spPr>
        <a:xfrm>
          <a:off x="2769779" y="1020"/>
          <a:ext cx="1661340" cy="83067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Elementos hipersustentadores</a:t>
          </a:r>
          <a:endParaRPr lang="en-US" sz="1400" kern="1200" dirty="0"/>
        </a:p>
      </dsp:txBody>
      <dsp:txXfrm>
        <a:off x="2810329" y="41570"/>
        <a:ext cx="1580240" cy="749570"/>
      </dsp:txXfrm>
    </dsp:sp>
    <dsp:sp modelId="{B833FC09-27C9-424A-BBB2-AE8E9E11246C}">
      <dsp:nvSpPr>
        <dsp:cNvPr id="0" name=""/>
        <dsp:cNvSpPr/>
      </dsp:nvSpPr>
      <dsp:spPr>
        <a:xfrm>
          <a:off x="4214850" y="1050926"/>
          <a:ext cx="1661340" cy="83067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Capa límite</a:t>
          </a:r>
          <a:endParaRPr lang="en-US" sz="1400" kern="1200" dirty="0"/>
        </a:p>
      </dsp:txBody>
      <dsp:txXfrm>
        <a:off x="4255400" y="1091476"/>
        <a:ext cx="1580240" cy="749570"/>
      </dsp:txXfrm>
    </dsp:sp>
    <dsp:sp modelId="{E0DBFC2B-9B31-445C-8C9B-92C9EF093E5B}">
      <dsp:nvSpPr>
        <dsp:cNvPr id="0" name=""/>
        <dsp:cNvSpPr/>
      </dsp:nvSpPr>
      <dsp:spPr>
        <a:xfrm>
          <a:off x="3662882" y="2749708"/>
          <a:ext cx="1661340" cy="83067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Perfil soplado</a:t>
          </a:r>
          <a:endParaRPr lang="en-US" sz="1400" kern="1200" dirty="0"/>
        </a:p>
      </dsp:txBody>
      <dsp:txXfrm>
        <a:off x="3703432" y="2790258"/>
        <a:ext cx="1580240" cy="749570"/>
      </dsp:txXfrm>
    </dsp:sp>
    <dsp:sp modelId="{C59B7007-8DF3-4FF0-BE91-D380D09EDA7B}">
      <dsp:nvSpPr>
        <dsp:cNvPr id="0" name=""/>
        <dsp:cNvSpPr/>
      </dsp:nvSpPr>
      <dsp:spPr>
        <a:xfrm>
          <a:off x="1876676" y="2749708"/>
          <a:ext cx="1661340" cy="83067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Tobera convergente</a:t>
          </a:r>
          <a:endParaRPr lang="en-US" sz="1400" kern="1200" dirty="0"/>
        </a:p>
      </dsp:txBody>
      <dsp:txXfrm>
        <a:off x="1917226" y="2790258"/>
        <a:ext cx="1580240" cy="749570"/>
      </dsp:txXfrm>
    </dsp:sp>
    <dsp:sp modelId="{37A2591A-44D7-4F66-B49D-49D7587CEA71}">
      <dsp:nvSpPr>
        <dsp:cNvPr id="0" name=""/>
        <dsp:cNvSpPr/>
      </dsp:nvSpPr>
      <dsp:spPr>
        <a:xfrm>
          <a:off x="1324709" y="1050926"/>
          <a:ext cx="1661340" cy="83067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Eficiencia aerodinámica</a:t>
          </a:r>
          <a:endParaRPr lang="en-US" sz="1400" kern="1200" dirty="0"/>
        </a:p>
      </dsp:txBody>
      <dsp:txXfrm>
        <a:off x="1365259" y="1091476"/>
        <a:ext cx="1580240" cy="7495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B83240-3253-4624-82DA-3A1FA15A2007}">
      <dsp:nvSpPr>
        <dsp:cNvPr id="0" name=""/>
        <dsp:cNvSpPr/>
      </dsp:nvSpPr>
      <dsp:spPr>
        <a:xfrm>
          <a:off x="0" y="16338"/>
          <a:ext cx="2691684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I. Introducción</a:t>
          </a:r>
          <a:endParaRPr lang="en-US" sz="2800" kern="1200" dirty="0"/>
        </a:p>
      </dsp:txBody>
      <dsp:txXfrm>
        <a:off x="31185" y="47523"/>
        <a:ext cx="2629314" cy="5764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7193BA-A105-4813-BC01-3F6CC6381B0A}">
      <dsp:nvSpPr>
        <dsp:cNvPr id="0" name=""/>
        <dsp:cNvSpPr/>
      </dsp:nvSpPr>
      <dsp:spPr>
        <a:xfrm>
          <a:off x="0" y="225532"/>
          <a:ext cx="4781550" cy="4905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baseline="0" dirty="0" smtClean="0"/>
            <a:t>Elementos hipersustentadores</a:t>
          </a:r>
          <a:endParaRPr lang="en-US" sz="1600" b="1" kern="1200" dirty="0"/>
        </a:p>
      </dsp:txBody>
      <dsp:txXfrm>
        <a:off x="23945" y="249477"/>
        <a:ext cx="4733660" cy="442632"/>
      </dsp:txXfrm>
    </dsp:sp>
    <dsp:sp modelId="{A668005D-6ACC-4178-991E-869948038AC1}">
      <dsp:nvSpPr>
        <dsp:cNvPr id="0" name=""/>
        <dsp:cNvSpPr/>
      </dsp:nvSpPr>
      <dsp:spPr>
        <a:xfrm>
          <a:off x="0" y="753495"/>
          <a:ext cx="4781550" cy="4905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b="1" kern="1200" baseline="0" dirty="0" smtClean="0"/>
            <a:t>Definición</a:t>
          </a:r>
          <a:r>
            <a:rPr lang="es-ES" sz="1300" kern="1200" baseline="0" dirty="0" smtClean="0"/>
            <a:t>: Aumento del C</a:t>
          </a:r>
          <a:r>
            <a:rPr lang="es-ES" sz="1300" kern="1200" baseline="-25000" dirty="0" smtClean="0"/>
            <a:t>L</a:t>
          </a:r>
          <a:r>
            <a:rPr lang="es-ES" sz="1300" kern="1200" baseline="0" dirty="0" smtClean="0"/>
            <a:t> en fases de despegue, aproximación y aterrizaje. Normalmente, también aumentan el C</a:t>
          </a:r>
          <a:r>
            <a:rPr lang="es-ES" sz="1300" kern="1200" baseline="-25000" dirty="0" smtClean="0"/>
            <a:t>D</a:t>
          </a:r>
          <a:r>
            <a:rPr lang="es-ES" sz="1300" kern="1200" baseline="0" dirty="0" smtClean="0"/>
            <a:t>.</a:t>
          </a:r>
          <a:endParaRPr lang="en-US" sz="1300" kern="1200" dirty="0"/>
        </a:p>
      </dsp:txBody>
      <dsp:txXfrm>
        <a:off x="23945" y="777440"/>
        <a:ext cx="4733660" cy="442632"/>
      </dsp:txXfrm>
    </dsp:sp>
    <dsp:sp modelId="{773BD13B-4944-4553-8541-AF40DDF561FF}">
      <dsp:nvSpPr>
        <dsp:cNvPr id="0" name=""/>
        <dsp:cNvSpPr/>
      </dsp:nvSpPr>
      <dsp:spPr>
        <a:xfrm>
          <a:off x="0" y="1281457"/>
          <a:ext cx="4781550" cy="4905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baseline="0" smtClean="0"/>
            <a:t>Se consigue mediante:</a:t>
          </a:r>
          <a:endParaRPr lang="en-US" sz="1300" kern="1200"/>
        </a:p>
      </dsp:txBody>
      <dsp:txXfrm>
        <a:off x="23945" y="1305402"/>
        <a:ext cx="4733660" cy="442632"/>
      </dsp:txXfrm>
    </dsp:sp>
    <dsp:sp modelId="{D7252FC2-F9BF-48B2-A822-72D0F7D15BF3}">
      <dsp:nvSpPr>
        <dsp:cNvPr id="0" name=""/>
        <dsp:cNvSpPr/>
      </dsp:nvSpPr>
      <dsp:spPr>
        <a:xfrm>
          <a:off x="0" y="1809420"/>
          <a:ext cx="4781550" cy="4905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baseline="0" smtClean="0"/>
            <a:t>- El aumento de la curvatura del perfil.</a:t>
          </a:r>
          <a:endParaRPr lang="en-US" sz="1300" kern="1200"/>
        </a:p>
      </dsp:txBody>
      <dsp:txXfrm>
        <a:off x="23945" y="1833365"/>
        <a:ext cx="4733660" cy="442632"/>
      </dsp:txXfrm>
    </dsp:sp>
    <dsp:sp modelId="{0D234840-EA53-4BAE-A079-54B1BA4211C9}">
      <dsp:nvSpPr>
        <dsp:cNvPr id="0" name=""/>
        <dsp:cNvSpPr/>
      </dsp:nvSpPr>
      <dsp:spPr>
        <a:xfrm>
          <a:off x="0" y="2337382"/>
          <a:ext cx="4781550" cy="4905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baseline="0" smtClean="0"/>
            <a:t>- El aumento de la superficie del ala.</a:t>
          </a:r>
          <a:endParaRPr lang="en-US" sz="1300" kern="1200"/>
        </a:p>
      </dsp:txBody>
      <dsp:txXfrm>
        <a:off x="23945" y="2361327"/>
        <a:ext cx="4733660" cy="442632"/>
      </dsp:txXfrm>
    </dsp:sp>
    <dsp:sp modelId="{F687CB65-4159-4005-B6FB-AC414145024B}">
      <dsp:nvSpPr>
        <dsp:cNvPr id="0" name=""/>
        <dsp:cNvSpPr/>
      </dsp:nvSpPr>
      <dsp:spPr>
        <a:xfrm>
          <a:off x="0" y="2865345"/>
          <a:ext cx="4781550" cy="4905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baseline="0" smtClean="0"/>
            <a:t>- Controlando la capa límite</a:t>
          </a:r>
          <a:endParaRPr lang="en-US" sz="1300" kern="1200"/>
        </a:p>
      </dsp:txBody>
      <dsp:txXfrm>
        <a:off x="23945" y="2889290"/>
        <a:ext cx="4733660" cy="4426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B83240-3253-4624-82DA-3A1FA15A2007}">
      <dsp:nvSpPr>
        <dsp:cNvPr id="0" name=""/>
        <dsp:cNvSpPr/>
      </dsp:nvSpPr>
      <dsp:spPr>
        <a:xfrm>
          <a:off x="0" y="16338"/>
          <a:ext cx="2691684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I. Introducción</a:t>
          </a:r>
          <a:endParaRPr lang="en-US" sz="2800" kern="1200" dirty="0"/>
        </a:p>
      </dsp:txBody>
      <dsp:txXfrm>
        <a:off x="31185" y="47523"/>
        <a:ext cx="2629314" cy="57644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BD5C13-96F1-41F4-8437-1659AB4A6FAF}">
      <dsp:nvSpPr>
        <dsp:cNvPr id="0" name=""/>
        <dsp:cNvSpPr/>
      </dsp:nvSpPr>
      <dsp:spPr>
        <a:xfrm>
          <a:off x="0" y="23319"/>
          <a:ext cx="7689999" cy="64331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baseline="0" dirty="0" smtClean="0"/>
            <a:t>Capa límite</a:t>
          </a:r>
          <a:endParaRPr lang="en-US" sz="2000" b="1" kern="1200" dirty="0"/>
        </a:p>
      </dsp:txBody>
      <dsp:txXfrm>
        <a:off x="31404" y="54723"/>
        <a:ext cx="7627191" cy="580509"/>
      </dsp:txXfrm>
    </dsp:sp>
    <dsp:sp modelId="{27724A45-320B-4197-A3C7-7EE84FD3E21D}">
      <dsp:nvSpPr>
        <dsp:cNvPr id="0" name=""/>
        <dsp:cNvSpPr/>
      </dsp:nvSpPr>
      <dsp:spPr>
        <a:xfrm>
          <a:off x="0" y="715596"/>
          <a:ext cx="7689999" cy="64331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baseline="0" dirty="0" smtClean="0"/>
            <a:t>Definición</a:t>
          </a:r>
          <a:r>
            <a:rPr lang="es-ES" sz="1700" kern="1200" baseline="0" dirty="0" smtClean="0"/>
            <a:t>: Zona en el perfil alar dónde los efectos viscosos son importantes y existen grandes variaciones de velocidad.</a:t>
          </a:r>
          <a:endParaRPr lang="en-US" sz="1700" kern="1200" dirty="0"/>
        </a:p>
      </dsp:txBody>
      <dsp:txXfrm>
        <a:off x="31404" y="747000"/>
        <a:ext cx="7627191" cy="58050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B83240-3253-4624-82DA-3A1FA15A2007}">
      <dsp:nvSpPr>
        <dsp:cNvPr id="0" name=""/>
        <dsp:cNvSpPr/>
      </dsp:nvSpPr>
      <dsp:spPr>
        <a:xfrm>
          <a:off x="0" y="16338"/>
          <a:ext cx="2691684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I. Introducción</a:t>
          </a:r>
          <a:endParaRPr lang="en-US" sz="2800" kern="1200" dirty="0"/>
        </a:p>
      </dsp:txBody>
      <dsp:txXfrm>
        <a:off x="31185" y="47523"/>
        <a:ext cx="2629314" cy="57644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97E2F-6987-420B-8046-005755D3815C}">
      <dsp:nvSpPr>
        <dsp:cNvPr id="0" name=""/>
        <dsp:cNvSpPr/>
      </dsp:nvSpPr>
      <dsp:spPr>
        <a:xfrm>
          <a:off x="0" y="13010"/>
          <a:ext cx="7787496" cy="70684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baseline="0" dirty="0" smtClean="0"/>
            <a:t>Perfil soplado</a:t>
          </a:r>
          <a:endParaRPr lang="en-US" sz="1800" b="1" kern="1200" dirty="0"/>
        </a:p>
      </dsp:txBody>
      <dsp:txXfrm>
        <a:off x="34505" y="47515"/>
        <a:ext cx="7718486" cy="637834"/>
      </dsp:txXfrm>
    </dsp:sp>
    <dsp:sp modelId="{6662A5FF-0DB7-459A-9CB4-BA50F98F625C}">
      <dsp:nvSpPr>
        <dsp:cNvPr id="0" name=""/>
        <dsp:cNvSpPr/>
      </dsp:nvSpPr>
      <dsp:spPr>
        <a:xfrm>
          <a:off x="0" y="774574"/>
          <a:ext cx="7787496" cy="70684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baseline="0" dirty="0" smtClean="0"/>
            <a:t>Concepto</a:t>
          </a:r>
          <a:r>
            <a:rPr lang="es-ES" sz="1900" kern="1200" baseline="0" dirty="0" smtClean="0"/>
            <a:t>: Trata del aprovechamiento del efecto de la aceleración de la capa límite, mediante una geometría que proporcione dicho efecto.</a:t>
          </a:r>
          <a:endParaRPr lang="en-US" sz="1900" kern="1200" dirty="0"/>
        </a:p>
      </dsp:txBody>
      <dsp:txXfrm>
        <a:off x="34505" y="809079"/>
        <a:ext cx="7718486" cy="63783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B83240-3253-4624-82DA-3A1FA15A2007}">
      <dsp:nvSpPr>
        <dsp:cNvPr id="0" name=""/>
        <dsp:cNvSpPr/>
      </dsp:nvSpPr>
      <dsp:spPr>
        <a:xfrm>
          <a:off x="0" y="16338"/>
          <a:ext cx="2691684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I. Introducción</a:t>
          </a:r>
          <a:endParaRPr lang="en-US" sz="2800" kern="1200" dirty="0"/>
        </a:p>
      </dsp:txBody>
      <dsp:txXfrm>
        <a:off x="31185" y="47523"/>
        <a:ext cx="2629314" cy="57644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594FB-9565-48CE-BA9D-7953C70400EF}">
      <dsp:nvSpPr>
        <dsp:cNvPr id="0" name=""/>
        <dsp:cNvSpPr/>
      </dsp:nvSpPr>
      <dsp:spPr>
        <a:xfrm>
          <a:off x="0" y="31650"/>
          <a:ext cx="7787496" cy="64331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baseline="0" dirty="0" smtClean="0"/>
            <a:t>Tobera convergente</a:t>
          </a:r>
          <a:endParaRPr lang="en-US" sz="2000" b="1" kern="1200" dirty="0"/>
        </a:p>
      </dsp:txBody>
      <dsp:txXfrm>
        <a:off x="31404" y="63054"/>
        <a:ext cx="7724688" cy="580509"/>
      </dsp:txXfrm>
    </dsp:sp>
    <dsp:sp modelId="{21D48428-2571-4CB7-A073-6863A84127B7}">
      <dsp:nvSpPr>
        <dsp:cNvPr id="0" name=""/>
        <dsp:cNvSpPr/>
      </dsp:nvSpPr>
      <dsp:spPr>
        <a:xfrm>
          <a:off x="0" y="723928"/>
          <a:ext cx="7787496" cy="64331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baseline="0" dirty="0" smtClean="0"/>
            <a:t>Definición</a:t>
          </a:r>
          <a:r>
            <a:rPr lang="es-ES" sz="1700" kern="1200" baseline="0" dirty="0" smtClean="0"/>
            <a:t>: Dispositivo que transforma la energía térmica y de presión de una fluido en energía cinética. </a:t>
          </a:r>
          <a:endParaRPr lang="en-US" sz="1700" kern="1200" dirty="0"/>
        </a:p>
      </dsp:txBody>
      <dsp:txXfrm>
        <a:off x="31404" y="755332"/>
        <a:ext cx="7724688" cy="58050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7A6A64-BF42-4B97-9E66-DC603EDC0C8F}">
      <dsp:nvSpPr>
        <dsp:cNvPr id="0" name=""/>
        <dsp:cNvSpPr/>
      </dsp:nvSpPr>
      <dsp:spPr>
        <a:xfrm>
          <a:off x="894308" y="1060"/>
          <a:ext cx="1006097" cy="51028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s-ES" sz="1100" b="0" i="1" kern="1200" smtClean="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s-ES" sz="1100" b="0" i="1" kern="1200">
                      <a:latin typeface="Cambria Math" panose="02040503050406030204" pitchFamily="18" charset="0"/>
                    </a:rPr>
                    <m:t>𝑐</m:t>
                  </m:r>
                </m:e>
                <m:sub>
                  <m:r>
                    <a:rPr lang="es-ES" sz="1100" i="1" kern="1200">
                      <a:latin typeface="Cambria Math" panose="02040503050406030204" pitchFamily="18" charset="0"/>
                    </a:rPr>
                    <m:t>1</m:t>
                  </m:r>
                </m:sub>
              </m:sSub>
              <m:r>
                <a:rPr lang="es-ES" sz="1100" i="1" kern="1200">
                  <a:latin typeface="Cambria Math" panose="02040503050406030204" pitchFamily="18" charset="0"/>
                </a:rPr>
                <m:t> </m:t>
              </m:r>
            </m:oMath>
          </a14:m>
          <a:r>
            <a:rPr lang="es-ES" sz="1100" kern="1200" dirty="0"/>
            <a:t>– velocidad de entrada</a:t>
          </a:r>
          <a:endParaRPr lang="en-US" sz="1100" kern="1200" dirty="0"/>
        </a:p>
      </dsp:txBody>
      <dsp:txXfrm>
        <a:off x="919218" y="25970"/>
        <a:ext cx="956277" cy="460465"/>
      </dsp:txXfrm>
    </dsp:sp>
    <dsp:sp modelId="{25A5CB6B-330E-44DC-9916-33E907D47B18}">
      <dsp:nvSpPr>
        <dsp:cNvPr id="0" name=""/>
        <dsp:cNvSpPr/>
      </dsp:nvSpPr>
      <dsp:spPr>
        <a:xfrm>
          <a:off x="894308" y="536860"/>
          <a:ext cx="1006097" cy="51028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s-ES" sz="1100" b="0" i="1" kern="1200" smtClean="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s-ES" sz="1100" b="0" i="1" kern="1200">
                      <a:latin typeface="Cambria Math" panose="02040503050406030204" pitchFamily="18" charset="0"/>
                    </a:rPr>
                    <m:t>𝑐</m:t>
                  </m:r>
                </m:e>
                <m:sub>
                  <m:r>
                    <a:rPr lang="es-ES" sz="1100" i="1" kern="1200">
                      <a:latin typeface="Cambria Math" panose="02040503050406030204" pitchFamily="18" charset="0"/>
                    </a:rPr>
                    <m:t>2</m:t>
                  </m:r>
                </m:sub>
              </m:sSub>
            </m:oMath>
          </a14:m>
          <a:r>
            <a:rPr lang="es-ES" sz="1100" kern="1200"/>
            <a:t> – velocidad de salida</a:t>
          </a:r>
          <a:endParaRPr lang="en-US" sz="1100" kern="1200"/>
        </a:p>
      </dsp:txBody>
      <dsp:txXfrm>
        <a:off x="919218" y="561770"/>
        <a:ext cx="956277" cy="460465"/>
      </dsp:txXfrm>
    </dsp:sp>
    <dsp:sp modelId="{C3E42498-908D-44F3-9D4D-DBDB802E99A0}">
      <dsp:nvSpPr>
        <dsp:cNvPr id="0" name=""/>
        <dsp:cNvSpPr/>
      </dsp:nvSpPr>
      <dsp:spPr>
        <a:xfrm>
          <a:off x="894308" y="1072660"/>
          <a:ext cx="1006097" cy="51028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s-ES" sz="1100" b="0" i="1" kern="1200" smtClean="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s-ES" sz="1100" i="1" kern="1200">
                      <a:latin typeface="Cambria Math" panose="02040503050406030204" pitchFamily="18" charset="0"/>
                    </a:rPr>
                    <m:t>𝑃</m:t>
                  </m:r>
                </m:e>
                <m:sub>
                  <m:r>
                    <a:rPr lang="es-ES" sz="1100" i="1" kern="1200">
                      <a:latin typeface="Cambria Math" panose="02040503050406030204" pitchFamily="18" charset="0"/>
                    </a:rPr>
                    <m:t>1</m:t>
                  </m:r>
                </m:sub>
              </m:sSub>
            </m:oMath>
          </a14:m>
          <a:r>
            <a:rPr lang="es-ES" sz="1100" kern="1200"/>
            <a:t> – presión de entrada</a:t>
          </a:r>
          <a:endParaRPr lang="en-US" sz="1100" kern="1200"/>
        </a:p>
      </dsp:txBody>
      <dsp:txXfrm>
        <a:off x="919218" y="1097570"/>
        <a:ext cx="956277" cy="460465"/>
      </dsp:txXfrm>
    </dsp:sp>
    <dsp:sp modelId="{56E500A1-6E07-42F1-B3B0-E68877C2D7D4}">
      <dsp:nvSpPr>
        <dsp:cNvPr id="0" name=""/>
        <dsp:cNvSpPr/>
      </dsp:nvSpPr>
      <dsp:spPr>
        <a:xfrm>
          <a:off x="894308" y="1608460"/>
          <a:ext cx="1006097" cy="51028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s-ES" sz="1100" b="0" i="1" kern="1200" smtClean="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s-ES" sz="1100" i="1" kern="1200">
                      <a:latin typeface="Cambria Math" panose="02040503050406030204" pitchFamily="18" charset="0"/>
                    </a:rPr>
                    <m:t>𝑃</m:t>
                  </m:r>
                </m:e>
                <m:sub>
                  <m:r>
                    <a:rPr lang="es-ES" sz="1100" b="0" i="1" kern="1200">
                      <a:latin typeface="Cambria Math" panose="02040503050406030204" pitchFamily="18" charset="0"/>
                    </a:rPr>
                    <m:t>2</m:t>
                  </m:r>
                </m:sub>
              </m:sSub>
              <m:r>
                <a:rPr lang="es-ES" sz="1100" i="1" kern="1200">
                  <a:latin typeface="Cambria Math" panose="02040503050406030204" pitchFamily="18" charset="0"/>
                </a:rPr>
                <m:t> </m:t>
              </m:r>
            </m:oMath>
          </a14:m>
          <a:r>
            <a:rPr lang="es-ES" sz="1100" kern="1200"/>
            <a:t>– presión de salida</a:t>
          </a:r>
          <a:endParaRPr lang="en-US" sz="1100" kern="1200"/>
        </a:p>
      </dsp:txBody>
      <dsp:txXfrm>
        <a:off x="919218" y="1633370"/>
        <a:ext cx="956277" cy="46046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B83240-3253-4624-82DA-3A1FA15A2007}">
      <dsp:nvSpPr>
        <dsp:cNvPr id="0" name=""/>
        <dsp:cNvSpPr/>
      </dsp:nvSpPr>
      <dsp:spPr>
        <a:xfrm>
          <a:off x="0" y="16338"/>
          <a:ext cx="2691684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I. Introducción</a:t>
          </a:r>
          <a:endParaRPr lang="en-US" sz="2800" kern="1200" dirty="0"/>
        </a:p>
      </dsp:txBody>
      <dsp:txXfrm>
        <a:off x="31185" y="47523"/>
        <a:ext cx="2629314" cy="57644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C0A1F-FE7F-401C-8059-65886E2E00E4}">
      <dsp:nvSpPr>
        <dsp:cNvPr id="0" name=""/>
        <dsp:cNvSpPr/>
      </dsp:nvSpPr>
      <dsp:spPr>
        <a:xfrm>
          <a:off x="0" y="44402"/>
          <a:ext cx="7787496" cy="54755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baseline="0" smtClean="0"/>
            <a:t>Eficiencia aerodinámica</a:t>
          </a:r>
          <a:endParaRPr lang="en-US" sz="2400" b="1" kern="1200"/>
        </a:p>
      </dsp:txBody>
      <dsp:txXfrm>
        <a:off x="26730" y="71132"/>
        <a:ext cx="7734036" cy="494099"/>
      </dsp:txXfrm>
    </dsp:sp>
    <dsp:sp modelId="{97ED4230-87EF-45C9-9EBD-D77722EDA62B}">
      <dsp:nvSpPr>
        <dsp:cNvPr id="0" name=""/>
        <dsp:cNvSpPr/>
      </dsp:nvSpPr>
      <dsp:spPr>
        <a:xfrm>
          <a:off x="0" y="661082"/>
          <a:ext cx="7787496" cy="54755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baseline="0" dirty="0" smtClean="0"/>
            <a:t>Definición</a:t>
          </a:r>
          <a:r>
            <a:rPr lang="es-ES" sz="2400" kern="1200" baseline="0" dirty="0" smtClean="0"/>
            <a:t>: Nº adimensional que relaciona el C</a:t>
          </a:r>
          <a:r>
            <a:rPr lang="es-ES" sz="2400" kern="1200" baseline="-25000" dirty="0" smtClean="0"/>
            <a:t>L</a:t>
          </a:r>
          <a:r>
            <a:rPr lang="es-ES" sz="2400" kern="1200" baseline="0" dirty="0" smtClean="0"/>
            <a:t> con el C</a:t>
          </a:r>
          <a:r>
            <a:rPr lang="es-ES" sz="2400" kern="1200" baseline="-25000" dirty="0" smtClean="0"/>
            <a:t>D</a:t>
          </a:r>
          <a:r>
            <a:rPr lang="es-ES" sz="2400" kern="1200" baseline="0" dirty="0" smtClean="0"/>
            <a:t>. </a:t>
          </a:r>
          <a:endParaRPr lang="en-US" sz="2400" kern="1200" dirty="0"/>
        </a:p>
      </dsp:txBody>
      <dsp:txXfrm>
        <a:off x="26730" y="687812"/>
        <a:ext cx="7734036" cy="49409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8169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>
              <a:ln>
                <a:noFill/>
              </a:ln>
              <a:solidFill>
                <a:sysClr val="windowText" lastClr="000000"/>
              </a:solidFill>
            </a:rPr>
            <a:t>II. Objetivos</a:t>
          </a:r>
          <a:endParaRPr lang="en-US" sz="2800" kern="1200" dirty="0">
            <a:ln>
              <a:noFill/>
            </a:ln>
            <a:solidFill>
              <a:sysClr val="windowText" lastClr="000000"/>
            </a:solidFill>
          </a:endParaRPr>
        </a:p>
      </dsp:txBody>
      <dsp:txXfrm>
        <a:off x="31185" y="39354"/>
        <a:ext cx="2244558" cy="57644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811F8-725F-4701-A1AE-B9EB57A62C57}">
      <dsp:nvSpPr>
        <dsp:cNvPr id="0" name=""/>
        <dsp:cNvSpPr/>
      </dsp:nvSpPr>
      <dsp:spPr>
        <a:xfrm>
          <a:off x="0" y="28812"/>
          <a:ext cx="7200900" cy="10670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174625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baseline="0" dirty="0" smtClean="0"/>
            <a:t>Proyecto de investigación sobre métodos hipersustentadores en perfiles alares.</a:t>
          </a:r>
          <a:endParaRPr lang="en-US" sz="2000" kern="1200" dirty="0"/>
        </a:p>
      </dsp:txBody>
      <dsp:txXfrm>
        <a:off x="52089" y="80901"/>
        <a:ext cx="7096722" cy="962862"/>
      </dsp:txXfrm>
    </dsp:sp>
    <dsp:sp modelId="{8CF6E00B-ECC7-42D2-9D67-ED78EF72674E}">
      <dsp:nvSpPr>
        <dsp:cNvPr id="0" name=""/>
        <dsp:cNvSpPr/>
      </dsp:nvSpPr>
      <dsp:spPr>
        <a:xfrm>
          <a:off x="0" y="1260012"/>
          <a:ext cx="7200900" cy="10670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174625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baseline="0" dirty="0" smtClean="0"/>
            <a:t>Comprobación teórica y experimental del aumento de la eficiencia aerodinámica respecto al perfil original.</a:t>
          </a:r>
          <a:endParaRPr lang="en-US" sz="2000" kern="1200" dirty="0"/>
        </a:p>
      </dsp:txBody>
      <dsp:txXfrm>
        <a:off x="52089" y="1312101"/>
        <a:ext cx="7096722" cy="962862"/>
      </dsp:txXfrm>
    </dsp:sp>
    <dsp:sp modelId="{1C8D4E5F-D20D-4A4C-BD44-8D7D94D81299}">
      <dsp:nvSpPr>
        <dsp:cNvPr id="0" name=""/>
        <dsp:cNvSpPr/>
      </dsp:nvSpPr>
      <dsp:spPr>
        <a:xfrm>
          <a:off x="432" y="2491212"/>
          <a:ext cx="7200035" cy="106137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174625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baseline="0" dirty="0" smtClean="0"/>
            <a:t> Optimización de la disposición de la tobera convergente dentro del perfil.</a:t>
          </a:r>
          <a:endParaRPr lang="en-US" sz="2000" kern="1200" dirty="0"/>
        </a:p>
      </dsp:txBody>
      <dsp:txXfrm>
        <a:off x="52244" y="2543024"/>
        <a:ext cx="7096411" cy="95775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53799"/>
          <a:ext cx="2306928" cy="54755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baseline="0" dirty="0" smtClean="0">
              <a:ln>
                <a:noFill/>
              </a:ln>
              <a:solidFill>
                <a:sysClr val="windowText" lastClr="000000"/>
              </a:solidFill>
            </a:rPr>
            <a:t>III. Metodología</a:t>
          </a:r>
          <a:endParaRPr lang="en-US" sz="2400" kern="1200" dirty="0">
            <a:ln>
              <a:noFill/>
            </a:ln>
            <a:solidFill>
              <a:sysClr val="windowText" lastClr="000000"/>
            </a:solidFill>
          </a:endParaRPr>
        </a:p>
      </dsp:txBody>
      <dsp:txXfrm>
        <a:off x="26730" y="80529"/>
        <a:ext cx="2253468" cy="49409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3EA1B-7563-4F9C-BA04-45C3BBAA1553}">
      <dsp:nvSpPr>
        <dsp:cNvPr id="0" name=""/>
        <dsp:cNvSpPr/>
      </dsp:nvSpPr>
      <dsp:spPr>
        <a:xfrm>
          <a:off x="1745885" y="1164647"/>
          <a:ext cx="1156788" cy="578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err="1" smtClean="0"/>
            <a:t>Preproceso</a:t>
          </a:r>
          <a:endParaRPr lang="en-US" sz="1300" kern="1200" dirty="0"/>
        </a:p>
      </dsp:txBody>
      <dsp:txXfrm>
        <a:off x="1762826" y="1181588"/>
        <a:ext cx="1122906" cy="544512"/>
      </dsp:txXfrm>
    </dsp:sp>
    <dsp:sp modelId="{2FC2B423-7C36-4A66-89A8-7661C6B7DA70}">
      <dsp:nvSpPr>
        <dsp:cNvPr id="0" name=""/>
        <dsp:cNvSpPr/>
      </dsp:nvSpPr>
      <dsp:spPr>
        <a:xfrm rot="17945813">
          <a:off x="2658268" y="1017908"/>
          <a:ext cx="95152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51525" y="20214"/>
              </a:lnTo>
            </a:path>
          </a:pathLst>
        </a:custGeom>
        <a:noFill/>
        <a:ln w="34925" cap="flat" cmpd="sng" algn="in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110243" y="1014335"/>
        <a:ext cx="47576" cy="47576"/>
      </dsp:txXfrm>
    </dsp:sp>
    <dsp:sp modelId="{072A7ECA-BF1E-42EA-A716-4AAAA2B87F3F}">
      <dsp:nvSpPr>
        <dsp:cNvPr id="0" name=""/>
        <dsp:cNvSpPr/>
      </dsp:nvSpPr>
      <dsp:spPr>
        <a:xfrm>
          <a:off x="3365389" y="333205"/>
          <a:ext cx="1156788" cy="578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Geometría</a:t>
          </a:r>
          <a:endParaRPr lang="en-US" sz="1300" kern="1200" dirty="0"/>
        </a:p>
      </dsp:txBody>
      <dsp:txXfrm>
        <a:off x="3382330" y="350146"/>
        <a:ext cx="1122906" cy="544512"/>
      </dsp:txXfrm>
    </dsp:sp>
    <dsp:sp modelId="{7CFEC88F-39D4-4E8A-AEDC-E255CD81D659}">
      <dsp:nvSpPr>
        <dsp:cNvPr id="0" name=""/>
        <dsp:cNvSpPr/>
      </dsp:nvSpPr>
      <dsp:spPr>
        <a:xfrm rot="19457599">
          <a:off x="4468617" y="435899"/>
          <a:ext cx="56983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69835" y="20214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39289" y="441868"/>
        <a:ext cx="28491" cy="28491"/>
      </dsp:txXfrm>
    </dsp:sp>
    <dsp:sp modelId="{56F760E4-D704-4547-BC13-352543E82624}">
      <dsp:nvSpPr>
        <dsp:cNvPr id="0" name=""/>
        <dsp:cNvSpPr/>
      </dsp:nvSpPr>
      <dsp:spPr>
        <a:xfrm>
          <a:off x="4984893" y="628"/>
          <a:ext cx="1156788" cy="578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err="1" smtClean="0"/>
            <a:t>OpenWam</a:t>
          </a:r>
          <a:r>
            <a:rPr lang="es-ES" sz="1300" kern="1200" dirty="0" smtClean="0"/>
            <a:t>®</a:t>
          </a:r>
          <a:endParaRPr lang="en-US" sz="1300" kern="1200" dirty="0"/>
        </a:p>
      </dsp:txBody>
      <dsp:txXfrm>
        <a:off x="5001834" y="17569"/>
        <a:ext cx="1122906" cy="544512"/>
      </dsp:txXfrm>
    </dsp:sp>
    <dsp:sp modelId="{23945B7E-5871-433D-8009-660510FBD7FE}">
      <dsp:nvSpPr>
        <dsp:cNvPr id="0" name=""/>
        <dsp:cNvSpPr/>
      </dsp:nvSpPr>
      <dsp:spPr>
        <a:xfrm>
          <a:off x="6141681" y="269610"/>
          <a:ext cx="46271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462715" y="20214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361471" y="278257"/>
        <a:ext cx="23135" cy="23135"/>
      </dsp:txXfrm>
    </dsp:sp>
    <dsp:sp modelId="{28D63476-0997-4DC3-9308-B2368FA38A19}">
      <dsp:nvSpPr>
        <dsp:cNvPr id="0" name=""/>
        <dsp:cNvSpPr/>
      </dsp:nvSpPr>
      <dsp:spPr>
        <a:xfrm>
          <a:off x="6604397" y="628"/>
          <a:ext cx="1156788" cy="578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1D</a:t>
          </a:r>
          <a:endParaRPr lang="en-US" sz="1300" kern="1200" dirty="0"/>
        </a:p>
      </dsp:txBody>
      <dsp:txXfrm>
        <a:off x="6621338" y="17569"/>
        <a:ext cx="1122906" cy="544512"/>
      </dsp:txXfrm>
    </dsp:sp>
    <dsp:sp modelId="{9736A78C-96A0-4FBA-AEA7-56A7B13ECDA1}">
      <dsp:nvSpPr>
        <dsp:cNvPr id="0" name=""/>
        <dsp:cNvSpPr/>
      </dsp:nvSpPr>
      <dsp:spPr>
        <a:xfrm rot="2142401">
          <a:off x="4468617" y="768476"/>
          <a:ext cx="56983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69835" y="20214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39289" y="774445"/>
        <a:ext cx="28491" cy="28491"/>
      </dsp:txXfrm>
    </dsp:sp>
    <dsp:sp modelId="{8773ED76-64BD-48D7-BADF-C5EC74BFECA0}">
      <dsp:nvSpPr>
        <dsp:cNvPr id="0" name=""/>
        <dsp:cNvSpPr/>
      </dsp:nvSpPr>
      <dsp:spPr>
        <a:xfrm>
          <a:off x="4984893" y="665782"/>
          <a:ext cx="1156788" cy="578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smtClean="0"/>
            <a:t>SolidWorks®</a:t>
          </a:r>
          <a:endParaRPr lang="en-US" sz="1300" kern="1200" dirty="0"/>
        </a:p>
      </dsp:txBody>
      <dsp:txXfrm>
        <a:off x="5001834" y="682723"/>
        <a:ext cx="1122906" cy="544512"/>
      </dsp:txXfrm>
    </dsp:sp>
    <dsp:sp modelId="{A13AB308-AD8E-4DA7-A39F-613283EC746B}">
      <dsp:nvSpPr>
        <dsp:cNvPr id="0" name=""/>
        <dsp:cNvSpPr/>
      </dsp:nvSpPr>
      <dsp:spPr>
        <a:xfrm rot="1186030">
          <a:off x="2888187" y="1516773"/>
          <a:ext cx="49168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491688" y="20214"/>
              </a:lnTo>
            </a:path>
          </a:pathLst>
        </a:custGeom>
        <a:noFill/>
        <a:ln w="34925" cap="flat" cmpd="sng" algn="in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121739" y="1524696"/>
        <a:ext cx="24584" cy="24584"/>
      </dsp:txXfrm>
    </dsp:sp>
    <dsp:sp modelId="{779634DC-88EE-462D-A322-9D70C6F106AD}">
      <dsp:nvSpPr>
        <dsp:cNvPr id="0" name=""/>
        <dsp:cNvSpPr/>
      </dsp:nvSpPr>
      <dsp:spPr>
        <a:xfrm>
          <a:off x="3365389" y="1330935"/>
          <a:ext cx="1156788" cy="578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Dominio</a:t>
          </a:r>
          <a:endParaRPr lang="en-US" sz="1300" kern="1200" dirty="0"/>
        </a:p>
      </dsp:txBody>
      <dsp:txXfrm>
        <a:off x="3382330" y="1347876"/>
        <a:ext cx="1122906" cy="544512"/>
      </dsp:txXfrm>
    </dsp:sp>
    <dsp:sp modelId="{444443E9-5108-45BE-84F6-0BDFF75145FE}">
      <dsp:nvSpPr>
        <dsp:cNvPr id="0" name=""/>
        <dsp:cNvSpPr/>
      </dsp:nvSpPr>
      <dsp:spPr>
        <a:xfrm>
          <a:off x="4522177" y="1599917"/>
          <a:ext cx="46271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462715" y="20214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1967" y="1608564"/>
        <a:ext cx="23135" cy="23135"/>
      </dsp:txXfrm>
    </dsp:sp>
    <dsp:sp modelId="{49EDCD9F-95DE-4D99-A7AE-21F86F34CB60}">
      <dsp:nvSpPr>
        <dsp:cNvPr id="0" name=""/>
        <dsp:cNvSpPr/>
      </dsp:nvSpPr>
      <dsp:spPr>
        <a:xfrm>
          <a:off x="4984893" y="1330935"/>
          <a:ext cx="1156788" cy="578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err="1" smtClean="0"/>
            <a:t>DesignModeller</a:t>
          </a:r>
          <a:r>
            <a:rPr lang="es-ES" sz="1300" kern="1200" dirty="0" smtClean="0"/>
            <a:t> ANSYS®</a:t>
          </a:r>
          <a:endParaRPr lang="en-US" sz="1300" kern="1200" dirty="0"/>
        </a:p>
      </dsp:txBody>
      <dsp:txXfrm>
        <a:off x="5001834" y="1347876"/>
        <a:ext cx="1122906" cy="544512"/>
      </dsp:txXfrm>
    </dsp:sp>
    <dsp:sp modelId="{CEBF022E-FB11-4993-8179-59202E46196A}">
      <dsp:nvSpPr>
        <dsp:cNvPr id="0" name=""/>
        <dsp:cNvSpPr/>
      </dsp:nvSpPr>
      <dsp:spPr>
        <a:xfrm rot="3654187">
          <a:off x="2658268" y="1849350"/>
          <a:ext cx="95152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51525" y="20214"/>
              </a:lnTo>
            </a:path>
          </a:pathLst>
        </a:custGeom>
        <a:noFill/>
        <a:ln w="34925" cap="flat" cmpd="sng" algn="in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110243" y="1845777"/>
        <a:ext cx="47576" cy="47576"/>
      </dsp:txXfrm>
    </dsp:sp>
    <dsp:sp modelId="{922CBFAE-7E53-4151-8389-37EF50843409}">
      <dsp:nvSpPr>
        <dsp:cNvPr id="0" name=""/>
        <dsp:cNvSpPr/>
      </dsp:nvSpPr>
      <dsp:spPr>
        <a:xfrm>
          <a:off x="3365389" y="1996089"/>
          <a:ext cx="1156788" cy="578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Mallado</a:t>
          </a:r>
          <a:endParaRPr lang="en-US" sz="1300" kern="1200" dirty="0"/>
        </a:p>
      </dsp:txBody>
      <dsp:txXfrm>
        <a:off x="3382330" y="2013030"/>
        <a:ext cx="1122906" cy="544512"/>
      </dsp:txXfrm>
    </dsp:sp>
    <dsp:sp modelId="{DD8A35C6-FA59-4BA7-AE7D-371CD53E46E5}">
      <dsp:nvSpPr>
        <dsp:cNvPr id="0" name=""/>
        <dsp:cNvSpPr/>
      </dsp:nvSpPr>
      <dsp:spPr>
        <a:xfrm>
          <a:off x="4522177" y="2265071"/>
          <a:ext cx="46271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462715" y="20214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1967" y="2273718"/>
        <a:ext cx="23135" cy="23135"/>
      </dsp:txXfrm>
    </dsp:sp>
    <dsp:sp modelId="{9E549F71-5618-4898-899A-25EA606A1B83}">
      <dsp:nvSpPr>
        <dsp:cNvPr id="0" name=""/>
        <dsp:cNvSpPr/>
      </dsp:nvSpPr>
      <dsp:spPr>
        <a:xfrm>
          <a:off x="4984893" y="1996089"/>
          <a:ext cx="1156788" cy="578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err="1" smtClean="0"/>
            <a:t>Mesher</a:t>
          </a:r>
          <a:r>
            <a:rPr lang="es-ES" sz="1300" kern="1200" dirty="0" smtClean="0"/>
            <a:t> ANSYS®</a:t>
          </a:r>
          <a:endParaRPr lang="en-US" sz="1300" kern="1200" dirty="0"/>
        </a:p>
      </dsp:txBody>
      <dsp:txXfrm>
        <a:off x="5001834" y="2013030"/>
        <a:ext cx="1122906" cy="54451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16338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IV. Proceso</a:t>
          </a:r>
          <a:endParaRPr lang="en-US" sz="2800" kern="1200" dirty="0"/>
        </a:p>
      </dsp:txBody>
      <dsp:txXfrm>
        <a:off x="31185" y="47523"/>
        <a:ext cx="2244558" cy="576449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3EA1B-7563-4F9C-BA04-45C3BBAA1553}">
      <dsp:nvSpPr>
        <dsp:cNvPr id="0" name=""/>
        <dsp:cNvSpPr/>
      </dsp:nvSpPr>
      <dsp:spPr>
        <a:xfrm>
          <a:off x="4010" y="1047205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Estudio teórico</a:t>
          </a:r>
          <a:endParaRPr lang="en-US" sz="1600" kern="1200" dirty="0"/>
        </a:p>
      </dsp:txBody>
      <dsp:txXfrm>
        <a:off x="24267" y="1067462"/>
        <a:ext cx="1342731" cy="651108"/>
      </dsp:txXfrm>
    </dsp:sp>
    <dsp:sp modelId="{2FC2B423-7C36-4A66-89A8-7661C6B7DA70}">
      <dsp:nvSpPr>
        <dsp:cNvPr id="0" name=""/>
        <dsp:cNvSpPr/>
      </dsp:nvSpPr>
      <dsp:spPr>
        <a:xfrm rot="18289469">
          <a:off x="1179461" y="977953"/>
          <a:ext cx="968889" cy="34760"/>
        </a:xfrm>
        <a:custGeom>
          <a:avLst/>
          <a:gdLst/>
          <a:ahLst/>
          <a:cxnLst/>
          <a:rect l="0" t="0" r="0" b="0"/>
          <a:pathLst>
            <a:path>
              <a:moveTo>
                <a:pt x="0" y="17380"/>
              </a:moveTo>
              <a:lnTo>
                <a:pt x="968889" y="17380"/>
              </a:lnTo>
            </a:path>
          </a:pathLst>
        </a:custGeom>
        <a:noFill/>
        <a:ln w="34925" cap="flat" cmpd="sng" algn="in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639683" y="971111"/>
        <a:ext cx="48444" cy="48444"/>
      </dsp:txXfrm>
    </dsp:sp>
    <dsp:sp modelId="{072A7ECA-BF1E-42EA-A716-4AAAA2B87F3F}">
      <dsp:nvSpPr>
        <dsp:cNvPr id="0" name=""/>
        <dsp:cNvSpPr/>
      </dsp:nvSpPr>
      <dsp:spPr>
        <a:xfrm>
          <a:off x="1940555" y="251839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1D</a:t>
          </a:r>
          <a:endParaRPr lang="en-US" sz="1600" kern="1200" dirty="0"/>
        </a:p>
      </dsp:txBody>
      <dsp:txXfrm>
        <a:off x="1960812" y="272096"/>
        <a:ext cx="1342731" cy="651108"/>
      </dsp:txXfrm>
    </dsp:sp>
    <dsp:sp modelId="{7CFEC88F-39D4-4E8A-AEDC-E255CD81D659}">
      <dsp:nvSpPr>
        <dsp:cNvPr id="0" name=""/>
        <dsp:cNvSpPr/>
      </dsp:nvSpPr>
      <dsp:spPr>
        <a:xfrm>
          <a:off x="3323800" y="580270"/>
          <a:ext cx="553298" cy="34760"/>
        </a:xfrm>
        <a:custGeom>
          <a:avLst/>
          <a:gdLst/>
          <a:ahLst/>
          <a:cxnLst/>
          <a:rect l="0" t="0" r="0" b="0"/>
          <a:pathLst>
            <a:path>
              <a:moveTo>
                <a:pt x="0" y="17380"/>
              </a:moveTo>
              <a:lnTo>
                <a:pt x="553298" y="17380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586617" y="583818"/>
        <a:ext cx="27664" cy="27664"/>
      </dsp:txXfrm>
    </dsp:sp>
    <dsp:sp modelId="{56F760E4-D704-4547-BC13-352543E82624}">
      <dsp:nvSpPr>
        <dsp:cNvPr id="0" name=""/>
        <dsp:cNvSpPr/>
      </dsp:nvSpPr>
      <dsp:spPr>
        <a:xfrm>
          <a:off x="3877099" y="251839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Elección de la geometría</a:t>
          </a:r>
          <a:endParaRPr lang="en-US" sz="1600" kern="1200" dirty="0"/>
        </a:p>
      </dsp:txBody>
      <dsp:txXfrm>
        <a:off x="3897356" y="272096"/>
        <a:ext cx="1342731" cy="651108"/>
      </dsp:txXfrm>
    </dsp:sp>
    <dsp:sp modelId="{A13AB308-AD8E-4DA7-A39F-613283EC746B}">
      <dsp:nvSpPr>
        <dsp:cNvPr id="0" name=""/>
        <dsp:cNvSpPr/>
      </dsp:nvSpPr>
      <dsp:spPr>
        <a:xfrm rot="3310531">
          <a:off x="1179461" y="1773319"/>
          <a:ext cx="968889" cy="34760"/>
        </a:xfrm>
        <a:custGeom>
          <a:avLst/>
          <a:gdLst/>
          <a:ahLst/>
          <a:cxnLst/>
          <a:rect l="0" t="0" r="0" b="0"/>
          <a:pathLst>
            <a:path>
              <a:moveTo>
                <a:pt x="0" y="17380"/>
              </a:moveTo>
              <a:lnTo>
                <a:pt x="968889" y="17380"/>
              </a:lnTo>
            </a:path>
          </a:pathLst>
        </a:custGeom>
        <a:noFill/>
        <a:ln w="34925" cap="flat" cmpd="sng" algn="in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639683" y="1766477"/>
        <a:ext cx="48444" cy="48444"/>
      </dsp:txXfrm>
    </dsp:sp>
    <dsp:sp modelId="{779634DC-88EE-462D-A322-9D70C6F106AD}">
      <dsp:nvSpPr>
        <dsp:cNvPr id="0" name=""/>
        <dsp:cNvSpPr/>
      </dsp:nvSpPr>
      <dsp:spPr>
        <a:xfrm>
          <a:off x="1940555" y="1842571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2D</a:t>
          </a:r>
          <a:endParaRPr lang="en-US" sz="1600" kern="1200" dirty="0"/>
        </a:p>
      </dsp:txBody>
      <dsp:txXfrm>
        <a:off x="1960812" y="1862828"/>
        <a:ext cx="1342731" cy="651108"/>
      </dsp:txXfrm>
    </dsp:sp>
    <dsp:sp modelId="{444443E9-5108-45BE-84F6-0BDFF75145FE}">
      <dsp:nvSpPr>
        <dsp:cNvPr id="0" name=""/>
        <dsp:cNvSpPr/>
      </dsp:nvSpPr>
      <dsp:spPr>
        <a:xfrm rot="18289469">
          <a:off x="3116005" y="1773319"/>
          <a:ext cx="968889" cy="34760"/>
        </a:xfrm>
        <a:custGeom>
          <a:avLst/>
          <a:gdLst/>
          <a:ahLst/>
          <a:cxnLst/>
          <a:rect l="0" t="0" r="0" b="0"/>
          <a:pathLst>
            <a:path>
              <a:moveTo>
                <a:pt x="0" y="17380"/>
              </a:moveTo>
              <a:lnTo>
                <a:pt x="968889" y="17380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576227" y="1766477"/>
        <a:ext cx="48444" cy="48444"/>
      </dsp:txXfrm>
    </dsp:sp>
    <dsp:sp modelId="{49EDCD9F-95DE-4D99-A7AE-21F86F34CB60}">
      <dsp:nvSpPr>
        <dsp:cNvPr id="0" name=""/>
        <dsp:cNvSpPr/>
      </dsp:nvSpPr>
      <dsp:spPr>
        <a:xfrm>
          <a:off x="3877099" y="1047205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Perfil NACA 63A415</a:t>
          </a:r>
          <a:endParaRPr lang="en-US" sz="1600" kern="1200" dirty="0"/>
        </a:p>
      </dsp:txBody>
      <dsp:txXfrm>
        <a:off x="3897356" y="1067462"/>
        <a:ext cx="1342731" cy="651108"/>
      </dsp:txXfrm>
    </dsp:sp>
    <dsp:sp modelId="{3804BBD2-DBC3-4263-BD85-EA80152CB388}">
      <dsp:nvSpPr>
        <dsp:cNvPr id="0" name=""/>
        <dsp:cNvSpPr/>
      </dsp:nvSpPr>
      <dsp:spPr>
        <a:xfrm rot="3327499">
          <a:off x="5047550" y="1780450"/>
          <a:ext cx="982898" cy="34760"/>
        </a:xfrm>
        <a:custGeom>
          <a:avLst/>
          <a:gdLst/>
          <a:ahLst/>
          <a:cxnLst/>
          <a:rect l="0" t="0" r="0" b="0"/>
          <a:pathLst>
            <a:path>
              <a:moveTo>
                <a:pt x="0" y="17380"/>
              </a:moveTo>
              <a:lnTo>
                <a:pt x="982898" y="17380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14427" y="1773258"/>
        <a:ext cx="49144" cy="49144"/>
      </dsp:txXfrm>
    </dsp:sp>
    <dsp:sp modelId="{E9F39A0F-E5BA-4C92-8EB9-4F8965204EFB}">
      <dsp:nvSpPr>
        <dsp:cNvPr id="0" name=""/>
        <dsp:cNvSpPr/>
      </dsp:nvSpPr>
      <dsp:spPr>
        <a:xfrm>
          <a:off x="5817654" y="1856832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5837911" y="1877089"/>
        <a:ext cx="1342731" cy="651108"/>
      </dsp:txXfrm>
    </dsp:sp>
    <dsp:sp modelId="{F8A4B038-505F-4F26-B923-FDC5791C4325}">
      <dsp:nvSpPr>
        <dsp:cNvPr id="0" name=""/>
        <dsp:cNvSpPr/>
      </dsp:nvSpPr>
      <dsp:spPr>
        <a:xfrm>
          <a:off x="3323800" y="2171002"/>
          <a:ext cx="553298" cy="34760"/>
        </a:xfrm>
        <a:custGeom>
          <a:avLst/>
          <a:gdLst/>
          <a:ahLst/>
          <a:cxnLst/>
          <a:rect l="0" t="0" r="0" b="0"/>
          <a:pathLst>
            <a:path>
              <a:moveTo>
                <a:pt x="0" y="17380"/>
              </a:moveTo>
              <a:lnTo>
                <a:pt x="553298" y="17380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586617" y="2174550"/>
        <a:ext cx="27664" cy="27664"/>
      </dsp:txXfrm>
    </dsp:sp>
    <dsp:sp modelId="{701CD0E9-7887-4F58-B109-E18361FC3449}">
      <dsp:nvSpPr>
        <dsp:cNvPr id="0" name=""/>
        <dsp:cNvSpPr/>
      </dsp:nvSpPr>
      <dsp:spPr>
        <a:xfrm>
          <a:off x="3877099" y="1842571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Perfil con G1</a:t>
          </a:r>
          <a:endParaRPr lang="en-US" sz="1600" kern="1200" dirty="0"/>
        </a:p>
      </dsp:txBody>
      <dsp:txXfrm>
        <a:off x="3897356" y="1862828"/>
        <a:ext cx="1342731" cy="651108"/>
      </dsp:txXfrm>
    </dsp:sp>
    <dsp:sp modelId="{BB7D925E-7CB0-4AA2-B466-57AE4A2C84E8}">
      <dsp:nvSpPr>
        <dsp:cNvPr id="0" name=""/>
        <dsp:cNvSpPr/>
      </dsp:nvSpPr>
      <dsp:spPr>
        <a:xfrm>
          <a:off x="5260344" y="2171002"/>
          <a:ext cx="553298" cy="34760"/>
        </a:xfrm>
        <a:custGeom>
          <a:avLst/>
          <a:gdLst/>
          <a:ahLst/>
          <a:cxnLst/>
          <a:rect l="0" t="0" r="0" b="0"/>
          <a:pathLst>
            <a:path>
              <a:moveTo>
                <a:pt x="0" y="17380"/>
              </a:moveTo>
              <a:lnTo>
                <a:pt x="553298" y="17380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23161" y="2174550"/>
        <a:ext cx="27664" cy="27664"/>
      </dsp:txXfrm>
    </dsp:sp>
    <dsp:sp modelId="{9DF8A094-7136-4034-AF6E-4DDD364C7542}">
      <dsp:nvSpPr>
        <dsp:cNvPr id="0" name=""/>
        <dsp:cNvSpPr/>
      </dsp:nvSpPr>
      <dsp:spPr>
        <a:xfrm>
          <a:off x="5813643" y="1842571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5833900" y="1862828"/>
        <a:ext cx="1342731" cy="651108"/>
      </dsp:txXfrm>
    </dsp:sp>
    <dsp:sp modelId="{11E3CE3E-9911-45E6-9991-5B78D344A038}">
      <dsp:nvSpPr>
        <dsp:cNvPr id="0" name=""/>
        <dsp:cNvSpPr/>
      </dsp:nvSpPr>
      <dsp:spPr>
        <a:xfrm rot="3310531">
          <a:off x="3116005" y="2568685"/>
          <a:ext cx="968889" cy="34760"/>
        </a:xfrm>
        <a:custGeom>
          <a:avLst/>
          <a:gdLst/>
          <a:ahLst/>
          <a:cxnLst/>
          <a:rect l="0" t="0" r="0" b="0"/>
          <a:pathLst>
            <a:path>
              <a:moveTo>
                <a:pt x="0" y="17380"/>
              </a:moveTo>
              <a:lnTo>
                <a:pt x="968889" y="17380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576227" y="2561844"/>
        <a:ext cx="48444" cy="48444"/>
      </dsp:txXfrm>
    </dsp:sp>
    <dsp:sp modelId="{6D96B9ED-DAC3-455C-8B9A-71C73554226B}">
      <dsp:nvSpPr>
        <dsp:cNvPr id="0" name=""/>
        <dsp:cNvSpPr/>
      </dsp:nvSpPr>
      <dsp:spPr>
        <a:xfrm>
          <a:off x="3877099" y="2637938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Perfil optimizado</a:t>
          </a:r>
          <a:endParaRPr lang="en-US" sz="1600" kern="1200" dirty="0"/>
        </a:p>
      </dsp:txBody>
      <dsp:txXfrm>
        <a:off x="3897356" y="2658195"/>
        <a:ext cx="1342731" cy="651108"/>
      </dsp:txXfrm>
    </dsp:sp>
    <dsp:sp modelId="{A8B129BA-083C-470F-8642-FCE3ACCD51A8}">
      <dsp:nvSpPr>
        <dsp:cNvPr id="0" name=""/>
        <dsp:cNvSpPr/>
      </dsp:nvSpPr>
      <dsp:spPr>
        <a:xfrm rot="18315312">
          <a:off x="5056246" y="2572157"/>
          <a:ext cx="965506" cy="34760"/>
        </a:xfrm>
        <a:custGeom>
          <a:avLst/>
          <a:gdLst/>
          <a:ahLst/>
          <a:cxnLst/>
          <a:rect l="0" t="0" r="0" b="0"/>
          <a:pathLst>
            <a:path>
              <a:moveTo>
                <a:pt x="0" y="17380"/>
              </a:moveTo>
              <a:lnTo>
                <a:pt x="965506" y="17380"/>
              </a:lnTo>
            </a:path>
          </a:pathLst>
        </a:custGeom>
        <a:noFill/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14861" y="2565400"/>
        <a:ext cx="48275" cy="48275"/>
      </dsp:txXfrm>
    </dsp:sp>
    <dsp:sp modelId="{9BED1405-3301-49BB-B5A7-BDCAE9136A2C}">
      <dsp:nvSpPr>
        <dsp:cNvPr id="0" name=""/>
        <dsp:cNvSpPr/>
      </dsp:nvSpPr>
      <dsp:spPr>
        <a:xfrm>
          <a:off x="5817654" y="1849515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Estudio de los coeficientes aerodinámicos</a:t>
          </a:r>
          <a:endParaRPr lang="en-US" sz="1600" kern="1200" dirty="0"/>
        </a:p>
      </dsp:txBody>
      <dsp:txXfrm>
        <a:off x="5837911" y="1869772"/>
        <a:ext cx="1342731" cy="651108"/>
      </dsp:txXfrm>
    </dsp:sp>
    <dsp:sp modelId="{5A39990C-A36D-4EAD-BC5A-9351C5B17C38}">
      <dsp:nvSpPr>
        <dsp:cNvPr id="0" name=""/>
        <dsp:cNvSpPr/>
      </dsp:nvSpPr>
      <dsp:spPr>
        <a:xfrm>
          <a:off x="4010" y="2637938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Estudio experimental</a:t>
          </a:r>
          <a:endParaRPr lang="en-US" sz="1600" kern="1200" dirty="0"/>
        </a:p>
      </dsp:txBody>
      <dsp:txXfrm>
        <a:off x="24267" y="2658195"/>
        <a:ext cx="1342731" cy="651108"/>
      </dsp:txXfrm>
    </dsp:sp>
    <dsp:sp modelId="{FC1872C3-AEA4-45C7-BAB8-318C83425F5E}">
      <dsp:nvSpPr>
        <dsp:cNvPr id="0" name=""/>
        <dsp:cNvSpPr/>
      </dsp:nvSpPr>
      <dsp:spPr>
        <a:xfrm>
          <a:off x="1387256" y="2966369"/>
          <a:ext cx="553298" cy="34760"/>
        </a:xfrm>
        <a:custGeom>
          <a:avLst/>
          <a:gdLst/>
          <a:ahLst/>
          <a:cxnLst/>
          <a:rect l="0" t="0" r="0" b="0"/>
          <a:pathLst>
            <a:path>
              <a:moveTo>
                <a:pt x="0" y="17380"/>
              </a:moveTo>
              <a:lnTo>
                <a:pt x="553298" y="17380"/>
              </a:lnTo>
            </a:path>
          </a:pathLst>
        </a:custGeom>
        <a:noFill/>
        <a:ln w="34925" cap="flat" cmpd="sng" algn="in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650073" y="2969917"/>
        <a:ext cx="27664" cy="27664"/>
      </dsp:txXfrm>
    </dsp:sp>
    <dsp:sp modelId="{82A15E48-AAE8-4699-A4C4-34481720EAAC}">
      <dsp:nvSpPr>
        <dsp:cNvPr id="0" name=""/>
        <dsp:cNvSpPr/>
      </dsp:nvSpPr>
      <dsp:spPr>
        <a:xfrm>
          <a:off x="1940555" y="2637938"/>
          <a:ext cx="1383245" cy="6916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3D</a:t>
          </a:r>
          <a:endParaRPr lang="en-US" sz="1600" kern="1200" dirty="0"/>
        </a:p>
      </dsp:txBody>
      <dsp:txXfrm>
        <a:off x="1960812" y="2658195"/>
        <a:ext cx="1342731" cy="651108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8169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IV. Proceso</a:t>
          </a:r>
          <a:endParaRPr lang="en-US" sz="2800" b="1" kern="1200" dirty="0"/>
        </a:p>
      </dsp:txBody>
      <dsp:txXfrm>
        <a:off x="31185" y="39354"/>
        <a:ext cx="2244558" cy="57644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D1297-82ED-4587-A06B-E4ED387FB5E7}">
      <dsp:nvSpPr>
        <dsp:cNvPr id="0" name=""/>
        <dsp:cNvSpPr/>
      </dsp:nvSpPr>
      <dsp:spPr>
        <a:xfrm>
          <a:off x="3164" y="502272"/>
          <a:ext cx="1383571" cy="907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Tobera convergente</a:t>
          </a:r>
          <a:endParaRPr lang="en-US" sz="1800" kern="1200" dirty="0"/>
        </a:p>
      </dsp:txBody>
      <dsp:txXfrm>
        <a:off x="29757" y="528865"/>
        <a:ext cx="1330385" cy="854782"/>
      </dsp:txXfrm>
    </dsp:sp>
    <dsp:sp modelId="{89606171-D021-4637-B67D-D40E699D7D67}">
      <dsp:nvSpPr>
        <dsp:cNvPr id="0" name=""/>
        <dsp:cNvSpPr/>
      </dsp:nvSpPr>
      <dsp:spPr>
        <a:xfrm>
          <a:off x="1525092" y="784693"/>
          <a:ext cx="293317" cy="34312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525092" y="853318"/>
        <a:ext cx="205322" cy="205875"/>
      </dsp:txXfrm>
    </dsp:sp>
    <dsp:sp modelId="{ACEA078F-5430-44A4-BA95-1128E7AD150C}">
      <dsp:nvSpPr>
        <dsp:cNvPr id="0" name=""/>
        <dsp:cNvSpPr/>
      </dsp:nvSpPr>
      <dsp:spPr>
        <a:xfrm>
          <a:off x="1940164" y="502272"/>
          <a:ext cx="1383571" cy="907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Reducción de área </a:t>
          </a:r>
          <a:endParaRPr lang="en-US" sz="1800" kern="1200" dirty="0"/>
        </a:p>
      </dsp:txBody>
      <dsp:txXfrm>
        <a:off x="1966757" y="528865"/>
        <a:ext cx="1330385" cy="854782"/>
      </dsp:txXfrm>
    </dsp:sp>
    <dsp:sp modelId="{D79D97DB-E3D2-4DB8-81B3-81ECCC78C562}">
      <dsp:nvSpPr>
        <dsp:cNvPr id="0" name=""/>
        <dsp:cNvSpPr/>
      </dsp:nvSpPr>
      <dsp:spPr>
        <a:xfrm>
          <a:off x="3462092" y="784693"/>
          <a:ext cx="293317" cy="34312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3462092" y="853318"/>
        <a:ext cx="205322" cy="205875"/>
      </dsp:txXfrm>
    </dsp:sp>
    <dsp:sp modelId="{E8F9DB3D-E669-4CDA-968A-0AF8A26B5A76}">
      <dsp:nvSpPr>
        <dsp:cNvPr id="0" name=""/>
        <dsp:cNvSpPr/>
      </dsp:nvSpPr>
      <dsp:spPr>
        <a:xfrm>
          <a:off x="3877164" y="502272"/>
          <a:ext cx="1383571" cy="907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Aumento de la velocidad</a:t>
          </a:r>
          <a:endParaRPr lang="en-US" sz="1800" kern="1200" dirty="0"/>
        </a:p>
      </dsp:txBody>
      <dsp:txXfrm>
        <a:off x="3903757" y="528865"/>
        <a:ext cx="1330385" cy="854782"/>
      </dsp:txXfrm>
    </dsp:sp>
    <dsp:sp modelId="{A11628E9-33D3-4A11-A8AC-7CCB66E6EC31}">
      <dsp:nvSpPr>
        <dsp:cNvPr id="0" name=""/>
        <dsp:cNvSpPr/>
      </dsp:nvSpPr>
      <dsp:spPr>
        <a:xfrm>
          <a:off x="5399092" y="784693"/>
          <a:ext cx="293317" cy="34312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5399092" y="853318"/>
        <a:ext cx="205322" cy="205875"/>
      </dsp:txXfrm>
    </dsp:sp>
    <dsp:sp modelId="{B830EDE5-D808-4BCF-A0AC-64DCE9D4E6B3}">
      <dsp:nvSpPr>
        <dsp:cNvPr id="0" name=""/>
        <dsp:cNvSpPr/>
      </dsp:nvSpPr>
      <dsp:spPr>
        <a:xfrm>
          <a:off x="5814164" y="502272"/>
          <a:ext cx="1383571" cy="907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3 geometrías diferentes</a:t>
          </a:r>
          <a:endParaRPr lang="en-US" sz="1800" kern="1200" dirty="0"/>
        </a:p>
      </dsp:txBody>
      <dsp:txXfrm>
        <a:off x="5840757" y="528865"/>
        <a:ext cx="1330385" cy="854782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A0839-0DF9-4468-A996-CA0F3CD42526}">
      <dsp:nvSpPr>
        <dsp:cNvPr id="0" name=""/>
        <dsp:cNvSpPr/>
      </dsp:nvSpPr>
      <dsp:spPr>
        <a:xfrm>
          <a:off x="0" y="650"/>
          <a:ext cx="3711388" cy="30113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smtClean="0"/>
            <a:t>Embraer Tucano – STOL</a:t>
          </a:r>
          <a:endParaRPr lang="en-US" sz="1600" b="1" kern="1200"/>
        </a:p>
      </dsp:txBody>
      <dsp:txXfrm>
        <a:off x="14700" y="15350"/>
        <a:ext cx="3681988" cy="271736"/>
      </dsp:txXfrm>
    </dsp:sp>
    <dsp:sp modelId="{0130BAEE-8BD8-441E-8BF9-278B560BA3B7}">
      <dsp:nvSpPr>
        <dsp:cNvPr id="0" name=""/>
        <dsp:cNvSpPr/>
      </dsp:nvSpPr>
      <dsp:spPr>
        <a:xfrm>
          <a:off x="0" y="311096"/>
          <a:ext cx="3711388" cy="30113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s-ES" sz="1600" b="0" i="1" kern="1200" smtClean="0"/>
                  <m:t>𝑐</m:t>
                </m:r>
                <m:r>
                  <a:rPr lang="es-ES" sz="1600" b="0" i="1" kern="1200" smtClean="0"/>
                  <m:t>→2 </m:t>
                </m:r>
                <m:r>
                  <a:rPr lang="es-ES" sz="1600" b="0" i="1" kern="1200" smtClean="0"/>
                  <m:t>𝑚</m:t>
                </m:r>
                <m:r>
                  <a:rPr lang="es-ES" sz="1600" b="0" i="1" kern="1200" smtClean="0"/>
                  <m:t> </m:t>
                </m:r>
              </m:oMath>
            </m:oMathPara>
          </a14:m>
          <a:endParaRPr lang="en-US" sz="1600" kern="1200" dirty="0"/>
        </a:p>
      </dsp:txBody>
      <dsp:txXfrm>
        <a:off x="14700" y="325796"/>
        <a:ext cx="3681988" cy="271736"/>
      </dsp:txXfrm>
    </dsp:sp>
    <dsp:sp modelId="{5E089184-5F74-4C72-A12C-AAFE21B0A903}">
      <dsp:nvSpPr>
        <dsp:cNvPr id="0" name=""/>
        <dsp:cNvSpPr/>
      </dsp:nvSpPr>
      <dsp:spPr>
        <a:xfrm>
          <a:off x="0" y="621542"/>
          <a:ext cx="3711388" cy="30113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s-ES" sz="1600" b="0" i="1" kern="1200" smtClean="0"/>
                  <m:t>𝑏</m:t>
                </m:r>
                <m:r>
                  <a:rPr lang="es-ES" sz="1600" b="0" i="1" kern="1200" smtClean="0"/>
                  <m:t> →0.312 </m:t>
                </m:r>
                <m:r>
                  <a:rPr lang="es-ES" sz="1600" b="0" i="1" kern="1200" smtClean="0"/>
                  <m:t>𝑚</m:t>
                </m:r>
              </m:oMath>
            </m:oMathPara>
          </a14:m>
          <a:endParaRPr lang="en-US" sz="1600" kern="1200" dirty="0"/>
        </a:p>
      </dsp:txBody>
      <dsp:txXfrm>
        <a:off x="14700" y="636242"/>
        <a:ext cx="3681988" cy="271736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8169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IV. Proceso</a:t>
          </a:r>
          <a:endParaRPr lang="en-US" sz="2800" b="1" kern="1200" dirty="0"/>
        </a:p>
      </dsp:txBody>
      <dsp:txXfrm>
        <a:off x="31185" y="39354"/>
        <a:ext cx="2244558" cy="576449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8169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IV. Proceso</a:t>
          </a:r>
          <a:endParaRPr lang="en-US" sz="2800" kern="1200" dirty="0"/>
        </a:p>
      </dsp:txBody>
      <dsp:txXfrm>
        <a:off x="31185" y="39354"/>
        <a:ext cx="2244558" cy="576449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D1297-82ED-4587-A06B-E4ED387FB5E7}">
      <dsp:nvSpPr>
        <dsp:cNvPr id="0" name=""/>
        <dsp:cNvSpPr/>
      </dsp:nvSpPr>
      <dsp:spPr>
        <a:xfrm>
          <a:off x="6392" y="0"/>
          <a:ext cx="1910601" cy="1060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baseline="0" dirty="0" smtClean="0"/>
            <a:t>Geometría 1</a:t>
          </a:r>
          <a:endParaRPr lang="en-US" sz="2400" kern="1200" dirty="0"/>
        </a:p>
      </dsp:txBody>
      <dsp:txXfrm>
        <a:off x="37446" y="31054"/>
        <a:ext cx="1848493" cy="998165"/>
      </dsp:txXfrm>
    </dsp:sp>
    <dsp:sp modelId="{89606171-D021-4637-B67D-D40E699D7D67}">
      <dsp:nvSpPr>
        <dsp:cNvPr id="0" name=""/>
        <dsp:cNvSpPr/>
      </dsp:nvSpPr>
      <dsp:spPr>
        <a:xfrm>
          <a:off x="2108054" y="293221"/>
          <a:ext cx="405047" cy="4738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108054" y="387987"/>
        <a:ext cx="283533" cy="284297"/>
      </dsp:txXfrm>
    </dsp:sp>
    <dsp:sp modelId="{ACEA078F-5430-44A4-BA95-1128E7AD150C}">
      <dsp:nvSpPr>
        <dsp:cNvPr id="0" name=""/>
        <dsp:cNvSpPr/>
      </dsp:nvSpPr>
      <dsp:spPr>
        <a:xfrm>
          <a:off x="2681234" y="0"/>
          <a:ext cx="1910601" cy="1060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Tres reducciones</a:t>
          </a:r>
          <a:endParaRPr lang="en-US" sz="2400" kern="1200" dirty="0"/>
        </a:p>
      </dsp:txBody>
      <dsp:txXfrm>
        <a:off x="2712288" y="31054"/>
        <a:ext cx="1848493" cy="998165"/>
      </dsp:txXfrm>
    </dsp:sp>
    <dsp:sp modelId="{D79D97DB-E3D2-4DB8-81B3-81ECCC78C562}">
      <dsp:nvSpPr>
        <dsp:cNvPr id="0" name=""/>
        <dsp:cNvSpPr/>
      </dsp:nvSpPr>
      <dsp:spPr>
        <a:xfrm>
          <a:off x="4782896" y="293221"/>
          <a:ext cx="405047" cy="4738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4782896" y="387987"/>
        <a:ext cx="283533" cy="284297"/>
      </dsp:txXfrm>
    </dsp:sp>
    <dsp:sp modelId="{E8F9DB3D-E669-4CDA-968A-0AF8A26B5A76}">
      <dsp:nvSpPr>
        <dsp:cNvPr id="0" name=""/>
        <dsp:cNvSpPr/>
      </dsp:nvSpPr>
      <dsp:spPr>
        <a:xfrm>
          <a:off x="5356076" y="0"/>
          <a:ext cx="1910601" cy="1060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5387130" y="31054"/>
        <a:ext cx="1848493" cy="998165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D1297-82ED-4587-A06B-E4ED387FB5E7}">
      <dsp:nvSpPr>
        <dsp:cNvPr id="0" name=""/>
        <dsp:cNvSpPr/>
      </dsp:nvSpPr>
      <dsp:spPr>
        <a:xfrm>
          <a:off x="6392" y="0"/>
          <a:ext cx="1910601" cy="1060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baseline="0" dirty="0" smtClean="0"/>
            <a:t>Geometría 2</a:t>
          </a:r>
          <a:endParaRPr lang="en-US" sz="2400" kern="1200" dirty="0"/>
        </a:p>
      </dsp:txBody>
      <dsp:txXfrm>
        <a:off x="37446" y="31054"/>
        <a:ext cx="1848493" cy="998165"/>
      </dsp:txXfrm>
    </dsp:sp>
    <dsp:sp modelId="{89606171-D021-4637-B67D-D40E699D7D67}">
      <dsp:nvSpPr>
        <dsp:cNvPr id="0" name=""/>
        <dsp:cNvSpPr/>
      </dsp:nvSpPr>
      <dsp:spPr>
        <a:xfrm>
          <a:off x="2108054" y="293221"/>
          <a:ext cx="405047" cy="4738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2108054" y="387987"/>
        <a:ext cx="283533" cy="284297"/>
      </dsp:txXfrm>
    </dsp:sp>
    <dsp:sp modelId="{ACEA078F-5430-44A4-BA95-1128E7AD150C}">
      <dsp:nvSpPr>
        <dsp:cNvPr id="0" name=""/>
        <dsp:cNvSpPr/>
      </dsp:nvSpPr>
      <dsp:spPr>
        <a:xfrm>
          <a:off x="2681234" y="0"/>
          <a:ext cx="1910601" cy="1060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Dos reducciones</a:t>
          </a:r>
          <a:endParaRPr lang="en-US" sz="2400" kern="1200" dirty="0"/>
        </a:p>
      </dsp:txBody>
      <dsp:txXfrm>
        <a:off x="2712288" y="31054"/>
        <a:ext cx="1848493" cy="998165"/>
      </dsp:txXfrm>
    </dsp:sp>
    <dsp:sp modelId="{D79D97DB-E3D2-4DB8-81B3-81ECCC78C562}">
      <dsp:nvSpPr>
        <dsp:cNvPr id="0" name=""/>
        <dsp:cNvSpPr/>
      </dsp:nvSpPr>
      <dsp:spPr>
        <a:xfrm>
          <a:off x="4782896" y="293221"/>
          <a:ext cx="405047" cy="4738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4782896" y="387987"/>
        <a:ext cx="283533" cy="284297"/>
      </dsp:txXfrm>
    </dsp:sp>
    <dsp:sp modelId="{E8F9DB3D-E669-4CDA-968A-0AF8A26B5A76}">
      <dsp:nvSpPr>
        <dsp:cNvPr id="0" name=""/>
        <dsp:cNvSpPr/>
      </dsp:nvSpPr>
      <dsp:spPr>
        <a:xfrm>
          <a:off x="5356076" y="0"/>
          <a:ext cx="1910601" cy="1060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5387130" y="31054"/>
        <a:ext cx="1848493" cy="998165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D1297-82ED-4587-A06B-E4ED387FB5E7}">
      <dsp:nvSpPr>
        <dsp:cNvPr id="0" name=""/>
        <dsp:cNvSpPr/>
      </dsp:nvSpPr>
      <dsp:spPr>
        <a:xfrm>
          <a:off x="6392" y="0"/>
          <a:ext cx="1910601" cy="1060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baseline="0" dirty="0" smtClean="0"/>
            <a:t>Geometría 3</a:t>
          </a:r>
          <a:endParaRPr lang="en-US" sz="2400" kern="1200" dirty="0"/>
        </a:p>
      </dsp:txBody>
      <dsp:txXfrm>
        <a:off x="37446" y="31054"/>
        <a:ext cx="1848493" cy="998165"/>
      </dsp:txXfrm>
    </dsp:sp>
    <dsp:sp modelId="{89606171-D021-4637-B67D-D40E699D7D67}">
      <dsp:nvSpPr>
        <dsp:cNvPr id="0" name=""/>
        <dsp:cNvSpPr/>
      </dsp:nvSpPr>
      <dsp:spPr>
        <a:xfrm>
          <a:off x="2108054" y="293221"/>
          <a:ext cx="405047" cy="4738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2108054" y="387987"/>
        <a:ext cx="283533" cy="284297"/>
      </dsp:txXfrm>
    </dsp:sp>
    <dsp:sp modelId="{ACEA078F-5430-44A4-BA95-1128E7AD150C}">
      <dsp:nvSpPr>
        <dsp:cNvPr id="0" name=""/>
        <dsp:cNvSpPr/>
      </dsp:nvSpPr>
      <dsp:spPr>
        <a:xfrm>
          <a:off x="2681234" y="0"/>
          <a:ext cx="1910601" cy="1060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Una reducción</a:t>
          </a:r>
          <a:endParaRPr lang="en-US" sz="2500" kern="1200" dirty="0"/>
        </a:p>
      </dsp:txBody>
      <dsp:txXfrm>
        <a:off x="2712288" y="31054"/>
        <a:ext cx="1848493" cy="998165"/>
      </dsp:txXfrm>
    </dsp:sp>
    <dsp:sp modelId="{D79D97DB-E3D2-4DB8-81B3-81ECCC78C562}">
      <dsp:nvSpPr>
        <dsp:cNvPr id="0" name=""/>
        <dsp:cNvSpPr/>
      </dsp:nvSpPr>
      <dsp:spPr>
        <a:xfrm>
          <a:off x="4782896" y="293221"/>
          <a:ext cx="405047" cy="4738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4782896" y="387987"/>
        <a:ext cx="283533" cy="284297"/>
      </dsp:txXfrm>
    </dsp:sp>
    <dsp:sp modelId="{E8F9DB3D-E669-4CDA-968A-0AF8A26B5A76}">
      <dsp:nvSpPr>
        <dsp:cNvPr id="0" name=""/>
        <dsp:cNvSpPr/>
      </dsp:nvSpPr>
      <dsp:spPr>
        <a:xfrm>
          <a:off x="5356076" y="0"/>
          <a:ext cx="1910601" cy="1060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5387130" y="31054"/>
        <a:ext cx="1848493" cy="99816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A70F86-D874-4422-8419-9FE441953D31}">
      <dsp:nvSpPr>
        <dsp:cNvPr id="0" name=""/>
        <dsp:cNvSpPr/>
      </dsp:nvSpPr>
      <dsp:spPr>
        <a:xfrm>
          <a:off x="0" y="240"/>
          <a:ext cx="3711388" cy="60328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"/>
              </m:oMathParaPr>
              <m:oMath xmlns:m="http://schemas.openxmlformats.org/officeDocument/2006/math">
                <m:sSub>
                  <m:sSubPr>
                    <m:ctrlPr>
                      <a:rPr lang="es-ES" sz="1600" b="0" i="1" kern="1200" smtClean="0"/>
                    </m:ctrlPr>
                  </m:sSubPr>
                  <m:e>
                    <m:r>
                      <a:rPr lang="es-ES" sz="1600" b="0" i="1" kern="1200"/>
                      <m:t>𝑏</m:t>
                    </m:r>
                  </m:e>
                  <m:sub>
                    <m:r>
                      <a:rPr lang="es-ES" sz="1600" b="0" i="1" kern="1200"/>
                      <m:t>1</m:t>
                    </m:r>
                  </m:sub>
                </m:sSub>
                <m:r>
                  <a:rPr lang="es-ES" sz="1600" b="0" i="1" kern="1200"/>
                  <m:t> →</m:t>
                </m:r>
                <m:f>
                  <m:fPr>
                    <m:ctrlPr>
                      <a:rPr lang="es-ES" sz="1600" b="0" i="1" kern="1200" smtClean="0">
                        <a:latin typeface="Cambria Math" panose="02040503050406030204" pitchFamily="18" charset="0"/>
                      </a:rPr>
                    </m:ctrlPr>
                  </m:fPr>
                  <m:num>
                    <m:r>
                      <a:rPr lang="es-ES" sz="1600" b="0" i="1" kern="1200" smtClean="0">
                        <a:latin typeface="Cambria Math" panose="02040503050406030204" pitchFamily="18" charset="0"/>
                      </a:rPr>
                      <m:t>1</m:t>
                    </m:r>
                  </m:num>
                  <m:den>
                    <m:r>
                      <a:rPr lang="es-ES" sz="1600" b="0" i="1" kern="1200" smtClean="0">
                        <a:latin typeface="Cambria Math" panose="02040503050406030204" pitchFamily="18" charset="0"/>
                      </a:rPr>
                      <m:t>6</m:t>
                    </m:r>
                  </m:den>
                </m:f>
                <m:r>
                  <a:rPr lang="es-ES" sz="1600" b="0" i="1" kern="1200" smtClean="0">
                    <a:latin typeface="Cambria Math" panose="02040503050406030204" pitchFamily="18" charset="0"/>
                  </a:rPr>
                  <m:t> </m:t>
                </m:r>
                <m:r>
                  <a:rPr lang="es-ES" sz="1600" b="0" i="1" kern="1200"/>
                  <m:t>𝑏</m:t>
                </m:r>
                <m:r>
                  <a:rPr lang="es-ES" sz="1600" b="0" i="1" kern="1200"/>
                  <m:t> →0.052 </m:t>
                </m:r>
                <m:r>
                  <a:rPr lang="es-ES" sz="1600" b="0" i="1" kern="1200"/>
                  <m:t>𝑚</m:t>
                </m:r>
              </m:oMath>
            </m:oMathPara>
          </a14:m>
          <a:endParaRPr lang="en-US" sz="1600" kern="1200" dirty="0"/>
        </a:p>
      </dsp:txBody>
      <dsp:txXfrm>
        <a:off x="29450" y="29690"/>
        <a:ext cx="3652488" cy="544381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8169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IV. Proceso</a:t>
          </a:r>
          <a:endParaRPr lang="en-US" sz="2800" kern="1200" dirty="0"/>
        </a:p>
      </dsp:txBody>
      <dsp:txXfrm>
        <a:off x="31185" y="39354"/>
        <a:ext cx="2244558" cy="576449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A70F86-D874-4422-8419-9FE441953D31}">
      <dsp:nvSpPr>
        <dsp:cNvPr id="0" name=""/>
        <dsp:cNvSpPr/>
      </dsp:nvSpPr>
      <dsp:spPr>
        <a:xfrm>
          <a:off x="0" y="4482"/>
          <a:ext cx="3711388" cy="5990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Modelo en </a:t>
          </a:r>
          <a:r>
            <a:rPr lang="es-ES" sz="1800" b="1" kern="1200" dirty="0" err="1" smtClean="0"/>
            <a:t>OpenWam</a:t>
          </a:r>
          <a:endParaRPr lang="en-US" sz="1800" b="1" kern="1200" dirty="0"/>
        </a:p>
      </dsp:txBody>
      <dsp:txXfrm>
        <a:off x="29243" y="33725"/>
        <a:ext cx="3652902" cy="540554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8169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IV. Proceso</a:t>
          </a:r>
          <a:endParaRPr lang="en-US" sz="2800" kern="1200" dirty="0"/>
        </a:p>
      </dsp:txBody>
      <dsp:txXfrm>
        <a:off x="31185" y="39354"/>
        <a:ext cx="2244558" cy="576449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A171A-6B46-40A0-8E60-FD25CFB9822B}">
      <dsp:nvSpPr>
        <dsp:cNvPr id="0" name=""/>
        <dsp:cNvSpPr/>
      </dsp:nvSpPr>
      <dsp:spPr>
        <a:xfrm>
          <a:off x="0" y="3924"/>
          <a:ext cx="7273071" cy="57037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baseline="0" dirty="0" smtClean="0"/>
            <a:t>Elección de la geometría</a:t>
          </a:r>
          <a:endParaRPr lang="en-US" sz="2500" kern="1200" dirty="0"/>
        </a:p>
      </dsp:txBody>
      <dsp:txXfrm>
        <a:off x="27843" y="31767"/>
        <a:ext cx="7217385" cy="514689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8169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IV. Proceso</a:t>
          </a:r>
          <a:endParaRPr lang="en-US" sz="2800" kern="1200" dirty="0"/>
        </a:p>
      </dsp:txBody>
      <dsp:txXfrm>
        <a:off x="31185" y="39354"/>
        <a:ext cx="2244558" cy="576449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A171A-6B46-40A0-8E60-FD25CFB9822B}">
      <dsp:nvSpPr>
        <dsp:cNvPr id="0" name=""/>
        <dsp:cNvSpPr/>
      </dsp:nvSpPr>
      <dsp:spPr>
        <a:xfrm>
          <a:off x="0" y="3924"/>
          <a:ext cx="7273071" cy="57037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Diseño del modelo </a:t>
          </a:r>
          <a:endParaRPr lang="en-US" sz="2500" kern="1200" dirty="0"/>
        </a:p>
      </dsp:txBody>
      <dsp:txXfrm>
        <a:off x="27843" y="31767"/>
        <a:ext cx="7217385" cy="514689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0E9FA-19CB-4FE4-9C77-DF83C5602593}">
      <dsp:nvSpPr>
        <dsp:cNvPr id="0" name=""/>
        <dsp:cNvSpPr/>
      </dsp:nvSpPr>
      <dsp:spPr>
        <a:xfrm>
          <a:off x="0" y="0"/>
          <a:ext cx="2312894" cy="36503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smtClean="0"/>
            <a:t>NACA 63A415</a:t>
          </a:r>
          <a:endParaRPr lang="en-US" sz="1600" b="1" kern="1200"/>
        </a:p>
      </dsp:txBody>
      <dsp:txXfrm>
        <a:off x="17820" y="17820"/>
        <a:ext cx="2277254" cy="329399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8169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IV. Proceso</a:t>
          </a:r>
          <a:endParaRPr lang="en-US" sz="2800" kern="1200" dirty="0"/>
        </a:p>
      </dsp:txBody>
      <dsp:txXfrm>
        <a:off x="31185" y="39354"/>
        <a:ext cx="2244558" cy="576449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A171A-6B46-40A0-8E60-FD25CFB9822B}">
      <dsp:nvSpPr>
        <dsp:cNvPr id="0" name=""/>
        <dsp:cNvSpPr/>
      </dsp:nvSpPr>
      <dsp:spPr>
        <a:xfrm>
          <a:off x="0" y="3924"/>
          <a:ext cx="7273071" cy="57037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Volumen de control</a:t>
          </a:r>
          <a:endParaRPr lang="en-US" sz="2500" kern="1200" dirty="0"/>
        </a:p>
      </dsp:txBody>
      <dsp:txXfrm>
        <a:off x="27843" y="31767"/>
        <a:ext cx="7217385" cy="514689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0E9FA-19CB-4FE4-9C77-DF83C5602593}">
      <dsp:nvSpPr>
        <dsp:cNvPr id="0" name=""/>
        <dsp:cNvSpPr/>
      </dsp:nvSpPr>
      <dsp:spPr>
        <a:xfrm>
          <a:off x="0" y="0"/>
          <a:ext cx="2312894" cy="36503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smtClean="0"/>
            <a:t>NACA 63A415</a:t>
          </a:r>
          <a:endParaRPr lang="en-US" sz="1600" b="1" kern="1200"/>
        </a:p>
      </dsp:txBody>
      <dsp:txXfrm>
        <a:off x="17820" y="17820"/>
        <a:ext cx="2277254" cy="329399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8169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IV. Proceso</a:t>
          </a:r>
          <a:endParaRPr lang="en-US" sz="2800" kern="1200" dirty="0"/>
        </a:p>
      </dsp:txBody>
      <dsp:txXfrm>
        <a:off x="31185" y="39354"/>
        <a:ext cx="2244558" cy="576449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A171A-6B46-40A0-8E60-FD25CFB9822B}">
      <dsp:nvSpPr>
        <dsp:cNvPr id="0" name=""/>
        <dsp:cNvSpPr/>
      </dsp:nvSpPr>
      <dsp:spPr>
        <a:xfrm>
          <a:off x="0" y="3924"/>
          <a:ext cx="7273071" cy="57037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Mallado del modelo </a:t>
          </a:r>
          <a:endParaRPr lang="en-US" sz="2500" kern="1200" dirty="0"/>
        </a:p>
      </dsp:txBody>
      <dsp:txXfrm>
        <a:off x="27843" y="31767"/>
        <a:ext cx="7217385" cy="514689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0E9FA-19CB-4FE4-9C77-DF83C5602593}">
      <dsp:nvSpPr>
        <dsp:cNvPr id="0" name=""/>
        <dsp:cNvSpPr/>
      </dsp:nvSpPr>
      <dsp:spPr>
        <a:xfrm>
          <a:off x="0" y="0"/>
          <a:ext cx="2312894" cy="36503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smtClean="0"/>
            <a:t>NACA 63A415</a:t>
          </a:r>
          <a:endParaRPr lang="en-US" sz="1600" b="1" kern="1200"/>
        </a:p>
      </dsp:txBody>
      <dsp:txXfrm>
        <a:off x="17820" y="17820"/>
        <a:ext cx="2277254" cy="329399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8169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IV. Proceso</a:t>
          </a:r>
          <a:endParaRPr lang="en-US" sz="2800" kern="1200" dirty="0"/>
        </a:p>
      </dsp:txBody>
      <dsp:txXfrm>
        <a:off x="31185" y="39354"/>
        <a:ext cx="2244558" cy="576449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A171A-6B46-40A0-8E60-FD25CFB9822B}">
      <dsp:nvSpPr>
        <dsp:cNvPr id="0" name=""/>
        <dsp:cNvSpPr/>
      </dsp:nvSpPr>
      <dsp:spPr>
        <a:xfrm>
          <a:off x="0" y="3924"/>
          <a:ext cx="7273071" cy="57037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Hipótesis de cálculo</a:t>
          </a:r>
          <a:endParaRPr lang="en-US" sz="2500" kern="1200" dirty="0"/>
        </a:p>
      </dsp:txBody>
      <dsp:txXfrm>
        <a:off x="27843" y="31767"/>
        <a:ext cx="7217385" cy="514689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0E9FA-19CB-4FE4-9C77-DF83C5602593}">
      <dsp:nvSpPr>
        <dsp:cNvPr id="0" name=""/>
        <dsp:cNvSpPr/>
      </dsp:nvSpPr>
      <dsp:spPr>
        <a:xfrm>
          <a:off x="0" y="0"/>
          <a:ext cx="2312894" cy="36503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smtClean="0"/>
            <a:t>NACA 63A415</a:t>
          </a:r>
          <a:endParaRPr lang="en-US" sz="1600" b="1" kern="1200"/>
        </a:p>
      </dsp:txBody>
      <dsp:txXfrm>
        <a:off x="17820" y="17820"/>
        <a:ext cx="2277254" cy="329399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4D4D5-64FC-4E60-9D25-03F4E5F43C42}">
      <dsp:nvSpPr>
        <dsp:cNvPr id="0" name=""/>
        <dsp:cNvSpPr/>
      </dsp:nvSpPr>
      <dsp:spPr>
        <a:xfrm>
          <a:off x="2105" y="54151"/>
          <a:ext cx="2052672" cy="55086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Método de resolución</a:t>
          </a:r>
          <a:endParaRPr lang="en-US" sz="1600" b="1" kern="1200" dirty="0"/>
        </a:p>
      </dsp:txBody>
      <dsp:txXfrm>
        <a:off x="2105" y="54151"/>
        <a:ext cx="2052672" cy="550867"/>
      </dsp:txXfrm>
    </dsp:sp>
    <dsp:sp modelId="{7262E802-E93D-4A3A-83DD-CCB2073546AB}">
      <dsp:nvSpPr>
        <dsp:cNvPr id="0" name=""/>
        <dsp:cNvSpPr/>
      </dsp:nvSpPr>
      <dsp:spPr>
        <a:xfrm>
          <a:off x="2105" y="605018"/>
          <a:ext cx="2052672" cy="18446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Basado en la presión.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Referencia de velocidad absoluta.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Tiempo constante.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Modelo 2D plano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/>
        </a:p>
      </dsp:txBody>
      <dsp:txXfrm>
        <a:off x="2105" y="605018"/>
        <a:ext cx="2052672" cy="1844640"/>
      </dsp:txXfrm>
    </dsp:sp>
    <dsp:sp modelId="{25880666-B3E4-4ABB-B05E-146FDE73855D}">
      <dsp:nvSpPr>
        <dsp:cNvPr id="0" name=""/>
        <dsp:cNvSpPr/>
      </dsp:nvSpPr>
      <dsp:spPr>
        <a:xfrm>
          <a:off x="2342152" y="54151"/>
          <a:ext cx="2052672" cy="55086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Modelo</a:t>
          </a:r>
          <a:endParaRPr lang="en-US" sz="1600" b="1" kern="1200" dirty="0"/>
        </a:p>
      </dsp:txBody>
      <dsp:txXfrm>
        <a:off x="2342152" y="54151"/>
        <a:ext cx="2052672" cy="550867"/>
      </dsp:txXfrm>
    </dsp:sp>
    <dsp:sp modelId="{BF690903-2797-4E0B-9DBB-7BAA36299C82}">
      <dsp:nvSpPr>
        <dsp:cNvPr id="0" name=""/>
        <dsp:cNvSpPr/>
      </dsp:nvSpPr>
      <dsp:spPr>
        <a:xfrm>
          <a:off x="2342152" y="605018"/>
          <a:ext cx="2052672" cy="18446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Viscoso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K-épsilon (2 </a:t>
          </a:r>
          <a:r>
            <a:rPr lang="es-ES" sz="1600" kern="1200" dirty="0" err="1" smtClean="0"/>
            <a:t>ecs</a:t>
          </a:r>
          <a:r>
            <a:rPr lang="es-ES" sz="1600" kern="1200" dirty="0" smtClean="0"/>
            <a:t>)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Realizable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Mejora en el tratamiento de las condiciones de pared.</a:t>
          </a:r>
          <a:endParaRPr lang="en-US" sz="1600" kern="1200" dirty="0"/>
        </a:p>
      </dsp:txBody>
      <dsp:txXfrm>
        <a:off x="2342152" y="605018"/>
        <a:ext cx="2052672" cy="1844640"/>
      </dsp:txXfrm>
    </dsp:sp>
    <dsp:sp modelId="{9E9FE1D8-E393-47A8-9DC5-8292D0FE8D16}">
      <dsp:nvSpPr>
        <dsp:cNvPr id="0" name=""/>
        <dsp:cNvSpPr/>
      </dsp:nvSpPr>
      <dsp:spPr>
        <a:xfrm>
          <a:off x="4682199" y="54151"/>
          <a:ext cx="2052672" cy="55086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Material</a:t>
          </a:r>
          <a:endParaRPr lang="en-US" sz="1600" b="1" kern="1200" dirty="0"/>
        </a:p>
      </dsp:txBody>
      <dsp:txXfrm>
        <a:off x="4682199" y="54151"/>
        <a:ext cx="2052672" cy="550867"/>
      </dsp:txXfrm>
    </dsp:sp>
    <dsp:sp modelId="{07850BF4-8F4D-4479-B52A-DA3B3B63A356}">
      <dsp:nvSpPr>
        <dsp:cNvPr id="0" name=""/>
        <dsp:cNvSpPr/>
      </dsp:nvSpPr>
      <dsp:spPr>
        <a:xfrm>
          <a:off x="4682199" y="605018"/>
          <a:ext cx="2052672" cy="18446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Fluido: Aire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Densidad constante.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Viscosidad constante.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Relativas al nivel del mar.</a:t>
          </a:r>
          <a:endParaRPr lang="en-US" sz="1600" kern="1200" dirty="0"/>
        </a:p>
      </dsp:txBody>
      <dsp:txXfrm>
        <a:off x="4682199" y="605018"/>
        <a:ext cx="2052672" cy="1844640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8169"/>
          <a:ext cx="2306928" cy="6388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baseline="0" dirty="0" smtClean="0"/>
            <a:t>IV. Proceso</a:t>
          </a:r>
          <a:endParaRPr lang="en-US" sz="2800" kern="1200" dirty="0"/>
        </a:p>
      </dsp:txBody>
      <dsp:txXfrm>
        <a:off x="31185" y="39354"/>
        <a:ext cx="2244558" cy="576449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A171A-6B46-40A0-8E60-FD25CFB9822B}">
      <dsp:nvSpPr>
        <dsp:cNvPr id="0" name=""/>
        <dsp:cNvSpPr/>
      </dsp:nvSpPr>
      <dsp:spPr>
        <a:xfrm>
          <a:off x="0" y="3924"/>
          <a:ext cx="7273071" cy="57037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Túnel de viento</a:t>
          </a:r>
          <a:endParaRPr lang="en-US" sz="2500" kern="1200" dirty="0"/>
        </a:p>
      </dsp:txBody>
      <dsp:txXfrm>
        <a:off x="27843" y="31767"/>
        <a:ext cx="7217385" cy="514689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19576"/>
          <a:ext cx="2306928" cy="61600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b="1" kern="1200" baseline="0" dirty="0" smtClean="0"/>
            <a:t>V. Resultados</a:t>
          </a:r>
          <a:endParaRPr lang="en-US" sz="2700" kern="1200" dirty="0"/>
        </a:p>
      </dsp:txBody>
      <dsp:txXfrm>
        <a:off x="30071" y="49647"/>
        <a:ext cx="2246786" cy="555862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A171A-6B46-40A0-8E60-FD25CFB9822B}">
      <dsp:nvSpPr>
        <dsp:cNvPr id="0" name=""/>
        <dsp:cNvSpPr/>
      </dsp:nvSpPr>
      <dsp:spPr>
        <a:xfrm>
          <a:off x="0" y="3924"/>
          <a:ext cx="7273071" cy="57037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Coeficiente de sustentación</a:t>
          </a:r>
          <a:endParaRPr lang="en-US" sz="2500" kern="1200" dirty="0"/>
        </a:p>
      </dsp:txBody>
      <dsp:txXfrm>
        <a:off x="27843" y="31767"/>
        <a:ext cx="7217385" cy="514689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4D4D5-64FC-4E60-9D25-03F4E5F43C42}">
      <dsp:nvSpPr>
        <dsp:cNvPr id="0" name=""/>
        <dsp:cNvSpPr/>
      </dsp:nvSpPr>
      <dsp:spPr>
        <a:xfrm>
          <a:off x="2105" y="35720"/>
          <a:ext cx="2052672" cy="5828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NACA 63A415 con G1</a:t>
          </a:r>
          <a:endParaRPr lang="en-US" sz="1700" b="1" kern="1200" dirty="0"/>
        </a:p>
      </dsp:txBody>
      <dsp:txXfrm>
        <a:off x="2105" y="35720"/>
        <a:ext cx="2052672" cy="582825"/>
      </dsp:txXfrm>
    </dsp:sp>
    <dsp:sp modelId="{7262E802-E93D-4A3A-83DD-CCB2073546AB}">
      <dsp:nvSpPr>
        <dsp:cNvPr id="0" name=""/>
        <dsp:cNvSpPr/>
      </dsp:nvSpPr>
      <dsp:spPr>
        <a:xfrm>
          <a:off x="2105" y="618545"/>
          <a:ext cx="2052672" cy="209992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No se incrementa la eficiencia aerodinámica. 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A partir de 7º de ángulo de ataque, la solución no converge.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700" kern="1200" dirty="0"/>
        </a:p>
      </dsp:txBody>
      <dsp:txXfrm>
        <a:off x="2105" y="618545"/>
        <a:ext cx="2052672" cy="2099925"/>
      </dsp:txXfrm>
    </dsp:sp>
    <dsp:sp modelId="{25880666-B3E4-4ABB-B05E-146FDE73855D}">
      <dsp:nvSpPr>
        <dsp:cNvPr id="0" name=""/>
        <dsp:cNvSpPr/>
      </dsp:nvSpPr>
      <dsp:spPr>
        <a:xfrm>
          <a:off x="2342152" y="35720"/>
          <a:ext cx="2052672" cy="5828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NACA 63A415</a:t>
          </a:r>
          <a:endParaRPr lang="en-US" sz="1700" b="1" kern="1200" dirty="0"/>
        </a:p>
      </dsp:txBody>
      <dsp:txXfrm>
        <a:off x="2342152" y="35720"/>
        <a:ext cx="2052672" cy="582825"/>
      </dsp:txXfrm>
    </dsp:sp>
    <dsp:sp modelId="{BF690903-2797-4E0B-9DBB-7BAA36299C82}">
      <dsp:nvSpPr>
        <dsp:cNvPr id="0" name=""/>
        <dsp:cNvSpPr/>
      </dsp:nvSpPr>
      <dsp:spPr>
        <a:xfrm>
          <a:off x="2342152" y="618545"/>
          <a:ext cx="2052672" cy="209992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La comparación entre el perfil original y el simulado en ANSYS es aceptable.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Valores C</a:t>
          </a:r>
          <a:r>
            <a:rPr lang="es-ES" sz="1700" kern="1200" baseline="-25000" dirty="0" smtClean="0"/>
            <a:t>L</a:t>
          </a:r>
          <a:r>
            <a:rPr lang="es-ES" sz="1700" kern="1200" dirty="0" smtClean="0"/>
            <a:t> y C</a:t>
          </a:r>
          <a:r>
            <a:rPr lang="es-ES" sz="1700" kern="1200" baseline="-25000" dirty="0" smtClean="0"/>
            <a:t>D </a:t>
          </a:r>
          <a:r>
            <a:rPr lang="es-ES" sz="1700" kern="1200" dirty="0" smtClean="0"/>
            <a:t>dentro del rango.</a:t>
          </a:r>
          <a:endParaRPr lang="en-US" sz="1700" kern="1200" dirty="0"/>
        </a:p>
      </dsp:txBody>
      <dsp:txXfrm>
        <a:off x="2342152" y="618545"/>
        <a:ext cx="2052672" cy="2099925"/>
      </dsp:txXfrm>
    </dsp:sp>
    <dsp:sp modelId="{9E9FE1D8-E393-47A8-9DC5-8292D0FE8D16}">
      <dsp:nvSpPr>
        <dsp:cNvPr id="0" name=""/>
        <dsp:cNvSpPr/>
      </dsp:nvSpPr>
      <dsp:spPr>
        <a:xfrm>
          <a:off x="4682199" y="35720"/>
          <a:ext cx="2052672" cy="5828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NACA 63A415 optimizado</a:t>
          </a:r>
          <a:endParaRPr lang="en-US" sz="1700" b="1" kern="1200" dirty="0"/>
        </a:p>
      </dsp:txBody>
      <dsp:txXfrm>
        <a:off x="4682199" y="35720"/>
        <a:ext cx="2052672" cy="582825"/>
      </dsp:txXfrm>
    </dsp:sp>
    <dsp:sp modelId="{07850BF4-8F4D-4479-B52A-DA3B3B63A356}">
      <dsp:nvSpPr>
        <dsp:cNvPr id="0" name=""/>
        <dsp:cNvSpPr/>
      </dsp:nvSpPr>
      <dsp:spPr>
        <a:xfrm>
          <a:off x="4684304" y="623816"/>
          <a:ext cx="2052672" cy="209992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Incrementa la eficiencia aerodinámica.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La disposición es buena para elevados ángulos de ataque. </a:t>
          </a:r>
          <a:endParaRPr lang="en-US" sz="1700" kern="1200" dirty="0"/>
        </a:p>
      </dsp:txBody>
      <dsp:txXfrm>
        <a:off x="4684304" y="623816"/>
        <a:ext cx="2052672" cy="2099925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19576"/>
          <a:ext cx="2306928" cy="61600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b="1" kern="1200" baseline="0" dirty="0" smtClean="0"/>
            <a:t>V. Resultados</a:t>
          </a:r>
          <a:endParaRPr lang="en-US" sz="2700" kern="1200" dirty="0"/>
        </a:p>
      </dsp:txBody>
      <dsp:txXfrm>
        <a:off x="30071" y="49647"/>
        <a:ext cx="2246786" cy="555862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A171A-6B46-40A0-8E60-FD25CFB9822B}">
      <dsp:nvSpPr>
        <dsp:cNvPr id="0" name=""/>
        <dsp:cNvSpPr/>
      </dsp:nvSpPr>
      <dsp:spPr>
        <a:xfrm>
          <a:off x="0" y="3924"/>
          <a:ext cx="7273071" cy="57037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Comparativa</a:t>
          </a:r>
          <a:endParaRPr lang="en-US" sz="2500" kern="1200" dirty="0"/>
        </a:p>
      </dsp:txBody>
      <dsp:txXfrm>
        <a:off x="27843" y="31767"/>
        <a:ext cx="7217385" cy="514689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65206"/>
          <a:ext cx="2306928" cy="52474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b="1" kern="1200" baseline="0" dirty="0" smtClean="0"/>
            <a:t>VI. Conclusiones</a:t>
          </a:r>
          <a:endParaRPr lang="en-US" sz="2300" kern="1200" dirty="0"/>
        </a:p>
      </dsp:txBody>
      <dsp:txXfrm>
        <a:off x="25616" y="90822"/>
        <a:ext cx="2255696" cy="473513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A171A-6B46-40A0-8E60-FD25CFB9822B}">
      <dsp:nvSpPr>
        <dsp:cNvPr id="0" name=""/>
        <dsp:cNvSpPr/>
      </dsp:nvSpPr>
      <dsp:spPr>
        <a:xfrm>
          <a:off x="0" y="0"/>
          <a:ext cx="7453563" cy="130764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265113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Se verifican las hipótesis iniciales. </a:t>
          </a:r>
        </a:p>
        <a:p>
          <a:pPr marL="0" lvl="0" indent="265113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El perfil con el canal optimizado mejora la eficiencia aerodinámica para ángulos de ataque elevados (fase de despegue).</a:t>
          </a:r>
          <a:endParaRPr lang="en-US" sz="1800" kern="1200" dirty="0"/>
        </a:p>
      </dsp:txBody>
      <dsp:txXfrm>
        <a:off x="63834" y="63834"/>
        <a:ext cx="7325895" cy="1179979"/>
      </dsp:txXfrm>
    </dsp:sp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6D86E-68AB-4C41-9A86-4E052B081445}">
      <dsp:nvSpPr>
        <dsp:cNvPr id="0" name=""/>
        <dsp:cNvSpPr/>
      </dsp:nvSpPr>
      <dsp:spPr>
        <a:xfrm>
          <a:off x="0" y="65206"/>
          <a:ext cx="2306928" cy="52474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b="1" kern="1200" baseline="0" dirty="0" smtClean="0"/>
            <a:t>VII. Presupuesto</a:t>
          </a:r>
          <a:endParaRPr lang="en-US" sz="2300" kern="1200" dirty="0"/>
        </a:p>
      </dsp:txBody>
      <dsp:txXfrm>
        <a:off x="25616" y="90822"/>
        <a:ext cx="2255696" cy="473513"/>
      </dsp:txXfrm>
    </dsp:sp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A171A-6B46-40A0-8E60-FD25CFB9822B}">
      <dsp:nvSpPr>
        <dsp:cNvPr id="0" name=""/>
        <dsp:cNvSpPr/>
      </dsp:nvSpPr>
      <dsp:spPr>
        <a:xfrm>
          <a:off x="0" y="3924"/>
          <a:ext cx="7273071" cy="57037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Coste total del proyecto</a:t>
          </a:r>
          <a:endParaRPr lang="en-US" sz="2500" kern="1200" dirty="0"/>
        </a:p>
      </dsp:txBody>
      <dsp:txXfrm>
        <a:off x="27843" y="31767"/>
        <a:ext cx="7217385" cy="514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6814E-596A-4359-B51D-179FB959AAAB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23629-1E8F-4103-B3EB-8B82AC278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7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B53B283-B55F-4098-87C5-766724854ED5}" type="datetime1">
              <a:rPr lang="es-ES" smtClean="0"/>
              <a:t>20/07/2016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94316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516542"/>
            <a:ext cx="7200900" cy="65515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8700" y="6048772"/>
            <a:ext cx="903429" cy="404614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029" y="6048772"/>
            <a:ext cx="4710623" cy="404614"/>
          </a:xfrm>
          <a:noFill/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04552" y="6048772"/>
            <a:ext cx="1197219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r>
              <a:rPr lang="en-US" dirty="0" smtClean="0"/>
              <a:t> / 20</a:t>
            </a:r>
            <a:endParaRPr lang="en-US" dirty="0"/>
          </a:p>
        </p:txBody>
      </p:sp>
      <p:pic>
        <p:nvPicPr>
          <p:cNvPr id="7" name="Picture 6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352336"/>
            <a:ext cx="2867025" cy="1012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25" y="611666"/>
            <a:ext cx="2210335" cy="563766"/>
          </a:xfrm>
          <a:prstGeom prst="rect">
            <a:avLst/>
          </a:prstGeom>
        </p:spPr>
      </p:pic>
      <p:pic>
        <p:nvPicPr>
          <p:cNvPr id="9" name="Picture 2" descr="http://www.cmt.upv.es/img/logo_cmt.png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180" y="352336"/>
            <a:ext cx="1381125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01352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DDD107-6A19-4397-9117-0CA557D6EBCE}" type="datetime1">
              <a:rPr lang="es-ES" smtClean="0"/>
              <a:t>20/07/2016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43909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83AF-8EAB-4C0D-AE7B-AB935303BAC5}" type="datetime1">
              <a:rPr lang="es-ES" smtClean="0"/>
              <a:t>20/07/2016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TOBERA CONVERGENTE EN UN PERFIL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481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B468-557D-4FCC-954D-5ABFB5E75D33}" type="datetime1">
              <a:rPr lang="es-ES" smtClean="0"/>
              <a:t>20/07/2016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TOBERA CONVERGENTE EN UN PERFIL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121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450A-EF73-42EA-8D81-2409AB8861F0}" type="datetime1">
              <a:rPr lang="es-ES" smtClean="0"/>
              <a:t>20/07/2016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TOBERA CONVERGENTE EN UN PERFIL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06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D1F3-68C8-4DFA-8DBB-21C886ABB497}" type="datetime1">
              <a:rPr lang="es-ES" smtClean="0"/>
              <a:t>20/07/2016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TOBERA CONVERGENTE EN UN PERFIL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035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BD8AC3-9D89-4B71-85BB-3EBAB3CCB216}" type="datetime1">
              <a:rPr lang="es-ES" smtClean="0"/>
              <a:t>20/07/2016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TOBERA CONVERGENTE EN UN PERFIL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47725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879BDB-AE93-4160-82D9-AB5FF5CF8EB6}" type="datetime1">
              <a:rPr lang="es-ES" smtClean="0"/>
              <a:t>20/07/2016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TOBERA CONVERGENTE EN UN PERFIL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611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8FA3-0B5F-4A31-8B35-07B49A15BF06}" type="datetime1">
              <a:rPr lang="es-ES" smtClean="0"/>
              <a:t>20/07/2016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816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96843-FB77-4B1D-8A8C-43FA2A87EA0D}" type="datetime1">
              <a:rPr lang="es-ES" smtClean="0"/>
              <a:t>20/07/2016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0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616AE919-CA07-4730-8BD0-075852DA35B4}" type="datetime1">
              <a:rPr lang="es-ES" smtClean="0"/>
              <a:t>20/07/2016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74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 userDrawn="1">
          <p15:clr>
            <a:srgbClr val="F26B43"/>
          </p15:clr>
        </p15:guide>
        <p15:guide id="4" orient="horz" pos="1440" userDrawn="1">
          <p15:clr>
            <a:srgbClr val="F26B43"/>
          </p15:clr>
        </p15:guide>
        <p15:guide id="5" orient="horz" pos="3696" userDrawn="1">
          <p15:clr>
            <a:srgbClr val="F26B43"/>
          </p15:clr>
        </p15:guide>
        <p15:guide id="6" orient="horz" pos="432" userDrawn="1">
          <p15:clr>
            <a:srgbClr val="F26B43"/>
          </p15:clr>
        </p15:guide>
        <p15:guide id="7" orient="horz" pos="1512" userDrawn="1">
          <p15:clr>
            <a:srgbClr val="F26B43"/>
          </p15:clr>
        </p15:guide>
        <p15:guide id="8" pos="5184" userDrawn="1">
          <p15:clr>
            <a:srgbClr val="F26B43"/>
          </p15:clr>
        </p15:guide>
        <p15:guide id="9" pos="702" userDrawn="1">
          <p15:clr>
            <a:srgbClr val="F26B43"/>
          </p15:clr>
        </p15:guide>
        <p15:guide id="10" pos="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diagramData" Target="../diagrams/data13.xml"/><Relationship Id="rId18" Type="http://schemas.openxmlformats.org/officeDocument/2006/relationships/diagramData" Target="../diagrams/data14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12" Type="http://schemas.openxmlformats.org/officeDocument/2006/relationships/image" Target="../media/image8.png"/><Relationship Id="rId17" Type="http://schemas.microsoft.com/office/2007/relationships/diagramDrawing" Target="../diagrams/drawing13.xml"/><Relationship Id="rId2" Type="http://schemas.openxmlformats.org/officeDocument/2006/relationships/diagramData" Target="../diagrams/data11.xml"/><Relationship Id="rId16" Type="http://schemas.openxmlformats.org/officeDocument/2006/relationships/diagramColors" Target="../diagrams/colors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5" Type="http://schemas.openxmlformats.org/officeDocument/2006/relationships/diagramQuickStyle" Target="../diagrams/quickStyle13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4" Type="http://schemas.openxmlformats.org/officeDocument/2006/relationships/diagramLayout" Target="../diagrams/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13" Type="http://schemas.openxmlformats.org/officeDocument/2006/relationships/image" Target="../media/image14.png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6.xml"/><Relationship Id="rId12" Type="http://schemas.openxmlformats.org/officeDocument/2006/relationships/image" Target="../media/image13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5" Type="http://schemas.openxmlformats.org/officeDocument/2006/relationships/image" Target="../media/image16.png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3" Type="http://schemas.openxmlformats.org/officeDocument/2006/relationships/diagramLayout" Target="../diagrams/layout18.xml"/><Relationship Id="rId7" Type="http://schemas.openxmlformats.org/officeDocument/2006/relationships/diagramData" Target="../diagrams/data20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10" Type="http://schemas.openxmlformats.org/officeDocument/2006/relationships/diagramColors" Target="../diagrams/colors19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3" Type="http://schemas.openxmlformats.org/officeDocument/2006/relationships/diagramLayout" Target="../diagrams/layout20.xml"/><Relationship Id="rId7" Type="http://schemas.openxmlformats.org/officeDocument/2006/relationships/diagramData" Target="../diagrams/data22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0" Type="http://schemas.openxmlformats.org/officeDocument/2006/relationships/diagramColors" Target="../diagrams/colors21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3.xml"/><Relationship Id="rId13" Type="http://schemas.openxmlformats.org/officeDocument/2006/relationships/diagramData" Target="../diagrams/data25.xml"/><Relationship Id="rId18" Type="http://schemas.openxmlformats.org/officeDocument/2006/relationships/diagramData" Target="../diagrams/data26.xml"/><Relationship Id="rId3" Type="http://schemas.openxmlformats.org/officeDocument/2006/relationships/diagramLayout" Target="../diagrams/layout22.xml"/><Relationship Id="rId7" Type="http://schemas.openxmlformats.org/officeDocument/2006/relationships/diagramData" Target="../diagrams/data24.xml"/><Relationship Id="rId12" Type="http://schemas.openxmlformats.org/officeDocument/2006/relationships/image" Target="../media/image17.gif"/><Relationship Id="rId17" Type="http://schemas.microsoft.com/office/2007/relationships/diagramDrawing" Target="../diagrams/drawing24.xml"/><Relationship Id="rId2" Type="http://schemas.openxmlformats.org/officeDocument/2006/relationships/diagramData" Target="../diagrams/data23.xml"/><Relationship Id="rId16" Type="http://schemas.openxmlformats.org/officeDocument/2006/relationships/diagramColors" Target="../diagrams/colors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11" Type="http://schemas.microsoft.com/office/2007/relationships/diagramDrawing" Target="../diagrams/drawing23.xml"/><Relationship Id="rId5" Type="http://schemas.openxmlformats.org/officeDocument/2006/relationships/diagramColors" Target="../diagrams/colors22.xml"/><Relationship Id="rId15" Type="http://schemas.openxmlformats.org/officeDocument/2006/relationships/diagramQuickStyle" Target="../diagrams/quickStyle24.xml"/><Relationship Id="rId10" Type="http://schemas.openxmlformats.org/officeDocument/2006/relationships/diagramColors" Target="../diagrams/colors23.xml"/><Relationship Id="rId4" Type="http://schemas.openxmlformats.org/officeDocument/2006/relationships/diagramQuickStyle" Target="../diagrams/quickStyle22.xml"/><Relationship Id="rId9" Type="http://schemas.openxmlformats.org/officeDocument/2006/relationships/diagramQuickStyle" Target="../diagrams/quickStyle23.xml"/><Relationship Id="rId14" Type="http://schemas.openxmlformats.org/officeDocument/2006/relationships/diagramLayout" Target="../diagrams/layout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25.xml"/><Relationship Id="rId7" Type="http://schemas.openxmlformats.org/officeDocument/2006/relationships/image" Target="../media/image17.gif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7.xml"/><Relationship Id="rId13" Type="http://schemas.openxmlformats.org/officeDocument/2006/relationships/diagramData" Target="../diagrams/data30.xml"/><Relationship Id="rId18" Type="http://schemas.openxmlformats.org/officeDocument/2006/relationships/diagramData" Target="../diagrams/data31.xml"/><Relationship Id="rId26" Type="http://schemas.openxmlformats.org/officeDocument/2006/relationships/diagramLayout" Target="../diagrams/layout30.xml"/><Relationship Id="rId3" Type="http://schemas.openxmlformats.org/officeDocument/2006/relationships/diagramLayout" Target="../diagrams/layout26.xml"/><Relationship Id="rId21" Type="http://schemas.openxmlformats.org/officeDocument/2006/relationships/diagramColors" Target="../diagrams/colors29.xml"/><Relationship Id="rId7" Type="http://schemas.openxmlformats.org/officeDocument/2006/relationships/diagramData" Target="../diagrams/data29.xml"/><Relationship Id="rId12" Type="http://schemas.openxmlformats.org/officeDocument/2006/relationships/image" Target="../media/image22.png"/><Relationship Id="rId17" Type="http://schemas.microsoft.com/office/2007/relationships/diagramDrawing" Target="../diagrams/drawing28.xml"/><Relationship Id="rId25" Type="http://schemas.openxmlformats.org/officeDocument/2006/relationships/diagramData" Target="../diagrams/data32.xml"/><Relationship Id="rId2" Type="http://schemas.openxmlformats.org/officeDocument/2006/relationships/diagramData" Target="../diagrams/data28.xml"/><Relationship Id="rId16" Type="http://schemas.openxmlformats.org/officeDocument/2006/relationships/diagramColors" Target="../diagrams/colors28.xml"/><Relationship Id="rId20" Type="http://schemas.openxmlformats.org/officeDocument/2006/relationships/diagramQuickStyle" Target="../diagrams/quickStyle29.xml"/><Relationship Id="rId29" Type="http://schemas.microsoft.com/office/2007/relationships/diagramDrawing" Target="../diagrams/drawing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11" Type="http://schemas.microsoft.com/office/2007/relationships/diagramDrawing" Target="../diagrams/drawing27.xml"/><Relationship Id="rId24" Type="http://schemas.openxmlformats.org/officeDocument/2006/relationships/image" Target="../media/image24.png"/><Relationship Id="rId5" Type="http://schemas.openxmlformats.org/officeDocument/2006/relationships/diagramColors" Target="../diagrams/colors26.xml"/><Relationship Id="rId15" Type="http://schemas.openxmlformats.org/officeDocument/2006/relationships/diagramQuickStyle" Target="../diagrams/quickStyle28.xml"/><Relationship Id="rId23" Type="http://schemas.openxmlformats.org/officeDocument/2006/relationships/image" Target="../media/image23.png"/><Relationship Id="rId28" Type="http://schemas.openxmlformats.org/officeDocument/2006/relationships/diagramColors" Target="../diagrams/colors30.xml"/><Relationship Id="rId10" Type="http://schemas.openxmlformats.org/officeDocument/2006/relationships/diagramColors" Target="../diagrams/colors27.xml"/><Relationship Id="rId19" Type="http://schemas.openxmlformats.org/officeDocument/2006/relationships/diagramLayout" Target="../diagrams/layout29.xml"/><Relationship Id="rId4" Type="http://schemas.openxmlformats.org/officeDocument/2006/relationships/diagramQuickStyle" Target="../diagrams/quickStyle26.xml"/><Relationship Id="rId9" Type="http://schemas.openxmlformats.org/officeDocument/2006/relationships/diagramQuickStyle" Target="../diagrams/quickStyle27.xml"/><Relationship Id="rId14" Type="http://schemas.openxmlformats.org/officeDocument/2006/relationships/diagramLayout" Target="../diagrams/layout28.xml"/><Relationship Id="rId22" Type="http://schemas.microsoft.com/office/2007/relationships/diagramDrawing" Target="../diagrams/drawing29.xml"/><Relationship Id="rId27" Type="http://schemas.openxmlformats.org/officeDocument/2006/relationships/diagramQuickStyle" Target="../diagrams/quickStyle30.xml"/><Relationship Id="rId30" Type="http://schemas.openxmlformats.org/officeDocument/2006/relationships/diagramData" Target="../diagrams/data3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2.xml"/><Relationship Id="rId13" Type="http://schemas.openxmlformats.org/officeDocument/2006/relationships/image" Target="../media/image27.png"/><Relationship Id="rId3" Type="http://schemas.openxmlformats.org/officeDocument/2006/relationships/diagramLayout" Target="../diagrams/layout31.xml"/><Relationship Id="rId7" Type="http://schemas.openxmlformats.org/officeDocument/2006/relationships/diagramData" Target="../diagrams/data35.xml"/><Relationship Id="rId12" Type="http://schemas.openxmlformats.org/officeDocument/2006/relationships/image" Target="../media/image26.png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11" Type="http://schemas.microsoft.com/office/2007/relationships/diagramDrawing" Target="../diagrams/drawing32.xml"/><Relationship Id="rId5" Type="http://schemas.openxmlformats.org/officeDocument/2006/relationships/diagramColors" Target="../diagrams/colors31.xml"/><Relationship Id="rId10" Type="http://schemas.openxmlformats.org/officeDocument/2006/relationships/diagramColors" Target="../diagrams/colors32.xml"/><Relationship Id="rId4" Type="http://schemas.openxmlformats.org/officeDocument/2006/relationships/diagramQuickStyle" Target="../diagrams/quickStyle31.xml"/><Relationship Id="rId9" Type="http://schemas.openxmlformats.org/officeDocument/2006/relationships/diagramQuickStyle" Target="../diagrams/quickStyle3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4.xml"/><Relationship Id="rId13" Type="http://schemas.openxmlformats.org/officeDocument/2006/relationships/chart" Target="../charts/chart2.xml"/><Relationship Id="rId3" Type="http://schemas.openxmlformats.org/officeDocument/2006/relationships/diagramLayout" Target="../diagrams/layout33.xml"/><Relationship Id="rId7" Type="http://schemas.openxmlformats.org/officeDocument/2006/relationships/diagramData" Target="../diagrams/data37.xml"/><Relationship Id="rId12" Type="http://schemas.openxmlformats.org/officeDocument/2006/relationships/chart" Target="../charts/chart1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11" Type="http://schemas.microsoft.com/office/2007/relationships/diagramDrawing" Target="../diagrams/drawing34.xml"/><Relationship Id="rId5" Type="http://schemas.openxmlformats.org/officeDocument/2006/relationships/diagramColors" Target="../diagrams/colors33.xml"/><Relationship Id="rId10" Type="http://schemas.openxmlformats.org/officeDocument/2006/relationships/diagramColors" Target="../diagrams/colors34.xml"/><Relationship Id="rId4" Type="http://schemas.openxmlformats.org/officeDocument/2006/relationships/diagramQuickStyle" Target="../diagrams/quickStyle33.xml"/><Relationship Id="rId9" Type="http://schemas.openxmlformats.org/officeDocument/2006/relationships/diagramQuickStyle" Target="../diagrams/quickStyle34.xml"/><Relationship Id="rId1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6.xml"/><Relationship Id="rId13" Type="http://schemas.openxmlformats.org/officeDocument/2006/relationships/diagramLayout" Target="../diagrams/layout37.xml"/><Relationship Id="rId18" Type="http://schemas.microsoft.com/office/2007/relationships/hdphoto" Target="../media/hdphoto1.wdp"/><Relationship Id="rId3" Type="http://schemas.openxmlformats.org/officeDocument/2006/relationships/diagramLayout" Target="../diagrams/layout35.xml"/><Relationship Id="rId21" Type="http://schemas.openxmlformats.org/officeDocument/2006/relationships/image" Target="../media/image30.png"/><Relationship Id="rId7" Type="http://schemas.openxmlformats.org/officeDocument/2006/relationships/diagramData" Target="../diagrams/data39.xml"/><Relationship Id="rId12" Type="http://schemas.openxmlformats.org/officeDocument/2006/relationships/diagramData" Target="../diagrams/data40.xml"/><Relationship Id="rId17" Type="http://schemas.openxmlformats.org/officeDocument/2006/relationships/image" Target="../media/image28.png"/><Relationship Id="rId2" Type="http://schemas.openxmlformats.org/officeDocument/2006/relationships/diagramData" Target="../diagrams/data38.xml"/><Relationship Id="rId16" Type="http://schemas.microsoft.com/office/2007/relationships/diagramDrawing" Target="../diagrams/drawing37.xml"/><Relationship Id="rId20" Type="http://schemas.microsoft.com/office/2007/relationships/hdphoto" Target="../media/hdphoto2.wdp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11" Type="http://schemas.microsoft.com/office/2007/relationships/diagramDrawing" Target="../diagrams/drawing36.xml"/><Relationship Id="rId5" Type="http://schemas.openxmlformats.org/officeDocument/2006/relationships/diagramColors" Target="../diagrams/colors35.xml"/><Relationship Id="rId15" Type="http://schemas.openxmlformats.org/officeDocument/2006/relationships/diagramColors" Target="../diagrams/colors37.xml"/><Relationship Id="rId23" Type="http://schemas.openxmlformats.org/officeDocument/2006/relationships/image" Target="../media/image31.png"/><Relationship Id="rId10" Type="http://schemas.openxmlformats.org/officeDocument/2006/relationships/diagramColors" Target="../diagrams/colors36.xml"/><Relationship Id="rId19" Type="http://schemas.openxmlformats.org/officeDocument/2006/relationships/image" Target="../media/image29.png"/><Relationship Id="rId4" Type="http://schemas.openxmlformats.org/officeDocument/2006/relationships/diagramQuickStyle" Target="../diagrams/quickStyle35.xml"/><Relationship Id="rId9" Type="http://schemas.openxmlformats.org/officeDocument/2006/relationships/diagramQuickStyle" Target="../diagrams/quickStyle36.xml"/><Relationship Id="rId14" Type="http://schemas.openxmlformats.org/officeDocument/2006/relationships/diagramQuickStyle" Target="../diagrams/quickStyle37.xml"/><Relationship Id="rId22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9.xml"/><Relationship Id="rId13" Type="http://schemas.openxmlformats.org/officeDocument/2006/relationships/diagramLayout" Target="../diagrams/layout40.xml"/><Relationship Id="rId3" Type="http://schemas.openxmlformats.org/officeDocument/2006/relationships/diagramLayout" Target="../diagrams/layout38.xml"/><Relationship Id="rId7" Type="http://schemas.openxmlformats.org/officeDocument/2006/relationships/diagramData" Target="../diagrams/data42.xml"/><Relationship Id="rId12" Type="http://schemas.openxmlformats.org/officeDocument/2006/relationships/diagramData" Target="../diagrams/data43.xml"/><Relationship Id="rId17" Type="http://schemas.openxmlformats.org/officeDocument/2006/relationships/image" Target="../media/image32.png"/><Relationship Id="rId2" Type="http://schemas.openxmlformats.org/officeDocument/2006/relationships/diagramData" Target="../diagrams/data41.xml"/><Relationship Id="rId16" Type="http://schemas.microsoft.com/office/2007/relationships/diagramDrawing" Target="../diagrams/drawing4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8.xml"/><Relationship Id="rId11" Type="http://schemas.microsoft.com/office/2007/relationships/diagramDrawing" Target="../diagrams/drawing39.xml"/><Relationship Id="rId5" Type="http://schemas.openxmlformats.org/officeDocument/2006/relationships/diagramColors" Target="../diagrams/colors38.xml"/><Relationship Id="rId15" Type="http://schemas.openxmlformats.org/officeDocument/2006/relationships/diagramColors" Target="../diagrams/colors40.xml"/><Relationship Id="rId10" Type="http://schemas.openxmlformats.org/officeDocument/2006/relationships/diagramColors" Target="../diagrams/colors39.xml"/><Relationship Id="rId4" Type="http://schemas.openxmlformats.org/officeDocument/2006/relationships/diagramQuickStyle" Target="../diagrams/quickStyle38.xml"/><Relationship Id="rId9" Type="http://schemas.openxmlformats.org/officeDocument/2006/relationships/diagramQuickStyle" Target="../diagrams/quickStyle39.xml"/><Relationship Id="rId14" Type="http://schemas.openxmlformats.org/officeDocument/2006/relationships/diagramQuickStyle" Target="../diagrams/quickStyle4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2.xml"/><Relationship Id="rId13" Type="http://schemas.openxmlformats.org/officeDocument/2006/relationships/diagramLayout" Target="../diagrams/layout43.xml"/><Relationship Id="rId18" Type="http://schemas.openxmlformats.org/officeDocument/2006/relationships/image" Target="../media/image34.png"/><Relationship Id="rId3" Type="http://schemas.openxmlformats.org/officeDocument/2006/relationships/diagramLayout" Target="../diagrams/layout41.xml"/><Relationship Id="rId21" Type="http://schemas.openxmlformats.org/officeDocument/2006/relationships/image" Target="../media/image37.png"/><Relationship Id="rId7" Type="http://schemas.openxmlformats.org/officeDocument/2006/relationships/diagramData" Target="../diagrams/data45.xml"/><Relationship Id="rId12" Type="http://schemas.openxmlformats.org/officeDocument/2006/relationships/diagramData" Target="../diagrams/data46.xml"/><Relationship Id="rId17" Type="http://schemas.openxmlformats.org/officeDocument/2006/relationships/image" Target="../media/image33.png"/><Relationship Id="rId2" Type="http://schemas.openxmlformats.org/officeDocument/2006/relationships/diagramData" Target="../diagrams/data44.xml"/><Relationship Id="rId16" Type="http://schemas.microsoft.com/office/2007/relationships/diagramDrawing" Target="../diagrams/drawing43.xml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1.xml"/><Relationship Id="rId11" Type="http://schemas.microsoft.com/office/2007/relationships/diagramDrawing" Target="../diagrams/drawing42.xml"/><Relationship Id="rId5" Type="http://schemas.openxmlformats.org/officeDocument/2006/relationships/diagramColors" Target="../diagrams/colors41.xml"/><Relationship Id="rId15" Type="http://schemas.openxmlformats.org/officeDocument/2006/relationships/diagramColors" Target="../diagrams/colors43.xml"/><Relationship Id="rId10" Type="http://schemas.openxmlformats.org/officeDocument/2006/relationships/diagramColors" Target="../diagrams/colors42.xml"/><Relationship Id="rId19" Type="http://schemas.openxmlformats.org/officeDocument/2006/relationships/image" Target="../media/image35.png"/><Relationship Id="rId4" Type="http://schemas.openxmlformats.org/officeDocument/2006/relationships/diagramQuickStyle" Target="../diagrams/quickStyle41.xml"/><Relationship Id="rId9" Type="http://schemas.openxmlformats.org/officeDocument/2006/relationships/diagramQuickStyle" Target="../diagrams/quickStyle42.xml"/><Relationship Id="rId14" Type="http://schemas.openxmlformats.org/officeDocument/2006/relationships/diagramQuickStyle" Target="../diagrams/quickStyle4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5.xml"/><Relationship Id="rId13" Type="http://schemas.openxmlformats.org/officeDocument/2006/relationships/diagramLayout" Target="../diagrams/layout46.xml"/><Relationship Id="rId18" Type="http://schemas.openxmlformats.org/officeDocument/2006/relationships/diagramLayout" Target="../diagrams/layout47.xml"/><Relationship Id="rId3" Type="http://schemas.openxmlformats.org/officeDocument/2006/relationships/diagramLayout" Target="../diagrams/layout44.xml"/><Relationship Id="rId21" Type="http://schemas.microsoft.com/office/2007/relationships/diagramDrawing" Target="../diagrams/drawing47.xml"/><Relationship Id="rId7" Type="http://schemas.openxmlformats.org/officeDocument/2006/relationships/diagramData" Target="../diagrams/data48.xml"/><Relationship Id="rId12" Type="http://schemas.openxmlformats.org/officeDocument/2006/relationships/diagramData" Target="../diagrams/data49.xml"/><Relationship Id="rId17" Type="http://schemas.openxmlformats.org/officeDocument/2006/relationships/diagramData" Target="../diagrams/data50.xml"/><Relationship Id="rId2" Type="http://schemas.openxmlformats.org/officeDocument/2006/relationships/diagramData" Target="../diagrams/data47.xml"/><Relationship Id="rId16" Type="http://schemas.microsoft.com/office/2007/relationships/diagramDrawing" Target="../diagrams/drawing46.xml"/><Relationship Id="rId20" Type="http://schemas.openxmlformats.org/officeDocument/2006/relationships/diagramColors" Target="../diagrams/colors4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4.xml"/><Relationship Id="rId11" Type="http://schemas.microsoft.com/office/2007/relationships/diagramDrawing" Target="../diagrams/drawing45.xml"/><Relationship Id="rId5" Type="http://schemas.openxmlformats.org/officeDocument/2006/relationships/diagramColors" Target="../diagrams/colors44.xml"/><Relationship Id="rId15" Type="http://schemas.openxmlformats.org/officeDocument/2006/relationships/diagramColors" Target="../diagrams/colors46.xml"/><Relationship Id="rId10" Type="http://schemas.openxmlformats.org/officeDocument/2006/relationships/diagramColors" Target="../diagrams/colors45.xml"/><Relationship Id="rId19" Type="http://schemas.openxmlformats.org/officeDocument/2006/relationships/diagramQuickStyle" Target="../diagrams/quickStyle47.xml"/><Relationship Id="rId4" Type="http://schemas.openxmlformats.org/officeDocument/2006/relationships/diagramQuickStyle" Target="../diagrams/quickStyle44.xml"/><Relationship Id="rId9" Type="http://schemas.openxmlformats.org/officeDocument/2006/relationships/diagramQuickStyle" Target="../diagrams/quickStyle45.xml"/><Relationship Id="rId14" Type="http://schemas.openxmlformats.org/officeDocument/2006/relationships/diagramQuickStyle" Target="../diagrams/quickStyle4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8.xml"/><Relationship Id="rId13" Type="http://schemas.openxmlformats.org/officeDocument/2006/relationships/diagramQuickStyle" Target="../diagrams/quickStyle49.xml"/><Relationship Id="rId3" Type="http://schemas.microsoft.com/office/2007/relationships/media" Target="../media/media2.mp4"/><Relationship Id="rId7" Type="http://schemas.openxmlformats.org/officeDocument/2006/relationships/diagramLayout" Target="../diagrams/layout48.xml"/><Relationship Id="rId12" Type="http://schemas.openxmlformats.org/officeDocument/2006/relationships/diagramLayout" Target="../diagrams/layout49.xml"/><Relationship Id="rId17" Type="http://schemas.openxmlformats.org/officeDocument/2006/relationships/image" Target="../media/image39.png"/><Relationship Id="rId2" Type="http://schemas.openxmlformats.org/officeDocument/2006/relationships/video" Target="../media/media1.mp4"/><Relationship Id="rId16" Type="http://schemas.openxmlformats.org/officeDocument/2006/relationships/image" Target="../media/image38.png"/><Relationship Id="rId1" Type="http://schemas.microsoft.com/office/2007/relationships/media" Target="../media/media1.mp4"/><Relationship Id="rId6" Type="http://schemas.openxmlformats.org/officeDocument/2006/relationships/diagramData" Target="../diagrams/data51.xml"/><Relationship Id="rId11" Type="http://schemas.openxmlformats.org/officeDocument/2006/relationships/diagramData" Target="../diagrams/data52.xml"/><Relationship Id="rId5" Type="http://schemas.openxmlformats.org/officeDocument/2006/relationships/slideLayout" Target="../slideLayouts/slideLayout2.xml"/><Relationship Id="rId15" Type="http://schemas.microsoft.com/office/2007/relationships/diagramDrawing" Target="../diagrams/drawing49.xml"/><Relationship Id="rId10" Type="http://schemas.microsoft.com/office/2007/relationships/diagramDrawing" Target="../diagrams/drawing48.xml"/><Relationship Id="rId4" Type="http://schemas.openxmlformats.org/officeDocument/2006/relationships/video" Target="../media/media2.mp4"/><Relationship Id="rId9" Type="http://schemas.openxmlformats.org/officeDocument/2006/relationships/diagramColors" Target="../diagrams/colors48.xml"/><Relationship Id="rId14" Type="http://schemas.openxmlformats.org/officeDocument/2006/relationships/diagramColors" Target="../diagrams/colors4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1.xml"/><Relationship Id="rId13" Type="http://schemas.openxmlformats.org/officeDocument/2006/relationships/chart" Target="../charts/chart5.xml"/><Relationship Id="rId18" Type="http://schemas.openxmlformats.org/officeDocument/2006/relationships/diagramColors" Target="../diagrams/colors52.xml"/><Relationship Id="rId3" Type="http://schemas.openxmlformats.org/officeDocument/2006/relationships/diagramLayout" Target="../diagrams/layout50.xml"/><Relationship Id="rId21" Type="http://schemas.openxmlformats.org/officeDocument/2006/relationships/diagramLayout" Target="../diagrams/layout53.xml"/><Relationship Id="rId7" Type="http://schemas.openxmlformats.org/officeDocument/2006/relationships/diagramData" Target="../diagrams/data54.xml"/><Relationship Id="rId12" Type="http://schemas.openxmlformats.org/officeDocument/2006/relationships/chart" Target="../charts/chart4.xml"/><Relationship Id="rId17" Type="http://schemas.openxmlformats.org/officeDocument/2006/relationships/diagramQuickStyle" Target="../diagrams/quickStyle52.xml"/><Relationship Id="rId25" Type="http://schemas.openxmlformats.org/officeDocument/2006/relationships/image" Target="../media/image40.jpeg"/><Relationship Id="rId2" Type="http://schemas.openxmlformats.org/officeDocument/2006/relationships/diagramData" Target="../diagrams/data53.xml"/><Relationship Id="rId16" Type="http://schemas.openxmlformats.org/officeDocument/2006/relationships/diagramLayout" Target="../diagrams/layout52.xml"/><Relationship Id="rId20" Type="http://schemas.openxmlformats.org/officeDocument/2006/relationships/diagramData" Target="../diagrams/data5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0.xml"/><Relationship Id="rId11" Type="http://schemas.microsoft.com/office/2007/relationships/diagramDrawing" Target="../diagrams/drawing51.xml"/><Relationship Id="rId24" Type="http://schemas.microsoft.com/office/2007/relationships/diagramDrawing" Target="../diagrams/drawing53.xml"/><Relationship Id="rId5" Type="http://schemas.openxmlformats.org/officeDocument/2006/relationships/diagramColors" Target="../diagrams/colors50.xml"/><Relationship Id="rId15" Type="http://schemas.openxmlformats.org/officeDocument/2006/relationships/diagramData" Target="../diagrams/data55.xml"/><Relationship Id="rId23" Type="http://schemas.openxmlformats.org/officeDocument/2006/relationships/diagramColors" Target="../diagrams/colors53.xml"/><Relationship Id="rId10" Type="http://schemas.openxmlformats.org/officeDocument/2006/relationships/diagramColors" Target="../diagrams/colors51.xml"/><Relationship Id="rId19" Type="http://schemas.microsoft.com/office/2007/relationships/diagramDrawing" Target="../diagrams/drawing52.xml"/><Relationship Id="rId4" Type="http://schemas.openxmlformats.org/officeDocument/2006/relationships/diagramQuickStyle" Target="../diagrams/quickStyle50.xml"/><Relationship Id="rId9" Type="http://schemas.openxmlformats.org/officeDocument/2006/relationships/diagramQuickStyle" Target="../diagrams/quickStyle51.xml"/><Relationship Id="rId14" Type="http://schemas.openxmlformats.org/officeDocument/2006/relationships/chart" Target="../charts/chart6.xml"/><Relationship Id="rId22" Type="http://schemas.openxmlformats.org/officeDocument/2006/relationships/diagramQuickStyle" Target="../diagrams/quickStyle5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5.xml"/><Relationship Id="rId13" Type="http://schemas.openxmlformats.org/officeDocument/2006/relationships/chart" Target="../charts/chart8.xml"/><Relationship Id="rId3" Type="http://schemas.openxmlformats.org/officeDocument/2006/relationships/diagramLayout" Target="../diagrams/layout54.xml"/><Relationship Id="rId7" Type="http://schemas.openxmlformats.org/officeDocument/2006/relationships/diagramData" Target="../diagrams/data58.xml"/><Relationship Id="rId12" Type="http://schemas.openxmlformats.org/officeDocument/2006/relationships/chart" Target="../charts/chart7.xml"/><Relationship Id="rId2" Type="http://schemas.openxmlformats.org/officeDocument/2006/relationships/diagramData" Target="../diagrams/data5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4.xml"/><Relationship Id="rId11" Type="http://schemas.microsoft.com/office/2007/relationships/diagramDrawing" Target="../diagrams/drawing55.xml"/><Relationship Id="rId5" Type="http://schemas.openxmlformats.org/officeDocument/2006/relationships/diagramColors" Target="../diagrams/colors54.xml"/><Relationship Id="rId10" Type="http://schemas.openxmlformats.org/officeDocument/2006/relationships/diagramColors" Target="../diagrams/colors55.xml"/><Relationship Id="rId4" Type="http://schemas.openxmlformats.org/officeDocument/2006/relationships/diagramQuickStyle" Target="../diagrams/quickStyle54.xml"/><Relationship Id="rId9" Type="http://schemas.openxmlformats.org/officeDocument/2006/relationships/diagramQuickStyle" Target="../diagrams/quickStyle5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7.xml"/><Relationship Id="rId3" Type="http://schemas.openxmlformats.org/officeDocument/2006/relationships/diagramLayout" Target="../diagrams/layout56.xml"/><Relationship Id="rId7" Type="http://schemas.openxmlformats.org/officeDocument/2006/relationships/diagramData" Target="../diagrams/data60.xml"/><Relationship Id="rId2" Type="http://schemas.openxmlformats.org/officeDocument/2006/relationships/diagramData" Target="../diagrams/data5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6.xml"/><Relationship Id="rId11" Type="http://schemas.microsoft.com/office/2007/relationships/diagramDrawing" Target="../diagrams/drawing57.xml"/><Relationship Id="rId5" Type="http://schemas.openxmlformats.org/officeDocument/2006/relationships/diagramColors" Target="../diagrams/colors56.xml"/><Relationship Id="rId10" Type="http://schemas.openxmlformats.org/officeDocument/2006/relationships/diagramColors" Target="../diagrams/colors57.xml"/><Relationship Id="rId4" Type="http://schemas.openxmlformats.org/officeDocument/2006/relationships/diagramQuickStyle" Target="../diagrams/quickStyle56.xml"/><Relationship Id="rId9" Type="http://schemas.openxmlformats.org/officeDocument/2006/relationships/diagramQuickStyle" Target="../diagrams/quickStyle5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9.xml"/><Relationship Id="rId3" Type="http://schemas.openxmlformats.org/officeDocument/2006/relationships/diagramLayout" Target="../diagrams/layout58.xml"/><Relationship Id="rId7" Type="http://schemas.openxmlformats.org/officeDocument/2006/relationships/diagramData" Target="../diagrams/data62.xml"/><Relationship Id="rId12" Type="http://schemas.openxmlformats.org/officeDocument/2006/relationships/chart" Target="../charts/chart9.xml"/><Relationship Id="rId2" Type="http://schemas.openxmlformats.org/officeDocument/2006/relationships/diagramData" Target="../diagrams/data6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8.xml"/><Relationship Id="rId11" Type="http://schemas.microsoft.com/office/2007/relationships/diagramDrawing" Target="../diagrams/drawing59.xml"/><Relationship Id="rId5" Type="http://schemas.openxmlformats.org/officeDocument/2006/relationships/diagramColors" Target="../diagrams/colors58.xml"/><Relationship Id="rId10" Type="http://schemas.openxmlformats.org/officeDocument/2006/relationships/diagramColors" Target="../diagrams/colors59.xml"/><Relationship Id="rId4" Type="http://schemas.openxmlformats.org/officeDocument/2006/relationships/diagramQuickStyle" Target="../diagrams/quickStyle58.xml"/><Relationship Id="rId9" Type="http://schemas.openxmlformats.org/officeDocument/2006/relationships/diagramQuickStyle" Target="../diagrams/quickStyle5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/>
          <a:lstStyle/>
          <a:p>
            <a:r>
              <a:rPr lang="es-ES" sz="3600" b="1" dirty="0"/>
              <a:t>Aplicación de tobera convergente </a:t>
            </a:r>
            <a:r>
              <a:rPr lang="es-ES" sz="3600" b="1" dirty="0" smtClean="0"/>
              <a:t>EN UN </a:t>
            </a:r>
            <a:r>
              <a:rPr lang="es-ES" sz="3600" b="1" dirty="0"/>
              <a:t>perfil</a:t>
            </a:r>
            <a:endParaRPr lang="en-US" sz="3600" b="1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706382"/>
          </a:xfrm>
        </p:spPr>
        <p:txBody>
          <a:bodyPr>
            <a:normAutofit/>
          </a:bodyPr>
          <a:lstStyle/>
          <a:p>
            <a:r>
              <a:rPr lang="es-ES" sz="1350" b="1" dirty="0"/>
              <a:t>TRABAJO FINAL DE GRADO – INGENIERÍA </a:t>
            </a:r>
            <a:r>
              <a:rPr lang="es-ES" sz="1350" b="1" dirty="0" smtClean="0"/>
              <a:t>AEROESPACIAL</a:t>
            </a:r>
          </a:p>
          <a:p>
            <a:pPr algn="r"/>
            <a:endParaRPr lang="es-ES" sz="1400" b="1" i="1" cap="small" dirty="0" smtClean="0"/>
          </a:p>
          <a:p>
            <a:pPr algn="r"/>
            <a:r>
              <a:rPr lang="es-ES" sz="1400" b="1" cap="small" dirty="0" smtClean="0"/>
              <a:t>Autora: Sandra </a:t>
            </a:r>
            <a:r>
              <a:rPr lang="es-ES" sz="1400" b="1" cap="small" dirty="0" err="1" smtClean="0"/>
              <a:t>valero</a:t>
            </a:r>
            <a:r>
              <a:rPr lang="es-ES" sz="1400" b="1" cap="small" dirty="0" smtClean="0"/>
              <a:t> paredes</a:t>
            </a:r>
            <a:endParaRPr lang="es-ES" sz="1400" b="1" cap="small" dirty="0"/>
          </a:p>
          <a:p>
            <a:pPr algn="r"/>
            <a:r>
              <a:rPr lang="es-ES" sz="1400" b="1" cap="small" dirty="0" smtClean="0"/>
              <a:t>Tutor</a:t>
            </a:r>
            <a:r>
              <a:rPr lang="es-ES" sz="1400" b="1" cap="small" dirty="0"/>
              <a:t>: </a:t>
            </a:r>
            <a:r>
              <a:rPr lang="pt-BR" sz="1400" b="1" cap="small" dirty="0" smtClean="0"/>
              <a:t>andrés </a:t>
            </a:r>
            <a:r>
              <a:rPr lang="pt-BR" sz="1400" b="1" cap="small" dirty="0"/>
              <a:t>omar tiseira Izaguirre</a:t>
            </a:r>
          </a:p>
          <a:p>
            <a:pPr algn="l"/>
            <a:endParaRPr lang="en-US" sz="1350" b="1" dirty="0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63" y="1212441"/>
            <a:ext cx="2867025" cy="101282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685" y="4561572"/>
            <a:ext cx="928370" cy="11010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688" y="1471771"/>
            <a:ext cx="2210335" cy="563766"/>
          </a:xfrm>
          <a:prstGeom prst="rect">
            <a:avLst/>
          </a:prstGeom>
        </p:spPr>
      </p:pic>
      <p:pic>
        <p:nvPicPr>
          <p:cNvPr id="9" name="Picture 2" descr="http://www.cmt.upv.es/img/logo_cmt.pn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43" y="1212441"/>
            <a:ext cx="1381125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68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2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777445354"/>
              </p:ext>
            </p:extLst>
          </p:nvPr>
        </p:nvGraphicFramePr>
        <p:xfrm>
          <a:off x="3260558" y="1516541"/>
          <a:ext cx="2755231" cy="655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0766025"/>
              </p:ext>
            </p:extLst>
          </p:nvPr>
        </p:nvGraphicFramePr>
        <p:xfrm>
          <a:off x="1028700" y="2286000"/>
          <a:ext cx="72009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7588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4B99C61-F4A1-40E1-BC17-0FCC4F63F2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A3AEBE6-63E4-4643-972C-45A6F826D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73223A5-180D-445D-ADC3-C9C2C7D61F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78400A4-96F8-4F8C-8F51-522BC8540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B2FB6DD-41BC-47BC-A131-15A2DA4D2E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D6C26BC-D139-4F59-9C59-342BFE3B1D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745B980-F00E-4107-8EF9-C8678BA656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0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3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594997254"/>
              </p:ext>
            </p:extLst>
          </p:nvPr>
        </p:nvGraphicFramePr>
        <p:xfrm>
          <a:off x="875764" y="1516542"/>
          <a:ext cx="2691684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999892"/>
              </p:ext>
            </p:extLst>
          </p:nvPr>
        </p:nvGraphicFramePr>
        <p:xfrm>
          <a:off x="1028700" y="2286000"/>
          <a:ext cx="72009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350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E2BA81C-5947-4798-B277-609CA03550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9AC917-858A-4126-9CFC-E343287BAA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33FC09-27C9-424A-BBB2-AE8E9E1124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0DBFC2B-9B31-445C-8C9B-92C9EF093E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59B7007-8DF3-4FF0-BE91-D380D09EDA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7A2591A-44D7-4F66-B49D-49D7587CE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4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575307860"/>
              </p:ext>
            </p:extLst>
          </p:nvPr>
        </p:nvGraphicFramePr>
        <p:xfrm>
          <a:off x="875764" y="1516542"/>
          <a:ext cx="2691684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222154"/>
              </p:ext>
            </p:extLst>
          </p:nvPr>
        </p:nvGraphicFramePr>
        <p:xfrm>
          <a:off x="1028700" y="2286000"/>
          <a:ext cx="478155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5" name="Picture 14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320" y="2592387"/>
            <a:ext cx="2419350" cy="2968625"/>
          </a:xfrm>
          <a:prstGeom prst="rect">
            <a:avLst/>
          </a:prstGeom>
        </p:spPr>
      </p:pic>
      <p:sp>
        <p:nvSpPr>
          <p:cNvPr id="16" name="CuadroTexto 16"/>
          <p:cNvSpPr txBox="1">
            <a:spLocks noChangeArrowheads="1"/>
          </p:cNvSpPr>
          <p:nvPr/>
        </p:nvSpPr>
        <p:spPr bwMode="auto">
          <a:xfrm>
            <a:off x="5880415" y="5607050"/>
            <a:ext cx="288258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1100" dirty="0">
                <a:latin typeface="+mn-lt"/>
              </a:rPr>
              <a:t>Figura </a:t>
            </a:r>
            <a:r>
              <a:rPr lang="es-ES" altLang="es-ES" sz="1100" dirty="0" smtClean="0">
                <a:latin typeface="+mn-lt"/>
              </a:rPr>
              <a:t>1.1. Dispositivos hipersustentadores.</a:t>
            </a:r>
            <a:endParaRPr lang="es-ES" altLang="es-ES" sz="11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582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47193BA-A105-4813-BC01-3F6CC6381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graphicEl>
                                              <a:dgm id="{447193BA-A105-4813-BC01-3F6CC6381B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668005D-6ACC-4178-991E-869948038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graphicEl>
                                              <a:dgm id="{A668005D-6ACC-4178-991E-869948038A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73BD13B-4944-4553-8541-AF40DDF5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graphicEl>
                                              <a:dgm id="{773BD13B-4944-4553-8541-AF40DDF5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7252FC2-F9BF-48B2-A822-72D0F7D15B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graphicEl>
                                              <a:dgm id="{D7252FC2-F9BF-48B2-A822-72D0F7D15B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D234840-EA53-4BAE-A079-54B1BA4211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graphicEl>
                                              <a:dgm id="{0D234840-EA53-4BAE-A079-54B1BA4211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687CB65-4159-4005-B6FB-AC41414502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graphicEl>
                                              <a:dgm id="{F687CB65-4159-4005-B6FB-AC41414502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one"/>
        </p:bldSub>
      </p:bldGraphic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5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021828219"/>
              </p:ext>
            </p:extLst>
          </p:nvPr>
        </p:nvGraphicFramePr>
        <p:xfrm>
          <a:off x="875764" y="1516542"/>
          <a:ext cx="2691684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1257431"/>
              </p:ext>
            </p:extLst>
          </p:nvPr>
        </p:nvGraphicFramePr>
        <p:xfrm>
          <a:off x="1028699" y="2286000"/>
          <a:ext cx="7689999" cy="1382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Picture 8"/>
          <p:cNvPicPr/>
          <p:nvPr/>
        </p:nvPicPr>
        <p:blipFill>
          <a:blip r:embed="rId12"/>
          <a:stretch>
            <a:fillRect/>
          </a:stretch>
        </p:blipFill>
        <p:spPr>
          <a:xfrm>
            <a:off x="3412616" y="3782533"/>
            <a:ext cx="3213270" cy="2084652"/>
          </a:xfrm>
          <a:prstGeom prst="rect">
            <a:avLst/>
          </a:prstGeom>
        </p:spPr>
      </p:pic>
      <p:sp>
        <p:nvSpPr>
          <p:cNvPr id="10" name="CuadroTexto 16"/>
          <p:cNvSpPr txBox="1">
            <a:spLocks noChangeArrowheads="1"/>
          </p:cNvSpPr>
          <p:nvPr/>
        </p:nvSpPr>
        <p:spPr bwMode="auto">
          <a:xfrm>
            <a:off x="3858751" y="5851310"/>
            <a:ext cx="288258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1100" dirty="0">
                <a:latin typeface="+mn-lt"/>
              </a:rPr>
              <a:t>Figura </a:t>
            </a:r>
            <a:r>
              <a:rPr lang="es-ES" altLang="es-ES" sz="1100" dirty="0" smtClean="0">
                <a:latin typeface="+mn-lt"/>
              </a:rPr>
              <a:t>1.2. Capa límite sobre perfil.</a:t>
            </a:r>
            <a:endParaRPr lang="es-ES" altLang="es-ES" sz="11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66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ABD5C13-96F1-41F4-8437-1659AB4A6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7724A45-320B-4197-A3C7-7EE84FD3E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6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5684245"/>
              </p:ext>
            </p:extLst>
          </p:nvPr>
        </p:nvGraphicFramePr>
        <p:xfrm>
          <a:off x="875764" y="1516542"/>
          <a:ext cx="2691684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9155862"/>
              </p:ext>
            </p:extLst>
          </p:nvPr>
        </p:nvGraphicFramePr>
        <p:xfrm>
          <a:off x="1028700" y="2286000"/>
          <a:ext cx="7787496" cy="1494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Picture 10"/>
          <p:cNvPicPr/>
          <p:nvPr/>
        </p:nvPicPr>
        <p:blipFill>
          <a:blip r:embed="rId12"/>
          <a:stretch>
            <a:fillRect/>
          </a:stretch>
        </p:blipFill>
        <p:spPr>
          <a:xfrm>
            <a:off x="2122781" y="4089736"/>
            <a:ext cx="5580380" cy="1230630"/>
          </a:xfrm>
          <a:prstGeom prst="rect">
            <a:avLst/>
          </a:prstGeom>
        </p:spPr>
      </p:pic>
      <p:sp>
        <p:nvSpPr>
          <p:cNvPr id="12" name="CuadroTexto 16"/>
          <p:cNvSpPr txBox="1">
            <a:spLocks noChangeArrowheads="1"/>
          </p:cNvSpPr>
          <p:nvPr/>
        </p:nvSpPr>
        <p:spPr bwMode="auto">
          <a:xfrm>
            <a:off x="3661090" y="5369322"/>
            <a:ext cx="288258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1100" dirty="0">
                <a:latin typeface="+mn-lt"/>
              </a:rPr>
              <a:t>Figura </a:t>
            </a:r>
            <a:r>
              <a:rPr lang="es-ES" altLang="es-ES" sz="1100" dirty="0" smtClean="0">
                <a:latin typeface="+mn-lt"/>
              </a:rPr>
              <a:t>1.3. Canal convergente-divergente.</a:t>
            </a:r>
            <a:endParaRPr lang="es-ES" altLang="es-ES" sz="11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695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8E97E2F-6987-420B-8046-005755D38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662A5FF-0DB7-459A-9CB4-BA50F98F6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7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875764" y="1516542"/>
          <a:ext cx="2691684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7078970"/>
              </p:ext>
            </p:extLst>
          </p:nvPr>
        </p:nvGraphicFramePr>
        <p:xfrm>
          <a:off x="1028700" y="2211356"/>
          <a:ext cx="7787496" cy="1398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Picture 8"/>
          <p:cNvPicPr/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3136297" y="3665376"/>
            <a:ext cx="2764086" cy="2269096"/>
          </a:xfrm>
          <a:prstGeom prst="rect">
            <a:avLst/>
          </a:prstGeom>
          <a:effectLst>
            <a:softEdge rad="31750"/>
          </a:effectLst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Diagram 9"/>
              <p:cNvGraphicFramePr/>
              <p:nvPr>
                <p:extLst>
                  <p:ext uri="{D42A27DB-BD31-4B8C-83A1-F6EECF244321}">
                    <p14:modId xmlns:p14="http://schemas.microsoft.com/office/powerpoint/2010/main" val="2729438690"/>
                  </p:ext>
                </p:extLst>
              </p:nvPr>
            </p:nvGraphicFramePr>
            <p:xfrm>
              <a:off x="5151091" y="3740020"/>
              <a:ext cx="2794715" cy="2119807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3" r:lo="rId14" r:qs="rId15" r:cs="rId16"/>
              </a:graphicData>
            </a:graphic>
          </p:graphicFrame>
        </mc:Choice>
        <mc:Fallback>
          <p:graphicFrame>
            <p:nvGraphicFramePr>
              <p:cNvPr id="10" name="Diagram 9"/>
              <p:cNvGraphicFramePr/>
              <p:nvPr>
                <p:extLst>
                  <p:ext uri="{D42A27DB-BD31-4B8C-83A1-F6EECF244321}">
                    <p14:modId xmlns:p14="http://schemas.microsoft.com/office/powerpoint/2010/main" val="2729438690"/>
                  </p:ext>
                </p:extLst>
              </p:nvPr>
            </p:nvGraphicFramePr>
            <p:xfrm>
              <a:off x="5151091" y="3740020"/>
              <a:ext cx="2794715" cy="2119807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8" r:lo="rId14" r:qs="rId15" r:cs="rId16"/>
              </a:graphicData>
            </a:graphic>
          </p:graphicFrame>
        </mc:Fallback>
      </mc:AlternateContent>
      <p:sp>
        <p:nvSpPr>
          <p:cNvPr id="11" name="CuadroTexto 16"/>
          <p:cNvSpPr txBox="1">
            <a:spLocks noChangeArrowheads="1"/>
          </p:cNvSpPr>
          <p:nvPr/>
        </p:nvSpPr>
        <p:spPr bwMode="auto">
          <a:xfrm>
            <a:off x="3187203" y="5878941"/>
            <a:ext cx="288258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s-ES" sz="1100" dirty="0">
                <a:latin typeface="+mn-lt"/>
              </a:rPr>
              <a:t>Figura </a:t>
            </a:r>
            <a:r>
              <a:rPr lang="es-ES" altLang="es-ES" sz="1100" dirty="0" smtClean="0">
                <a:latin typeface="+mn-lt"/>
              </a:rPr>
              <a:t>1.4. Tobera convergente</a:t>
            </a:r>
            <a:endParaRPr lang="es-ES" altLang="es-ES" sz="11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637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9A594FB-9565-48CE-BA9D-7953C70400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1D48428-2571-4CB7-A073-6863A8412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87A6A64-BF42-4B97-9E66-DC603EDC0C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5A5CB6B-330E-44DC-9916-33E907D47B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3E42498-908D-44F3-9D4D-DBDB802E99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6E500A1-6E07-42F1-B3B0-E68877C2D7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  <p:bldGraphic spid="10" grpId="0">
        <p:bldSub>
          <a:bldDgm bld="one"/>
        </p:bldSub>
      </p:bldGraphic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8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875764" y="1516542"/>
          <a:ext cx="2691684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899314"/>
              </p:ext>
            </p:extLst>
          </p:nvPr>
        </p:nvGraphicFramePr>
        <p:xfrm>
          <a:off x="1028700" y="2156060"/>
          <a:ext cx="7787496" cy="1253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Picture 8"/>
          <p:cNvPicPr/>
          <p:nvPr/>
        </p:nvPicPr>
        <p:blipFill rotWithShape="1">
          <a:blip r:embed="rId12"/>
          <a:srcRect b="1650"/>
          <a:stretch/>
        </p:blipFill>
        <p:spPr bwMode="auto">
          <a:xfrm>
            <a:off x="1141403" y="3409105"/>
            <a:ext cx="2805372" cy="23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496994" y="4617903"/>
            <a:ext cx="34901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/>
              <a:t>L – sustentación</a:t>
            </a:r>
          </a:p>
          <a:p>
            <a:r>
              <a:rPr lang="es-ES" sz="1400" i="1" dirty="0" smtClean="0"/>
              <a:t>C</a:t>
            </a:r>
            <a:r>
              <a:rPr lang="es-ES" sz="1400" i="1" baseline="-25000" dirty="0" smtClean="0"/>
              <a:t>L</a:t>
            </a:r>
            <a:r>
              <a:rPr lang="es-ES" sz="1400" i="1" dirty="0" smtClean="0"/>
              <a:t> – su nº adimensional</a:t>
            </a:r>
          </a:p>
          <a:p>
            <a:r>
              <a:rPr lang="es-ES" sz="1400" i="1" dirty="0" smtClean="0"/>
              <a:t>D – resistencia</a:t>
            </a:r>
          </a:p>
          <a:p>
            <a:r>
              <a:rPr lang="es-ES" sz="1400" i="1" dirty="0" smtClean="0"/>
              <a:t>C</a:t>
            </a:r>
            <a:r>
              <a:rPr lang="es-ES" sz="1400" i="1" baseline="-25000" dirty="0" smtClean="0"/>
              <a:t>D</a:t>
            </a:r>
            <a:r>
              <a:rPr lang="es-ES" sz="1400" i="1" dirty="0" smtClean="0"/>
              <a:t> – su nº adimensional</a:t>
            </a:r>
            <a:endParaRPr lang="en-US" sz="14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7394461" y="4931963"/>
                <a:ext cx="842154" cy="4330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1" i="1" smtClean="0">
                        <a:latin typeface="Cambria Math" panose="02040503050406030204" pitchFamily="18" charset="0"/>
                      </a:rPr>
                      <m:t>𝑬</m:t>
                    </m:r>
                    <m:r>
                      <a:rPr lang="es-E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1" i="1" smtClean="0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s-ES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E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1" i="1" smtClean="0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s-ES" b="1" i="1" smtClean="0">
                                <a:latin typeface="Cambria Math" panose="02040503050406030204" pitchFamily="18" charset="0"/>
                              </a:rPr>
                              <m:t>𝑫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b="1" dirty="0" smtClean="0"/>
                  <a:t>   </a:t>
                </a:r>
                <a:endParaRPr lang="en-US" b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4461" y="4931963"/>
                <a:ext cx="842154" cy="433067"/>
              </a:xfrm>
              <a:prstGeom prst="rect">
                <a:avLst/>
              </a:prstGeom>
              <a:blipFill rotWithShape="0">
                <a:blip r:embed="rId13"/>
                <a:stretch>
                  <a:fillRect l="-9420" b="-11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18340" y="3761268"/>
                <a:ext cx="1723742" cy="5747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0.5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8340" y="3761268"/>
                <a:ext cx="1723742" cy="57470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504869" y="3788211"/>
                <a:ext cx="1796902" cy="5747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0.5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869" y="3788211"/>
                <a:ext cx="1796902" cy="57470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7050995" y="4648273"/>
            <a:ext cx="1529085" cy="101801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adroTexto 16"/>
          <p:cNvSpPr txBox="1">
            <a:spLocks noChangeArrowheads="1"/>
          </p:cNvSpPr>
          <p:nvPr/>
        </p:nvSpPr>
        <p:spPr bwMode="auto">
          <a:xfrm>
            <a:off x="1102796" y="5750785"/>
            <a:ext cx="288258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s-ES" sz="1100" dirty="0">
                <a:latin typeface="+mn-lt"/>
              </a:rPr>
              <a:t>Figura </a:t>
            </a:r>
            <a:r>
              <a:rPr lang="es-ES" altLang="es-ES" sz="1100" dirty="0" smtClean="0">
                <a:latin typeface="+mn-lt"/>
              </a:rPr>
              <a:t>1.5. Descomposición de fuerzas</a:t>
            </a:r>
            <a:endParaRPr lang="es-ES" altLang="es-ES" sz="11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292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0" grpId="0"/>
      <p:bldP spid="11" grpId="0"/>
      <p:bldP spid="12" grpId="0"/>
      <p:bldP spid="13" grpId="0"/>
      <p:bldP spid="14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9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32721387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764103"/>
              </p:ext>
            </p:extLst>
          </p:nvPr>
        </p:nvGraphicFramePr>
        <p:xfrm>
          <a:off x="1028700" y="2286000"/>
          <a:ext cx="72009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6341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54811F8-725F-4701-A1AE-B9EB57A62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F6E00B-ECC7-42D2-9D67-ED78EF726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C8D4E5F-D20D-4A4C-BD44-8D7D94D812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10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476643801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074737"/>
              </p:ext>
            </p:extLst>
          </p:nvPr>
        </p:nvGraphicFramePr>
        <p:xfrm>
          <a:off x="-235196" y="1980806"/>
          <a:ext cx="9507071" cy="257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513747" y="4424689"/>
            <a:ext cx="1190987" cy="595493"/>
            <a:chOff x="3082329" y="2725550"/>
            <a:chExt cx="1190987" cy="595493"/>
          </a:xfrm>
        </p:grpSpPr>
        <p:sp>
          <p:nvSpPr>
            <p:cNvPr id="10" name="Rounded Rectangle 9"/>
            <p:cNvSpPr/>
            <p:nvPr/>
          </p:nvSpPr>
          <p:spPr>
            <a:xfrm>
              <a:off x="3082329" y="2725550"/>
              <a:ext cx="1190987" cy="595493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3099770" y="2742991"/>
              <a:ext cx="1156105" cy="5606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300" kern="1200" dirty="0" smtClean="0"/>
                <a:t>Cálculo</a:t>
              </a:r>
              <a:endParaRPr lang="en-US" sz="1300" kern="12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137846" y="4865080"/>
            <a:ext cx="1190987" cy="595493"/>
            <a:chOff x="4158041" y="3098699"/>
            <a:chExt cx="1190987" cy="595493"/>
          </a:xfrm>
        </p:grpSpPr>
        <p:sp>
          <p:nvSpPr>
            <p:cNvPr id="13" name="Rounded Rectangle 12"/>
            <p:cNvSpPr/>
            <p:nvPr/>
          </p:nvSpPr>
          <p:spPr>
            <a:xfrm>
              <a:off x="4158041" y="3098699"/>
              <a:ext cx="1190987" cy="595493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Rounded Rectangle 6"/>
            <p:cNvSpPr/>
            <p:nvPr/>
          </p:nvSpPr>
          <p:spPr>
            <a:xfrm>
              <a:off x="4175482" y="3116140"/>
              <a:ext cx="1156105" cy="5606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300" kern="1200" dirty="0" err="1" smtClean="0"/>
                <a:t>Fluent</a:t>
              </a:r>
              <a:r>
                <a:rPr lang="es-ES" sz="1300" kern="1200" dirty="0" smtClean="0"/>
                <a:t> ANSYS®</a:t>
              </a:r>
              <a:endParaRPr lang="en-US" sz="1300" kern="1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496306" y="5185033"/>
            <a:ext cx="1190987" cy="595493"/>
            <a:chOff x="3082329" y="3410368"/>
            <a:chExt cx="1190987" cy="595493"/>
          </a:xfrm>
        </p:grpSpPr>
        <p:sp>
          <p:nvSpPr>
            <p:cNvPr id="16" name="Rounded Rectangle 15"/>
            <p:cNvSpPr/>
            <p:nvPr/>
          </p:nvSpPr>
          <p:spPr>
            <a:xfrm>
              <a:off x="3082329" y="3410368"/>
              <a:ext cx="1190987" cy="595493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ounded Rectangle 8"/>
            <p:cNvSpPr/>
            <p:nvPr/>
          </p:nvSpPr>
          <p:spPr>
            <a:xfrm>
              <a:off x="3099770" y="3427809"/>
              <a:ext cx="1156105" cy="5606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300" kern="1200" dirty="0" err="1" smtClean="0"/>
                <a:t>Postproceso</a:t>
              </a:r>
              <a:endParaRPr lang="en-US" sz="1300" kern="1200" dirty="0"/>
            </a:p>
          </p:txBody>
        </p:sp>
      </p:grpSp>
      <p:cxnSp>
        <p:nvCxnSpPr>
          <p:cNvPr id="18" name="Straight Connector 17"/>
          <p:cNvCxnSpPr>
            <a:stCxn id="10" idx="3"/>
            <a:endCxn id="13" idx="1"/>
          </p:cNvCxnSpPr>
          <p:nvPr/>
        </p:nvCxnSpPr>
        <p:spPr>
          <a:xfrm>
            <a:off x="2704734" y="4722436"/>
            <a:ext cx="433112" cy="44039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6" idx="3"/>
            <a:endCxn id="13" idx="1"/>
          </p:cNvCxnSpPr>
          <p:nvPr/>
        </p:nvCxnSpPr>
        <p:spPr>
          <a:xfrm flipV="1">
            <a:off x="2687293" y="5162827"/>
            <a:ext cx="450553" cy="31995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6278158" y="3308403"/>
            <a:ext cx="1190987" cy="595493"/>
            <a:chOff x="4158041" y="3098699"/>
            <a:chExt cx="1190987" cy="595493"/>
          </a:xfrm>
        </p:grpSpPr>
        <p:sp>
          <p:nvSpPr>
            <p:cNvPr id="21" name="Rounded Rectangle 20"/>
            <p:cNvSpPr/>
            <p:nvPr/>
          </p:nvSpPr>
          <p:spPr>
            <a:xfrm>
              <a:off x="4158041" y="3098699"/>
              <a:ext cx="1190987" cy="595493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ounded Rectangle 6"/>
            <p:cNvSpPr/>
            <p:nvPr/>
          </p:nvSpPr>
          <p:spPr>
            <a:xfrm>
              <a:off x="4175482" y="3116140"/>
              <a:ext cx="1156105" cy="5606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300" kern="1200" dirty="0" smtClean="0"/>
                <a:t>2D</a:t>
              </a:r>
              <a:endParaRPr lang="en-US" sz="1300" kern="1200" dirty="0"/>
            </a:p>
          </p:txBody>
        </p:sp>
      </p:grpSp>
      <p:cxnSp>
        <p:nvCxnSpPr>
          <p:cNvPr id="23" name="Straight Connector 22"/>
          <p:cNvCxnSpPr>
            <a:endCxn id="21" idx="1"/>
          </p:cNvCxnSpPr>
          <p:nvPr/>
        </p:nvCxnSpPr>
        <p:spPr>
          <a:xfrm>
            <a:off x="5916706" y="2895847"/>
            <a:ext cx="361452" cy="7103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21" idx="1"/>
          </p:cNvCxnSpPr>
          <p:nvPr/>
        </p:nvCxnSpPr>
        <p:spPr>
          <a:xfrm>
            <a:off x="5916706" y="3606149"/>
            <a:ext cx="361452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21" idx="1"/>
          </p:cNvCxnSpPr>
          <p:nvPr/>
        </p:nvCxnSpPr>
        <p:spPr>
          <a:xfrm flipV="1">
            <a:off x="5916706" y="3606150"/>
            <a:ext cx="361452" cy="664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38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113EA1B-7563-4F9C-BA04-45C3BBAA1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FC2B423-7C36-4A66-89A8-7661C6B7D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72A7ECA-BF1E-42EA-A716-4AAAA2B87F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13AB308-AD8E-4DA7-A39F-613283EC74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79634DC-88EE-462D-A322-9D70C6F106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EBF022E-FB11-4993-8179-59202E461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22CBFAE-7E53-4151-8389-37EF508434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CFEC88F-39D4-4E8A-AEDC-E255CD81D6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6F760E4-D704-4547-BC13-352543E826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736A78C-96A0-4FBA-AEA7-56A7B13EC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773ED76-64BD-48D7-BADF-C5EC74BFEC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44443E9-5108-45BE-84F6-0BDFF75145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9EDCD9F-95DE-4D99-A7AE-21F86F34CB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D8A35C6-FA59-4BA7-AE7D-371CD53E4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E549F71-5618-4898-899A-25EA606A1B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3945B7E-5871-433D-8009-660510FBD7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8D63476-0997-4DC3-9308-B2368FA38A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Sub>
          <a:bldDgm bld="lvl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11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670934713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256500"/>
              </p:ext>
            </p:extLst>
          </p:nvPr>
        </p:nvGraphicFramePr>
        <p:xfrm>
          <a:off x="1257300" y="2023783"/>
          <a:ext cx="72009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1638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113EA1B-7563-4F9C-BA04-45C3BBAA1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A39990C-A36D-4EAD-BC5A-9351C5B17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FC2B423-7C36-4A66-89A8-7661C6B7D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72A7ECA-BF1E-42EA-A716-4AAAA2B87F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13AB308-AD8E-4DA7-A39F-613283EC74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79634DC-88EE-462D-A322-9D70C6F106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C1872C3-AEA4-45C7-BAB8-318C83425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2A15E48-AAE8-4699-A4C4-34481720EA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CFEC88F-39D4-4E8A-AEDC-E255CD81D6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6F760E4-D704-4547-BC13-352543E826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44443E9-5108-45BE-84F6-0BDFF75145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9EDCD9F-95DE-4D99-A7AE-21F86F34CB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8A4B038-505F-4F26-B923-FDC5791C43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1CD0E9-7887-4F58-B109-E18361FC3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1E3CE3E-9911-45E6-9991-5B78D344A0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D96B9ED-DAC3-455C-8B9A-71C7355422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804BBD2-DBC3-4263-BD85-EA80152CB3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9F39A0F-E5BA-4C92-8EB9-4F8965204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B7D925E-7CB0-4AA2-B466-57AE4A2C84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F8A094-7136-4034-AF6E-4DDD364C75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8B129BA-083C-470F-8642-FCE3ACCD51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BED1405-3301-49BB-B5A7-BDCAE9136A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Sub>
          <a:bldDgm bld="lvlAtOnc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12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7345941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016310"/>
              </p:ext>
            </p:extLst>
          </p:nvPr>
        </p:nvGraphicFramePr>
        <p:xfrm>
          <a:off x="1028700" y="2286000"/>
          <a:ext cx="7200900" cy="1912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10" name="Rounded Rectangle 9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baseline="0" dirty="0" smtClean="0">
                  <a:solidFill>
                    <a:schemeClr val="tx1"/>
                  </a:solidFill>
                </a:rPr>
                <a:t>1D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t="734" r="2697" b="75294"/>
          <a:stretch/>
        </p:blipFill>
        <p:spPr>
          <a:xfrm>
            <a:off x="2693916" y="3970324"/>
            <a:ext cx="4410636" cy="164398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 rot="21352366">
            <a:off x="5460173" y="4883737"/>
            <a:ext cx="497541" cy="5378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957069" y="4343315"/>
            <a:ext cx="0" cy="5017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957069" y="4923557"/>
            <a:ext cx="0" cy="5071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957069" y="4409086"/>
            <a:ext cx="214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/>
              <a:t>b</a:t>
            </a:r>
            <a:endParaRPr lang="en-US" i="1" dirty="0"/>
          </a:p>
        </p:txBody>
      </p:sp>
      <p:sp>
        <p:nvSpPr>
          <p:cNvPr id="17" name="CuadroTexto 16"/>
          <p:cNvSpPr txBox="1">
            <a:spLocks noChangeArrowheads="1"/>
          </p:cNvSpPr>
          <p:nvPr/>
        </p:nvSpPr>
        <p:spPr bwMode="auto">
          <a:xfrm>
            <a:off x="3457941" y="5641725"/>
            <a:ext cx="288258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s-ES" sz="1100" dirty="0">
                <a:latin typeface="+mn-lt"/>
              </a:rPr>
              <a:t>Figura </a:t>
            </a:r>
            <a:r>
              <a:rPr lang="es-ES" altLang="es-ES" sz="1100" dirty="0" smtClean="0">
                <a:latin typeface="+mn-lt"/>
              </a:rPr>
              <a:t>4</a:t>
            </a:r>
            <a:r>
              <a:rPr lang="es-ES" altLang="es-ES" sz="1100" dirty="0" smtClean="0">
                <a:latin typeface="+mn-lt"/>
              </a:rPr>
              <a:t>.1. Alzado del avión.</a:t>
            </a:r>
            <a:endParaRPr lang="es-ES" altLang="es-ES" sz="1100" i="1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0" name="Diagram 19"/>
              <p:cNvGraphicFramePr/>
              <p:nvPr>
                <p:extLst>
                  <p:ext uri="{D42A27DB-BD31-4B8C-83A1-F6EECF244321}">
                    <p14:modId xmlns:p14="http://schemas.microsoft.com/office/powerpoint/2010/main" val="1192441288"/>
                  </p:ext>
                </p:extLst>
              </p:nvPr>
            </p:nvGraphicFramePr>
            <p:xfrm>
              <a:off x="4800600" y="1451899"/>
              <a:ext cx="3711388" cy="92333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3" r:lo="rId14" r:qs="rId15" r:cs="rId16"/>
              </a:graphicData>
            </a:graphic>
          </p:graphicFrame>
        </mc:Choice>
        <mc:Fallback>
          <p:graphicFrame>
            <p:nvGraphicFramePr>
              <p:cNvPr id="20" name="Diagram 19"/>
              <p:cNvGraphicFramePr/>
              <p:nvPr>
                <p:extLst>
                  <p:ext uri="{D42A27DB-BD31-4B8C-83A1-F6EECF244321}">
                    <p14:modId xmlns:p14="http://schemas.microsoft.com/office/powerpoint/2010/main" val="1192441288"/>
                  </p:ext>
                </p:extLst>
              </p:nvPr>
            </p:nvGraphicFramePr>
            <p:xfrm>
              <a:off x="4800600" y="1451899"/>
              <a:ext cx="3711388" cy="92333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8" r:lo="rId14" r:qs="rId15" r:cs="rId16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1314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628A0839-0DF9-4468-A996-CA0F3CD425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0130BAEE-8BD8-441E-8BF9-278B560BA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5E089184-5F74-4C72-A12C-AAFE21B0A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EBD1297-82ED-4587-A06B-E4ED387FB5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9606171-D021-4637-B67D-D40E699D7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CEA078F-5430-44A4-BA95-1128E7AD1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79D97DB-E3D2-4DB8-81B3-81ECCC78C5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8F9DB3D-E669-4CDA-968A-0AF8A26B5A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11628E9-33D3-4A11-A8AC-7CCB66E6EC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30EDE5-D808-4BCF-A0AC-64DCE9D4E6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  <p:bldP spid="13" grpId="0" animBg="1"/>
      <p:bldP spid="16" grpId="0"/>
      <p:bldP spid="17" grpId="0"/>
      <p:bldGraphic spid="20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13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9" name="Rounded Rectangle 8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baseline="0" dirty="0" smtClean="0">
                  <a:solidFill>
                    <a:schemeClr val="tx1"/>
                  </a:solidFill>
                </a:rPr>
                <a:t>1D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31" b="21558"/>
          <a:stretch/>
        </p:blipFill>
        <p:spPr>
          <a:xfrm>
            <a:off x="2571969" y="2211670"/>
            <a:ext cx="4654527" cy="3690405"/>
          </a:xfrm>
          <a:prstGeom prst="rect">
            <a:avLst/>
          </a:prstGeom>
        </p:spPr>
      </p:pic>
      <p:sp>
        <p:nvSpPr>
          <p:cNvPr id="12" name="Flowchart: Manual Input 11"/>
          <p:cNvSpPr/>
          <p:nvPr/>
        </p:nvSpPr>
        <p:spPr>
          <a:xfrm rot="342260">
            <a:off x="3974835" y="3306875"/>
            <a:ext cx="584109" cy="633214"/>
          </a:xfrm>
          <a:prstGeom prst="flowChartManualInp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adroTexto 16"/>
          <p:cNvSpPr txBox="1">
            <a:spLocks noChangeArrowheads="1"/>
          </p:cNvSpPr>
          <p:nvPr/>
        </p:nvSpPr>
        <p:spPr bwMode="auto">
          <a:xfrm>
            <a:off x="3471388" y="5883771"/>
            <a:ext cx="288258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s-ES" sz="1100" dirty="0">
                <a:latin typeface="+mn-lt"/>
              </a:rPr>
              <a:t>Figura </a:t>
            </a:r>
            <a:r>
              <a:rPr lang="es-ES" altLang="es-ES" sz="1100" dirty="0" smtClean="0">
                <a:latin typeface="+mn-lt"/>
              </a:rPr>
              <a:t>4</a:t>
            </a:r>
            <a:r>
              <a:rPr lang="es-ES" altLang="es-ES" sz="1100" dirty="0" smtClean="0">
                <a:latin typeface="+mn-lt"/>
              </a:rPr>
              <a:t>.2. </a:t>
            </a:r>
            <a:r>
              <a:rPr lang="es-ES" altLang="es-ES" sz="1100" dirty="0" smtClean="0">
                <a:latin typeface="+mn-lt"/>
              </a:rPr>
              <a:t>Planta</a:t>
            </a:r>
            <a:r>
              <a:rPr lang="es-ES" altLang="es-ES" sz="1100" dirty="0" smtClean="0">
                <a:latin typeface="+mn-lt"/>
              </a:rPr>
              <a:t> del avión.</a:t>
            </a:r>
            <a:endParaRPr lang="es-ES" altLang="es-ES" sz="1100" i="1" dirty="0">
              <a:latin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017958" y="1608490"/>
            <a:ext cx="3711388" cy="437835"/>
            <a:chOff x="0" y="293"/>
            <a:chExt cx="3711388" cy="437835"/>
          </a:xfrm>
        </p:grpSpPr>
        <p:sp>
          <p:nvSpPr>
            <p:cNvPr id="15" name="Rounded Rectangle 14"/>
            <p:cNvSpPr/>
            <p:nvPr/>
          </p:nvSpPr>
          <p:spPr>
            <a:xfrm>
              <a:off x="0" y="293"/>
              <a:ext cx="3711388" cy="437835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Rounded Rectangle 4"/>
                <p:cNvSpPr/>
                <p:nvPr/>
              </p:nvSpPr>
              <p:spPr>
                <a:xfrm>
                  <a:off x="21373" y="21666"/>
                  <a:ext cx="3668642" cy="39508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2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0960" tIns="60960" rIns="60960" bIns="60960" numCol="1" spcCol="1270" anchor="ctr" anchorCtr="0">
                  <a:noAutofit/>
                </a:bodyPr>
                <a:lstStyle/>
                <a:p>
                  <a:pPr lvl="0" algn="l" defTabSz="711200" rtl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b="0" i="1" kern="120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0" i="1" kern="120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s-ES" sz="1600" b="0" i="1" kern="120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s-ES" sz="1600" b="0" i="1" kern="1200">
                            <a:latin typeface="Cambria Math" panose="02040503050406030204" pitchFamily="18" charset="0"/>
                          </a:rPr>
                          <m:t>→75% </m:t>
                        </m:r>
                        <m:r>
                          <a:rPr lang="es-ES" sz="1600" b="0" i="1" kern="120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s-ES" sz="1600" b="0" i="1" kern="1200">
                            <a:latin typeface="Cambria Math" panose="02040503050406030204" pitchFamily="18" charset="0"/>
                          </a:rPr>
                          <m:t> →1.7 </m:t>
                        </m:r>
                        <m:r>
                          <a:rPr lang="es-ES" sz="1600" b="0" i="1" kern="120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s-ES" sz="1600" b="0" i="1" kern="120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kern="1200"/>
                </a:p>
              </p:txBody>
            </p:sp>
          </mc:Choice>
          <mc:Fallback>
            <p:sp>
              <p:nvSpPr>
                <p:cNvPr id="16" name="Rounded 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73" y="21666"/>
                  <a:ext cx="3668642" cy="395089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7" name="Straight Arrow Connector 16"/>
          <p:cNvCxnSpPr/>
          <p:nvPr/>
        </p:nvCxnSpPr>
        <p:spPr>
          <a:xfrm>
            <a:off x="4313540" y="2777707"/>
            <a:ext cx="0" cy="5017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4313540" y="3967550"/>
            <a:ext cx="0" cy="5071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3902994" y="2785483"/>
                <a:ext cx="2146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s-ES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994" y="2785483"/>
                <a:ext cx="214685" cy="369332"/>
              </a:xfrm>
              <a:prstGeom prst="rect">
                <a:avLst/>
              </a:prstGeom>
              <a:blipFill rotWithShape="0">
                <a:blip r:embed="rId9"/>
                <a:stretch>
                  <a:fillRect r="-5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970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14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675743855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188354"/>
              </p:ext>
            </p:extLst>
          </p:nvPr>
        </p:nvGraphicFramePr>
        <p:xfrm>
          <a:off x="1028700" y="2446474"/>
          <a:ext cx="7273071" cy="1060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6597170" y="2555102"/>
                <a:ext cx="1501501" cy="8997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=35%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=60%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  <m:r>
                              <a:rPr 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=70%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mr>
                      </m:m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170" y="2555102"/>
                <a:ext cx="1501501" cy="899798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9914723"/>
              </p:ext>
            </p:extLst>
          </p:nvPr>
        </p:nvGraphicFramePr>
        <p:xfrm>
          <a:off x="1028700" y="3669304"/>
          <a:ext cx="7273071" cy="1060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1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2449793"/>
              </p:ext>
            </p:extLst>
          </p:nvPr>
        </p:nvGraphicFramePr>
        <p:xfrm>
          <a:off x="1028700" y="4909882"/>
          <a:ext cx="7273071" cy="1060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597171" y="3866313"/>
                <a:ext cx="1501500" cy="6178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=35%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=60%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mr>
                      </m:m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171" y="3866313"/>
                <a:ext cx="1501500" cy="617861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6597170" y="5255352"/>
                <a:ext cx="15015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=65% 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170" y="5255352"/>
                <a:ext cx="1501500" cy="369332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15" name="Rounded Rectangle 14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baseline="0" dirty="0" smtClean="0">
                  <a:solidFill>
                    <a:schemeClr val="tx1"/>
                  </a:solidFill>
                </a:rPr>
                <a:t>1D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" name="Diagram 16"/>
              <p:cNvGraphicFramePr/>
              <p:nvPr>
                <p:extLst>
                  <p:ext uri="{D42A27DB-BD31-4B8C-83A1-F6EECF244321}">
                    <p14:modId xmlns:p14="http://schemas.microsoft.com/office/powerpoint/2010/main" val="153110979"/>
                  </p:ext>
                </p:extLst>
              </p:nvPr>
            </p:nvGraphicFramePr>
            <p:xfrm>
              <a:off x="4800600" y="1534752"/>
              <a:ext cx="3711388" cy="60352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5" r:lo="rId26" r:qs="rId27" r:cs="rId28"/>
              </a:graphicData>
            </a:graphic>
          </p:graphicFrame>
        </mc:Choice>
        <mc:Fallback>
          <p:graphicFrame>
            <p:nvGraphicFramePr>
              <p:cNvPr id="17" name="Diagram 16"/>
              <p:cNvGraphicFramePr/>
              <p:nvPr>
                <p:extLst>
                  <p:ext uri="{D42A27DB-BD31-4B8C-83A1-F6EECF244321}">
                    <p14:modId xmlns:p14="http://schemas.microsoft.com/office/powerpoint/2010/main" val="153110979"/>
                  </p:ext>
                </p:extLst>
              </p:nvPr>
            </p:nvGraphicFramePr>
            <p:xfrm>
              <a:off x="4800600" y="1534752"/>
              <a:ext cx="3711388" cy="60352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0" r:lo="rId26" r:qs="rId27" r:cs="rId28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4951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E7A70F86-D874-4422-8419-9FE441953D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EBD1297-82ED-4587-A06B-E4ED387FB5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9606171-D021-4637-B67D-D40E699D7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CEA078F-5430-44A4-BA95-1128E7AD1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79D97DB-E3D2-4DB8-81B3-81ECCC78C5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8F9DB3D-E669-4CDA-968A-0AF8A26B5A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EBD1297-82ED-4587-A06B-E4ED387FB5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9606171-D021-4637-B67D-D40E699D7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CEA078F-5430-44A4-BA95-1128E7AD1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9D97DB-E3D2-4DB8-81B3-81ECCC78C5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8F9DB3D-E669-4CDA-968A-0AF8A26B5A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EBD1297-82ED-4587-A06B-E4ED387FB5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9606171-D021-4637-B67D-D40E699D7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CEA078F-5430-44A4-BA95-1128E7AD1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79D97DB-E3D2-4DB8-81B3-81ECCC78C5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8F9DB3D-E669-4CDA-968A-0AF8A26B5A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  <p:bldP spid="9" grpId="0"/>
      <p:bldGraphic spid="10" grpId="0" uiExpand="1">
        <p:bldSub>
          <a:bldDgm bld="one"/>
        </p:bldSub>
      </p:bldGraphic>
      <p:bldGraphic spid="11" grpId="0">
        <p:bldSub>
          <a:bldDgm bld="one"/>
        </p:bldSub>
      </p:bldGraphic>
      <p:bldP spid="12" grpId="0"/>
      <p:bldP spid="13" grpId="0"/>
      <p:bldGraphic spid="17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15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15" name="Rounded Rectangle 14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baseline="0" dirty="0" smtClean="0">
                  <a:solidFill>
                    <a:schemeClr val="tx1"/>
                  </a:solidFill>
                </a:rPr>
                <a:t>1D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3072544029"/>
              </p:ext>
            </p:extLst>
          </p:nvPr>
        </p:nvGraphicFramePr>
        <p:xfrm>
          <a:off x="4800600" y="1534752"/>
          <a:ext cx="3711388" cy="603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2446" y="2496761"/>
            <a:ext cx="7459542" cy="15590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/>
          <a:srcRect t="22367"/>
          <a:stretch/>
        </p:blipFill>
        <p:spPr>
          <a:xfrm>
            <a:off x="1828800" y="4507599"/>
            <a:ext cx="5859342" cy="1182686"/>
          </a:xfrm>
          <a:prstGeom prst="rect">
            <a:avLst/>
          </a:prstGeom>
        </p:spPr>
      </p:pic>
      <p:sp>
        <p:nvSpPr>
          <p:cNvPr id="19" name="CuadroTexto 16"/>
          <p:cNvSpPr txBox="1">
            <a:spLocks noChangeArrowheads="1"/>
          </p:cNvSpPr>
          <p:nvPr/>
        </p:nvSpPr>
        <p:spPr bwMode="auto">
          <a:xfrm>
            <a:off x="3359307" y="4068006"/>
            <a:ext cx="288258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s-ES" sz="1100" dirty="0">
                <a:latin typeface="+mn-lt"/>
              </a:rPr>
              <a:t>Figura </a:t>
            </a:r>
            <a:r>
              <a:rPr lang="es-ES" altLang="es-ES" sz="1100" dirty="0" smtClean="0">
                <a:latin typeface="+mn-lt"/>
              </a:rPr>
              <a:t>4</a:t>
            </a:r>
            <a:r>
              <a:rPr lang="es-ES" altLang="es-ES" sz="1100" dirty="0" smtClean="0">
                <a:latin typeface="+mn-lt"/>
              </a:rPr>
              <a:t>.3. </a:t>
            </a:r>
            <a:r>
              <a:rPr lang="es-ES" altLang="es-ES" sz="1100" dirty="0" smtClean="0">
                <a:latin typeface="+mn-lt"/>
              </a:rPr>
              <a:t>Geometrías 1 y 2 en </a:t>
            </a:r>
            <a:r>
              <a:rPr lang="es-ES" altLang="es-ES" sz="1100" dirty="0" err="1" smtClean="0">
                <a:latin typeface="+mn-lt"/>
              </a:rPr>
              <a:t>OpenWam</a:t>
            </a:r>
            <a:r>
              <a:rPr lang="es-ES" altLang="es-ES" sz="1100" dirty="0" smtClean="0">
                <a:latin typeface="+mn-lt"/>
              </a:rPr>
              <a:t>.</a:t>
            </a:r>
            <a:endParaRPr lang="es-ES" altLang="es-ES" sz="1100" i="1" dirty="0">
              <a:latin typeface="+mn-lt"/>
            </a:endParaRPr>
          </a:p>
        </p:txBody>
      </p:sp>
      <p:sp>
        <p:nvSpPr>
          <p:cNvPr id="20" name="CuadroTexto 16"/>
          <p:cNvSpPr txBox="1">
            <a:spLocks noChangeArrowheads="1"/>
          </p:cNvSpPr>
          <p:nvPr/>
        </p:nvSpPr>
        <p:spPr bwMode="auto">
          <a:xfrm>
            <a:off x="3404131" y="5686129"/>
            <a:ext cx="288258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s-ES" sz="1100" dirty="0">
                <a:latin typeface="+mn-lt"/>
              </a:rPr>
              <a:t>Figura </a:t>
            </a:r>
            <a:r>
              <a:rPr lang="es-ES" altLang="es-ES" sz="1100" dirty="0" smtClean="0">
                <a:latin typeface="+mn-lt"/>
              </a:rPr>
              <a:t>4</a:t>
            </a:r>
            <a:r>
              <a:rPr lang="es-ES" altLang="es-ES" sz="1100" dirty="0" smtClean="0">
                <a:latin typeface="+mn-lt"/>
              </a:rPr>
              <a:t>.4. </a:t>
            </a:r>
            <a:r>
              <a:rPr lang="es-ES" altLang="es-ES" sz="1100" dirty="0" smtClean="0">
                <a:latin typeface="+mn-lt"/>
              </a:rPr>
              <a:t>Geometría 3 en </a:t>
            </a:r>
            <a:r>
              <a:rPr lang="es-ES" altLang="es-ES" sz="1100" dirty="0" err="1" smtClean="0">
                <a:latin typeface="+mn-lt"/>
              </a:rPr>
              <a:t>OpenWam</a:t>
            </a:r>
            <a:r>
              <a:rPr lang="es-ES" altLang="es-ES" sz="1100" dirty="0" smtClean="0">
                <a:latin typeface="+mn-lt"/>
              </a:rPr>
              <a:t>.</a:t>
            </a:r>
            <a:endParaRPr lang="es-ES" altLang="es-ES" sz="11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384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E7A70F86-D874-4422-8419-9FE441953D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Sub>
          <a:bldDgm bld="one"/>
        </p:bldSub>
      </p:bldGraphic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16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08919539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1041217"/>
              </p:ext>
            </p:extLst>
          </p:nvPr>
        </p:nvGraphicFramePr>
        <p:xfrm>
          <a:off x="1028700" y="2208679"/>
          <a:ext cx="7273071" cy="57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063269546"/>
              </p:ext>
            </p:extLst>
          </p:nvPr>
        </p:nvGraphicFramePr>
        <p:xfrm>
          <a:off x="1028700" y="2805393"/>
          <a:ext cx="7328647" cy="322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11" name="Rounded Rectangle 10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baseline="0" dirty="0" smtClean="0">
                  <a:solidFill>
                    <a:schemeClr val="tx1"/>
                  </a:solidFill>
                </a:rPr>
                <a:t>1D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3545016290"/>
              </p:ext>
            </p:extLst>
          </p:nvPr>
        </p:nvGraphicFramePr>
        <p:xfrm>
          <a:off x="1028700" y="2823882"/>
          <a:ext cx="7329600" cy="3224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512676001"/>
              </p:ext>
            </p:extLst>
          </p:nvPr>
        </p:nvGraphicFramePr>
        <p:xfrm>
          <a:off x="1028700" y="2823883"/>
          <a:ext cx="7273070" cy="322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18" name="Rectangle 17"/>
          <p:cNvSpPr/>
          <p:nvPr/>
        </p:nvSpPr>
        <p:spPr>
          <a:xfrm>
            <a:off x="5822577" y="4531659"/>
            <a:ext cx="2411958" cy="336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3" grpId="0">
        <p:bldAsOne/>
      </p:bldGraphic>
      <p:bldGraphic spid="14" grpId="0">
        <p:bldAsOne/>
      </p:bldGraphic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17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386513703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1171287"/>
              </p:ext>
            </p:extLst>
          </p:nvPr>
        </p:nvGraphicFramePr>
        <p:xfrm>
          <a:off x="1028700" y="2208679"/>
          <a:ext cx="7273071" cy="57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10" name="Rounded Rectangle 9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tx1"/>
                  </a:solidFill>
                </a:rPr>
                <a:t>2</a:t>
              </a:r>
              <a:r>
                <a:rPr lang="es-ES" sz="2000" kern="1200" baseline="0" dirty="0" smtClean="0">
                  <a:solidFill>
                    <a:schemeClr val="tx1"/>
                  </a:solidFill>
                </a:rPr>
                <a:t>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374956666"/>
              </p:ext>
            </p:extLst>
          </p:nvPr>
        </p:nvGraphicFramePr>
        <p:xfrm>
          <a:off x="3508787" y="2786903"/>
          <a:ext cx="231289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3" name="Picture 12"/>
          <p:cNvPicPr/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3882"/>
          <a:stretch/>
        </p:blipFill>
        <p:spPr bwMode="auto">
          <a:xfrm>
            <a:off x="2440015" y="3446627"/>
            <a:ext cx="4821555" cy="2067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3508787" y="2789049"/>
            <a:ext cx="2312894" cy="365039"/>
            <a:chOff x="0" y="0"/>
            <a:chExt cx="2312894" cy="365039"/>
          </a:xfrm>
        </p:grpSpPr>
        <p:sp>
          <p:nvSpPr>
            <p:cNvPr id="15" name="Rounded Rectangle 14"/>
            <p:cNvSpPr/>
            <p:nvPr/>
          </p:nvSpPr>
          <p:spPr>
            <a:xfrm>
              <a:off x="0" y="0"/>
              <a:ext cx="2312894" cy="365039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Rounded Rectangle 4"/>
            <p:cNvSpPr/>
            <p:nvPr/>
          </p:nvSpPr>
          <p:spPr>
            <a:xfrm>
              <a:off x="17820" y="17820"/>
              <a:ext cx="2277254" cy="329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NACA 63A415 con G1</a:t>
              </a:r>
              <a:endParaRPr lang="en-US" sz="1600" b="1" kern="1200" dirty="0"/>
            </a:p>
          </p:txBody>
        </p:sp>
      </p:grpSp>
      <p:pic>
        <p:nvPicPr>
          <p:cNvPr id="17" name="Picture 16"/>
          <p:cNvPicPr/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7395"/>
          <a:stretch/>
        </p:blipFill>
        <p:spPr bwMode="auto">
          <a:xfrm>
            <a:off x="2440015" y="3446627"/>
            <a:ext cx="4821555" cy="2067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3252"/>
          <a:stretch/>
        </p:blipFill>
        <p:spPr bwMode="auto">
          <a:xfrm>
            <a:off x="2440015" y="3446627"/>
            <a:ext cx="4821555" cy="2067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3492449" y="2806869"/>
            <a:ext cx="2345570" cy="365039"/>
            <a:chOff x="0" y="0"/>
            <a:chExt cx="2345570" cy="365039"/>
          </a:xfrm>
        </p:grpSpPr>
        <p:sp>
          <p:nvSpPr>
            <p:cNvPr id="20" name="Rounded Rectangle 19"/>
            <p:cNvSpPr/>
            <p:nvPr/>
          </p:nvSpPr>
          <p:spPr>
            <a:xfrm>
              <a:off x="0" y="0"/>
              <a:ext cx="2312894" cy="365039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ounded Rectangle 4"/>
            <p:cNvSpPr/>
            <p:nvPr/>
          </p:nvSpPr>
          <p:spPr>
            <a:xfrm>
              <a:off x="17820" y="17820"/>
              <a:ext cx="2327750" cy="329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NACA 63A415 optimizado</a:t>
              </a:r>
              <a:endParaRPr lang="en-US" sz="1600" b="1" kern="1200" dirty="0"/>
            </a:p>
          </p:txBody>
        </p:sp>
      </p:grpSp>
      <p:pic>
        <p:nvPicPr>
          <p:cNvPr id="22" name="Picture 21"/>
          <p:cNvPicPr/>
          <p:nvPr/>
        </p:nvPicPr>
        <p:blipFill rotWithShape="1">
          <a:blip r:embed="rId23"/>
          <a:srcRect t="15110"/>
          <a:stretch/>
        </p:blipFill>
        <p:spPr>
          <a:xfrm>
            <a:off x="2440015" y="3428808"/>
            <a:ext cx="4821555" cy="20853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968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12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18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586040219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4031203"/>
              </p:ext>
            </p:extLst>
          </p:nvPr>
        </p:nvGraphicFramePr>
        <p:xfrm>
          <a:off x="1028700" y="2208679"/>
          <a:ext cx="7273071" cy="57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10" name="Rounded Rectangle 9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tx1"/>
                  </a:solidFill>
                </a:rPr>
                <a:t>2</a:t>
              </a:r>
              <a:r>
                <a:rPr lang="es-ES" sz="2000" kern="1200" baseline="0" dirty="0" smtClean="0">
                  <a:solidFill>
                    <a:schemeClr val="tx1"/>
                  </a:solidFill>
                </a:rPr>
                <a:t>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2" name="Diagram 11"/>
          <p:cNvGraphicFramePr/>
          <p:nvPr/>
        </p:nvGraphicFramePr>
        <p:xfrm>
          <a:off x="3508787" y="2786903"/>
          <a:ext cx="231289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1112297" y="2803327"/>
            <a:ext cx="2312894" cy="365039"/>
            <a:chOff x="0" y="0"/>
            <a:chExt cx="2312894" cy="365039"/>
          </a:xfrm>
        </p:grpSpPr>
        <p:sp>
          <p:nvSpPr>
            <p:cNvPr id="14" name="Rounded Rectangle 13"/>
            <p:cNvSpPr/>
            <p:nvPr/>
          </p:nvSpPr>
          <p:spPr>
            <a:xfrm>
              <a:off x="0" y="0"/>
              <a:ext cx="2312894" cy="365039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17820" y="17820"/>
              <a:ext cx="2277254" cy="329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NACA 63A415 con G1</a:t>
              </a:r>
              <a:endParaRPr lang="en-US" sz="1600" b="1" kern="12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931767" y="2807340"/>
            <a:ext cx="2345570" cy="365039"/>
            <a:chOff x="0" y="0"/>
            <a:chExt cx="2345570" cy="365039"/>
          </a:xfrm>
        </p:grpSpPr>
        <p:sp>
          <p:nvSpPr>
            <p:cNvPr id="17" name="Rounded Rectangle 16"/>
            <p:cNvSpPr/>
            <p:nvPr/>
          </p:nvSpPr>
          <p:spPr>
            <a:xfrm>
              <a:off x="0" y="0"/>
              <a:ext cx="2312894" cy="365039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ounded Rectangle 4"/>
            <p:cNvSpPr/>
            <p:nvPr/>
          </p:nvSpPr>
          <p:spPr>
            <a:xfrm>
              <a:off x="17820" y="17820"/>
              <a:ext cx="2327750" cy="329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NACA 63A415 optimizado</a:t>
              </a:r>
              <a:endParaRPr lang="en-US" sz="1600" b="1" kern="1200" dirty="0"/>
            </a:p>
          </p:txBody>
        </p:sp>
      </p:grpSp>
      <p:pic>
        <p:nvPicPr>
          <p:cNvPr id="19" name="Picture 18"/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297" y="3471270"/>
            <a:ext cx="5276066" cy="250069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528390" y="3488457"/>
            <a:ext cx="2615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1. </a:t>
            </a:r>
            <a:r>
              <a:rPr lang="es-ES" sz="1600" b="1" dirty="0" err="1" smtClean="0"/>
              <a:t>Inlet</a:t>
            </a:r>
            <a:r>
              <a:rPr lang="es-ES" sz="1600" b="1" dirty="0" smtClean="0"/>
              <a:t> </a:t>
            </a:r>
            <a:r>
              <a:rPr lang="es-ES" sz="1600" b="1" dirty="0" smtClean="0"/>
              <a:t>– </a:t>
            </a:r>
            <a:r>
              <a:rPr lang="es-ES" sz="1600" b="1" dirty="0" err="1" smtClean="0"/>
              <a:t>Velocity</a:t>
            </a:r>
            <a:r>
              <a:rPr lang="es-ES" sz="1600" b="1" dirty="0" smtClean="0"/>
              <a:t> – 30 m/s</a:t>
            </a:r>
            <a:endParaRPr lang="en-US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528391" y="3804535"/>
            <a:ext cx="2615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2</a:t>
            </a:r>
            <a:r>
              <a:rPr lang="es-ES" sz="1600" b="1" dirty="0" smtClean="0"/>
              <a:t>. </a:t>
            </a:r>
            <a:r>
              <a:rPr lang="es-ES" sz="1600" b="1" dirty="0" err="1" smtClean="0"/>
              <a:t>Outlet</a:t>
            </a:r>
            <a:r>
              <a:rPr lang="es-ES" sz="1600" b="1" dirty="0" smtClean="0"/>
              <a:t> </a:t>
            </a:r>
            <a:r>
              <a:rPr lang="es-ES" sz="1600" b="1" dirty="0" smtClean="0"/>
              <a:t>– </a:t>
            </a:r>
            <a:r>
              <a:rPr lang="es-ES" sz="1600" b="1" dirty="0" err="1" smtClean="0"/>
              <a:t>Pressure</a:t>
            </a:r>
            <a:r>
              <a:rPr lang="es-ES" sz="1600" b="1" dirty="0" smtClean="0"/>
              <a:t> – 0 bar</a:t>
            </a:r>
            <a:endParaRPr lang="en-US" sz="1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528391" y="4144643"/>
            <a:ext cx="2339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/>
            <a:r>
              <a:rPr lang="es-ES" sz="1600" b="1" dirty="0" smtClean="0"/>
              <a:t>3. </a:t>
            </a:r>
            <a:r>
              <a:rPr lang="es-ES" sz="1600" b="1" dirty="0" err="1" smtClean="0"/>
              <a:t>Farfield</a:t>
            </a:r>
            <a:r>
              <a:rPr lang="es-ES" sz="1600" b="1" dirty="0" smtClean="0"/>
              <a:t> – </a:t>
            </a:r>
            <a:r>
              <a:rPr lang="es-ES" sz="1600" b="1" dirty="0" err="1" smtClean="0"/>
              <a:t>Symmetry</a:t>
            </a:r>
            <a:r>
              <a:rPr lang="es-ES" sz="1600" b="1" dirty="0" smtClean="0"/>
              <a:t>/</a:t>
            </a:r>
            <a:r>
              <a:rPr lang="es-ES" sz="1600" b="1" dirty="0" err="1" smtClean="0"/>
              <a:t>Velocity-Inlet</a:t>
            </a:r>
            <a:endParaRPr lang="en-US" sz="1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528391" y="4960821"/>
            <a:ext cx="2339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/>
            <a:r>
              <a:rPr lang="es-ES" sz="1600" b="1" dirty="0"/>
              <a:t>4</a:t>
            </a:r>
            <a:r>
              <a:rPr lang="es-ES" sz="1600" b="1" dirty="0" smtClean="0"/>
              <a:t>. Interior </a:t>
            </a:r>
            <a:endParaRPr lang="en-US" sz="16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528391" y="5299375"/>
            <a:ext cx="2339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/>
            <a:r>
              <a:rPr lang="es-ES" sz="1600" b="1" dirty="0" smtClean="0"/>
              <a:t>5. </a:t>
            </a:r>
            <a:r>
              <a:rPr lang="es-ES" sz="1600" b="1" dirty="0" smtClean="0"/>
              <a:t>Wall - </a:t>
            </a:r>
            <a:r>
              <a:rPr lang="es-ES" sz="1600" b="1" i="1" dirty="0" smtClean="0"/>
              <a:t>Perfil</a:t>
            </a:r>
            <a:endParaRPr lang="en-US" sz="1600" b="1" i="1" dirty="0"/>
          </a:p>
        </p:txBody>
      </p:sp>
      <p:sp>
        <p:nvSpPr>
          <p:cNvPr id="25" name="Freeform 24"/>
          <p:cNvSpPr/>
          <p:nvPr/>
        </p:nvSpPr>
        <p:spPr>
          <a:xfrm>
            <a:off x="1168801" y="3525453"/>
            <a:ext cx="999734" cy="2317898"/>
          </a:xfrm>
          <a:custGeom>
            <a:avLst/>
            <a:gdLst>
              <a:gd name="connsiteX0" fmla="*/ 999734 w 999734"/>
              <a:gd name="connsiteY0" fmla="*/ 0 h 2317898"/>
              <a:gd name="connsiteX1" fmla="*/ 489371 w 999734"/>
              <a:gd name="connsiteY1" fmla="*/ 138224 h 2317898"/>
              <a:gd name="connsiteX2" fmla="*/ 149130 w 999734"/>
              <a:gd name="connsiteY2" fmla="*/ 574158 h 2317898"/>
              <a:gd name="connsiteX3" fmla="*/ 274 w 999734"/>
              <a:gd name="connsiteY3" fmla="*/ 1095154 h 2317898"/>
              <a:gd name="connsiteX4" fmla="*/ 181027 w 999734"/>
              <a:gd name="connsiteY4" fmla="*/ 1775638 h 2317898"/>
              <a:gd name="connsiteX5" fmla="*/ 531902 w 999734"/>
              <a:gd name="connsiteY5" fmla="*/ 2179675 h 2317898"/>
              <a:gd name="connsiteX6" fmla="*/ 957204 w 999734"/>
              <a:gd name="connsiteY6" fmla="*/ 2317898 h 2317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734" h="2317898">
                <a:moveTo>
                  <a:pt x="999734" y="0"/>
                </a:moveTo>
                <a:cubicBezTo>
                  <a:pt x="815436" y="21265"/>
                  <a:pt x="631138" y="42531"/>
                  <a:pt x="489371" y="138224"/>
                </a:cubicBezTo>
                <a:cubicBezTo>
                  <a:pt x="347604" y="233917"/>
                  <a:pt x="230646" y="414670"/>
                  <a:pt x="149130" y="574158"/>
                </a:cubicBezTo>
                <a:cubicBezTo>
                  <a:pt x="67614" y="733646"/>
                  <a:pt x="-5042" y="894907"/>
                  <a:pt x="274" y="1095154"/>
                </a:cubicBezTo>
                <a:cubicBezTo>
                  <a:pt x="5590" y="1295401"/>
                  <a:pt x="92422" y="1594885"/>
                  <a:pt x="181027" y="1775638"/>
                </a:cubicBezTo>
                <a:cubicBezTo>
                  <a:pt x="269632" y="1956391"/>
                  <a:pt x="402539" y="2089298"/>
                  <a:pt x="531902" y="2179675"/>
                </a:cubicBezTo>
                <a:cubicBezTo>
                  <a:pt x="661265" y="2270052"/>
                  <a:pt x="772906" y="2317898"/>
                  <a:pt x="957204" y="231789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5288796" y="3565402"/>
            <a:ext cx="0" cy="22264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182164" y="3493554"/>
            <a:ext cx="299589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217607" y="5846900"/>
            <a:ext cx="299589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1215657" y="3583090"/>
            <a:ext cx="3997842" cy="2232837"/>
          </a:xfrm>
          <a:custGeom>
            <a:avLst/>
            <a:gdLst>
              <a:gd name="connsiteX0" fmla="*/ 935665 w 3997842"/>
              <a:gd name="connsiteY0" fmla="*/ 0 h 2232837"/>
              <a:gd name="connsiteX1" fmla="*/ 595423 w 3997842"/>
              <a:gd name="connsiteY1" fmla="*/ 74428 h 2232837"/>
              <a:gd name="connsiteX2" fmla="*/ 276447 w 3997842"/>
              <a:gd name="connsiteY2" fmla="*/ 361507 h 2232837"/>
              <a:gd name="connsiteX3" fmla="*/ 95693 w 3997842"/>
              <a:gd name="connsiteY3" fmla="*/ 680484 h 2232837"/>
              <a:gd name="connsiteX4" fmla="*/ 0 w 3997842"/>
              <a:gd name="connsiteY4" fmla="*/ 1073888 h 2232837"/>
              <a:gd name="connsiteX5" fmla="*/ 116958 w 3997842"/>
              <a:gd name="connsiteY5" fmla="*/ 1414130 h 2232837"/>
              <a:gd name="connsiteX6" fmla="*/ 233916 w 3997842"/>
              <a:gd name="connsiteY6" fmla="*/ 1796902 h 2232837"/>
              <a:gd name="connsiteX7" fmla="*/ 435935 w 3997842"/>
              <a:gd name="connsiteY7" fmla="*/ 1988288 h 2232837"/>
              <a:gd name="connsiteX8" fmla="*/ 754912 w 3997842"/>
              <a:gd name="connsiteY8" fmla="*/ 2158409 h 2232837"/>
              <a:gd name="connsiteX9" fmla="*/ 1116419 w 3997842"/>
              <a:gd name="connsiteY9" fmla="*/ 2232837 h 2232837"/>
              <a:gd name="connsiteX10" fmla="*/ 1435395 w 3997842"/>
              <a:gd name="connsiteY10" fmla="*/ 2222205 h 2232837"/>
              <a:gd name="connsiteX11" fmla="*/ 3997842 w 3997842"/>
              <a:gd name="connsiteY11" fmla="*/ 2222205 h 2232837"/>
              <a:gd name="connsiteX12" fmla="*/ 3987209 w 3997842"/>
              <a:gd name="connsiteY12" fmla="*/ 21265 h 2232837"/>
              <a:gd name="connsiteX13" fmla="*/ 935665 w 3997842"/>
              <a:gd name="connsiteY13" fmla="*/ 0 h 223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997842" h="2232837">
                <a:moveTo>
                  <a:pt x="935665" y="0"/>
                </a:moveTo>
                <a:lnTo>
                  <a:pt x="595423" y="74428"/>
                </a:lnTo>
                <a:lnTo>
                  <a:pt x="276447" y="361507"/>
                </a:lnTo>
                <a:lnTo>
                  <a:pt x="95693" y="680484"/>
                </a:lnTo>
                <a:lnTo>
                  <a:pt x="0" y="1073888"/>
                </a:lnTo>
                <a:lnTo>
                  <a:pt x="116958" y="1414130"/>
                </a:lnTo>
                <a:lnTo>
                  <a:pt x="233916" y="1796902"/>
                </a:lnTo>
                <a:lnTo>
                  <a:pt x="435935" y="1988288"/>
                </a:lnTo>
                <a:lnTo>
                  <a:pt x="754912" y="2158409"/>
                </a:lnTo>
                <a:lnTo>
                  <a:pt x="1116419" y="2232837"/>
                </a:lnTo>
                <a:lnTo>
                  <a:pt x="1435395" y="2222205"/>
                </a:lnTo>
                <a:lnTo>
                  <a:pt x="3997842" y="2222205"/>
                </a:lnTo>
                <a:cubicBezTo>
                  <a:pt x="3994298" y="1488558"/>
                  <a:pt x="3990753" y="754912"/>
                  <a:pt x="3987209" y="21265"/>
                </a:cubicBezTo>
                <a:lnTo>
                  <a:pt x="935665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44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12" grpId="0">
        <p:bldAsOne/>
      </p:bldGraphic>
      <p:bldP spid="20" grpId="0"/>
      <p:bldP spid="21" grpId="0"/>
      <p:bldP spid="22" grpId="0"/>
      <p:bldP spid="23" grpId="0"/>
      <p:bldP spid="24" grpId="0"/>
      <p:bldP spid="25" grpId="0" animBg="1"/>
      <p:bldP spid="25" grpId="1" animBg="1"/>
      <p:bldP spid="29" grpId="0" animBg="1"/>
      <p:bldP spid="2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19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30" name="Diagram 29"/>
          <p:cNvGraphicFramePr/>
          <p:nvPr>
            <p:extLst>
              <p:ext uri="{D42A27DB-BD31-4B8C-83A1-F6EECF244321}">
                <p14:modId xmlns:p14="http://schemas.microsoft.com/office/powerpoint/2010/main" val="2604801140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0813104"/>
              </p:ext>
            </p:extLst>
          </p:nvPr>
        </p:nvGraphicFramePr>
        <p:xfrm>
          <a:off x="1028700" y="2208679"/>
          <a:ext cx="7273071" cy="57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32" name="Group 31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33" name="Rounded Rectangle 32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34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tx1"/>
                  </a:solidFill>
                </a:rPr>
                <a:t>2</a:t>
              </a:r>
              <a:r>
                <a:rPr lang="es-ES" sz="2000" kern="1200" baseline="0" dirty="0" smtClean="0">
                  <a:solidFill>
                    <a:schemeClr val="tx1"/>
                  </a:solidFill>
                </a:rPr>
                <a:t>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35" name="Diagram 34"/>
          <p:cNvGraphicFramePr/>
          <p:nvPr/>
        </p:nvGraphicFramePr>
        <p:xfrm>
          <a:off x="3508787" y="2786903"/>
          <a:ext cx="231289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pSp>
        <p:nvGrpSpPr>
          <p:cNvPr id="36" name="Group 35"/>
          <p:cNvGrpSpPr/>
          <p:nvPr/>
        </p:nvGrpSpPr>
        <p:grpSpPr>
          <a:xfrm>
            <a:off x="3508787" y="2789049"/>
            <a:ext cx="2312894" cy="365039"/>
            <a:chOff x="0" y="0"/>
            <a:chExt cx="2312894" cy="365039"/>
          </a:xfrm>
        </p:grpSpPr>
        <p:sp>
          <p:nvSpPr>
            <p:cNvPr id="37" name="Rounded Rectangle 36"/>
            <p:cNvSpPr/>
            <p:nvPr/>
          </p:nvSpPr>
          <p:spPr>
            <a:xfrm>
              <a:off x="0" y="0"/>
              <a:ext cx="2312894" cy="365039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Rounded Rectangle 4"/>
            <p:cNvSpPr/>
            <p:nvPr/>
          </p:nvSpPr>
          <p:spPr>
            <a:xfrm>
              <a:off x="17820" y="17820"/>
              <a:ext cx="2277254" cy="329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NACA 63A415 con G1</a:t>
              </a:r>
              <a:endParaRPr lang="en-US" sz="1600" b="1" kern="12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492449" y="2806869"/>
            <a:ext cx="2345570" cy="365039"/>
            <a:chOff x="0" y="0"/>
            <a:chExt cx="2345570" cy="365039"/>
          </a:xfrm>
        </p:grpSpPr>
        <p:sp>
          <p:nvSpPr>
            <p:cNvPr id="40" name="Rounded Rectangle 39"/>
            <p:cNvSpPr/>
            <p:nvPr/>
          </p:nvSpPr>
          <p:spPr>
            <a:xfrm>
              <a:off x="0" y="0"/>
              <a:ext cx="2312894" cy="365039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Rounded Rectangle 4"/>
            <p:cNvSpPr/>
            <p:nvPr/>
          </p:nvSpPr>
          <p:spPr>
            <a:xfrm>
              <a:off x="17820" y="17820"/>
              <a:ext cx="2327750" cy="329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NACA 63A415 optimizado</a:t>
              </a:r>
              <a:endParaRPr lang="en-US" sz="1600" b="1" kern="1200" dirty="0"/>
            </a:p>
          </p:txBody>
        </p:sp>
      </p:grpSp>
      <p:pic>
        <p:nvPicPr>
          <p:cNvPr id="42" name="Picture 41"/>
          <p:cNvPicPr/>
          <p:nvPr/>
        </p:nvPicPr>
        <p:blipFill>
          <a:blip r:embed="rId17"/>
          <a:stretch>
            <a:fillRect/>
          </a:stretch>
        </p:blipFill>
        <p:spPr>
          <a:xfrm>
            <a:off x="2420097" y="3417879"/>
            <a:ext cx="4787900" cy="1964055"/>
          </a:xfrm>
          <a:prstGeom prst="rect">
            <a:avLst/>
          </a:prstGeom>
        </p:spPr>
      </p:pic>
      <p:pic>
        <p:nvPicPr>
          <p:cNvPr id="43" name="Picture 42"/>
          <p:cNvPicPr/>
          <p:nvPr/>
        </p:nvPicPr>
        <p:blipFill>
          <a:blip r:embed="rId18">
            <a:grayscl/>
          </a:blip>
          <a:stretch>
            <a:fillRect/>
          </a:stretch>
        </p:blipFill>
        <p:spPr>
          <a:xfrm>
            <a:off x="2890949" y="3207548"/>
            <a:ext cx="3846195" cy="2807970"/>
          </a:xfrm>
          <a:prstGeom prst="rect">
            <a:avLst/>
          </a:prstGeom>
        </p:spPr>
      </p:pic>
      <p:pic>
        <p:nvPicPr>
          <p:cNvPr id="44" name="Picture 43"/>
          <p:cNvPicPr/>
          <p:nvPr/>
        </p:nvPicPr>
        <p:blipFill>
          <a:blip r:embed="rId19">
            <a:grayscl/>
          </a:blip>
          <a:stretch>
            <a:fillRect/>
          </a:stretch>
        </p:blipFill>
        <p:spPr>
          <a:xfrm>
            <a:off x="2863644" y="3290229"/>
            <a:ext cx="3873500" cy="2583815"/>
          </a:xfrm>
          <a:prstGeom prst="rect">
            <a:avLst/>
          </a:prstGeom>
        </p:spPr>
      </p:pic>
      <p:pic>
        <p:nvPicPr>
          <p:cNvPr id="45" name="Picture 44"/>
          <p:cNvPicPr/>
          <p:nvPr/>
        </p:nvPicPr>
        <p:blipFill>
          <a:blip r:embed="rId20">
            <a:grayscl/>
          </a:blip>
          <a:stretch>
            <a:fillRect/>
          </a:stretch>
        </p:blipFill>
        <p:spPr>
          <a:xfrm>
            <a:off x="2460419" y="3417879"/>
            <a:ext cx="4679950" cy="1928495"/>
          </a:xfrm>
          <a:prstGeom prst="rect">
            <a:avLst/>
          </a:prstGeom>
        </p:spPr>
      </p:pic>
      <p:pic>
        <p:nvPicPr>
          <p:cNvPr id="46" name="Picture 45"/>
          <p:cNvPicPr/>
          <p:nvPr/>
        </p:nvPicPr>
        <p:blipFill>
          <a:blip r:embed="rId21">
            <a:grayscl/>
          </a:blip>
          <a:stretch>
            <a:fillRect/>
          </a:stretch>
        </p:blipFill>
        <p:spPr>
          <a:xfrm>
            <a:off x="2435019" y="3539416"/>
            <a:ext cx="4705350" cy="191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59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0">
        <p:bldAsOne/>
      </p:bldGraphic>
      <p:bldGraphic spid="35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20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230349818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296355"/>
              </p:ext>
            </p:extLst>
          </p:nvPr>
        </p:nvGraphicFramePr>
        <p:xfrm>
          <a:off x="1028700" y="2208679"/>
          <a:ext cx="7273071" cy="57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10" name="Rounded Rectangle 9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tx1"/>
                  </a:solidFill>
                </a:rPr>
                <a:t>2</a:t>
              </a:r>
              <a:r>
                <a:rPr lang="es-ES" sz="2000" kern="1200" baseline="0" dirty="0" smtClean="0">
                  <a:solidFill>
                    <a:schemeClr val="tx1"/>
                  </a:solidFill>
                </a:rPr>
                <a:t>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2" name="Diagram 11"/>
          <p:cNvGraphicFramePr/>
          <p:nvPr/>
        </p:nvGraphicFramePr>
        <p:xfrm>
          <a:off x="3508787" y="2786903"/>
          <a:ext cx="231289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1112297" y="2803327"/>
            <a:ext cx="2312894" cy="365039"/>
            <a:chOff x="0" y="0"/>
            <a:chExt cx="2312894" cy="365039"/>
          </a:xfrm>
        </p:grpSpPr>
        <p:sp>
          <p:nvSpPr>
            <p:cNvPr id="14" name="Rounded Rectangle 13"/>
            <p:cNvSpPr/>
            <p:nvPr/>
          </p:nvSpPr>
          <p:spPr>
            <a:xfrm>
              <a:off x="0" y="0"/>
              <a:ext cx="2312894" cy="365039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17820" y="17820"/>
              <a:ext cx="2277254" cy="329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NACA 63A415 con G1</a:t>
              </a:r>
              <a:endParaRPr lang="en-US" sz="1600" b="1" kern="12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931767" y="2807340"/>
            <a:ext cx="2345570" cy="365039"/>
            <a:chOff x="0" y="0"/>
            <a:chExt cx="2345570" cy="365039"/>
          </a:xfrm>
        </p:grpSpPr>
        <p:sp>
          <p:nvSpPr>
            <p:cNvPr id="17" name="Rounded Rectangle 16"/>
            <p:cNvSpPr/>
            <p:nvPr/>
          </p:nvSpPr>
          <p:spPr>
            <a:xfrm>
              <a:off x="0" y="0"/>
              <a:ext cx="2312894" cy="365039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ounded Rectangle 4"/>
            <p:cNvSpPr/>
            <p:nvPr/>
          </p:nvSpPr>
          <p:spPr>
            <a:xfrm>
              <a:off x="17820" y="17820"/>
              <a:ext cx="2327750" cy="329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NACA 63A415 optimizado</a:t>
              </a:r>
              <a:endParaRPr lang="en-US" sz="1600" b="1" kern="1200" dirty="0"/>
            </a:p>
          </p:txBody>
        </p:sp>
      </p:grpSp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3217310086"/>
              </p:ext>
            </p:extLst>
          </p:nvPr>
        </p:nvGraphicFramePr>
        <p:xfrm>
          <a:off x="1296745" y="3206623"/>
          <a:ext cx="6736977" cy="2503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379179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7A14D4D5-64FC-4E60-9D25-03F4E5F43C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graphicEl>
                                              <a:dgm id="{7A14D4D5-64FC-4E60-9D25-03F4E5F43C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7262E802-E93D-4A3A-83DD-CCB2073546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graphicEl>
                                              <a:dgm id="{7262E802-E93D-4A3A-83DD-CCB2073546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25880666-B3E4-4ABB-B05E-146FDE738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>
                                            <p:graphicEl>
                                              <a:dgm id="{25880666-B3E4-4ABB-B05E-146FDE7385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F690903-2797-4E0B-9DBB-7BAA36299C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>
                                            <p:graphicEl>
                                              <a:dgm id="{BF690903-2797-4E0B-9DBB-7BAA36299C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9E9FE1D8-E393-47A8-9DC5-8292D0FE8D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>
                                            <p:graphicEl>
                                              <a:dgm id="{9E9FE1D8-E393-47A8-9DC5-8292D0FE8D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07850BF4-8F4D-4479-B52A-DA3B3B63A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>
                                            <p:graphicEl>
                                              <a:dgm id="{07850BF4-8F4D-4479-B52A-DA3B3B63A3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12" grpId="0">
        <p:bldAsOne/>
      </p:bldGraphic>
      <p:bldGraphic spid="19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21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843750529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8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7190077"/>
              </p:ext>
            </p:extLst>
          </p:nvPr>
        </p:nvGraphicFramePr>
        <p:xfrm>
          <a:off x="1028700" y="2208679"/>
          <a:ext cx="7273071" cy="57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10" name="Rounded Rectangle 9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 smtClean="0">
                  <a:solidFill>
                    <a:schemeClr val="tx1"/>
                  </a:solidFill>
                </a:rPr>
                <a:t>3</a:t>
              </a:r>
              <a:r>
                <a:rPr lang="es-ES" sz="2000" kern="1200" baseline="0" dirty="0" smtClean="0">
                  <a:solidFill>
                    <a:schemeClr val="tx1"/>
                  </a:solidFill>
                </a:rPr>
                <a:t>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508788" y="2857308"/>
            <a:ext cx="2312894" cy="365039"/>
            <a:chOff x="0" y="0"/>
            <a:chExt cx="2312894" cy="365039"/>
          </a:xfrm>
        </p:grpSpPr>
        <p:sp>
          <p:nvSpPr>
            <p:cNvPr id="13" name="Rounded Rectangle 12"/>
            <p:cNvSpPr/>
            <p:nvPr/>
          </p:nvSpPr>
          <p:spPr>
            <a:xfrm>
              <a:off x="0" y="0"/>
              <a:ext cx="2312894" cy="365039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Rounded Rectangle 4"/>
            <p:cNvSpPr/>
            <p:nvPr/>
          </p:nvSpPr>
          <p:spPr>
            <a:xfrm>
              <a:off x="17820" y="17820"/>
              <a:ext cx="2277254" cy="329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NACA 2412</a:t>
              </a:r>
              <a:endParaRPr lang="en-US" sz="1600" b="1" kern="1200" dirty="0"/>
            </a:p>
          </p:txBody>
        </p:sp>
      </p:grpSp>
      <p:pic>
        <p:nvPicPr>
          <p:cNvPr id="15" name="VID-20160719-WA00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283698" y="3292752"/>
            <a:ext cx="4763073" cy="2679228"/>
          </a:xfrm>
          <a:prstGeom prst="rect">
            <a:avLst/>
          </a:prstGeom>
        </p:spPr>
      </p:pic>
      <p:pic>
        <p:nvPicPr>
          <p:cNvPr id="16" name="VID-20160719-WA000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283698" y="3299138"/>
            <a:ext cx="4751718" cy="267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5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600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9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69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  <p:bldLst>
      <p:bldGraphic spid="8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22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108085238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2131206"/>
              </p:ext>
            </p:extLst>
          </p:nvPr>
        </p:nvGraphicFramePr>
        <p:xfrm>
          <a:off x="1028700" y="2208679"/>
          <a:ext cx="7273071" cy="57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10" name="Rounded Rectangle 9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tx1"/>
                  </a:solidFill>
                </a:rPr>
                <a:t>2</a:t>
              </a:r>
              <a:r>
                <a:rPr lang="es-ES" sz="2000" kern="1200" baseline="0" dirty="0" smtClean="0">
                  <a:solidFill>
                    <a:schemeClr val="tx1"/>
                  </a:solidFill>
                </a:rPr>
                <a:t>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545604765"/>
              </p:ext>
            </p:extLst>
          </p:nvPr>
        </p:nvGraphicFramePr>
        <p:xfrm>
          <a:off x="2301491" y="2770496"/>
          <a:ext cx="4727487" cy="3278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1028700" y="2200121"/>
            <a:ext cx="7273071" cy="570375"/>
            <a:chOff x="0" y="3924"/>
            <a:chExt cx="7273071" cy="570375"/>
          </a:xfrm>
        </p:grpSpPr>
        <p:sp>
          <p:nvSpPr>
            <p:cNvPr id="14" name="Rounded Rectangle 13"/>
            <p:cNvSpPr/>
            <p:nvPr/>
          </p:nvSpPr>
          <p:spPr>
            <a:xfrm>
              <a:off x="0" y="3924"/>
              <a:ext cx="7273071" cy="570375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27843" y="31767"/>
              <a:ext cx="7217385" cy="5146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500" kern="1200" dirty="0" smtClean="0"/>
                <a:t>Coeficiente de resistencia</a:t>
              </a:r>
              <a:endParaRPr lang="en-US" sz="2500" kern="1200" dirty="0"/>
            </a:p>
          </p:txBody>
        </p:sp>
      </p:grp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2150722873"/>
              </p:ext>
            </p:extLst>
          </p:nvPr>
        </p:nvGraphicFramePr>
        <p:xfrm>
          <a:off x="2301491" y="2779054"/>
          <a:ext cx="4686194" cy="3253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1077907" y="2199543"/>
            <a:ext cx="7273071" cy="570375"/>
            <a:chOff x="0" y="3924"/>
            <a:chExt cx="7273071" cy="570375"/>
          </a:xfrm>
        </p:grpSpPr>
        <p:sp>
          <p:nvSpPr>
            <p:cNvPr id="18" name="Rounded Rectangle 17"/>
            <p:cNvSpPr/>
            <p:nvPr/>
          </p:nvSpPr>
          <p:spPr>
            <a:xfrm>
              <a:off x="0" y="3924"/>
              <a:ext cx="7273071" cy="570375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27843" y="31767"/>
              <a:ext cx="7217385" cy="5146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500" kern="1200" dirty="0" smtClean="0"/>
                <a:t>Eficiencia aerodinámica</a:t>
              </a:r>
              <a:endParaRPr lang="en-US" sz="2500" kern="1200" dirty="0"/>
            </a:p>
          </p:txBody>
        </p:sp>
      </p:grpSp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2050286027"/>
              </p:ext>
            </p:extLst>
          </p:nvPr>
        </p:nvGraphicFramePr>
        <p:xfrm>
          <a:off x="2301491" y="2803310"/>
          <a:ext cx="4686194" cy="3237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val="671830884"/>
              </p:ext>
            </p:extLst>
          </p:nvPr>
        </p:nvGraphicFramePr>
        <p:xfrm>
          <a:off x="3535681" y="2854138"/>
          <a:ext cx="231289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3028778126"/>
              </p:ext>
            </p:extLst>
          </p:nvPr>
        </p:nvGraphicFramePr>
        <p:xfrm>
          <a:off x="1482108" y="2889967"/>
          <a:ext cx="6736977" cy="2754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1068837" y="2229874"/>
            <a:ext cx="7273071" cy="570375"/>
            <a:chOff x="0" y="3924"/>
            <a:chExt cx="7273071" cy="570375"/>
          </a:xfrm>
        </p:grpSpPr>
        <p:sp>
          <p:nvSpPr>
            <p:cNvPr id="24" name="Rounded Rectangle 23"/>
            <p:cNvSpPr/>
            <p:nvPr/>
          </p:nvSpPr>
          <p:spPr>
            <a:xfrm>
              <a:off x="0" y="3924"/>
              <a:ext cx="7273071" cy="570375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ounded Rectangle 4"/>
            <p:cNvSpPr/>
            <p:nvPr/>
          </p:nvSpPr>
          <p:spPr>
            <a:xfrm>
              <a:off x="27843" y="31767"/>
              <a:ext cx="7217385" cy="5146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500" kern="1200" dirty="0" smtClean="0"/>
                <a:t>Según </a:t>
              </a:r>
              <a:r>
                <a:rPr lang="es-ES" sz="2500" kern="1200" smtClean="0"/>
                <a:t>el perfil</a:t>
              </a:r>
              <a:endParaRPr lang="en-US" sz="2500" kern="1200" dirty="0"/>
            </a:p>
          </p:txBody>
        </p:sp>
      </p:grpSp>
      <p:pic>
        <p:nvPicPr>
          <p:cNvPr id="26" name="Picture 25" descr="C:\Users\user\Desktop\TFG 2D\Anexo_Presion_Estatica\G1_SP_9_oscila.JPG"/>
          <p:cNvPicPr/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688" y="3259299"/>
            <a:ext cx="5324475" cy="188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CuadroTexto 16"/>
          <p:cNvSpPr txBox="1">
            <a:spLocks noChangeArrowheads="1"/>
          </p:cNvSpPr>
          <p:nvPr/>
        </p:nvSpPr>
        <p:spPr bwMode="auto">
          <a:xfrm>
            <a:off x="3194501" y="5164831"/>
            <a:ext cx="303988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s-ES" sz="1100" dirty="0">
                <a:latin typeface="+mn-lt"/>
              </a:rPr>
              <a:t>Figura </a:t>
            </a:r>
            <a:r>
              <a:rPr lang="es-ES" altLang="es-ES" sz="1100" dirty="0">
                <a:latin typeface="+mn-lt"/>
              </a:rPr>
              <a:t>5</a:t>
            </a:r>
            <a:r>
              <a:rPr lang="es-ES" altLang="es-ES" sz="1100" dirty="0" smtClean="0">
                <a:latin typeface="+mn-lt"/>
              </a:rPr>
              <a:t>.1. </a:t>
            </a:r>
            <a:r>
              <a:rPr lang="es-ES" altLang="es-ES" sz="1100" dirty="0" smtClean="0">
                <a:latin typeface="+mn-lt"/>
              </a:rPr>
              <a:t>Presión estática sobre perfil con G1</a:t>
            </a:r>
            <a:r>
              <a:rPr lang="es-ES" altLang="es-ES" sz="1100" dirty="0" smtClean="0">
                <a:latin typeface="+mn-lt"/>
              </a:rPr>
              <a:t>.</a:t>
            </a:r>
            <a:endParaRPr lang="es-ES" altLang="es-ES" sz="11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75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7A14D4D5-64FC-4E60-9D25-03F4E5F43C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25880666-B3E4-4ABB-B05E-146FDE738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9E9FE1D8-E393-47A8-9DC5-8292D0FE8D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7262E802-E93D-4A3A-83DD-CCB2073546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BF690903-2797-4E0B-9DBB-7BAA36299C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07850BF4-8F4D-4479-B52A-DA3B3B63A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7A14D4D5-64FC-4E60-9D25-03F4E5F43C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25880666-B3E4-4ABB-B05E-146FDE738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9E9FE1D8-E393-47A8-9DC5-8292D0FE8D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7262E802-E93D-4A3A-83DD-CCB2073546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BF690903-2797-4E0B-9DBB-7BAA36299C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07850BF4-8F4D-4479-B52A-DA3B3B63A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  <p:bldGraphic spid="12" grpId="0">
        <p:bldAsOne/>
      </p:bldGraphic>
      <p:bldGraphic spid="12" grpId="1">
        <p:bldAsOne/>
      </p:bldGraphic>
      <p:bldGraphic spid="16" grpId="0">
        <p:bldAsOne/>
      </p:bldGraphic>
      <p:bldGraphic spid="16" grpId="1">
        <p:bldAsOne/>
      </p:bldGraphic>
      <p:bldGraphic spid="20" grpId="0">
        <p:bldAsOne/>
      </p:bldGraphic>
      <p:bldGraphic spid="20" grpId="1">
        <p:bldAsOne/>
      </p:bldGraphic>
      <p:bldGraphic spid="22" grpId="0">
        <p:bldSub>
          <a:bldDgm bld="lvlOne"/>
        </p:bldSub>
      </p:bldGraphic>
      <p:bldGraphic spid="22" grpId="1">
        <p:bldSub>
          <a:bldDgm bld="lvlOne"/>
        </p:bldSub>
      </p:bldGraphic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23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214937760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7783743"/>
              </p:ext>
            </p:extLst>
          </p:nvPr>
        </p:nvGraphicFramePr>
        <p:xfrm>
          <a:off x="1028700" y="2208679"/>
          <a:ext cx="7273071" cy="57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476036" y="1516542"/>
            <a:ext cx="853917" cy="621732"/>
            <a:chOff x="3164" y="502272"/>
            <a:chExt cx="1383571" cy="907968"/>
          </a:xfrm>
          <a:solidFill>
            <a:schemeClr val="bg1"/>
          </a:solidFill>
        </p:grpSpPr>
        <p:sp>
          <p:nvSpPr>
            <p:cNvPr id="10" name="Rounded Rectangle 9"/>
            <p:cNvSpPr/>
            <p:nvPr/>
          </p:nvSpPr>
          <p:spPr>
            <a:xfrm>
              <a:off x="3164" y="502272"/>
              <a:ext cx="1383571" cy="90796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9757" y="528865"/>
              <a:ext cx="1330385" cy="854782"/>
            </a:xfrm>
            <a:prstGeom prst="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 smtClean="0">
                  <a:solidFill>
                    <a:schemeClr val="tx1"/>
                  </a:solidFill>
                </a:rPr>
                <a:t>3</a:t>
              </a:r>
              <a:r>
                <a:rPr lang="es-ES" sz="2000" kern="1200" baseline="0" dirty="0" smtClean="0">
                  <a:solidFill>
                    <a:schemeClr val="tx1"/>
                  </a:solidFill>
                </a:rPr>
                <a:t>D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805022040"/>
              </p:ext>
            </p:extLst>
          </p:nvPr>
        </p:nvGraphicFramePr>
        <p:xfrm>
          <a:off x="958615" y="3028546"/>
          <a:ext cx="3775790" cy="3020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2274360549"/>
              </p:ext>
            </p:extLst>
          </p:nvPr>
        </p:nvGraphicFramePr>
        <p:xfrm>
          <a:off x="4872251" y="3028546"/>
          <a:ext cx="3684896" cy="3020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317084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12" grpId="0">
        <p:bldAsOne/>
      </p:bldGraphic>
      <p:bldGraphic spid="13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24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509595483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2050984"/>
              </p:ext>
            </p:extLst>
          </p:nvPr>
        </p:nvGraphicFramePr>
        <p:xfrm>
          <a:off x="1028698" y="3977841"/>
          <a:ext cx="7453563" cy="1556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028698" y="3071013"/>
            <a:ext cx="7453563" cy="807615"/>
            <a:chOff x="0" y="14186"/>
            <a:chExt cx="7453563" cy="1264137"/>
          </a:xfrm>
        </p:grpSpPr>
        <p:sp>
          <p:nvSpPr>
            <p:cNvPr id="10" name="Rounded Rectangle 9"/>
            <p:cNvSpPr/>
            <p:nvPr/>
          </p:nvSpPr>
          <p:spPr>
            <a:xfrm>
              <a:off x="0" y="14186"/>
              <a:ext cx="7453563" cy="1264137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61710" y="75896"/>
              <a:ext cx="7330143" cy="11407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265113" algn="just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800" kern="1200" dirty="0" smtClean="0"/>
                <a:t>Se comprueba mediante el estudio 3D la veracidad de los análisis realizados en 2D. </a:t>
              </a:r>
              <a:endParaRPr lang="en-US" sz="1800" kern="1200" dirty="0"/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1028698" y="2270913"/>
            <a:ext cx="7453563" cy="700887"/>
          </a:xfrm>
          <a:prstGeom prst="roundRect">
            <a:avLst/>
          </a:prstGeom>
        </p:spPr>
        <p:style>
          <a:lnRef idx="0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indent="265113"/>
            <a:r>
              <a:rPr lang="es-ES" dirty="0" smtClean="0"/>
              <a:t>Aprendizaje y formación en un proyecto de investigación sobre la eficiencia aerodinámica en perfiles.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76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25</a:t>
            </a:fld>
            <a:r>
              <a:rPr lang="en-US" dirty="0" smtClean="0"/>
              <a:t> / 26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26554718"/>
              </p:ext>
            </p:extLst>
          </p:nvPr>
        </p:nvGraphicFramePr>
        <p:xfrm>
          <a:off x="1028700" y="1516542"/>
          <a:ext cx="2306928" cy="65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07316"/>
              </p:ext>
            </p:extLst>
          </p:nvPr>
        </p:nvGraphicFramePr>
        <p:xfrm>
          <a:off x="1028700" y="2208679"/>
          <a:ext cx="7273071" cy="57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929327573"/>
              </p:ext>
            </p:extLst>
          </p:nvPr>
        </p:nvGraphicFramePr>
        <p:xfrm>
          <a:off x="1384781" y="2881599"/>
          <a:ext cx="6560908" cy="307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476301"/>
              </p:ext>
            </p:extLst>
          </p:nvPr>
        </p:nvGraphicFramePr>
        <p:xfrm>
          <a:off x="1384781" y="2881594"/>
          <a:ext cx="6560908" cy="3072481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4762384"/>
                <a:gridCol w="1798524"/>
              </a:tblGrid>
              <a:tr h="271480">
                <a:tc gridSpan="2">
                  <a:txBody>
                    <a:bodyPr/>
                    <a:lstStyle/>
                    <a:p>
                      <a:pPr marL="457200" indent="144145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Coste total</a:t>
                      </a:r>
                      <a:endParaRPr lang="en-US" sz="1100" dirty="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1480">
                <a:tc>
                  <a:txBody>
                    <a:bodyPr/>
                    <a:lstStyle/>
                    <a:p>
                      <a:pPr marL="457200" indent="144145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144145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100">
                          <a:effectLst/>
                        </a:rPr>
                        <a:t>Importe (€)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/>
                </a:tc>
              </a:tr>
              <a:tr h="271480">
                <a:tc>
                  <a:txBody>
                    <a:bodyPr/>
                    <a:lstStyle/>
                    <a:p>
                      <a:pPr marL="457200" indent="14414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Información y teoría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144145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100">
                          <a:effectLst/>
                        </a:rPr>
                        <a:t>400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 anchor="ctr"/>
                </a:tc>
              </a:tr>
              <a:tr h="271480">
                <a:tc>
                  <a:txBody>
                    <a:bodyPr/>
                    <a:lstStyle/>
                    <a:p>
                      <a:pPr marL="457200" indent="14414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Diseño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144145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100">
                          <a:effectLst/>
                        </a:rPr>
                        <a:t>854.8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 anchor="ctr"/>
                </a:tc>
              </a:tr>
              <a:tr h="271480">
                <a:tc>
                  <a:txBody>
                    <a:bodyPr/>
                    <a:lstStyle/>
                    <a:p>
                      <a:pPr marL="457200" indent="14414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Fabricación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144145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100">
                          <a:effectLst/>
                        </a:rPr>
                        <a:t>130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 anchor="ctr"/>
                </a:tc>
              </a:tr>
              <a:tr h="271480">
                <a:tc>
                  <a:txBody>
                    <a:bodyPr/>
                    <a:lstStyle/>
                    <a:p>
                      <a:pPr marL="457200" indent="14414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Análisis CFD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144145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100">
                          <a:effectLst/>
                        </a:rPr>
                        <a:t>3719.2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 anchor="ctr"/>
                </a:tc>
              </a:tr>
              <a:tr h="271480">
                <a:tc>
                  <a:txBody>
                    <a:bodyPr/>
                    <a:lstStyle/>
                    <a:p>
                      <a:pPr marL="457200" indent="14414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Estudio experimental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144145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100">
                          <a:effectLst/>
                        </a:rPr>
                        <a:t>350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 anchor="ctr"/>
                </a:tc>
              </a:tr>
              <a:tr h="271480">
                <a:tc>
                  <a:txBody>
                    <a:bodyPr/>
                    <a:lstStyle/>
                    <a:p>
                      <a:pPr marL="457200" indent="14414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Análisis de resultados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144145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100">
                          <a:effectLst/>
                        </a:rPr>
                        <a:t>1200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 anchor="ctr"/>
                </a:tc>
              </a:tr>
              <a:tr h="271480">
                <a:tc>
                  <a:txBody>
                    <a:bodyPr/>
                    <a:lstStyle/>
                    <a:p>
                      <a:pPr marL="457200" indent="14414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Realización de la memoria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144145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100">
                          <a:effectLst/>
                        </a:rPr>
                        <a:t>2050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 anchor="ctr"/>
                </a:tc>
              </a:tr>
              <a:tr h="357681">
                <a:tc>
                  <a:txBody>
                    <a:bodyPr/>
                    <a:lstStyle/>
                    <a:p>
                      <a:pPr marL="457200" indent="14414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Material</a:t>
                      </a:r>
                      <a:endParaRPr lang="en-US" sz="1100" dirty="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144145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100">
                          <a:effectLst/>
                        </a:rPr>
                        <a:t>170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 anchor="ctr"/>
                </a:tc>
              </a:tr>
              <a:tr h="271480">
                <a:tc>
                  <a:txBody>
                    <a:bodyPr/>
                    <a:lstStyle/>
                    <a:p>
                      <a:pPr marL="457200" indent="144145"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144145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8874</a:t>
                      </a:r>
                      <a:endParaRPr lang="en-US" sz="1100" dirty="0">
                        <a:effectLst/>
                        <a:latin typeface="LMRomanM" panose="00000500000000000000" pitchFamily="2" charset="0"/>
                        <a:ea typeface="PMingLiU"/>
                        <a:cs typeface="cmr12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3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  <p:bldGraphic spid="9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Julio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APLICACIÓN DE TOBERA CONVERGENTE EN UN PERFIL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26</a:t>
            </a:fld>
            <a:r>
              <a:rPr lang="en-US" dirty="0" smtClean="0"/>
              <a:t> / 26</a:t>
            </a:r>
            <a:endParaRPr lang="en-US" dirty="0"/>
          </a:p>
        </p:txBody>
      </p:sp>
      <p:sp>
        <p:nvSpPr>
          <p:cNvPr id="7" name="CuadroTexto 4"/>
          <p:cNvSpPr txBox="1"/>
          <p:nvPr/>
        </p:nvSpPr>
        <p:spPr>
          <a:xfrm rot="970398">
            <a:off x="465127" y="3245769"/>
            <a:ext cx="87447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>
                  <a:lumMod val="75000"/>
                </a:schemeClr>
              </a:buClr>
            </a:pPr>
            <a:r>
              <a:rPr lang="es-ES" sz="4400" cap="smal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¡Muchas gracias por su atención!</a:t>
            </a:r>
          </a:p>
        </p:txBody>
      </p:sp>
    </p:spTree>
    <p:extLst>
      <p:ext uri="{BB962C8B-B14F-4D97-AF65-F5344CB8AC3E}">
        <p14:creationId xmlns:p14="http://schemas.microsoft.com/office/powerpoint/2010/main" val="424067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914</TotalTime>
  <Words>1185</Words>
  <Application>Microsoft Office PowerPoint</Application>
  <PresentationFormat>On-screen Show (4:3)</PresentationFormat>
  <Paragraphs>315</Paragraphs>
  <Slides>26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Calibri</vt:lpstr>
      <vt:lpstr>Cambria Math</vt:lpstr>
      <vt:lpstr>cmr12</vt:lpstr>
      <vt:lpstr>Franklin Gothic Book</vt:lpstr>
      <vt:lpstr>LMRomanM</vt:lpstr>
      <vt:lpstr>PMingLiU</vt:lpstr>
      <vt:lpstr>Times New Roman</vt:lpstr>
      <vt:lpstr>Crop</vt:lpstr>
      <vt:lpstr>Aplicación de tobera convergente EN UN perfil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Aplicación de tobera convergente EN UN perfil</dc:title>
  <dc:creator>Sandriu</dc:creator>
  <cp:lastModifiedBy>Sandriu</cp:lastModifiedBy>
  <cp:revision>73</cp:revision>
  <dcterms:created xsi:type="dcterms:W3CDTF">2016-07-17T18:46:02Z</dcterms:created>
  <dcterms:modified xsi:type="dcterms:W3CDTF">2016-07-20T10:01:31Z</dcterms:modified>
</cp:coreProperties>
</file>