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72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92" r:id="rId14"/>
    <p:sldId id="291" r:id="rId15"/>
    <p:sldId id="293" r:id="rId16"/>
    <p:sldId id="29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B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57353A-8FDE-B846-856A-709B429CEE96}" type="doc">
      <dgm:prSet loTypeId="urn:microsoft.com/office/officeart/2005/8/layout/vList5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9C9CA2B-1A9E-A34C-BBAB-8B4A31AD2BBF}">
      <dgm:prSet phldrT="[Texto]"/>
      <dgm:spPr/>
      <dgm:t>
        <a:bodyPr/>
        <a:lstStyle/>
        <a:p>
          <a:r>
            <a:rPr lang="es-ES" dirty="0" err="1" smtClean="0"/>
            <a:t>Profibus</a:t>
          </a:r>
          <a:endParaRPr lang="es-ES" dirty="0"/>
        </a:p>
      </dgm:t>
    </dgm:pt>
    <dgm:pt modelId="{BDA0D4F7-D56A-AF4F-9A39-43DE07C93713}" type="parTrans" cxnId="{57EE6B8F-36F3-3542-A7B1-4025475E5BD6}">
      <dgm:prSet/>
      <dgm:spPr/>
      <dgm:t>
        <a:bodyPr/>
        <a:lstStyle/>
        <a:p>
          <a:endParaRPr lang="es-ES"/>
        </a:p>
      </dgm:t>
    </dgm:pt>
    <dgm:pt modelId="{15BE5431-7C82-BA43-A69E-9103F61479AB}" type="sibTrans" cxnId="{57EE6B8F-36F3-3542-A7B1-4025475E5BD6}">
      <dgm:prSet/>
      <dgm:spPr/>
      <dgm:t>
        <a:bodyPr/>
        <a:lstStyle/>
        <a:p>
          <a:endParaRPr lang="es-ES"/>
        </a:p>
      </dgm:t>
    </dgm:pt>
    <dgm:pt modelId="{C1860D7C-B7CF-A34C-A4E2-2FFC334B71D6}">
      <dgm:prSet phldrT="[Texto]"/>
      <dgm:spPr/>
      <dgm:t>
        <a:bodyPr/>
        <a:lstStyle/>
        <a:p>
          <a:r>
            <a:rPr lang="es-ES" dirty="0" smtClean="0"/>
            <a:t>Modelo OSI</a:t>
          </a:r>
          <a:endParaRPr lang="es-ES" dirty="0"/>
        </a:p>
      </dgm:t>
    </dgm:pt>
    <dgm:pt modelId="{2AB5CB9C-2E8F-BB4B-80E6-2B2E4FDAF880}" type="parTrans" cxnId="{8E83CA75-18BF-2346-83F9-19D460EE19DE}">
      <dgm:prSet/>
      <dgm:spPr/>
      <dgm:t>
        <a:bodyPr/>
        <a:lstStyle/>
        <a:p>
          <a:endParaRPr lang="es-ES"/>
        </a:p>
      </dgm:t>
    </dgm:pt>
    <dgm:pt modelId="{9DCF0FC4-6905-1649-AF81-80B6133D25CF}" type="sibTrans" cxnId="{8E83CA75-18BF-2346-83F9-19D460EE19DE}">
      <dgm:prSet/>
      <dgm:spPr/>
      <dgm:t>
        <a:bodyPr/>
        <a:lstStyle/>
        <a:p>
          <a:endParaRPr lang="es-ES"/>
        </a:p>
      </dgm:t>
    </dgm:pt>
    <dgm:pt modelId="{3CCC8822-CD76-6B4A-9C6C-F9A517DE248A}">
      <dgm:prSet phldrT="[Texto]"/>
      <dgm:spPr/>
      <dgm:t>
        <a:bodyPr/>
        <a:lstStyle/>
        <a:p>
          <a:r>
            <a:rPr lang="es-ES" dirty="0" smtClean="0"/>
            <a:t>Maestro esclavo</a:t>
          </a:r>
          <a:endParaRPr lang="es-ES" dirty="0"/>
        </a:p>
      </dgm:t>
    </dgm:pt>
    <dgm:pt modelId="{51AD9836-AE06-254D-9EFC-37D99965713A}" type="parTrans" cxnId="{5122EDBD-4455-0641-9E34-C06BC2F2EED5}">
      <dgm:prSet/>
      <dgm:spPr/>
      <dgm:t>
        <a:bodyPr/>
        <a:lstStyle/>
        <a:p>
          <a:endParaRPr lang="es-ES"/>
        </a:p>
      </dgm:t>
    </dgm:pt>
    <dgm:pt modelId="{CE14B5F9-0250-A647-91A4-1282C1863FE5}" type="sibTrans" cxnId="{5122EDBD-4455-0641-9E34-C06BC2F2EED5}">
      <dgm:prSet/>
      <dgm:spPr/>
      <dgm:t>
        <a:bodyPr/>
        <a:lstStyle/>
        <a:p>
          <a:endParaRPr lang="es-ES"/>
        </a:p>
      </dgm:t>
    </dgm:pt>
    <dgm:pt modelId="{07958CAE-CF8F-4342-A278-0BC19753B221}">
      <dgm:prSet phldrT="[Texto]"/>
      <dgm:spPr/>
      <dgm:t>
        <a:bodyPr/>
        <a:lstStyle/>
        <a:p>
          <a:r>
            <a:rPr lang="es-ES" dirty="0" smtClean="0"/>
            <a:t>Ethernet</a:t>
          </a:r>
          <a:endParaRPr lang="es-ES" dirty="0"/>
        </a:p>
      </dgm:t>
    </dgm:pt>
    <dgm:pt modelId="{7727BE95-6DCB-3A4A-A8ED-6AE054591F48}" type="parTrans" cxnId="{B10EBEB4-3F8B-544A-BC98-FCB6B219F48E}">
      <dgm:prSet/>
      <dgm:spPr/>
      <dgm:t>
        <a:bodyPr/>
        <a:lstStyle/>
        <a:p>
          <a:endParaRPr lang="es-ES"/>
        </a:p>
      </dgm:t>
    </dgm:pt>
    <dgm:pt modelId="{9D66CC05-A92F-3643-B376-168A05BA35F6}" type="sibTrans" cxnId="{B10EBEB4-3F8B-544A-BC98-FCB6B219F48E}">
      <dgm:prSet/>
      <dgm:spPr/>
      <dgm:t>
        <a:bodyPr/>
        <a:lstStyle/>
        <a:p>
          <a:endParaRPr lang="es-ES"/>
        </a:p>
      </dgm:t>
    </dgm:pt>
    <dgm:pt modelId="{84AB69ED-BCDC-D04A-99DC-DB58BEF0F196}">
      <dgm:prSet phldrT="[Texto]"/>
      <dgm:spPr/>
      <dgm:t>
        <a:bodyPr/>
        <a:lstStyle/>
        <a:p>
          <a:r>
            <a:rPr lang="es-ES" dirty="0" smtClean="0"/>
            <a:t>Hasta 10 </a:t>
          </a:r>
          <a:r>
            <a:rPr lang="es-ES" dirty="0" err="1" smtClean="0"/>
            <a:t>Gbps</a:t>
          </a:r>
          <a:endParaRPr lang="es-ES" dirty="0"/>
        </a:p>
      </dgm:t>
    </dgm:pt>
    <dgm:pt modelId="{C3CF8B57-C6B0-4B4C-9FD5-488996DD9054}" type="parTrans" cxnId="{ADE24C28-C3BB-9F49-9AD6-E6442E882374}">
      <dgm:prSet/>
      <dgm:spPr/>
      <dgm:t>
        <a:bodyPr/>
        <a:lstStyle/>
        <a:p>
          <a:endParaRPr lang="es-ES"/>
        </a:p>
      </dgm:t>
    </dgm:pt>
    <dgm:pt modelId="{46A2FBF8-1095-0A47-BBBD-A5A839407F29}" type="sibTrans" cxnId="{ADE24C28-C3BB-9F49-9AD6-E6442E882374}">
      <dgm:prSet/>
      <dgm:spPr/>
      <dgm:t>
        <a:bodyPr/>
        <a:lstStyle/>
        <a:p>
          <a:endParaRPr lang="es-ES"/>
        </a:p>
      </dgm:t>
    </dgm:pt>
    <dgm:pt modelId="{516DC9A0-1E80-F941-B11E-037F32B0A938}">
      <dgm:prSet phldrT="[Texto]"/>
      <dgm:spPr/>
      <dgm:t>
        <a:bodyPr/>
        <a:lstStyle/>
        <a:p>
          <a:r>
            <a:rPr lang="es-ES" dirty="0" smtClean="0"/>
            <a:t>TCP/IP</a:t>
          </a:r>
          <a:endParaRPr lang="es-ES" dirty="0"/>
        </a:p>
      </dgm:t>
    </dgm:pt>
    <dgm:pt modelId="{8BAC627A-D812-4C47-BECB-9C1F9EF28BDF}" type="parTrans" cxnId="{159FFE9F-DB8C-944A-9D64-9389E0E9AF6B}">
      <dgm:prSet/>
      <dgm:spPr/>
      <dgm:t>
        <a:bodyPr/>
        <a:lstStyle/>
        <a:p>
          <a:endParaRPr lang="es-ES"/>
        </a:p>
      </dgm:t>
    </dgm:pt>
    <dgm:pt modelId="{6FB7F9C4-1377-874A-AFCE-F331B105AA19}" type="sibTrans" cxnId="{159FFE9F-DB8C-944A-9D64-9389E0E9AF6B}">
      <dgm:prSet/>
      <dgm:spPr/>
      <dgm:t>
        <a:bodyPr/>
        <a:lstStyle/>
        <a:p>
          <a:endParaRPr lang="es-ES"/>
        </a:p>
      </dgm:t>
    </dgm:pt>
    <dgm:pt modelId="{B2CD427D-1C9E-8144-A4B1-425B5FDA2242}">
      <dgm:prSet phldrT="[Texto]"/>
      <dgm:spPr/>
      <dgm:t>
        <a:bodyPr/>
        <a:lstStyle/>
        <a:p>
          <a:r>
            <a:rPr lang="es-ES" dirty="0" err="1" smtClean="0"/>
            <a:t>Modbus</a:t>
          </a:r>
          <a:endParaRPr lang="es-ES" dirty="0"/>
        </a:p>
      </dgm:t>
    </dgm:pt>
    <dgm:pt modelId="{8A90F7B7-7C9B-FF43-A85C-D6E6882828B8}" type="parTrans" cxnId="{EDA0E1C9-E53D-284A-9FDB-2992AAEB9B5A}">
      <dgm:prSet/>
      <dgm:spPr/>
      <dgm:t>
        <a:bodyPr/>
        <a:lstStyle/>
        <a:p>
          <a:endParaRPr lang="es-ES"/>
        </a:p>
      </dgm:t>
    </dgm:pt>
    <dgm:pt modelId="{C34F6F23-18B8-4249-8B62-E9EFACEAED32}" type="sibTrans" cxnId="{EDA0E1C9-E53D-284A-9FDB-2992AAEB9B5A}">
      <dgm:prSet/>
      <dgm:spPr/>
      <dgm:t>
        <a:bodyPr/>
        <a:lstStyle/>
        <a:p>
          <a:endParaRPr lang="es-ES"/>
        </a:p>
      </dgm:t>
    </dgm:pt>
    <dgm:pt modelId="{1FD53C04-48D5-0F48-A665-044B2F1082D5}">
      <dgm:prSet phldrT="[Texto]"/>
      <dgm:spPr/>
      <dgm:t>
        <a:bodyPr/>
        <a:lstStyle/>
        <a:p>
          <a:r>
            <a:rPr lang="es-ES" dirty="0" smtClean="0"/>
            <a:t>Maestro esclavo</a:t>
          </a:r>
          <a:endParaRPr lang="es-ES" dirty="0"/>
        </a:p>
      </dgm:t>
    </dgm:pt>
    <dgm:pt modelId="{92ABE40D-2C89-1E4F-AE1B-6DB2E73C8B94}" type="parTrans" cxnId="{FB16C063-169D-3940-A0E3-7CA58510C4E9}">
      <dgm:prSet/>
      <dgm:spPr/>
      <dgm:t>
        <a:bodyPr/>
        <a:lstStyle/>
        <a:p>
          <a:endParaRPr lang="es-ES"/>
        </a:p>
      </dgm:t>
    </dgm:pt>
    <dgm:pt modelId="{52F0DE1F-C05D-214B-BA23-0090F4948ED1}" type="sibTrans" cxnId="{FB16C063-169D-3940-A0E3-7CA58510C4E9}">
      <dgm:prSet/>
      <dgm:spPr/>
      <dgm:t>
        <a:bodyPr/>
        <a:lstStyle/>
        <a:p>
          <a:endParaRPr lang="es-ES"/>
        </a:p>
      </dgm:t>
    </dgm:pt>
    <dgm:pt modelId="{B4FB5D93-C9CE-C842-B366-B672550CBAB6}">
      <dgm:prSet phldrT="[Texto]"/>
      <dgm:spPr/>
      <dgm:t>
        <a:bodyPr/>
        <a:lstStyle/>
        <a:p>
          <a:r>
            <a:rPr lang="es-ES" dirty="0" smtClean="0"/>
            <a:t>TCP/IP</a:t>
          </a:r>
          <a:endParaRPr lang="es-ES" dirty="0"/>
        </a:p>
      </dgm:t>
    </dgm:pt>
    <dgm:pt modelId="{A2A8D659-6C67-8648-8A23-9BE3E7FE402A}" type="parTrans" cxnId="{9992B5E9-CEEA-A149-88C7-B4BD62DC3E0D}">
      <dgm:prSet/>
      <dgm:spPr/>
      <dgm:t>
        <a:bodyPr/>
        <a:lstStyle/>
        <a:p>
          <a:endParaRPr lang="es-ES"/>
        </a:p>
      </dgm:t>
    </dgm:pt>
    <dgm:pt modelId="{1BF8126D-5488-5D4A-A4DD-A83094C7DE42}" type="sibTrans" cxnId="{9992B5E9-CEEA-A149-88C7-B4BD62DC3E0D}">
      <dgm:prSet/>
      <dgm:spPr/>
      <dgm:t>
        <a:bodyPr/>
        <a:lstStyle/>
        <a:p>
          <a:endParaRPr lang="es-ES"/>
        </a:p>
      </dgm:t>
    </dgm:pt>
    <dgm:pt modelId="{ED7202DA-7FBA-4A49-B107-E813F708F410}">
      <dgm:prSet phldrT="[Texto]"/>
      <dgm:spPr/>
      <dgm:t>
        <a:bodyPr/>
        <a:lstStyle/>
        <a:p>
          <a:r>
            <a:rPr lang="es-ES" dirty="0" err="1" smtClean="0"/>
            <a:t>DeviceNet</a:t>
          </a:r>
          <a:endParaRPr lang="es-ES" dirty="0"/>
        </a:p>
      </dgm:t>
    </dgm:pt>
    <dgm:pt modelId="{A39C851E-802C-8F46-A19A-6E79B5E82498}" type="parTrans" cxnId="{E9FF345D-5262-D443-9F92-762FFBDD4E47}">
      <dgm:prSet/>
      <dgm:spPr/>
      <dgm:t>
        <a:bodyPr/>
        <a:lstStyle/>
        <a:p>
          <a:endParaRPr lang="es-ES"/>
        </a:p>
      </dgm:t>
    </dgm:pt>
    <dgm:pt modelId="{09F61FE8-94BA-5546-A6DB-F7E143FE97B5}" type="sibTrans" cxnId="{E9FF345D-5262-D443-9F92-762FFBDD4E47}">
      <dgm:prSet/>
      <dgm:spPr/>
      <dgm:t>
        <a:bodyPr/>
        <a:lstStyle/>
        <a:p>
          <a:endParaRPr lang="es-ES"/>
        </a:p>
      </dgm:t>
    </dgm:pt>
    <dgm:pt modelId="{B9AB1FB3-11EB-9F4E-9F7C-3A70B86E997F}">
      <dgm:prSet phldrT="[Texto]"/>
      <dgm:spPr/>
      <dgm:t>
        <a:bodyPr/>
        <a:lstStyle/>
        <a:p>
          <a:r>
            <a:rPr lang="es-ES" dirty="0" smtClean="0"/>
            <a:t>Maestro esclavo</a:t>
          </a:r>
          <a:endParaRPr lang="es-ES" dirty="0"/>
        </a:p>
      </dgm:t>
    </dgm:pt>
    <dgm:pt modelId="{B0327390-F4A5-1345-88B0-9E01A5879325}" type="parTrans" cxnId="{FDA9C35F-0118-834B-B5B5-6D235605A886}">
      <dgm:prSet/>
      <dgm:spPr/>
      <dgm:t>
        <a:bodyPr/>
        <a:lstStyle/>
        <a:p>
          <a:endParaRPr lang="es-ES"/>
        </a:p>
      </dgm:t>
    </dgm:pt>
    <dgm:pt modelId="{457CCA03-80D6-DD49-A89F-86ACE4F02C5D}" type="sibTrans" cxnId="{FDA9C35F-0118-834B-B5B5-6D235605A886}">
      <dgm:prSet/>
      <dgm:spPr/>
      <dgm:t>
        <a:bodyPr/>
        <a:lstStyle/>
        <a:p>
          <a:endParaRPr lang="es-ES"/>
        </a:p>
      </dgm:t>
    </dgm:pt>
    <dgm:pt modelId="{C3454080-6E93-864A-92BB-37DFA27990A8}">
      <dgm:prSet phldrT="[Texto]"/>
      <dgm:spPr/>
      <dgm:t>
        <a:bodyPr/>
        <a:lstStyle/>
        <a:p>
          <a:r>
            <a:rPr lang="es-ES" dirty="0" smtClean="0"/>
            <a:t>Cable doble-par con alimentación</a:t>
          </a:r>
          <a:endParaRPr lang="es-ES" dirty="0"/>
        </a:p>
      </dgm:t>
    </dgm:pt>
    <dgm:pt modelId="{13BA56DE-A5F4-C54D-81F3-340EECB2CEE0}" type="parTrans" cxnId="{8924EF21-51E1-8841-9447-70D4EF4F8006}">
      <dgm:prSet/>
      <dgm:spPr/>
      <dgm:t>
        <a:bodyPr/>
        <a:lstStyle/>
        <a:p>
          <a:endParaRPr lang="es-ES"/>
        </a:p>
      </dgm:t>
    </dgm:pt>
    <dgm:pt modelId="{CE3BE8E3-568D-3D4B-8CBE-E1E7328A72DD}" type="sibTrans" cxnId="{8924EF21-51E1-8841-9447-70D4EF4F8006}">
      <dgm:prSet/>
      <dgm:spPr/>
      <dgm:t>
        <a:bodyPr/>
        <a:lstStyle/>
        <a:p>
          <a:endParaRPr lang="es-ES"/>
        </a:p>
      </dgm:t>
    </dgm:pt>
    <dgm:pt modelId="{5A0AAAB4-9CD7-4A69-B8B2-9978571040D7}">
      <dgm:prSet phldrT="[Texto]"/>
      <dgm:spPr/>
      <dgm:t>
        <a:bodyPr/>
        <a:lstStyle/>
        <a:p>
          <a:r>
            <a:rPr lang="es-ES" dirty="0" smtClean="0"/>
            <a:t>3 tipos </a:t>
          </a:r>
          <a:endParaRPr lang="es-ES" dirty="0"/>
        </a:p>
      </dgm:t>
    </dgm:pt>
    <dgm:pt modelId="{EDADEEE2-AD05-4A97-88D1-4287601A6DFA}" type="parTrans" cxnId="{D8CAB840-83B0-41CA-B582-7B1E3768D87B}">
      <dgm:prSet/>
      <dgm:spPr/>
      <dgm:t>
        <a:bodyPr/>
        <a:lstStyle/>
        <a:p>
          <a:endParaRPr lang="es-ES"/>
        </a:p>
      </dgm:t>
    </dgm:pt>
    <dgm:pt modelId="{472F2CA6-26B3-4BDC-86F5-8ED43AC42AC0}" type="sibTrans" cxnId="{D8CAB840-83B0-41CA-B582-7B1E3768D87B}">
      <dgm:prSet/>
      <dgm:spPr/>
      <dgm:t>
        <a:bodyPr/>
        <a:lstStyle/>
        <a:p>
          <a:endParaRPr lang="es-ES"/>
        </a:p>
      </dgm:t>
    </dgm:pt>
    <dgm:pt modelId="{8E83E3CD-FC3B-40BC-913B-09F5B4960B72}">
      <dgm:prSet phldrT="[Texto]"/>
      <dgm:spPr/>
      <dgm:t>
        <a:bodyPr/>
        <a:lstStyle/>
        <a:p>
          <a:r>
            <a:rPr lang="es-ES" dirty="0" smtClean="0"/>
            <a:t>Transmisión CSMA</a:t>
          </a:r>
          <a:endParaRPr lang="es-ES" dirty="0"/>
        </a:p>
      </dgm:t>
    </dgm:pt>
    <dgm:pt modelId="{64F237C3-7310-41D3-B17A-5FD3A943928A}" type="parTrans" cxnId="{BDCB830F-A2FC-49AD-AFA7-722314120E0D}">
      <dgm:prSet/>
      <dgm:spPr/>
      <dgm:t>
        <a:bodyPr/>
        <a:lstStyle/>
        <a:p>
          <a:endParaRPr lang="es-ES"/>
        </a:p>
      </dgm:t>
    </dgm:pt>
    <dgm:pt modelId="{E3FC9D07-F5BD-4F44-A503-682992C259EB}" type="sibTrans" cxnId="{BDCB830F-A2FC-49AD-AFA7-722314120E0D}">
      <dgm:prSet/>
      <dgm:spPr/>
      <dgm:t>
        <a:bodyPr/>
        <a:lstStyle/>
        <a:p>
          <a:endParaRPr lang="es-ES"/>
        </a:p>
      </dgm:t>
    </dgm:pt>
    <dgm:pt modelId="{FA5F8A20-C37E-48E8-86A8-AC0438493CCA}">
      <dgm:prSet phldrT="[Texto]"/>
      <dgm:spPr/>
      <dgm:t>
        <a:bodyPr/>
        <a:lstStyle/>
        <a:p>
          <a:r>
            <a:rPr lang="es-ES" dirty="0" smtClean="0"/>
            <a:t>Almacenaje por prefijos</a:t>
          </a:r>
          <a:endParaRPr lang="es-ES" dirty="0"/>
        </a:p>
      </dgm:t>
    </dgm:pt>
    <dgm:pt modelId="{BB5B4672-B952-4ED1-A579-5950C3D76498}" type="parTrans" cxnId="{B7CCAD92-B6DF-47E9-BF31-DAAAD1899D76}">
      <dgm:prSet/>
      <dgm:spPr/>
      <dgm:t>
        <a:bodyPr/>
        <a:lstStyle/>
        <a:p>
          <a:endParaRPr lang="es-ES"/>
        </a:p>
      </dgm:t>
    </dgm:pt>
    <dgm:pt modelId="{12467F22-266E-4506-8D30-90D26D3DA8F4}" type="sibTrans" cxnId="{B7CCAD92-B6DF-47E9-BF31-DAAAD1899D76}">
      <dgm:prSet/>
      <dgm:spPr/>
      <dgm:t>
        <a:bodyPr/>
        <a:lstStyle/>
        <a:p>
          <a:endParaRPr lang="es-ES"/>
        </a:p>
      </dgm:t>
    </dgm:pt>
    <dgm:pt modelId="{6F5446F5-BB62-4A7A-97A3-A7A8EF0FEB31}">
      <dgm:prSet phldrT="[Texto]"/>
      <dgm:spPr/>
      <dgm:t>
        <a:bodyPr/>
        <a:lstStyle/>
        <a:p>
          <a:r>
            <a:rPr lang="es-ES" dirty="0" smtClean="0"/>
            <a:t>Estándar CIP</a:t>
          </a:r>
          <a:endParaRPr lang="es-ES" dirty="0"/>
        </a:p>
      </dgm:t>
    </dgm:pt>
    <dgm:pt modelId="{22CF59C0-C386-4DC6-B254-84266CC4D467}" type="parTrans" cxnId="{2C5B6991-01B2-4B9A-BBAD-7B40790249E3}">
      <dgm:prSet/>
      <dgm:spPr/>
      <dgm:t>
        <a:bodyPr/>
        <a:lstStyle/>
        <a:p>
          <a:endParaRPr lang="es-ES"/>
        </a:p>
      </dgm:t>
    </dgm:pt>
    <dgm:pt modelId="{5A89BC41-AE82-4F2F-877F-908CF99FABE1}" type="sibTrans" cxnId="{2C5B6991-01B2-4B9A-BBAD-7B40790249E3}">
      <dgm:prSet/>
      <dgm:spPr/>
      <dgm:t>
        <a:bodyPr/>
        <a:lstStyle/>
        <a:p>
          <a:endParaRPr lang="es-ES"/>
        </a:p>
      </dgm:t>
    </dgm:pt>
    <dgm:pt modelId="{F7E44194-55F5-0A41-90BF-9A41DB4430E2}" type="pres">
      <dgm:prSet presAssocID="{4357353A-8FDE-B846-856A-709B429CEE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ED0BC54-29B8-FB4B-9DEF-763E9B463ACE}" type="pres">
      <dgm:prSet presAssocID="{A9C9CA2B-1A9E-A34C-BBAB-8B4A31AD2BBF}" presName="linNode" presStyleCnt="0"/>
      <dgm:spPr/>
    </dgm:pt>
    <dgm:pt modelId="{A52791B9-838F-8A4C-BB22-7CDCD29A681A}" type="pres">
      <dgm:prSet presAssocID="{A9C9CA2B-1A9E-A34C-BBAB-8B4A31AD2BBF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895E81-E62C-CE4A-B060-F4AF28C4E887}" type="pres">
      <dgm:prSet presAssocID="{A9C9CA2B-1A9E-A34C-BBAB-8B4A31AD2BBF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35ACC8-905D-934D-905E-802E5C27ED66}" type="pres">
      <dgm:prSet presAssocID="{15BE5431-7C82-BA43-A69E-9103F61479AB}" presName="sp" presStyleCnt="0"/>
      <dgm:spPr/>
    </dgm:pt>
    <dgm:pt modelId="{B2AF48C3-9D3B-AD46-927C-18232D9D0D7C}" type="pres">
      <dgm:prSet presAssocID="{07958CAE-CF8F-4342-A278-0BC19753B221}" presName="linNode" presStyleCnt="0"/>
      <dgm:spPr/>
    </dgm:pt>
    <dgm:pt modelId="{3E66C1A1-085D-A444-A92B-0011FC42E2EF}" type="pres">
      <dgm:prSet presAssocID="{07958CAE-CF8F-4342-A278-0BC19753B22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419C2D-9C07-B540-8EFD-E173A47ED692}" type="pres">
      <dgm:prSet presAssocID="{07958CAE-CF8F-4342-A278-0BC19753B221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586A4D-9488-8C40-BD4E-DEB1CCDFDE74}" type="pres">
      <dgm:prSet presAssocID="{9D66CC05-A92F-3643-B376-168A05BA35F6}" presName="sp" presStyleCnt="0"/>
      <dgm:spPr/>
    </dgm:pt>
    <dgm:pt modelId="{3A4F57E2-89CE-1242-B43F-63774C76080B}" type="pres">
      <dgm:prSet presAssocID="{B2CD427D-1C9E-8144-A4B1-425B5FDA2242}" presName="linNode" presStyleCnt="0"/>
      <dgm:spPr/>
    </dgm:pt>
    <dgm:pt modelId="{BA30C3FF-88AA-3341-8962-CDD99954E951}" type="pres">
      <dgm:prSet presAssocID="{B2CD427D-1C9E-8144-A4B1-425B5FDA224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BF439D-9A9A-4140-BE29-3760F81540DB}" type="pres">
      <dgm:prSet presAssocID="{B2CD427D-1C9E-8144-A4B1-425B5FDA2242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D98F47-6425-E54C-A9FC-F94BB09060C9}" type="pres">
      <dgm:prSet presAssocID="{C34F6F23-18B8-4249-8B62-E9EFACEAED32}" presName="sp" presStyleCnt="0"/>
      <dgm:spPr/>
    </dgm:pt>
    <dgm:pt modelId="{A3C79B8B-D4A5-2F44-87EC-787790DCB079}" type="pres">
      <dgm:prSet presAssocID="{ED7202DA-7FBA-4A49-B107-E813F708F410}" presName="linNode" presStyleCnt="0"/>
      <dgm:spPr/>
    </dgm:pt>
    <dgm:pt modelId="{720B578D-EF52-D34B-858C-6A90A36A409A}" type="pres">
      <dgm:prSet presAssocID="{ED7202DA-7FBA-4A49-B107-E813F708F410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B398B0-24D0-8E4D-80B7-38394DA0211D}" type="pres">
      <dgm:prSet presAssocID="{ED7202DA-7FBA-4A49-B107-E813F708F41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31ADE5C-367A-43F0-B8AF-3F07B74F0050}" type="presOf" srcId="{4357353A-8FDE-B846-856A-709B429CEE96}" destId="{F7E44194-55F5-0A41-90BF-9A41DB4430E2}" srcOrd="0" destOrd="0" presId="urn:microsoft.com/office/officeart/2005/8/layout/vList5"/>
    <dgm:cxn modelId="{9992B5E9-CEEA-A149-88C7-B4BD62DC3E0D}" srcId="{B2CD427D-1C9E-8144-A4B1-425B5FDA2242}" destId="{B4FB5D93-C9CE-C842-B366-B672550CBAB6}" srcOrd="1" destOrd="0" parTransId="{A2A8D659-6C67-8648-8A23-9BE3E7FE402A}" sibTransId="{1BF8126D-5488-5D4A-A4DD-A83094C7DE42}"/>
    <dgm:cxn modelId="{1AF68A84-FC11-402E-8317-D871E416796F}" type="presOf" srcId="{6F5446F5-BB62-4A7A-97A3-A7A8EF0FEB31}" destId="{30B398B0-24D0-8E4D-80B7-38394DA0211D}" srcOrd="0" destOrd="1" presId="urn:microsoft.com/office/officeart/2005/8/layout/vList5"/>
    <dgm:cxn modelId="{3BBA502D-BD45-4933-9665-AAF3B57F5676}" type="presOf" srcId="{C1860D7C-B7CF-A34C-A4E2-2FFC334B71D6}" destId="{13895E81-E62C-CE4A-B060-F4AF28C4E887}" srcOrd="0" destOrd="0" presId="urn:microsoft.com/office/officeart/2005/8/layout/vList5"/>
    <dgm:cxn modelId="{A4DA409D-E30A-416B-864D-643EFD96F1CC}" type="presOf" srcId="{FA5F8A20-C37E-48E8-86A8-AC0438493CCA}" destId="{99BF439D-9A9A-4140-BE29-3760F81540DB}" srcOrd="0" destOrd="2" presId="urn:microsoft.com/office/officeart/2005/8/layout/vList5"/>
    <dgm:cxn modelId="{FDA9C35F-0118-834B-B5B5-6D235605A886}" srcId="{ED7202DA-7FBA-4A49-B107-E813F708F410}" destId="{B9AB1FB3-11EB-9F4E-9F7C-3A70B86E997F}" srcOrd="0" destOrd="0" parTransId="{B0327390-F4A5-1345-88B0-9E01A5879325}" sibTransId="{457CCA03-80D6-DD49-A89F-86ACE4F02C5D}"/>
    <dgm:cxn modelId="{2B81A2B7-E20D-4FF3-A057-843AC83DD256}" type="presOf" srcId="{84AB69ED-BCDC-D04A-99DC-DB58BEF0F196}" destId="{E4419C2D-9C07-B540-8EFD-E173A47ED692}" srcOrd="0" destOrd="0" presId="urn:microsoft.com/office/officeart/2005/8/layout/vList5"/>
    <dgm:cxn modelId="{E5804285-8ECA-42F7-A3C4-14D944ED66B5}" type="presOf" srcId="{8E83E3CD-FC3B-40BC-913B-09F5B4960B72}" destId="{E4419C2D-9C07-B540-8EFD-E173A47ED692}" srcOrd="0" destOrd="1" presId="urn:microsoft.com/office/officeart/2005/8/layout/vList5"/>
    <dgm:cxn modelId="{D8CAB840-83B0-41CA-B582-7B1E3768D87B}" srcId="{A9C9CA2B-1A9E-A34C-BBAB-8B4A31AD2BBF}" destId="{5A0AAAB4-9CD7-4A69-B8B2-9978571040D7}" srcOrd="2" destOrd="0" parTransId="{EDADEEE2-AD05-4A97-88D1-4287601A6DFA}" sibTransId="{472F2CA6-26B3-4BDC-86F5-8ED43AC42AC0}"/>
    <dgm:cxn modelId="{F313A9BE-443E-4E19-8870-B0EB43F7137D}" type="presOf" srcId="{07958CAE-CF8F-4342-A278-0BC19753B221}" destId="{3E66C1A1-085D-A444-A92B-0011FC42E2EF}" srcOrd="0" destOrd="0" presId="urn:microsoft.com/office/officeart/2005/8/layout/vList5"/>
    <dgm:cxn modelId="{FA19396D-84B8-42C3-ABF6-9D306E00D56C}" type="presOf" srcId="{3CCC8822-CD76-6B4A-9C6C-F9A517DE248A}" destId="{13895E81-E62C-CE4A-B060-F4AF28C4E887}" srcOrd="0" destOrd="1" presId="urn:microsoft.com/office/officeart/2005/8/layout/vList5"/>
    <dgm:cxn modelId="{AD90221C-B5E3-4498-88E4-5FA33479183D}" type="presOf" srcId="{C3454080-6E93-864A-92BB-37DFA27990A8}" destId="{30B398B0-24D0-8E4D-80B7-38394DA0211D}" srcOrd="0" destOrd="2" presId="urn:microsoft.com/office/officeart/2005/8/layout/vList5"/>
    <dgm:cxn modelId="{2C5B6991-01B2-4B9A-BBAD-7B40790249E3}" srcId="{ED7202DA-7FBA-4A49-B107-E813F708F410}" destId="{6F5446F5-BB62-4A7A-97A3-A7A8EF0FEB31}" srcOrd="1" destOrd="0" parTransId="{22CF59C0-C386-4DC6-B254-84266CC4D467}" sibTransId="{5A89BC41-AE82-4F2F-877F-908CF99FABE1}"/>
    <dgm:cxn modelId="{D7633B3F-EE8F-4C9B-9F6A-E3EB5BC7169B}" type="presOf" srcId="{5A0AAAB4-9CD7-4A69-B8B2-9978571040D7}" destId="{13895E81-E62C-CE4A-B060-F4AF28C4E887}" srcOrd="0" destOrd="2" presId="urn:microsoft.com/office/officeart/2005/8/layout/vList5"/>
    <dgm:cxn modelId="{EDA0E1C9-E53D-284A-9FDB-2992AAEB9B5A}" srcId="{4357353A-8FDE-B846-856A-709B429CEE96}" destId="{B2CD427D-1C9E-8144-A4B1-425B5FDA2242}" srcOrd="2" destOrd="0" parTransId="{8A90F7B7-7C9B-FF43-A85C-D6E6882828B8}" sibTransId="{C34F6F23-18B8-4249-8B62-E9EFACEAED32}"/>
    <dgm:cxn modelId="{ADE24C28-C3BB-9F49-9AD6-E6442E882374}" srcId="{07958CAE-CF8F-4342-A278-0BC19753B221}" destId="{84AB69ED-BCDC-D04A-99DC-DB58BEF0F196}" srcOrd="0" destOrd="0" parTransId="{C3CF8B57-C6B0-4B4C-9FD5-488996DD9054}" sibTransId="{46A2FBF8-1095-0A47-BBBD-A5A839407F29}"/>
    <dgm:cxn modelId="{8E83CA75-18BF-2346-83F9-19D460EE19DE}" srcId="{A9C9CA2B-1A9E-A34C-BBAB-8B4A31AD2BBF}" destId="{C1860D7C-B7CF-A34C-A4E2-2FFC334B71D6}" srcOrd="0" destOrd="0" parTransId="{2AB5CB9C-2E8F-BB4B-80E6-2B2E4FDAF880}" sibTransId="{9DCF0FC4-6905-1649-AF81-80B6133D25CF}"/>
    <dgm:cxn modelId="{BDCB830F-A2FC-49AD-AFA7-722314120E0D}" srcId="{07958CAE-CF8F-4342-A278-0BC19753B221}" destId="{8E83E3CD-FC3B-40BC-913B-09F5B4960B72}" srcOrd="1" destOrd="0" parTransId="{64F237C3-7310-41D3-B17A-5FD3A943928A}" sibTransId="{E3FC9D07-F5BD-4F44-A503-682992C259EB}"/>
    <dgm:cxn modelId="{C0CEAC80-33CC-430E-9FD1-F392768C49F3}" type="presOf" srcId="{1FD53C04-48D5-0F48-A665-044B2F1082D5}" destId="{99BF439D-9A9A-4140-BE29-3760F81540DB}" srcOrd="0" destOrd="0" presId="urn:microsoft.com/office/officeart/2005/8/layout/vList5"/>
    <dgm:cxn modelId="{FD45CE9D-CC3A-4E48-B04C-7D68013D7AE6}" type="presOf" srcId="{B9AB1FB3-11EB-9F4E-9F7C-3A70B86E997F}" destId="{30B398B0-24D0-8E4D-80B7-38394DA0211D}" srcOrd="0" destOrd="0" presId="urn:microsoft.com/office/officeart/2005/8/layout/vList5"/>
    <dgm:cxn modelId="{1AD9FB0D-6B46-4C9F-9ED4-A1A5F0CC9D0B}" type="presOf" srcId="{B4FB5D93-C9CE-C842-B366-B672550CBAB6}" destId="{99BF439D-9A9A-4140-BE29-3760F81540DB}" srcOrd="0" destOrd="1" presId="urn:microsoft.com/office/officeart/2005/8/layout/vList5"/>
    <dgm:cxn modelId="{0C76A9B1-AEBC-465A-82EF-78D2EF35BB91}" type="presOf" srcId="{ED7202DA-7FBA-4A49-B107-E813F708F410}" destId="{720B578D-EF52-D34B-858C-6A90A36A409A}" srcOrd="0" destOrd="0" presId="urn:microsoft.com/office/officeart/2005/8/layout/vList5"/>
    <dgm:cxn modelId="{DED2C85B-F605-4056-9440-C652EFE6B368}" type="presOf" srcId="{516DC9A0-1E80-F941-B11E-037F32B0A938}" destId="{E4419C2D-9C07-B540-8EFD-E173A47ED692}" srcOrd="0" destOrd="2" presId="urn:microsoft.com/office/officeart/2005/8/layout/vList5"/>
    <dgm:cxn modelId="{8924EF21-51E1-8841-9447-70D4EF4F8006}" srcId="{ED7202DA-7FBA-4A49-B107-E813F708F410}" destId="{C3454080-6E93-864A-92BB-37DFA27990A8}" srcOrd="2" destOrd="0" parTransId="{13BA56DE-A5F4-C54D-81F3-340EECB2CEE0}" sibTransId="{CE3BE8E3-568D-3D4B-8CBE-E1E7328A72DD}"/>
    <dgm:cxn modelId="{FB16C063-169D-3940-A0E3-7CA58510C4E9}" srcId="{B2CD427D-1C9E-8144-A4B1-425B5FDA2242}" destId="{1FD53C04-48D5-0F48-A665-044B2F1082D5}" srcOrd="0" destOrd="0" parTransId="{92ABE40D-2C89-1E4F-AE1B-6DB2E73C8B94}" sibTransId="{52F0DE1F-C05D-214B-BA23-0090F4948ED1}"/>
    <dgm:cxn modelId="{B10EBEB4-3F8B-544A-BC98-FCB6B219F48E}" srcId="{4357353A-8FDE-B846-856A-709B429CEE96}" destId="{07958CAE-CF8F-4342-A278-0BC19753B221}" srcOrd="1" destOrd="0" parTransId="{7727BE95-6DCB-3A4A-A8ED-6AE054591F48}" sibTransId="{9D66CC05-A92F-3643-B376-168A05BA35F6}"/>
    <dgm:cxn modelId="{5122EDBD-4455-0641-9E34-C06BC2F2EED5}" srcId="{A9C9CA2B-1A9E-A34C-BBAB-8B4A31AD2BBF}" destId="{3CCC8822-CD76-6B4A-9C6C-F9A517DE248A}" srcOrd="1" destOrd="0" parTransId="{51AD9836-AE06-254D-9EFC-37D99965713A}" sibTransId="{CE14B5F9-0250-A647-91A4-1282C1863FE5}"/>
    <dgm:cxn modelId="{55018C6F-E468-42BE-A9BB-53C43A25226B}" type="presOf" srcId="{A9C9CA2B-1A9E-A34C-BBAB-8B4A31AD2BBF}" destId="{A52791B9-838F-8A4C-BB22-7CDCD29A681A}" srcOrd="0" destOrd="0" presId="urn:microsoft.com/office/officeart/2005/8/layout/vList5"/>
    <dgm:cxn modelId="{39050FD5-2C52-4BFE-93A1-C35DB9F6C6F7}" type="presOf" srcId="{B2CD427D-1C9E-8144-A4B1-425B5FDA2242}" destId="{BA30C3FF-88AA-3341-8962-CDD99954E951}" srcOrd="0" destOrd="0" presId="urn:microsoft.com/office/officeart/2005/8/layout/vList5"/>
    <dgm:cxn modelId="{E9FF345D-5262-D443-9F92-762FFBDD4E47}" srcId="{4357353A-8FDE-B846-856A-709B429CEE96}" destId="{ED7202DA-7FBA-4A49-B107-E813F708F410}" srcOrd="3" destOrd="0" parTransId="{A39C851E-802C-8F46-A19A-6E79B5E82498}" sibTransId="{09F61FE8-94BA-5546-A6DB-F7E143FE97B5}"/>
    <dgm:cxn modelId="{B7CCAD92-B6DF-47E9-BF31-DAAAD1899D76}" srcId="{B2CD427D-1C9E-8144-A4B1-425B5FDA2242}" destId="{FA5F8A20-C37E-48E8-86A8-AC0438493CCA}" srcOrd="2" destOrd="0" parTransId="{BB5B4672-B952-4ED1-A579-5950C3D76498}" sibTransId="{12467F22-266E-4506-8D30-90D26D3DA8F4}"/>
    <dgm:cxn modelId="{159FFE9F-DB8C-944A-9D64-9389E0E9AF6B}" srcId="{07958CAE-CF8F-4342-A278-0BC19753B221}" destId="{516DC9A0-1E80-F941-B11E-037F32B0A938}" srcOrd="2" destOrd="0" parTransId="{8BAC627A-D812-4C47-BECB-9C1F9EF28BDF}" sibTransId="{6FB7F9C4-1377-874A-AFCE-F331B105AA19}"/>
    <dgm:cxn modelId="{57EE6B8F-36F3-3542-A7B1-4025475E5BD6}" srcId="{4357353A-8FDE-B846-856A-709B429CEE96}" destId="{A9C9CA2B-1A9E-A34C-BBAB-8B4A31AD2BBF}" srcOrd="0" destOrd="0" parTransId="{BDA0D4F7-D56A-AF4F-9A39-43DE07C93713}" sibTransId="{15BE5431-7C82-BA43-A69E-9103F61479AB}"/>
    <dgm:cxn modelId="{8999445B-AB6C-4808-A7D1-40DA317090A6}" type="presParOf" srcId="{F7E44194-55F5-0A41-90BF-9A41DB4430E2}" destId="{2ED0BC54-29B8-FB4B-9DEF-763E9B463ACE}" srcOrd="0" destOrd="0" presId="urn:microsoft.com/office/officeart/2005/8/layout/vList5"/>
    <dgm:cxn modelId="{1B4125EC-E802-4E59-848E-DE8089A6D638}" type="presParOf" srcId="{2ED0BC54-29B8-FB4B-9DEF-763E9B463ACE}" destId="{A52791B9-838F-8A4C-BB22-7CDCD29A681A}" srcOrd="0" destOrd="0" presId="urn:microsoft.com/office/officeart/2005/8/layout/vList5"/>
    <dgm:cxn modelId="{0FCEEAE8-598E-4E2D-B69D-5F09E7EBCF90}" type="presParOf" srcId="{2ED0BC54-29B8-FB4B-9DEF-763E9B463ACE}" destId="{13895E81-E62C-CE4A-B060-F4AF28C4E887}" srcOrd="1" destOrd="0" presId="urn:microsoft.com/office/officeart/2005/8/layout/vList5"/>
    <dgm:cxn modelId="{2EFF87E0-C43B-40EC-9C8A-C58E3732D30E}" type="presParOf" srcId="{F7E44194-55F5-0A41-90BF-9A41DB4430E2}" destId="{4A35ACC8-905D-934D-905E-802E5C27ED66}" srcOrd="1" destOrd="0" presId="urn:microsoft.com/office/officeart/2005/8/layout/vList5"/>
    <dgm:cxn modelId="{1791BE86-8068-48B5-B2D9-D45AAA8E445A}" type="presParOf" srcId="{F7E44194-55F5-0A41-90BF-9A41DB4430E2}" destId="{B2AF48C3-9D3B-AD46-927C-18232D9D0D7C}" srcOrd="2" destOrd="0" presId="urn:microsoft.com/office/officeart/2005/8/layout/vList5"/>
    <dgm:cxn modelId="{48B3EFCA-528A-4281-9D8C-8418B9A2504D}" type="presParOf" srcId="{B2AF48C3-9D3B-AD46-927C-18232D9D0D7C}" destId="{3E66C1A1-085D-A444-A92B-0011FC42E2EF}" srcOrd="0" destOrd="0" presId="urn:microsoft.com/office/officeart/2005/8/layout/vList5"/>
    <dgm:cxn modelId="{1B75D824-D093-4956-82C8-52C945954AC2}" type="presParOf" srcId="{B2AF48C3-9D3B-AD46-927C-18232D9D0D7C}" destId="{E4419C2D-9C07-B540-8EFD-E173A47ED692}" srcOrd="1" destOrd="0" presId="urn:microsoft.com/office/officeart/2005/8/layout/vList5"/>
    <dgm:cxn modelId="{3FAC85CD-76DD-4A79-82FB-1E4F4F34A55B}" type="presParOf" srcId="{F7E44194-55F5-0A41-90BF-9A41DB4430E2}" destId="{D1586A4D-9488-8C40-BD4E-DEB1CCDFDE74}" srcOrd="3" destOrd="0" presId="urn:microsoft.com/office/officeart/2005/8/layout/vList5"/>
    <dgm:cxn modelId="{D13DED6A-452D-44A3-A03E-BE19DB896965}" type="presParOf" srcId="{F7E44194-55F5-0A41-90BF-9A41DB4430E2}" destId="{3A4F57E2-89CE-1242-B43F-63774C76080B}" srcOrd="4" destOrd="0" presId="urn:microsoft.com/office/officeart/2005/8/layout/vList5"/>
    <dgm:cxn modelId="{A520391A-C640-4E93-8792-76D1C80C1237}" type="presParOf" srcId="{3A4F57E2-89CE-1242-B43F-63774C76080B}" destId="{BA30C3FF-88AA-3341-8962-CDD99954E951}" srcOrd="0" destOrd="0" presId="urn:microsoft.com/office/officeart/2005/8/layout/vList5"/>
    <dgm:cxn modelId="{AE7B703D-2F9A-45E5-85D1-DB096F415F62}" type="presParOf" srcId="{3A4F57E2-89CE-1242-B43F-63774C76080B}" destId="{99BF439D-9A9A-4140-BE29-3760F81540DB}" srcOrd="1" destOrd="0" presId="urn:microsoft.com/office/officeart/2005/8/layout/vList5"/>
    <dgm:cxn modelId="{A2046D42-DBF6-4C87-B862-740AB2BF45A7}" type="presParOf" srcId="{F7E44194-55F5-0A41-90BF-9A41DB4430E2}" destId="{01D98F47-6425-E54C-A9FC-F94BB09060C9}" srcOrd="5" destOrd="0" presId="urn:microsoft.com/office/officeart/2005/8/layout/vList5"/>
    <dgm:cxn modelId="{AF8C2D3B-6E7E-4F4F-AF9C-3392F421762E}" type="presParOf" srcId="{F7E44194-55F5-0A41-90BF-9A41DB4430E2}" destId="{A3C79B8B-D4A5-2F44-87EC-787790DCB079}" srcOrd="6" destOrd="0" presId="urn:microsoft.com/office/officeart/2005/8/layout/vList5"/>
    <dgm:cxn modelId="{2CD75A48-4042-4979-A210-CF9B4534DA73}" type="presParOf" srcId="{A3C79B8B-D4A5-2F44-87EC-787790DCB079}" destId="{720B578D-EF52-D34B-858C-6A90A36A409A}" srcOrd="0" destOrd="0" presId="urn:microsoft.com/office/officeart/2005/8/layout/vList5"/>
    <dgm:cxn modelId="{E96CD0CB-8974-40A5-8BE0-955A39B63B66}" type="presParOf" srcId="{A3C79B8B-D4A5-2F44-87EC-787790DCB079}" destId="{30B398B0-24D0-8E4D-80B7-38394DA021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F8350E-76F9-4C4A-9B48-470CEA6005C3}" type="doc">
      <dgm:prSet loTypeId="urn:microsoft.com/office/officeart/2005/8/layout/vList4#1" loCatId="" qsTypeId="urn:microsoft.com/office/officeart/2005/8/quickstyle/3D2" qsCatId="3D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757FE2F0-470D-6144-933C-139C578EACB5}">
      <dgm:prSet phldrT="[Texto]"/>
      <dgm:spPr/>
      <dgm:t>
        <a:bodyPr/>
        <a:lstStyle/>
        <a:p>
          <a:r>
            <a:rPr lang="es-ES" dirty="0" err="1" smtClean="0"/>
            <a:t>Aarduino</a:t>
          </a:r>
          <a:r>
            <a:rPr lang="es-ES" dirty="0" smtClean="0"/>
            <a:t>® Uno</a:t>
          </a:r>
          <a:endParaRPr lang="es-ES" dirty="0"/>
        </a:p>
      </dgm:t>
    </dgm:pt>
    <dgm:pt modelId="{AA506F30-4CC5-FC41-88F3-F811EE72DE0D}" type="parTrans" cxnId="{731106F9-8981-E64D-94EC-545158AF2DE7}">
      <dgm:prSet/>
      <dgm:spPr/>
      <dgm:t>
        <a:bodyPr/>
        <a:lstStyle/>
        <a:p>
          <a:endParaRPr lang="es-ES"/>
        </a:p>
      </dgm:t>
    </dgm:pt>
    <dgm:pt modelId="{3E17F2B1-4604-8E49-84C0-E393D30C5C6C}" type="sibTrans" cxnId="{731106F9-8981-E64D-94EC-545158AF2DE7}">
      <dgm:prSet/>
      <dgm:spPr/>
      <dgm:t>
        <a:bodyPr/>
        <a:lstStyle/>
        <a:p>
          <a:endParaRPr lang="es-ES"/>
        </a:p>
      </dgm:t>
    </dgm:pt>
    <dgm:pt modelId="{6A558ACE-0F61-ED40-B4E2-9EF6DC1CCC6A}">
      <dgm:prSet phldrT="[Texto]"/>
      <dgm:spPr/>
      <dgm:t>
        <a:bodyPr/>
        <a:lstStyle/>
        <a:p>
          <a:r>
            <a:rPr lang="es-ES" dirty="0" err="1" smtClean="0"/>
            <a:t>Aarduino</a:t>
          </a:r>
          <a:r>
            <a:rPr lang="es-ES" dirty="0" smtClean="0"/>
            <a:t>® Mega</a:t>
          </a:r>
          <a:endParaRPr lang="es-ES" dirty="0"/>
        </a:p>
      </dgm:t>
    </dgm:pt>
    <dgm:pt modelId="{753CC0BA-C696-4247-9497-732B401F0106}" type="parTrans" cxnId="{55AE44AA-5FA2-B149-8569-71D66ADC4A11}">
      <dgm:prSet/>
      <dgm:spPr/>
      <dgm:t>
        <a:bodyPr/>
        <a:lstStyle/>
        <a:p>
          <a:endParaRPr lang="es-ES"/>
        </a:p>
      </dgm:t>
    </dgm:pt>
    <dgm:pt modelId="{575A55D2-8573-F74E-B5C8-71C2EFAE0338}" type="sibTrans" cxnId="{55AE44AA-5FA2-B149-8569-71D66ADC4A11}">
      <dgm:prSet/>
      <dgm:spPr/>
      <dgm:t>
        <a:bodyPr/>
        <a:lstStyle/>
        <a:p>
          <a:endParaRPr lang="es-ES"/>
        </a:p>
      </dgm:t>
    </dgm:pt>
    <dgm:pt modelId="{841E39D1-A4D5-FE43-8F65-24FED39887D4}">
      <dgm:prSet phldrT="[Texto]"/>
      <dgm:spPr/>
      <dgm:t>
        <a:bodyPr/>
        <a:lstStyle/>
        <a:p>
          <a:r>
            <a:rPr lang="es-ES" dirty="0" err="1" smtClean="0"/>
            <a:t>Aarduino</a:t>
          </a:r>
          <a:r>
            <a:rPr lang="es-ES" dirty="0" smtClean="0"/>
            <a:t>® Nano</a:t>
          </a:r>
        </a:p>
      </dgm:t>
    </dgm:pt>
    <dgm:pt modelId="{D201578F-4EC7-7E4F-8CD1-07AF52AE1DC7}" type="parTrans" cxnId="{71187CC5-2023-6C43-B76A-1BBF4A496C4E}">
      <dgm:prSet/>
      <dgm:spPr/>
      <dgm:t>
        <a:bodyPr/>
        <a:lstStyle/>
        <a:p>
          <a:endParaRPr lang="es-ES"/>
        </a:p>
      </dgm:t>
    </dgm:pt>
    <dgm:pt modelId="{59EB6C04-718F-1849-B209-C7BEDCB47C98}" type="sibTrans" cxnId="{71187CC5-2023-6C43-B76A-1BBF4A496C4E}">
      <dgm:prSet/>
      <dgm:spPr/>
      <dgm:t>
        <a:bodyPr/>
        <a:lstStyle/>
        <a:p>
          <a:endParaRPr lang="es-ES"/>
        </a:p>
      </dgm:t>
    </dgm:pt>
    <dgm:pt modelId="{B7730645-7E02-2145-9070-3DA0D928AEEE}">
      <dgm:prSet phldrT="[Texto]"/>
      <dgm:spPr/>
      <dgm:t>
        <a:bodyPr/>
        <a:lstStyle/>
        <a:p>
          <a:r>
            <a:rPr lang="es-ES" dirty="0" err="1" smtClean="0"/>
            <a:t>Arduino</a:t>
          </a:r>
          <a:r>
            <a:rPr lang="es-ES" b="1" i="0" dirty="0" smtClean="0"/>
            <a:t>®</a:t>
          </a:r>
          <a:r>
            <a:rPr lang="es-ES" dirty="0" smtClean="0"/>
            <a:t> </a:t>
          </a:r>
          <a:r>
            <a:rPr lang="es-ES" dirty="0" err="1" smtClean="0"/>
            <a:t>Due</a:t>
          </a:r>
          <a:endParaRPr lang="es-ES" dirty="0" smtClean="0"/>
        </a:p>
      </dgm:t>
    </dgm:pt>
    <dgm:pt modelId="{F09B8060-B6DB-1441-943F-52B29C019F02}" type="parTrans" cxnId="{17AFE091-8F3D-BB45-8437-BBA05089808D}">
      <dgm:prSet/>
      <dgm:spPr/>
      <dgm:t>
        <a:bodyPr/>
        <a:lstStyle/>
        <a:p>
          <a:endParaRPr lang="es-ES"/>
        </a:p>
      </dgm:t>
    </dgm:pt>
    <dgm:pt modelId="{B3669BC4-B386-B840-AA02-54C5FCA95D7F}" type="sibTrans" cxnId="{17AFE091-8F3D-BB45-8437-BBA05089808D}">
      <dgm:prSet/>
      <dgm:spPr/>
      <dgm:t>
        <a:bodyPr/>
        <a:lstStyle/>
        <a:p>
          <a:endParaRPr lang="es-ES"/>
        </a:p>
      </dgm:t>
    </dgm:pt>
    <dgm:pt modelId="{F9CB7D40-4DCA-D141-8264-8B1119D86E08}" type="pres">
      <dgm:prSet presAssocID="{60F8350E-76F9-4C4A-9B48-470CEA6005C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279633C-C879-994B-94A2-70E8293F7214}" type="pres">
      <dgm:prSet presAssocID="{757FE2F0-470D-6144-933C-139C578EACB5}" presName="comp" presStyleCnt="0"/>
      <dgm:spPr/>
    </dgm:pt>
    <dgm:pt modelId="{296ACDAF-2705-8C4A-A834-949C9D7DB4F1}" type="pres">
      <dgm:prSet presAssocID="{757FE2F0-470D-6144-933C-139C578EACB5}" presName="box" presStyleLbl="node1" presStyleIdx="0" presStyleCnt="4"/>
      <dgm:spPr/>
      <dgm:t>
        <a:bodyPr/>
        <a:lstStyle/>
        <a:p>
          <a:endParaRPr lang="es-ES"/>
        </a:p>
      </dgm:t>
    </dgm:pt>
    <dgm:pt modelId="{3886F31F-222C-3140-933B-4226321BE8C3}" type="pres">
      <dgm:prSet presAssocID="{757FE2F0-470D-6144-933C-139C578EACB5}" presName="img" presStyleLbl="fgImgPlace1" presStyleIdx="0" presStyleCnt="4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  <dgm:t>
        <a:bodyPr/>
        <a:lstStyle/>
        <a:p>
          <a:endParaRPr lang="es-ES"/>
        </a:p>
      </dgm:t>
    </dgm:pt>
    <dgm:pt modelId="{046B75D2-F63D-334E-948D-D98020D2CB8E}" type="pres">
      <dgm:prSet presAssocID="{757FE2F0-470D-6144-933C-139C578EACB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A2D315-7202-104B-ACDE-B300170F24DD}" type="pres">
      <dgm:prSet presAssocID="{3E17F2B1-4604-8E49-84C0-E393D30C5C6C}" presName="spacer" presStyleCnt="0"/>
      <dgm:spPr/>
    </dgm:pt>
    <dgm:pt modelId="{DA272159-0579-9348-876F-395DDD236EF0}" type="pres">
      <dgm:prSet presAssocID="{6A558ACE-0F61-ED40-B4E2-9EF6DC1CCC6A}" presName="comp" presStyleCnt="0"/>
      <dgm:spPr/>
    </dgm:pt>
    <dgm:pt modelId="{B04E634F-E4D5-034B-A331-33DBE1A96569}" type="pres">
      <dgm:prSet presAssocID="{6A558ACE-0F61-ED40-B4E2-9EF6DC1CCC6A}" presName="box" presStyleLbl="node1" presStyleIdx="1" presStyleCnt="4"/>
      <dgm:spPr/>
      <dgm:t>
        <a:bodyPr/>
        <a:lstStyle/>
        <a:p>
          <a:endParaRPr lang="es-ES"/>
        </a:p>
      </dgm:t>
    </dgm:pt>
    <dgm:pt modelId="{0F1EEF37-9FD8-9445-B9F5-F538730CF2B7}" type="pres">
      <dgm:prSet presAssocID="{6A558ACE-0F61-ED40-B4E2-9EF6DC1CCC6A}" presName="img" presStyleLbl="fgImgPlace1" presStyleIdx="1" presStyleCnt="4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</dgm:spPr>
      <dgm:t>
        <a:bodyPr/>
        <a:lstStyle/>
        <a:p>
          <a:endParaRPr lang="es-ES"/>
        </a:p>
      </dgm:t>
    </dgm:pt>
    <dgm:pt modelId="{0EBDCAA8-258F-2048-AFE6-55084D0343D3}" type="pres">
      <dgm:prSet presAssocID="{6A558ACE-0F61-ED40-B4E2-9EF6DC1CCC6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5BC42-354C-D64A-B65B-07A8D9ACBE1D}" type="pres">
      <dgm:prSet presAssocID="{575A55D2-8573-F74E-B5C8-71C2EFAE0338}" presName="spacer" presStyleCnt="0"/>
      <dgm:spPr/>
    </dgm:pt>
    <dgm:pt modelId="{F83F2731-3847-0E4B-9D4A-960387CF032E}" type="pres">
      <dgm:prSet presAssocID="{841E39D1-A4D5-FE43-8F65-24FED39887D4}" presName="comp" presStyleCnt="0"/>
      <dgm:spPr/>
    </dgm:pt>
    <dgm:pt modelId="{5182C416-116E-F24C-A839-8D930F81E50E}" type="pres">
      <dgm:prSet presAssocID="{841E39D1-A4D5-FE43-8F65-24FED39887D4}" presName="box" presStyleLbl="node1" presStyleIdx="2" presStyleCnt="4"/>
      <dgm:spPr/>
      <dgm:t>
        <a:bodyPr/>
        <a:lstStyle/>
        <a:p>
          <a:endParaRPr lang="es-ES"/>
        </a:p>
      </dgm:t>
    </dgm:pt>
    <dgm:pt modelId="{79DDB28F-33B2-BE4E-B8F6-7BE1E48EEDA8}" type="pres">
      <dgm:prSet presAssocID="{841E39D1-A4D5-FE43-8F65-24FED39887D4}" presName="img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</dgm:spPr>
      <dgm:t>
        <a:bodyPr/>
        <a:lstStyle/>
        <a:p>
          <a:endParaRPr lang="es-ES"/>
        </a:p>
      </dgm:t>
    </dgm:pt>
    <dgm:pt modelId="{D79DFBB8-3C36-1943-B9B3-11C3ECC04AF7}" type="pres">
      <dgm:prSet presAssocID="{841E39D1-A4D5-FE43-8F65-24FED39887D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4A69EF-6BE3-F440-906F-553D8E452D59}" type="pres">
      <dgm:prSet presAssocID="{59EB6C04-718F-1849-B209-C7BEDCB47C98}" presName="spacer" presStyleCnt="0"/>
      <dgm:spPr/>
    </dgm:pt>
    <dgm:pt modelId="{C438413F-01B2-CA49-8DA0-B6D70143F96E}" type="pres">
      <dgm:prSet presAssocID="{B7730645-7E02-2145-9070-3DA0D928AEEE}" presName="comp" presStyleCnt="0"/>
      <dgm:spPr/>
    </dgm:pt>
    <dgm:pt modelId="{1672FCDD-F6D4-2F4F-8D97-26F1F589825A}" type="pres">
      <dgm:prSet presAssocID="{B7730645-7E02-2145-9070-3DA0D928AEEE}" presName="box" presStyleLbl="node1" presStyleIdx="3" presStyleCnt="4"/>
      <dgm:spPr/>
      <dgm:t>
        <a:bodyPr/>
        <a:lstStyle/>
        <a:p>
          <a:endParaRPr lang="es-ES"/>
        </a:p>
      </dgm:t>
    </dgm:pt>
    <dgm:pt modelId="{9ED484B7-0771-1B4A-9E6E-8639858E3726}" type="pres">
      <dgm:prSet presAssocID="{B7730645-7E02-2145-9070-3DA0D928AEEE}" presName="img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s-ES"/>
        </a:p>
      </dgm:t>
    </dgm:pt>
    <dgm:pt modelId="{66DBC199-F11A-414C-B893-A02851C0EB80}" type="pres">
      <dgm:prSet presAssocID="{B7730645-7E02-2145-9070-3DA0D928AEE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B8CE878-2EFA-4B23-8488-CCA9B541834D}" type="presOf" srcId="{841E39D1-A4D5-FE43-8F65-24FED39887D4}" destId="{D79DFBB8-3C36-1943-B9B3-11C3ECC04AF7}" srcOrd="1" destOrd="0" presId="urn:microsoft.com/office/officeart/2005/8/layout/vList4#1"/>
    <dgm:cxn modelId="{71187CC5-2023-6C43-B76A-1BBF4A496C4E}" srcId="{60F8350E-76F9-4C4A-9B48-470CEA6005C3}" destId="{841E39D1-A4D5-FE43-8F65-24FED39887D4}" srcOrd="2" destOrd="0" parTransId="{D201578F-4EC7-7E4F-8CD1-07AF52AE1DC7}" sibTransId="{59EB6C04-718F-1849-B209-C7BEDCB47C98}"/>
    <dgm:cxn modelId="{902DED73-0497-4328-9E88-A3EEE568504E}" type="presOf" srcId="{60F8350E-76F9-4C4A-9B48-470CEA6005C3}" destId="{F9CB7D40-4DCA-D141-8264-8B1119D86E08}" srcOrd="0" destOrd="0" presId="urn:microsoft.com/office/officeart/2005/8/layout/vList4#1"/>
    <dgm:cxn modelId="{AC21D4D0-C071-475A-99CC-337779E7579C}" type="presOf" srcId="{6A558ACE-0F61-ED40-B4E2-9EF6DC1CCC6A}" destId="{B04E634F-E4D5-034B-A331-33DBE1A96569}" srcOrd="0" destOrd="0" presId="urn:microsoft.com/office/officeart/2005/8/layout/vList4#1"/>
    <dgm:cxn modelId="{EB1F9AAE-3D62-4397-A1C8-00C6B89B2C07}" type="presOf" srcId="{B7730645-7E02-2145-9070-3DA0D928AEEE}" destId="{1672FCDD-F6D4-2F4F-8D97-26F1F589825A}" srcOrd="0" destOrd="0" presId="urn:microsoft.com/office/officeart/2005/8/layout/vList4#1"/>
    <dgm:cxn modelId="{55AE44AA-5FA2-B149-8569-71D66ADC4A11}" srcId="{60F8350E-76F9-4C4A-9B48-470CEA6005C3}" destId="{6A558ACE-0F61-ED40-B4E2-9EF6DC1CCC6A}" srcOrd="1" destOrd="0" parTransId="{753CC0BA-C696-4247-9497-732B401F0106}" sibTransId="{575A55D2-8573-F74E-B5C8-71C2EFAE0338}"/>
    <dgm:cxn modelId="{1CC3F2C5-82CC-460A-96F7-36E965574111}" type="presOf" srcId="{757FE2F0-470D-6144-933C-139C578EACB5}" destId="{296ACDAF-2705-8C4A-A834-949C9D7DB4F1}" srcOrd="0" destOrd="0" presId="urn:microsoft.com/office/officeart/2005/8/layout/vList4#1"/>
    <dgm:cxn modelId="{F07F6853-2A84-4A10-B05A-2DEF1A73FB63}" type="presOf" srcId="{757FE2F0-470D-6144-933C-139C578EACB5}" destId="{046B75D2-F63D-334E-948D-D98020D2CB8E}" srcOrd="1" destOrd="0" presId="urn:microsoft.com/office/officeart/2005/8/layout/vList4#1"/>
    <dgm:cxn modelId="{4FE142B1-0BE7-4474-9978-6AF7CB72EBD6}" type="presOf" srcId="{B7730645-7E02-2145-9070-3DA0D928AEEE}" destId="{66DBC199-F11A-414C-B893-A02851C0EB80}" srcOrd="1" destOrd="0" presId="urn:microsoft.com/office/officeart/2005/8/layout/vList4#1"/>
    <dgm:cxn modelId="{B61345F0-A2EF-41A9-B5A7-4760ECACDEFB}" type="presOf" srcId="{841E39D1-A4D5-FE43-8F65-24FED39887D4}" destId="{5182C416-116E-F24C-A839-8D930F81E50E}" srcOrd="0" destOrd="0" presId="urn:microsoft.com/office/officeart/2005/8/layout/vList4#1"/>
    <dgm:cxn modelId="{0CE79A0E-8236-4B9B-A1E4-AA5CD5248641}" type="presOf" srcId="{6A558ACE-0F61-ED40-B4E2-9EF6DC1CCC6A}" destId="{0EBDCAA8-258F-2048-AFE6-55084D0343D3}" srcOrd="1" destOrd="0" presId="urn:microsoft.com/office/officeart/2005/8/layout/vList4#1"/>
    <dgm:cxn modelId="{731106F9-8981-E64D-94EC-545158AF2DE7}" srcId="{60F8350E-76F9-4C4A-9B48-470CEA6005C3}" destId="{757FE2F0-470D-6144-933C-139C578EACB5}" srcOrd="0" destOrd="0" parTransId="{AA506F30-4CC5-FC41-88F3-F811EE72DE0D}" sibTransId="{3E17F2B1-4604-8E49-84C0-E393D30C5C6C}"/>
    <dgm:cxn modelId="{17AFE091-8F3D-BB45-8437-BBA05089808D}" srcId="{60F8350E-76F9-4C4A-9B48-470CEA6005C3}" destId="{B7730645-7E02-2145-9070-3DA0D928AEEE}" srcOrd="3" destOrd="0" parTransId="{F09B8060-B6DB-1441-943F-52B29C019F02}" sibTransId="{B3669BC4-B386-B840-AA02-54C5FCA95D7F}"/>
    <dgm:cxn modelId="{88DAC991-9438-4411-B209-D1632E9D12F5}" type="presParOf" srcId="{F9CB7D40-4DCA-D141-8264-8B1119D86E08}" destId="{4279633C-C879-994B-94A2-70E8293F7214}" srcOrd="0" destOrd="0" presId="urn:microsoft.com/office/officeart/2005/8/layout/vList4#1"/>
    <dgm:cxn modelId="{BBB98E16-15FA-4070-B4E1-4D0677FB7192}" type="presParOf" srcId="{4279633C-C879-994B-94A2-70E8293F7214}" destId="{296ACDAF-2705-8C4A-A834-949C9D7DB4F1}" srcOrd="0" destOrd="0" presId="urn:microsoft.com/office/officeart/2005/8/layout/vList4#1"/>
    <dgm:cxn modelId="{70CFE9CD-39AF-4EEF-9517-E76D75783574}" type="presParOf" srcId="{4279633C-C879-994B-94A2-70E8293F7214}" destId="{3886F31F-222C-3140-933B-4226321BE8C3}" srcOrd="1" destOrd="0" presId="urn:microsoft.com/office/officeart/2005/8/layout/vList4#1"/>
    <dgm:cxn modelId="{45CB550A-9847-468D-A68B-CF65E420A701}" type="presParOf" srcId="{4279633C-C879-994B-94A2-70E8293F7214}" destId="{046B75D2-F63D-334E-948D-D98020D2CB8E}" srcOrd="2" destOrd="0" presId="urn:microsoft.com/office/officeart/2005/8/layout/vList4#1"/>
    <dgm:cxn modelId="{33BBE198-5927-4473-B206-E6A8058F2002}" type="presParOf" srcId="{F9CB7D40-4DCA-D141-8264-8B1119D86E08}" destId="{33A2D315-7202-104B-ACDE-B300170F24DD}" srcOrd="1" destOrd="0" presId="urn:microsoft.com/office/officeart/2005/8/layout/vList4#1"/>
    <dgm:cxn modelId="{052C289F-8D12-4533-84E7-C947C893B38E}" type="presParOf" srcId="{F9CB7D40-4DCA-D141-8264-8B1119D86E08}" destId="{DA272159-0579-9348-876F-395DDD236EF0}" srcOrd="2" destOrd="0" presId="urn:microsoft.com/office/officeart/2005/8/layout/vList4#1"/>
    <dgm:cxn modelId="{F37E5828-D2B3-4F08-8DEF-614B44B9B1AB}" type="presParOf" srcId="{DA272159-0579-9348-876F-395DDD236EF0}" destId="{B04E634F-E4D5-034B-A331-33DBE1A96569}" srcOrd="0" destOrd="0" presId="urn:microsoft.com/office/officeart/2005/8/layout/vList4#1"/>
    <dgm:cxn modelId="{7DEB8621-01BD-4A93-8138-3498BEB30E3E}" type="presParOf" srcId="{DA272159-0579-9348-876F-395DDD236EF0}" destId="{0F1EEF37-9FD8-9445-B9F5-F538730CF2B7}" srcOrd="1" destOrd="0" presId="urn:microsoft.com/office/officeart/2005/8/layout/vList4#1"/>
    <dgm:cxn modelId="{8C244573-A30C-49FC-B1C2-8EC85A9E1749}" type="presParOf" srcId="{DA272159-0579-9348-876F-395DDD236EF0}" destId="{0EBDCAA8-258F-2048-AFE6-55084D0343D3}" srcOrd="2" destOrd="0" presId="urn:microsoft.com/office/officeart/2005/8/layout/vList4#1"/>
    <dgm:cxn modelId="{DED612A0-5055-4977-A857-E8BC6F5374E7}" type="presParOf" srcId="{F9CB7D40-4DCA-D141-8264-8B1119D86E08}" destId="{C165BC42-354C-D64A-B65B-07A8D9ACBE1D}" srcOrd="3" destOrd="0" presId="urn:microsoft.com/office/officeart/2005/8/layout/vList4#1"/>
    <dgm:cxn modelId="{A2CB5DAE-C25F-4D3D-99B4-0DA6DEEA1CE8}" type="presParOf" srcId="{F9CB7D40-4DCA-D141-8264-8B1119D86E08}" destId="{F83F2731-3847-0E4B-9D4A-960387CF032E}" srcOrd="4" destOrd="0" presId="urn:microsoft.com/office/officeart/2005/8/layout/vList4#1"/>
    <dgm:cxn modelId="{3AC3BB5A-C55F-4F92-9084-EC98E570D44D}" type="presParOf" srcId="{F83F2731-3847-0E4B-9D4A-960387CF032E}" destId="{5182C416-116E-F24C-A839-8D930F81E50E}" srcOrd="0" destOrd="0" presId="urn:microsoft.com/office/officeart/2005/8/layout/vList4#1"/>
    <dgm:cxn modelId="{773DB6A5-B6B5-4232-93AC-1FF43D6F9289}" type="presParOf" srcId="{F83F2731-3847-0E4B-9D4A-960387CF032E}" destId="{79DDB28F-33B2-BE4E-B8F6-7BE1E48EEDA8}" srcOrd="1" destOrd="0" presId="urn:microsoft.com/office/officeart/2005/8/layout/vList4#1"/>
    <dgm:cxn modelId="{17E0104E-D2E2-4F9D-B023-2643B4E5C44D}" type="presParOf" srcId="{F83F2731-3847-0E4B-9D4A-960387CF032E}" destId="{D79DFBB8-3C36-1943-B9B3-11C3ECC04AF7}" srcOrd="2" destOrd="0" presId="urn:microsoft.com/office/officeart/2005/8/layout/vList4#1"/>
    <dgm:cxn modelId="{3C4B9E3D-4BDC-4443-9567-1AD254DE93BA}" type="presParOf" srcId="{F9CB7D40-4DCA-D141-8264-8B1119D86E08}" destId="{D54A69EF-6BE3-F440-906F-553D8E452D59}" srcOrd="5" destOrd="0" presId="urn:microsoft.com/office/officeart/2005/8/layout/vList4#1"/>
    <dgm:cxn modelId="{F927DE0B-AEB2-406B-A14E-6DA811C12014}" type="presParOf" srcId="{F9CB7D40-4DCA-D141-8264-8B1119D86E08}" destId="{C438413F-01B2-CA49-8DA0-B6D70143F96E}" srcOrd="6" destOrd="0" presId="urn:microsoft.com/office/officeart/2005/8/layout/vList4#1"/>
    <dgm:cxn modelId="{36275C07-69B5-42EF-85F6-F3BE73497F60}" type="presParOf" srcId="{C438413F-01B2-CA49-8DA0-B6D70143F96E}" destId="{1672FCDD-F6D4-2F4F-8D97-26F1F589825A}" srcOrd="0" destOrd="0" presId="urn:microsoft.com/office/officeart/2005/8/layout/vList4#1"/>
    <dgm:cxn modelId="{053AD772-44A6-4211-B469-6FD9E5C53E55}" type="presParOf" srcId="{C438413F-01B2-CA49-8DA0-B6D70143F96E}" destId="{9ED484B7-0771-1B4A-9E6E-8639858E3726}" srcOrd="1" destOrd="0" presId="urn:microsoft.com/office/officeart/2005/8/layout/vList4#1"/>
    <dgm:cxn modelId="{5EB3C6B8-5433-4F9E-B01E-E627348323AE}" type="presParOf" srcId="{C438413F-01B2-CA49-8DA0-B6D70143F96E}" destId="{66DBC199-F11A-414C-B893-A02851C0EB80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67DFF1-630C-2C43-969B-EBD70E42D24D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61A845F-1BD3-2C48-B9C7-F57FD8532F64}">
      <dgm:prSet phldrT="[Texto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b="1" dirty="0" smtClean="0"/>
            <a:t>Estudiar cambio </a:t>
          </a:r>
          <a:r>
            <a:rPr lang="es-ES" b="1" dirty="0" err="1" smtClean="0"/>
            <a:t>microcontrolador</a:t>
          </a:r>
          <a:r>
            <a:rPr lang="es-ES" b="1" dirty="0" smtClean="0"/>
            <a:t> a uno más potente</a:t>
          </a:r>
          <a:endParaRPr lang="es-ES" b="1" dirty="0"/>
        </a:p>
      </dgm:t>
    </dgm:pt>
    <dgm:pt modelId="{EAB685AE-B825-4842-9D02-586E9FC617B9}" type="parTrans" cxnId="{6908C615-0ED9-824D-BD28-691FC6235678}">
      <dgm:prSet/>
      <dgm:spPr/>
      <dgm:t>
        <a:bodyPr/>
        <a:lstStyle/>
        <a:p>
          <a:endParaRPr lang="es-ES"/>
        </a:p>
      </dgm:t>
    </dgm:pt>
    <dgm:pt modelId="{BEAB0F57-ECA3-B94D-A762-86A232B99498}" type="sibTrans" cxnId="{6908C615-0ED9-824D-BD28-691FC6235678}">
      <dgm:prSet/>
      <dgm:spPr/>
      <dgm:t>
        <a:bodyPr/>
        <a:lstStyle/>
        <a:p>
          <a:endParaRPr lang="es-ES"/>
        </a:p>
      </dgm:t>
    </dgm:pt>
    <dgm:pt modelId="{97B0A9BC-B426-044E-A88F-5101684E2FD9}">
      <dgm:prSet phldrT="[Texto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b="1" dirty="0" smtClean="0"/>
            <a:t>Posibilidad de ampliar cantidad de comunicaciones </a:t>
          </a:r>
          <a:r>
            <a:rPr lang="es-ES" b="1" dirty="0" smtClean="0">
              <a:sym typeface="Wingdings"/>
            </a:rPr>
            <a:t> se podría fabricar conmutador universal de protocolos de comunicación</a:t>
          </a:r>
          <a:endParaRPr lang="es-ES" b="1" dirty="0"/>
        </a:p>
      </dgm:t>
    </dgm:pt>
    <dgm:pt modelId="{B41A85B0-7346-D444-BF51-5D43A67EC8C5}" type="parTrans" cxnId="{7A14AB2A-2E8C-7B47-90EA-2BC8637E9FA3}">
      <dgm:prSet/>
      <dgm:spPr/>
      <dgm:t>
        <a:bodyPr/>
        <a:lstStyle/>
        <a:p>
          <a:endParaRPr lang="es-ES"/>
        </a:p>
      </dgm:t>
    </dgm:pt>
    <dgm:pt modelId="{33931DFC-45BC-FC4C-AB8E-1C51141E9800}" type="sibTrans" cxnId="{7A14AB2A-2E8C-7B47-90EA-2BC8637E9FA3}">
      <dgm:prSet/>
      <dgm:spPr/>
      <dgm:t>
        <a:bodyPr/>
        <a:lstStyle/>
        <a:p>
          <a:endParaRPr lang="es-ES"/>
        </a:p>
      </dgm:t>
    </dgm:pt>
    <dgm:pt modelId="{62AE7003-7955-F649-90C5-2DA6C5AD85AC}">
      <dgm:prSet phldrT="[Texto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b="1" dirty="0" smtClean="0"/>
            <a:t>Mejorar SCADA aplicándolo a ordenadores o pantallas táctiles en vez de a pantallas TFT</a:t>
          </a:r>
          <a:endParaRPr lang="es-ES" b="1" dirty="0"/>
        </a:p>
      </dgm:t>
    </dgm:pt>
    <dgm:pt modelId="{4D5FB85B-8492-8340-849A-996FF00E681A}" type="parTrans" cxnId="{F9571A8C-DF65-2D42-B1A7-F659B0F98844}">
      <dgm:prSet/>
      <dgm:spPr/>
      <dgm:t>
        <a:bodyPr/>
        <a:lstStyle/>
        <a:p>
          <a:endParaRPr lang="es-ES"/>
        </a:p>
      </dgm:t>
    </dgm:pt>
    <dgm:pt modelId="{3E29CDBA-4AFD-ED4B-B624-72B4A9F653CC}" type="sibTrans" cxnId="{F9571A8C-DF65-2D42-B1A7-F659B0F98844}">
      <dgm:prSet/>
      <dgm:spPr/>
      <dgm:t>
        <a:bodyPr/>
        <a:lstStyle/>
        <a:p>
          <a:endParaRPr lang="es-ES"/>
        </a:p>
      </dgm:t>
    </dgm:pt>
    <dgm:pt modelId="{16E6FDA1-DFFE-9146-9C18-62B91D47B4E5}" type="pres">
      <dgm:prSet presAssocID="{AE67DFF1-630C-2C43-969B-EBD70E42D24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55877064-B24B-734D-8CE8-7833F4D02D07}" type="pres">
      <dgm:prSet presAssocID="{AE67DFF1-630C-2C43-969B-EBD70E42D24D}" presName="Name1" presStyleCnt="0"/>
      <dgm:spPr/>
    </dgm:pt>
    <dgm:pt modelId="{F47391E5-B139-9B45-A93D-291B2D738D4D}" type="pres">
      <dgm:prSet presAssocID="{AE67DFF1-630C-2C43-969B-EBD70E42D24D}" presName="cycle" presStyleCnt="0"/>
      <dgm:spPr/>
    </dgm:pt>
    <dgm:pt modelId="{924818A4-0543-7247-8361-BCC43A0313CC}" type="pres">
      <dgm:prSet presAssocID="{AE67DFF1-630C-2C43-969B-EBD70E42D24D}" presName="srcNode" presStyleLbl="node1" presStyleIdx="0" presStyleCnt="3"/>
      <dgm:spPr/>
    </dgm:pt>
    <dgm:pt modelId="{717C91FE-A8E3-AE4C-9A62-E37B34635B1E}" type="pres">
      <dgm:prSet presAssocID="{AE67DFF1-630C-2C43-969B-EBD70E42D24D}" presName="conn" presStyleLbl="parChTrans1D2" presStyleIdx="0" presStyleCnt="1"/>
      <dgm:spPr/>
      <dgm:t>
        <a:bodyPr/>
        <a:lstStyle/>
        <a:p>
          <a:endParaRPr lang="es-ES"/>
        </a:p>
      </dgm:t>
    </dgm:pt>
    <dgm:pt modelId="{B87DFBDC-34DE-874D-81A8-A6897B660E83}" type="pres">
      <dgm:prSet presAssocID="{AE67DFF1-630C-2C43-969B-EBD70E42D24D}" presName="extraNode" presStyleLbl="node1" presStyleIdx="0" presStyleCnt="3"/>
      <dgm:spPr/>
    </dgm:pt>
    <dgm:pt modelId="{21D234F3-09A5-214D-BF17-553BB545E4F4}" type="pres">
      <dgm:prSet presAssocID="{AE67DFF1-630C-2C43-969B-EBD70E42D24D}" presName="dstNode" presStyleLbl="node1" presStyleIdx="0" presStyleCnt="3"/>
      <dgm:spPr/>
    </dgm:pt>
    <dgm:pt modelId="{0FFB7947-182F-7B49-9052-B294DC2A2A1C}" type="pres">
      <dgm:prSet presAssocID="{061A845F-1BD3-2C48-B9C7-F57FD8532F6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95362B-76B7-A249-8309-85A3A17FEDF2}" type="pres">
      <dgm:prSet presAssocID="{061A845F-1BD3-2C48-B9C7-F57FD8532F64}" presName="accent_1" presStyleCnt="0"/>
      <dgm:spPr/>
    </dgm:pt>
    <dgm:pt modelId="{9693BEA8-7B6C-BC4F-A94C-BD6601C3AF16}" type="pres">
      <dgm:prSet presAssocID="{061A845F-1BD3-2C48-B9C7-F57FD8532F64}" presName="accentRepeatNode" presStyleLbl="solidFgAcc1" presStyleIdx="0" presStyleCnt="3"/>
      <dgm:spPr/>
    </dgm:pt>
    <dgm:pt modelId="{5120375D-107E-3C4B-A93D-28DFEC8DD27C}" type="pres">
      <dgm:prSet presAssocID="{97B0A9BC-B426-044E-A88F-5101684E2FD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FA49CF-D7D8-FF48-8543-7FA8A80FA96A}" type="pres">
      <dgm:prSet presAssocID="{97B0A9BC-B426-044E-A88F-5101684E2FD9}" presName="accent_2" presStyleCnt="0"/>
      <dgm:spPr/>
    </dgm:pt>
    <dgm:pt modelId="{78FF5FB6-07D6-C343-9339-7A70E49909D0}" type="pres">
      <dgm:prSet presAssocID="{97B0A9BC-B426-044E-A88F-5101684E2FD9}" presName="accentRepeatNode" presStyleLbl="solidFgAcc1" presStyleIdx="1" presStyleCnt="3"/>
      <dgm:spPr/>
    </dgm:pt>
    <dgm:pt modelId="{09BCF8ED-878E-0B4E-A5CE-5B05AA5FF9B6}" type="pres">
      <dgm:prSet presAssocID="{62AE7003-7955-F649-90C5-2DA6C5AD85A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DC01BA-B8B9-7643-B985-2A432B62E4F6}" type="pres">
      <dgm:prSet presAssocID="{62AE7003-7955-F649-90C5-2DA6C5AD85AC}" presName="accent_3" presStyleCnt="0"/>
      <dgm:spPr/>
    </dgm:pt>
    <dgm:pt modelId="{A940FBD5-BA4A-254B-B472-F83FCA98BECB}" type="pres">
      <dgm:prSet presAssocID="{62AE7003-7955-F649-90C5-2DA6C5AD85AC}" presName="accentRepeatNode" presStyleLbl="solidFgAcc1" presStyleIdx="2" presStyleCnt="3"/>
      <dgm:spPr/>
    </dgm:pt>
  </dgm:ptLst>
  <dgm:cxnLst>
    <dgm:cxn modelId="{F53D80AA-DCA5-4045-8580-9E9C22554CD2}" type="presOf" srcId="{BEAB0F57-ECA3-B94D-A762-86A232B99498}" destId="{717C91FE-A8E3-AE4C-9A62-E37B34635B1E}" srcOrd="0" destOrd="0" presId="urn:microsoft.com/office/officeart/2008/layout/VerticalCurvedList"/>
    <dgm:cxn modelId="{7A14AB2A-2E8C-7B47-90EA-2BC8637E9FA3}" srcId="{AE67DFF1-630C-2C43-969B-EBD70E42D24D}" destId="{97B0A9BC-B426-044E-A88F-5101684E2FD9}" srcOrd="1" destOrd="0" parTransId="{B41A85B0-7346-D444-BF51-5D43A67EC8C5}" sibTransId="{33931DFC-45BC-FC4C-AB8E-1C51141E9800}"/>
    <dgm:cxn modelId="{25DC6CA6-542D-4672-B2F2-CB131E57A0A5}" type="presOf" srcId="{62AE7003-7955-F649-90C5-2DA6C5AD85AC}" destId="{09BCF8ED-878E-0B4E-A5CE-5B05AA5FF9B6}" srcOrd="0" destOrd="0" presId="urn:microsoft.com/office/officeart/2008/layout/VerticalCurvedList"/>
    <dgm:cxn modelId="{6908C615-0ED9-824D-BD28-691FC6235678}" srcId="{AE67DFF1-630C-2C43-969B-EBD70E42D24D}" destId="{061A845F-1BD3-2C48-B9C7-F57FD8532F64}" srcOrd="0" destOrd="0" parTransId="{EAB685AE-B825-4842-9D02-586E9FC617B9}" sibTransId="{BEAB0F57-ECA3-B94D-A762-86A232B99498}"/>
    <dgm:cxn modelId="{7B797377-E40D-4B39-919E-B150BD707C28}" type="presOf" srcId="{AE67DFF1-630C-2C43-969B-EBD70E42D24D}" destId="{16E6FDA1-DFFE-9146-9C18-62B91D47B4E5}" srcOrd="0" destOrd="0" presId="urn:microsoft.com/office/officeart/2008/layout/VerticalCurvedList"/>
    <dgm:cxn modelId="{F9571A8C-DF65-2D42-B1A7-F659B0F98844}" srcId="{AE67DFF1-630C-2C43-969B-EBD70E42D24D}" destId="{62AE7003-7955-F649-90C5-2DA6C5AD85AC}" srcOrd="2" destOrd="0" parTransId="{4D5FB85B-8492-8340-849A-996FF00E681A}" sibTransId="{3E29CDBA-4AFD-ED4B-B624-72B4A9F653CC}"/>
    <dgm:cxn modelId="{A6DCF4CC-E3B4-4546-9420-A0302D8BF6CD}" type="presOf" srcId="{97B0A9BC-B426-044E-A88F-5101684E2FD9}" destId="{5120375D-107E-3C4B-A93D-28DFEC8DD27C}" srcOrd="0" destOrd="0" presId="urn:microsoft.com/office/officeart/2008/layout/VerticalCurvedList"/>
    <dgm:cxn modelId="{60A76FC0-B7D7-486A-90DF-26631852BFC3}" type="presOf" srcId="{061A845F-1BD3-2C48-B9C7-F57FD8532F64}" destId="{0FFB7947-182F-7B49-9052-B294DC2A2A1C}" srcOrd="0" destOrd="0" presId="urn:microsoft.com/office/officeart/2008/layout/VerticalCurvedList"/>
    <dgm:cxn modelId="{1F73A21E-97DE-4CD3-9F41-4191D1CE8721}" type="presParOf" srcId="{16E6FDA1-DFFE-9146-9C18-62B91D47B4E5}" destId="{55877064-B24B-734D-8CE8-7833F4D02D07}" srcOrd="0" destOrd="0" presId="urn:microsoft.com/office/officeart/2008/layout/VerticalCurvedList"/>
    <dgm:cxn modelId="{D30376CF-759D-45B6-88D4-82EC815FA2F2}" type="presParOf" srcId="{55877064-B24B-734D-8CE8-7833F4D02D07}" destId="{F47391E5-B139-9B45-A93D-291B2D738D4D}" srcOrd="0" destOrd="0" presId="urn:microsoft.com/office/officeart/2008/layout/VerticalCurvedList"/>
    <dgm:cxn modelId="{ED90948E-0C9C-4B26-8C2E-FFE3C5BEF714}" type="presParOf" srcId="{F47391E5-B139-9B45-A93D-291B2D738D4D}" destId="{924818A4-0543-7247-8361-BCC43A0313CC}" srcOrd="0" destOrd="0" presId="urn:microsoft.com/office/officeart/2008/layout/VerticalCurvedList"/>
    <dgm:cxn modelId="{58B02D41-A783-41D8-B9CA-89F9482ECC61}" type="presParOf" srcId="{F47391E5-B139-9B45-A93D-291B2D738D4D}" destId="{717C91FE-A8E3-AE4C-9A62-E37B34635B1E}" srcOrd="1" destOrd="0" presId="urn:microsoft.com/office/officeart/2008/layout/VerticalCurvedList"/>
    <dgm:cxn modelId="{022FD800-2323-44E9-B55E-668F7AF31FB2}" type="presParOf" srcId="{F47391E5-B139-9B45-A93D-291B2D738D4D}" destId="{B87DFBDC-34DE-874D-81A8-A6897B660E83}" srcOrd="2" destOrd="0" presId="urn:microsoft.com/office/officeart/2008/layout/VerticalCurvedList"/>
    <dgm:cxn modelId="{ECDDEF32-7FFA-41B7-A4D0-F50850C9FB86}" type="presParOf" srcId="{F47391E5-B139-9B45-A93D-291B2D738D4D}" destId="{21D234F3-09A5-214D-BF17-553BB545E4F4}" srcOrd="3" destOrd="0" presId="urn:microsoft.com/office/officeart/2008/layout/VerticalCurvedList"/>
    <dgm:cxn modelId="{23812929-616D-4970-949E-75092B6C8C0D}" type="presParOf" srcId="{55877064-B24B-734D-8CE8-7833F4D02D07}" destId="{0FFB7947-182F-7B49-9052-B294DC2A2A1C}" srcOrd="1" destOrd="0" presId="urn:microsoft.com/office/officeart/2008/layout/VerticalCurvedList"/>
    <dgm:cxn modelId="{93E5EC83-A7A2-4868-9C3A-C1DED15AB0BD}" type="presParOf" srcId="{55877064-B24B-734D-8CE8-7833F4D02D07}" destId="{E995362B-76B7-A249-8309-85A3A17FEDF2}" srcOrd="2" destOrd="0" presId="urn:microsoft.com/office/officeart/2008/layout/VerticalCurvedList"/>
    <dgm:cxn modelId="{4B11010C-D706-4506-B6A3-5A807582E462}" type="presParOf" srcId="{E995362B-76B7-A249-8309-85A3A17FEDF2}" destId="{9693BEA8-7B6C-BC4F-A94C-BD6601C3AF16}" srcOrd="0" destOrd="0" presId="urn:microsoft.com/office/officeart/2008/layout/VerticalCurvedList"/>
    <dgm:cxn modelId="{61BC45EE-FE1E-498E-ACA7-DDF8CFF44318}" type="presParOf" srcId="{55877064-B24B-734D-8CE8-7833F4D02D07}" destId="{5120375D-107E-3C4B-A93D-28DFEC8DD27C}" srcOrd="3" destOrd="0" presId="urn:microsoft.com/office/officeart/2008/layout/VerticalCurvedList"/>
    <dgm:cxn modelId="{40A0B432-29E2-4E92-8250-8F8282A57DFA}" type="presParOf" srcId="{55877064-B24B-734D-8CE8-7833F4D02D07}" destId="{8CFA49CF-D7D8-FF48-8543-7FA8A80FA96A}" srcOrd="4" destOrd="0" presId="urn:microsoft.com/office/officeart/2008/layout/VerticalCurvedList"/>
    <dgm:cxn modelId="{4A166FCB-FDB0-467B-94A7-D7E5B74C580C}" type="presParOf" srcId="{8CFA49CF-D7D8-FF48-8543-7FA8A80FA96A}" destId="{78FF5FB6-07D6-C343-9339-7A70E49909D0}" srcOrd="0" destOrd="0" presId="urn:microsoft.com/office/officeart/2008/layout/VerticalCurvedList"/>
    <dgm:cxn modelId="{C0F374DA-AFFE-4C1C-BC50-B1EE35689D2F}" type="presParOf" srcId="{55877064-B24B-734D-8CE8-7833F4D02D07}" destId="{09BCF8ED-878E-0B4E-A5CE-5B05AA5FF9B6}" srcOrd="5" destOrd="0" presId="urn:microsoft.com/office/officeart/2008/layout/VerticalCurvedList"/>
    <dgm:cxn modelId="{CCA253F7-DBB5-454C-B2A5-5F5AC0875356}" type="presParOf" srcId="{55877064-B24B-734D-8CE8-7833F4D02D07}" destId="{ABDC01BA-B8B9-7643-B985-2A432B62E4F6}" srcOrd="6" destOrd="0" presId="urn:microsoft.com/office/officeart/2008/layout/VerticalCurvedList"/>
    <dgm:cxn modelId="{239F77E6-2C1A-43A3-8E6A-0E1F26A8F8B1}" type="presParOf" srcId="{ABDC01BA-B8B9-7643-B985-2A432B62E4F6}" destId="{A940FBD5-BA4A-254B-B472-F83FCA98BECB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95E81-E62C-CE4A-B060-F4AF28C4E887}">
      <dsp:nvSpPr>
        <dsp:cNvPr id="0" name=""/>
        <dsp:cNvSpPr/>
      </dsp:nvSpPr>
      <dsp:spPr>
        <a:xfrm rot="5400000">
          <a:off x="3736992" y="-1547499"/>
          <a:ext cx="538063" cy="377037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Modelo OSI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Maestro esclavo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3 tipos </a:t>
          </a:r>
          <a:endParaRPr lang="es-ES" sz="900" kern="1200" dirty="0"/>
        </a:p>
      </dsp:txBody>
      <dsp:txXfrm rot="-5400000">
        <a:off x="2120836" y="94923"/>
        <a:ext cx="3744109" cy="485531"/>
      </dsp:txXfrm>
    </dsp:sp>
    <dsp:sp modelId="{A52791B9-838F-8A4C-BB22-7CDCD29A681A}">
      <dsp:nvSpPr>
        <dsp:cNvPr id="0" name=""/>
        <dsp:cNvSpPr/>
      </dsp:nvSpPr>
      <dsp:spPr>
        <a:xfrm>
          <a:off x="0" y="1398"/>
          <a:ext cx="2120836" cy="6725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err="1" smtClean="0"/>
            <a:t>Profibus</a:t>
          </a:r>
          <a:endParaRPr lang="es-ES" sz="2600" kern="1200" dirty="0"/>
        </a:p>
      </dsp:txBody>
      <dsp:txXfrm>
        <a:off x="32833" y="34231"/>
        <a:ext cx="2055170" cy="606913"/>
      </dsp:txXfrm>
    </dsp:sp>
    <dsp:sp modelId="{E4419C2D-9C07-B540-8EFD-E173A47ED692}">
      <dsp:nvSpPr>
        <dsp:cNvPr id="0" name=""/>
        <dsp:cNvSpPr/>
      </dsp:nvSpPr>
      <dsp:spPr>
        <a:xfrm rot="5400000">
          <a:off x="3736992" y="-841291"/>
          <a:ext cx="538063" cy="3770375"/>
        </a:xfrm>
        <a:prstGeom prst="round2SameRect">
          <a:avLst/>
        </a:prstGeom>
        <a:solidFill>
          <a:schemeClr val="accent2">
            <a:tint val="40000"/>
            <a:alpha val="90000"/>
            <a:hueOff val="-507905"/>
            <a:satOff val="31956"/>
            <a:lumOff val="234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507905"/>
              <a:satOff val="31956"/>
              <a:lumOff val="234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Hasta 10 </a:t>
          </a:r>
          <a:r>
            <a:rPr lang="es-ES" sz="900" kern="1200" dirty="0" err="1" smtClean="0"/>
            <a:t>Gbps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Transmisión CSMA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TCP/IP</a:t>
          </a:r>
          <a:endParaRPr lang="es-ES" sz="900" kern="1200" dirty="0"/>
        </a:p>
      </dsp:txBody>
      <dsp:txXfrm rot="-5400000">
        <a:off x="2120836" y="801131"/>
        <a:ext cx="3744109" cy="485531"/>
      </dsp:txXfrm>
    </dsp:sp>
    <dsp:sp modelId="{3E66C1A1-085D-A444-A92B-0011FC42E2EF}">
      <dsp:nvSpPr>
        <dsp:cNvPr id="0" name=""/>
        <dsp:cNvSpPr/>
      </dsp:nvSpPr>
      <dsp:spPr>
        <a:xfrm>
          <a:off x="0" y="707606"/>
          <a:ext cx="2120836" cy="672579"/>
        </a:xfrm>
        <a:prstGeom prst="roundRect">
          <a:avLst/>
        </a:prstGeom>
        <a:gradFill rotWithShape="0">
          <a:gsLst>
            <a:gs pos="0">
              <a:schemeClr val="accent2">
                <a:hueOff val="-245742"/>
                <a:satOff val="29557"/>
                <a:lumOff val="3399"/>
                <a:alphaOff val="0"/>
              </a:schemeClr>
            </a:gs>
            <a:gs pos="100000">
              <a:schemeClr val="accent2">
                <a:hueOff val="-245742"/>
                <a:satOff val="29557"/>
                <a:lumOff val="3399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Ethernet</a:t>
          </a:r>
          <a:endParaRPr lang="es-ES" sz="2600" kern="1200" dirty="0"/>
        </a:p>
      </dsp:txBody>
      <dsp:txXfrm>
        <a:off x="32833" y="740439"/>
        <a:ext cx="2055170" cy="606913"/>
      </dsp:txXfrm>
    </dsp:sp>
    <dsp:sp modelId="{99BF439D-9A9A-4140-BE29-3760F81540DB}">
      <dsp:nvSpPr>
        <dsp:cNvPr id="0" name=""/>
        <dsp:cNvSpPr/>
      </dsp:nvSpPr>
      <dsp:spPr>
        <a:xfrm rot="5400000">
          <a:off x="3736992" y="-135083"/>
          <a:ext cx="538063" cy="3770375"/>
        </a:xfrm>
        <a:prstGeom prst="round2SameRect">
          <a:avLst/>
        </a:prstGeom>
        <a:solidFill>
          <a:schemeClr val="accent2">
            <a:tint val="40000"/>
            <a:alpha val="90000"/>
            <a:hueOff val="-1015810"/>
            <a:satOff val="63911"/>
            <a:lumOff val="468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015810"/>
              <a:satOff val="63911"/>
              <a:lumOff val="4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Maestro esclavo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TCP/IP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Almacenaje por prefijos</a:t>
          </a:r>
          <a:endParaRPr lang="es-ES" sz="900" kern="1200" dirty="0"/>
        </a:p>
      </dsp:txBody>
      <dsp:txXfrm rot="-5400000">
        <a:off x="2120836" y="1507339"/>
        <a:ext cx="3744109" cy="485531"/>
      </dsp:txXfrm>
    </dsp:sp>
    <dsp:sp modelId="{BA30C3FF-88AA-3341-8962-CDD99954E951}">
      <dsp:nvSpPr>
        <dsp:cNvPr id="0" name=""/>
        <dsp:cNvSpPr/>
      </dsp:nvSpPr>
      <dsp:spPr>
        <a:xfrm>
          <a:off x="0" y="1413814"/>
          <a:ext cx="2120836" cy="672579"/>
        </a:xfrm>
        <a:prstGeom prst="roundRect">
          <a:avLst/>
        </a:prstGeom>
        <a:gradFill rotWithShape="0">
          <a:gsLst>
            <a:gs pos="0">
              <a:schemeClr val="accent2">
                <a:hueOff val="-491484"/>
                <a:satOff val="59113"/>
                <a:lumOff val="6797"/>
                <a:alphaOff val="0"/>
              </a:schemeClr>
            </a:gs>
            <a:gs pos="100000">
              <a:schemeClr val="accent2">
                <a:hueOff val="-491484"/>
                <a:satOff val="59113"/>
                <a:lumOff val="6797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err="1" smtClean="0"/>
            <a:t>Modbus</a:t>
          </a:r>
          <a:endParaRPr lang="es-ES" sz="2600" kern="1200" dirty="0"/>
        </a:p>
      </dsp:txBody>
      <dsp:txXfrm>
        <a:off x="32833" y="1446647"/>
        <a:ext cx="2055170" cy="606913"/>
      </dsp:txXfrm>
    </dsp:sp>
    <dsp:sp modelId="{30B398B0-24D0-8E4D-80B7-38394DA0211D}">
      <dsp:nvSpPr>
        <dsp:cNvPr id="0" name=""/>
        <dsp:cNvSpPr/>
      </dsp:nvSpPr>
      <dsp:spPr>
        <a:xfrm rot="5400000">
          <a:off x="3736992" y="571124"/>
          <a:ext cx="538063" cy="3770375"/>
        </a:xfrm>
        <a:prstGeom prst="round2SameRect">
          <a:avLst/>
        </a:prstGeom>
        <a:solidFill>
          <a:schemeClr val="accent2">
            <a:tint val="40000"/>
            <a:alpha val="90000"/>
            <a:hueOff val="-1523715"/>
            <a:satOff val="95867"/>
            <a:lumOff val="702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523715"/>
              <a:satOff val="95867"/>
              <a:lumOff val="70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Maestro esclavo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Estándar CIP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Cable doble-par con alimentación</a:t>
          </a:r>
          <a:endParaRPr lang="es-ES" sz="900" kern="1200" dirty="0"/>
        </a:p>
      </dsp:txBody>
      <dsp:txXfrm rot="-5400000">
        <a:off x="2120836" y="2213546"/>
        <a:ext cx="3744109" cy="485531"/>
      </dsp:txXfrm>
    </dsp:sp>
    <dsp:sp modelId="{720B578D-EF52-D34B-858C-6A90A36A409A}">
      <dsp:nvSpPr>
        <dsp:cNvPr id="0" name=""/>
        <dsp:cNvSpPr/>
      </dsp:nvSpPr>
      <dsp:spPr>
        <a:xfrm>
          <a:off x="0" y="2120022"/>
          <a:ext cx="2120836" cy="672579"/>
        </a:xfrm>
        <a:prstGeom prst="roundRect">
          <a:avLst/>
        </a:prstGeom>
        <a:gradFill rotWithShape="0">
          <a:gsLst>
            <a:gs pos="0">
              <a:schemeClr val="accent2">
                <a:hueOff val="-737226"/>
                <a:satOff val="88670"/>
                <a:lumOff val="10196"/>
                <a:alphaOff val="0"/>
              </a:schemeClr>
            </a:gs>
            <a:gs pos="100000">
              <a:schemeClr val="accent2">
                <a:hueOff val="-737226"/>
                <a:satOff val="88670"/>
                <a:lumOff val="10196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err="1" smtClean="0"/>
            <a:t>DeviceNet</a:t>
          </a:r>
          <a:endParaRPr lang="es-ES" sz="2600" kern="1200" dirty="0"/>
        </a:p>
      </dsp:txBody>
      <dsp:txXfrm>
        <a:off x="32833" y="2152855"/>
        <a:ext cx="2055170" cy="6069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ACDAF-2705-8C4A-A834-949C9D7DB4F1}">
      <dsp:nvSpPr>
        <dsp:cNvPr id="0" name=""/>
        <dsp:cNvSpPr/>
      </dsp:nvSpPr>
      <dsp:spPr>
        <a:xfrm>
          <a:off x="0" y="0"/>
          <a:ext cx="5221786" cy="475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Aarduino</a:t>
          </a:r>
          <a:r>
            <a:rPr lang="es-ES" sz="2100" kern="1200" dirty="0" smtClean="0"/>
            <a:t>® Uno</a:t>
          </a:r>
          <a:endParaRPr lang="es-ES" sz="2100" kern="1200" dirty="0"/>
        </a:p>
      </dsp:txBody>
      <dsp:txXfrm>
        <a:off x="1091939" y="0"/>
        <a:ext cx="4129846" cy="475818"/>
      </dsp:txXfrm>
    </dsp:sp>
    <dsp:sp modelId="{3886F31F-222C-3140-933B-4226321BE8C3}">
      <dsp:nvSpPr>
        <dsp:cNvPr id="0" name=""/>
        <dsp:cNvSpPr/>
      </dsp:nvSpPr>
      <dsp:spPr>
        <a:xfrm>
          <a:off x="47581" y="47581"/>
          <a:ext cx="1044357" cy="3806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E634F-E4D5-034B-A331-33DBE1A96569}">
      <dsp:nvSpPr>
        <dsp:cNvPr id="0" name=""/>
        <dsp:cNvSpPr/>
      </dsp:nvSpPr>
      <dsp:spPr>
        <a:xfrm>
          <a:off x="0" y="523400"/>
          <a:ext cx="5221786" cy="475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-405947"/>
                <a:satOff val="0"/>
                <a:lumOff val="24151"/>
                <a:alphaOff val="0"/>
              </a:schemeClr>
            </a:gs>
            <a:gs pos="100000">
              <a:schemeClr val="accent3">
                <a:shade val="50000"/>
                <a:hueOff val="-405947"/>
                <a:satOff val="0"/>
                <a:lumOff val="24151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Aarduino</a:t>
          </a:r>
          <a:r>
            <a:rPr lang="es-ES" sz="2100" kern="1200" dirty="0" smtClean="0"/>
            <a:t>® Mega</a:t>
          </a:r>
          <a:endParaRPr lang="es-ES" sz="2100" kern="1200" dirty="0"/>
        </a:p>
      </dsp:txBody>
      <dsp:txXfrm>
        <a:off x="1091939" y="523400"/>
        <a:ext cx="4129846" cy="475818"/>
      </dsp:txXfrm>
    </dsp:sp>
    <dsp:sp modelId="{0F1EEF37-9FD8-9445-B9F5-F538730CF2B7}">
      <dsp:nvSpPr>
        <dsp:cNvPr id="0" name=""/>
        <dsp:cNvSpPr/>
      </dsp:nvSpPr>
      <dsp:spPr>
        <a:xfrm>
          <a:off x="47581" y="570982"/>
          <a:ext cx="1044357" cy="3806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2C416-116E-F24C-A839-8D930F81E50E}">
      <dsp:nvSpPr>
        <dsp:cNvPr id="0" name=""/>
        <dsp:cNvSpPr/>
      </dsp:nvSpPr>
      <dsp:spPr>
        <a:xfrm>
          <a:off x="0" y="1046800"/>
          <a:ext cx="5221786" cy="475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-811895"/>
                <a:satOff val="0"/>
                <a:lumOff val="48303"/>
                <a:alphaOff val="0"/>
              </a:schemeClr>
            </a:gs>
            <a:gs pos="100000">
              <a:schemeClr val="accent3">
                <a:shade val="50000"/>
                <a:hueOff val="-811895"/>
                <a:satOff val="0"/>
                <a:lumOff val="48303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Aarduino</a:t>
          </a:r>
          <a:r>
            <a:rPr lang="es-ES" sz="2100" kern="1200" dirty="0" smtClean="0"/>
            <a:t>® Nano</a:t>
          </a:r>
        </a:p>
      </dsp:txBody>
      <dsp:txXfrm>
        <a:off x="1091939" y="1046800"/>
        <a:ext cx="4129846" cy="475818"/>
      </dsp:txXfrm>
    </dsp:sp>
    <dsp:sp modelId="{79DDB28F-33B2-BE4E-B8F6-7BE1E48EEDA8}">
      <dsp:nvSpPr>
        <dsp:cNvPr id="0" name=""/>
        <dsp:cNvSpPr/>
      </dsp:nvSpPr>
      <dsp:spPr>
        <a:xfrm>
          <a:off x="47581" y="1094382"/>
          <a:ext cx="1044357" cy="3806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2FCDD-F6D4-2F4F-8D97-26F1F589825A}">
      <dsp:nvSpPr>
        <dsp:cNvPr id="0" name=""/>
        <dsp:cNvSpPr/>
      </dsp:nvSpPr>
      <dsp:spPr>
        <a:xfrm>
          <a:off x="0" y="1570200"/>
          <a:ext cx="5221786" cy="475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-405947"/>
                <a:satOff val="0"/>
                <a:lumOff val="24151"/>
                <a:alphaOff val="0"/>
              </a:schemeClr>
            </a:gs>
            <a:gs pos="100000">
              <a:schemeClr val="accent3">
                <a:shade val="50000"/>
                <a:hueOff val="-405947"/>
                <a:satOff val="0"/>
                <a:lumOff val="24151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Arduino</a:t>
          </a:r>
          <a:r>
            <a:rPr lang="es-ES" sz="2100" b="1" i="0" kern="1200" dirty="0" smtClean="0"/>
            <a:t>®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Due</a:t>
          </a:r>
          <a:endParaRPr lang="es-ES" sz="2100" kern="1200" dirty="0" smtClean="0"/>
        </a:p>
      </dsp:txBody>
      <dsp:txXfrm>
        <a:off x="1091939" y="1570200"/>
        <a:ext cx="4129846" cy="475818"/>
      </dsp:txXfrm>
    </dsp:sp>
    <dsp:sp modelId="{9ED484B7-0771-1B4A-9E6E-8639858E3726}">
      <dsp:nvSpPr>
        <dsp:cNvPr id="0" name=""/>
        <dsp:cNvSpPr/>
      </dsp:nvSpPr>
      <dsp:spPr>
        <a:xfrm>
          <a:off x="47581" y="1617782"/>
          <a:ext cx="1044357" cy="3806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C91FE-A8E3-AE4C-9A62-E37B34635B1E}">
      <dsp:nvSpPr>
        <dsp:cNvPr id="0" name=""/>
        <dsp:cNvSpPr/>
      </dsp:nvSpPr>
      <dsp:spPr>
        <a:xfrm>
          <a:off x="-3374926" y="-519025"/>
          <a:ext cx="4024246" cy="4024246"/>
        </a:xfrm>
        <a:prstGeom prst="blockArc">
          <a:avLst>
            <a:gd name="adj1" fmla="val 18900000"/>
            <a:gd name="adj2" fmla="val 2700000"/>
            <a:gd name="adj3" fmla="val 537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FB7947-182F-7B49-9052-B294DC2A2A1C}">
      <dsp:nvSpPr>
        <dsp:cNvPr id="0" name=""/>
        <dsp:cNvSpPr/>
      </dsp:nvSpPr>
      <dsp:spPr>
        <a:xfrm>
          <a:off x="417529" y="298619"/>
          <a:ext cx="5472094" cy="597239"/>
        </a:xfrm>
        <a:prstGeom prst="rect">
          <a:avLst/>
        </a:prstGeom>
        <a:gradFill rotWithShape="1">
          <a:gsLst>
            <a:gs pos="0">
              <a:schemeClr val="accent6"/>
            </a:gs>
            <a:gs pos="100000">
              <a:schemeClr val="accent6">
                <a:shade val="75000"/>
                <a:satMod val="12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4740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Estudiar cambio </a:t>
          </a:r>
          <a:r>
            <a:rPr lang="es-ES" sz="1200" b="1" kern="1200" dirty="0" err="1" smtClean="0"/>
            <a:t>microcontrolador</a:t>
          </a:r>
          <a:r>
            <a:rPr lang="es-ES" sz="1200" b="1" kern="1200" dirty="0" smtClean="0"/>
            <a:t> a uno más potente</a:t>
          </a:r>
          <a:endParaRPr lang="es-ES" sz="1200" b="1" kern="1200" dirty="0"/>
        </a:p>
      </dsp:txBody>
      <dsp:txXfrm>
        <a:off x="417529" y="298619"/>
        <a:ext cx="5472094" cy="597239"/>
      </dsp:txXfrm>
    </dsp:sp>
    <dsp:sp modelId="{9693BEA8-7B6C-BC4F-A94C-BD6601C3AF16}">
      <dsp:nvSpPr>
        <dsp:cNvPr id="0" name=""/>
        <dsp:cNvSpPr/>
      </dsp:nvSpPr>
      <dsp:spPr>
        <a:xfrm>
          <a:off x="44255" y="223964"/>
          <a:ext cx="746548" cy="746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20375D-107E-3C4B-A93D-28DFEC8DD27C}">
      <dsp:nvSpPr>
        <dsp:cNvPr id="0" name=""/>
        <dsp:cNvSpPr/>
      </dsp:nvSpPr>
      <dsp:spPr>
        <a:xfrm>
          <a:off x="634625" y="1194478"/>
          <a:ext cx="5254998" cy="597239"/>
        </a:xfrm>
        <a:prstGeom prst="rect">
          <a:avLst/>
        </a:prstGeom>
        <a:gradFill rotWithShape="1">
          <a:gsLst>
            <a:gs pos="0">
              <a:schemeClr val="accent6"/>
            </a:gs>
            <a:gs pos="100000">
              <a:schemeClr val="accent6">
                <a:shade val="75000"/>
                <a:satMod val="12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4740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Posibilidad de ampliar cantidad de comunicaciones </a:t>
          </a:r>
          <a:r>
            <a:rPr lang="es-ES" sz="1200" b="1" kern="1200" dirty="0" smtClean="0">
              <a:sym typeface="Wingdings"/>
            </a:rPr>
            <a:t> se podría fabricar conmutador universal de protocolos de comunicación</a:t>
          </a:r>
          <a:endParaRPr lang="es-ES" sz="1200" b="1" kern="1200" dirty="0"/>
        </a:p>
      </dsp:txBody>
      <dsp:txXfrm>
        <a:off x="634625" y="1194478"/>
        <a:ext cx="5254998" cy="597239"/>
      </dsp:txXfrm>
    </dsp:sp>
    <dsp:sp modelId="{78FF5FB6-07D6-C343-9339-7A70E49909D0}">
      <dsp:nvSpPr>
        <dsp:cNvPr id="0" name=""/>
        <dsp:cNvSpPr/>
      </dsp:nvSpPr>
      <dsp:spPr>
        <a:xfrm>
          <a:off x="261351" y="1119823"/>
          <a:ext cx="746548" cy="746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BCF8ED-878E-0B4E-A5CE-5B05AA5FF9B6}">
      <dsp:nvSpPr>
        <dsp:cNvPr id="0" name=""/>
        <dsp:cNvSpPr/>
      </dsp:nvSpPr>
      <dsp:spPr>
        <a:xfrm>
          <a:off x="417529" y="2090336"/>
          <a:ext cx="5472094" cy="597239"/>
        </a:xfrm>
        <a:prstGeom prst="rect">
          <a:avLst/>
        </a:prstGeom>
        <a:gradFill rotWithShape="1">
          <a:gsLst>
            <a:gs pos="0">
              <a:schemeClr val="accent6"/>
            </a:gs>
            <a:gs pos="100000">
              <a:schemeClr val="accent6">
                <a:shade val="75000"/>
                <a:satMod val="12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474058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Mejorar SCADA aplicándolo a ordenadores o pantallas táctiles en vez de a pantallas TFT</a:t>
          </a:r>
          <a:endParaRPr lang="es-ES" sz="1200" b="1" kern="1200" dirty="0"/>
        </a:p>
      </dsp:txBody>
      <dsp:txXfrm>
        <a:off x="417529" y="2090336"/>
        <a:ext cx="5472094" cy="597239"/>
      </dsp:txXfrm>
    </dsp:sp>
    <dsp:sp modelId="{A940FBD5-BA4A-254B-B472-F83FCA98BECB}">
      <dsp:nvSpPr>
        <dsp:cNvPr id="0" name=""/>
        <dsp:cNvSpPr/>
      </dsp:nvSpPr>
      <dsp:spPr>
        <a:xfrm>
          <a:off x="44255" y="2015681"/>
          <a:ext cx="746548" cy="746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September 14, 2016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September 14,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4459" y="2668451"/>
            <a:ext cx="7628709" cy="1259935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DISEÑO </a:t>
            </a:r>
            <a:r>
              <a:rPr lang="es-ES" sz="2400" b="1" dirty="0">
                <a:solidFill>
                  <a:schemeClr val="tx1"/>
                </a:solidFill>
              </a:rPr>
              <a:t>PLACA DE COMUNICACIÓN POR BUSES INDUSTRIALES PARA </a:t>
            </a:r>
            <a:r>
              <a:rPr lang="es-ES" sz="2400" b="1" dirty="0" smtClean="0">
                <a:solidFill>
                  <a:schemeClr val="tx1"/>
                </a:solidFill>
              </a:rPr>
              <a:t>ARDUINO®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1600" dirty="0" smtClean="0"/>
              <a:t>Autor</a:t>
            </a:r>
            <a:r>
              <a:rPr lang="es-ES" sz="1600" dirty="0"/>
              <a:t>: Pedro </a:t>
            </a:r>
            <a:r>
              <a:rPr lang="es-ES" sz="1600" dirty="0" smtClean="0"/>
              <a:t>José </a:t>
            </a:r>
            <a:r>
              <a:rPr lang="es-ES" sz="1600" dirty="0"/>
              <a:t>Ante Espada</a:t>
            </a:r>
            <a:endParaRPr lang="es-ES_tradnl" sz="1600" dirty="0"/>
          </a:p>
          <a:p>
            <a:r>
              <a:rPr lang="es-ES" sz="1600" dirty="0"/>
              <a:t>Tutor: Roberto Capilla Lladró</a:t>
            </a:r>
            <a:endParaRPr lang="es-ES_tradnl" sz="1600" dirty="0"/>
          </a:p>
          <a:p>
            <a:r>
              <a:rPr lang="es-ES" sz="1600" dirty="0" smtClean="0"/>
              <a:t>Co</a:t>
            </a:r>
            <a:r>
              <a:rPr lang="es-ES" sz="1600" dirty="0"/>
              <a:t>-tutor: Carlos Sánchez Díaz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59" y="290066"/>
            <a:ext cx="3033273" cy="107212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747" y="427436"/>
            <a:ext cx="3126253" cy="79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1026100" y="2120452"/>
            <a:ext cx="6449508" cy="31496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1. Introducción y objetivos</a:t>
            </a:r>
          </a:p>
          <a:p>
            <a:r>
              <a:rPr lang="es-ES" dirty="0" smtClean="0"/>
              <a:t>2. Comunicaciones</a:t>
            </a:r>
          </a:p>
          <a:p>
            <a:r>
              <a:rPr lang="es-ES" dirty="0" smtClean="0"/>
              <a:t>3. </a:t>
            </a:r>
            <a:r>
              <a:rPr lang="es-ES" dirty="0" err="1" smtClean="0"/>
              <a:t>Aarduino</a:t>
            </a:r>
            <a:r>
              <a:rPr lang="es-ES" dirty="0" smtClean="0"/>
              <a:t>®</a:t>
            </a:r>
          </a:p>
          <a:p>
            <a:r>
              <a:rPr lang="es-ES" dirty="0" smtClean="0"/>
              <a:t>4. SCADA</a:t>
            </a:r>
          </a:p>
          <a:p>
            <a:r>
              <a:rPr lang="es-ES" dirty="0" smtClean="0"/>
              <a:t>5. Desarrollo TFG</a:t>
            </a:r>
          </a:p>
          <a:p>
            <a:r>
              <a:rPr lang="es-ES" dirty="0" smtClean="0"/>
              <a:t>6. Presupuesto</a:t>
            </a:r>
          </a:p>
          <a:p>
            <a:r>
              <a:rPr lang="es-ES" dirty="0" smtClean="0"/>
              <a:t>7. </a:t>
            </a:r>
            <a:r>
              <a:rPr lang="es-ES" dirty="0"/>
              <a:t>Conclusiones</a:t>
            </a:r>
          </a:p>
          <a:p>
            <a:r>
              <a:rPr lang="es-ES" dirty="0" smtClean="0"/>
              <a:t>8. </a:t>
            </a:r>
            <a:r>
              <a:rPr lang="es-ES" dirty="0"/>
              <a:t>Líneas de investigación futura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338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 smtClean="0"/>
              <a:t>1. Introducción y objetivos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1043491" y="2082528"/>
            <a:ext cx="6436810" cy="33907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s-ES" b="1" u="sng" smtClean="0"/>
              <a:t>Introducción</a:t>
            </a:r>
          </a:p>
          <a:p>
            <a:pPr marL="68580" indent="0">
              <a:buFont typeface="Wingdings 2" pitchFamily="18" charset="2"/>
              <a:buNone/>
            </a:pPr>
            <a:endParaRPr lang="es-ES" b="1" u="sng" smtClean="0"/>
          </a:p>
          <a:p>
            <a:r>
              <a:rPr lang="es-ES" smtClean="0"/>
              <a:t>Tipos de comunicación industrial y protocolos</a:t>
            </a:r>
          </a:p>
          <a:p>
            <a:r>
              <a:rPr lang="es-ES" smtClean="0"/>
              <a:t>Tipo de microcontrolador a usar</a:t>
            </a:r>
          </a:p>
          <a:p>
            <a:r>
              <a:rPr lang="es-ES" smtClean="0"/>
              <a:t>SCADA</a:t>
            </a:r>
          </a:p>
          <a:p>
            <a:r>
              <a:rPr lang="es-ES" smtClean="0"/>
              <a:t>Desarrollo del trabajo</a:t>
            </a:r>
          </a:p>
          <a:p>
            <a:endParaRPr lang="es-ES" smtClean="0"/>
          </a:p>
          <a:p>
            <a:pPr marL="68580" indent="0">
              <a:buFont typeface="Wingdings 2" pitchFamily="18" charset="2"/>
              <a:buNone/>
            </a:pPr>
            <a:r>
              <a:rPr lang="es-ES" b="1" u="sng" smtClean="0"/>
              <a:t>Objetivos</a:t>
            </a:r>
          </a:p>
          <a:p>
            <a:pPr marL="68580" indent="0">
              <a:buFont typeface="Wingdings 2" pitchFamily="18" charset="2"/>
              <a:buNone/>
            </a:pPr>
            <a:endParaRPr lang="es-ES" b="1" u="sng" smtClean="0"/>
          </a:p>
          <a:p>
            <a:r>
              <a:rPr lang="es-ES" smtClean="0"/>
              <a:t>Ampliación conocimientos comunicación</a:t>
            </a:r>
          </a:p>
          <a:p>
            <a:r>
              <a:rPr lang="es-ES" smtClean="0"/>
              <a:t>Creación de pasarela</a:t>
            </a:r>
          </a:p>
          <a:p>
            <a:r>
              <a:rPr lang="es-ES" smtClean="0"/>
              <a:t>Programación de un SCADA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829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/>
              <a:t>2.1. Tipos de comunicación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6" name="Marcador de contenido 3"/>
          <p:cNvSpPr txBox="1">
            <a:spLocks/>
          </p:cNvSpPr>
          <p:nvPr/>
        </p:nvSpPr>
        <p:spPr>
          <a:xfrm>
            <a:off x="1043493" y="1977227"/>
            <a:ext cx="5916107" cy="2861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Rs232</a:t>
            </a:r>
          </a:p>
          <a:p>
            <a:endParaRPr lang="es-ES" dirty="0" smtClean="0"/>
          </a:p>
          <a:p>
            <a:endParaRPr lang="es-ES" dirty="0" smtClean="0"/>
          </a:p>
          <a:p>
            <a:pPr marL="68580" indent="0">
              <a:buNone/>
            </a:pPr>
            <a:endParaRPr lang="es-ES" dirty="0" smtClean="0"/>
          </a:p>
          <a:p>
            <a:r>
              <a:rPr lang="es-ES" dirty="0" smtClean="0"/>
              <a:t>Rs485</a:t>
            </a:r>
          </a:p>
          <a:p>
            <a:endParaRPr lang="es-ES" dirty="0"/>
          </a:p>
        </p:txBody>
      </p:sp>
      <p:pic>
        <p:nvPicPr>
          <p:cNvPr id="7" name="Imagen 4" descr="Sin título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13" y="2577926"/>
            <a:ext cx="2227887" cy="1055315"/>
          </a:xfrm>
          <a:prstGeom prst="rect">
            <a:avLst/>
          </a:prstGeom>
        </p:spPr>
      </p:pic>
      <p:pic>
        <p:nvPicPr>
          <p:cNvPr id="9" name="Imagen 6" descr="Sin título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401" y="4183302"/>
            <a:ext cx="825355" cy="1205792"/>
          </a:xfrm>
          <a:prstGeom prst="rect">
            <a:avLst/>
          </a:prstGeom>
        </p:spPr>
      </p:pic>
      <p:sp>
        <p:nvSpPr>
          <p:cNvPr id="10" name="CuadroTexto 5"/>
          <p:cNvSpPr txBox="1"/>
          <p:nvPr/>
        </p:nvSpPr>
        <p:spPr>
          <a:xfrm>
            <a:off x="4357318" y="2283302"/>
            <a:ext cx="3364282" cy="11695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Configuración maestro esclavo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Single </a:t>
            </a:r>
            <a:r>
              <a:rPr lang="es-ES" sz="1400" dirty="0" err="1" smtClean="0"/>
              <a:t>ended</a:t>
            </a:r>
            <a:endParaRPr lang="es-ES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15 metros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19.200 baudios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 err="1" smtClean="0"/>
              <a:t>Tx</a:t>
            </a:r>
            <a:r>
              <a:rPr lang="es-ES" sz="1400" dirty="0" smtClean="0"/>
              <a:t> </a:t>
            </a:r>
            <a:r>
              <a:rPr lang="es-ES" sz="1400" dirty="0" err="1" smtClean="0"/>
              <a:t>Rx</a:t>
            </a:r>
            <a:r>
              <a:rPr lang="es-ES" sz="1400" dirty="0"/>
              <a:t> </a:t>
            </a:r>
            <a:r>
              <a:rPr lang="es-ES" sz="1400" dirty="0" smtClean="0"/>
              <a:t>cruzado</a:t>
            </a:r>
          </a:p>
        </p:txBody>
      </p:sp>
      <p:sp>
        <p:nvSpPr>
          <p:cNvPr id="11" name="CuadroTexto 7"/>
          <p:cNvSpPr txBox="1"/>
          <p:nvPr/>
        </p:nvSpPr>
        <p:spPr>
          <a:xfrm>
            <a:off x="4357318" y="4416866"/>
            <a:ext cx="2958054" cy="73866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Configuración multipunto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1,3 </a:t>
            </a:r>
            <a:r>
              <a:rPr lang="es-ES" sz="1400" dirty="0" err="1" smtClean="0"/>
              <a:t>kms</a:t>
            </a:r>
            <a:endParaRPr lang="es-ES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 smtClean="0"/>
              <a:t>10 Mbps</a:t>
            </a:r>
          </a:p>
        </p:txBody>
      </p:sp>
    </p:spTree>
    <p:extLst>
      <p:ext uri="{BB962C8B-B14F-4D97-AF65-F5344CB8AC3E}">
        <p14:creationId xmlns:p14="http://schemas.microsoft.com/office/powerpoint/2010/main" val="306810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/>
              <a:t>2.2. Protocolos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graphicFrame>
        <p:nvGraphicFramePr>
          <p:cNvPr id="6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057289"/>
              </p:ext>
            </p:extLst>
          </p:nvPr>
        </p:nvGraphicFramePr>
        <p:xfrm>
          <a:off x="1474789" y="2209801"/>
          <a:ext cx="5891212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3758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/>
              <a:t>3. </a:t>
            </a:r>
            <a:r>
              <a:rPr lang="es-ES" dirty="0" err="1" smtClean="0"/>
              <a:t>Aarduino</a:t>
            </a:r>
            <a:r>
              <a:rPr lang="es-ES" dirty="0" smtClean="0"/>
              <a:t>®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1043492" y="20664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 smtClean="0"/>
              <a:t>Tarjeta de adquisición de datos </a:t>
            </a:r>
            <a:r>
              <a:rPr lang="es-ES" sz="1400" i="1" dirty="0" err="1" smtClean="0"/>
              <a:t>OpenSource</a:t>
            </a:r>
            <a:endParaRPr lang="es-ES" sz="1400" i="1" dirty="0" smtClean="0"/>
          </a:p>
          <a:p>
            <a:r>
              <a:rPr lang="es-ES" sz="1400" dirty="0" smtClean="0"/>
              <a:t>IDE</a:t>
            </a:r>
          </a:p>
          <a:p>
            <a:r>
              <a:rPr lang="es-ES" sz="1400" i="1" dirty="0" err="1" smtClean="0"/>
              <a:t>Shields</a:t>
            </a:r>
            <a:endParaRPr lang="es-ES" sz="1400" i="1" dirty="0" smtClean="0"/>
          </a:p>
          <a:p>
            <a:r>
              <a:rPr lang="es-ES" sz="1400" dirty="0" smtClean="0"/>
              <a:t>Tipos de </a:t>
            </a:r>
            <a:r>
              <a:rPr lang="es-ES" sz="1400" dirty="0" err="1" smtClean="0"/>
              <a:t>Aarduino</a:t>
            </a:r>
            <a:r>
              <a:rPr lang="es-ES" sz="1400" dirty="0" smtClean="0"/>
              <a:t>®:</a:t>
            </a:r>
          </a:p>
        </p:txBody>
      </p:sp>
      <p:graphicFrame>
        <p:nvGraphicFramePr>
          <p:cNvPr id="8" name="Diagrama 5"/>
          <p:cNvGraphicFramePr/>
          <p:nvPr>
            <p:extLst>
              <p:ext uri="{D42A27DB-BD31-4B8C-83A1-F6EECF244321}">
                <p14:modId xmlns:p14="http://schemas.microsoft.com/office/powerpoint/2010/main" val="40728231"/>
              </p:ext>
            </p:extLst>
          </p:nvPr>
        </p:nvGraphicFramePr>
        <p:xfrm>
          <a:off x="1821257" y="3273634"/>
          <a:ext cx="5221786" cy="2047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475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/>
              <a:t>4. SCADA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1026100" y="2014628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Sistema Supervisión y control</a:t>
            </a:r>
          </a:p>
          <a:p>
            <a:r>
              <a:rPr lang="es-ES" sz="1800" dirty="0" smtClean="0"/>
              <a:t>Supervisa el estado de la máquina</a:t>
            </a:r>
          </a:p>
          <a:p>
            <a:r>
              <a:rPr lang="es-ES" sz="1800" dirty="0" smtClean="0"/>
              <a:t>Permite Actuar sobre el sistema</a:t>
            </a:r>
          </a:p>
          <a:p>
            <a:r>
              <a:rPr lang="es-ES" sz="1800" dirty="0" smtClean="0"/>
              <a:t>No es necesaria presencia física</a:t>
            </a: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6" y="3634802"/>
            <a:ext cx="2334091" cy="17505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8775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/>
              <a:t>5. Desarrollo TFG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Almacén automatizado</a:t>
            </a:r>
          </a:p>
          <a:p>
            <a:r>
              <a:rPr lang="es-ES" sz="1800" dirty="0" smtClean="0"/>
              <a:t>Comunicaciones Rs232</a:t>
            </a:r>
          </a:p>
          <a:p>
            <a:r>
              <a:rPr lang="es-ES" sz="1800" dirty="0" smtClean="0"/>
              <a:t>Comunicaciones Rs485</a:t>
            </a:r>
          </a:p>
          <a:p>
            <a:r>
              <a:rPr lang="es-ES" sz="1800" dirty="0" smtClean="0"/>
              <a:t>Pasarela</a:t>
            </a:r>
          </a:p>
          <a:p>
            <a:r>
              <a:rPr lang="es-ES" sz="1800" dirty="0" smtClean="0"/>
              <a:t>Protocolo y trama</a:t>
            </a:r>
          </a:p>
          <a:p>
            <a:r>
              <a:rPr lang="es-ES" sz="1800" dirty="0" smtClean="0"/>
              <a:t>SCADA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20356" r="14002" b="4648"/>
          <a:stretch/>
        </p:blipFill>
        <p:spPr>
          <a:xfrm>
            <a:off x="5044572" y="2698980"/>
            <a:ext cx="3006271" cy="20217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110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1195872"/>
          </a:xfrm>
        </p:spPr>
        <p:txBody>
          <a:bodyPr>
            <a:noAutofit/>
          </a:bodyPr>
          <a:lstStyle/>
          <a:p>
            <a:r>
              <a:rPr lang="es-ES" dirty="0"/>
              <a:t>5.1. Desarrollo TFG: desarrollo eléctrico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grpSp>
        <p:nvGrpSpPr>
          <p:cNvPr id="9" name="8 Grupo"/>
          <p:cNvGrpSpPr/>
          <p:nvPr/>
        </p:nvGrpSpPr>
        <p:grpSpPr>
          <a:xfrm>
            <a:off x="2650757" y="2374900"/>
            <a:ext cx="3775425" cy="2819401"/>
            <a:chOff x="174193" y="203218"/>
            <a:chExt cx="4706051" cy="3222162"/>
          </a:xfrm>
        </p:grpSpPr>
        <p:sp>
          <p:nvSpPr>
            <p:cNvPr id="10" name="9 Rectángulo"/>
            <p:cNvSpPr/>
            <p:nvPr/>
          </p:nvSpPr>
          <p:spPr>
            <a:xfrm>
              <a:off x="174193" y="203218"/>
              <a:ext cx="4706051" cy="3222162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11" name="10 Rectángulo"/>
            <p:cNvSpPr/>
            <p:nvPr/>
          </p:nvSpPr>
          <p:spPr>
            <a:xfrm>
              <a:off x="174193" y="203218"/>
              <a:ext cx="4706051" cy="3222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kern="1200" dirty="0" smtClean="0"/>
                <a:t>- </a:t>
              </a:r>
              <a:r>
                <a:rPr lang="es-ES" sz="2400" kern="1200" dirty="0" err="1" smtClean="0"/>
                <a:t>Aarduino</a:t>
              </a:r>
              <a:r>
                <a:rPr lang="es-ES" sz="2400" kern="1200" dirty="0" smtClean="0"/>
                <a:t>® Mega</a:t>
              </a:r>
            </a:p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kern="1200" dirty="0" smtClean="0"/>
                <a:t>- MAX 232</a:t>
              </a:r>
            </a:p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kern="1200" dirty="0" smtClean="0"/>
                <a:t>- MAX 485</a:t>
              </a:r>
            </a:p>
            <a:p>
              <a:pPr lvl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kern="1200" dirty="0" smtClean="0"/>
                <a:t>- Pantalla TFT</a:t>
              </a:r>
            </a:p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14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1195872"/>
          </a:xfrm>
        </p:spPr>
        <p:txBody>
          <a:bodyPr>
            <a:noAutofit/>
          </a:bodyPr>
          <a:lstStyle/>
          <a:p>
            <a:r>
              <a:rPr lang="es-ES" dirty="0"/>
              <a:t>5.2. Desarrollo TFG: desarrollo mecánico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/>
              <a:t>Almacén automatizado</a:t>
            </a:r>
          </a:p>
          <a:p>
            <a:r>
              <a:rPr lang="es-ES" sz="2000" dirty="0" smtClean="0"/>
              <a:t>3 motores (X,Y,Z)</a:t>
            </a:r>
          </a:p>
          <a:p>
            <a:r>
              <a:rPr lang="es-ES" sz="2000" dirty="0" smtClean="0"/>
              <a:t>Trabaja a ambos lados</a:t>
            </a:r>
          </a:p>
          <a:p>
            <a:endParaRPr lang="es-ES" dirty="0"/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2" r="15481"/>
          <a:stretch/>
        </p:blipFill>
        <p:spPr>
          <a:xfrm>
            <a:off x="5215117" y="3113010"/>
            <a:ext cx="2835727" cy="19302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672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1195872"/>
          </a:xfrm>
        </p:spPr>
        <p:txBody>
          <a:bodyPr>
            <a:noAutofit/>
          </a:bodyPr>
          <a:lstStyle/>
          <a:p>
            <a:r>
              <a:rPr lang="es-ES" dirty="0"/>
              <a:t>5.3. Desarrollo TFG: programación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1043493" y="2323653"/>
            <a:ext cx="5611308" cy="28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/>
              <a:t>Protocolo y trama</a:t>
            </a:r>
          </a:p>
          <a:p>
            <a:r>
              <a:rPr lang="es-ES" sz="2000" dirty="0" smtClean="0"/>
              <a:t>Envío</a:t>
            </a:r>
          </a:p>
          <a:p>
            <a:r>
              <a:rPr lang="es-ES" sz="2000" dirty="0" smtClean="0"/>
              <a:t>Pasarela</a:t>
            </a:r>
          </a:p>
          <a:p>
            <a:r>
              <a:rPr lang="es-ES" sz="2000" dirty="0" smtClean="0"/>
              <a:t>Recepción</a:t>
            </a:r>
          </a:p>
          <a:p>
            <a:r>
              <a:rPr lang="es-ES" sz="2000" dirty="0" smtClean="0"/>
              <a:t>Pantalla TFT</a:t>
            </a:r>
            <a:endParaRPr lang="es-ES" sz="20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822" y="2323653"/>
            <a:ext cx="2219778" cy="270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8"/>
            <a:ext cx="7024744" cy="661436"/>
          </a:xfrm>
        </p:spPr>
        <p:txBody>
          <a:bodyPr>
            <a:noAutofit/>
          </a:bodyPr>
          <a:lstStyle/>
          <a:p>
            <a:r>
              <a:rPr lang="es-ES" dirty="0"/>
              <a:t>6. Presupuesto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12" name="CuadroTexto 9"/>
          <p:cNvSpPr txBox="1"/>
          <p:nvPr/>
        </p:nvSpPr>
        <p:spPr>
          <a:xfrm>
            <a:off x="6819173" y="2011237"/>
            <a:ext cx="1804854" cy="307777"/>
          </a:xfrm>
          <a:prstGeom prst="rect">
            <a:avLst/>
          </a:prstGeom>
          <a:solidFill>
            <a:srgbClr val="11B1F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/>
              <a:t>Presupuesto total</a:t>
            </a:r>
            <a:endParaRPr lang="es-ES" sz="1400" b="1" dirty="0"/>
          </a:p>
        </p:txBody>
      </p:sp>
      <p:sp>
        <p:nvSpPr>
          <p:cNvPr id="13" name="CuadroTexto 10"/>
          <p:cNvSpPr txBox="1"/>
          <p:nvPr/>
        </p:nvSpPr>
        <p:spPr>
          <a:xfrm>
            <a:off x="614731" y="2022566"/>
            <a:ext cx="1450707" cy="26161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100" b="1" dirty="0" smtClean="0"/>
              <a:t>Coste materiales</a:t>
            </a:r>
            <a:endParaRPr lang="es-ES" sz="1100" b="1" dirty="0"/>
          </a:p>
        </p:txBody>
      </p:sp>
      <p:sp>
        <p:nvSpPr>
          <p:cNvPr id="14" name="CuadroTexto 11"/>
          <p:cNvSpPr txBox="1"/>
          <p:nvPr/>
        </p:nvSpPr>
        <p:spPr>
          <a:xfrm>
            <a:off x="505093" y="4592200"/>
            <a:ext cx="1669984" cy="2661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100" b="1" dirty="0" smtClean="0"/>
              <a:t>Coste mano de obra</a:t>
            </a:r>
            <a:endParaRPr lang="es-ES" sz="1100" b="1" dirty="0"/>
          </a:p>
        </p:txBody>
      </p:sp>
      <p:sp>
        <p:nvSpPr>
          <p:cNvPr id="3" name="2 Más"/>
          <p:cNvSpPr/>
          <p:nvPr/>
        </p:nvSpPr>
        <p:spPr>
          <a:xfrm>
            <a:off x="3321666" y="3828179"/>
            <a:ext cx="584200" cy="506861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Igual que"/>
          <p:cNvSpPr/>
          <p:nvPr/>
        </p:nvSpPr>
        <p:spPr>
          <a:xfrm>
            <a:off x="5566545" y="3022599"/>
            <a:ext cx="885055" cy="680115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4957" y="4592200"/>
            <a:ext cx="2736850" cy="8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0127" y="2921664"/>
            <a:ext cx="18288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5438" y="2011237"/>
            <a:ext cx="3391468" cy="159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259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925027"/>
            <a:ext cx="7024744" cy="662473"/>
          </a:xfrm>
        </p:spPr>
        <p:txBody>
          <a:bodyPr>
            <a:noAutofit/>
          </a:bodyPr>
          <a:lstStyle/>
          <a:p>
            <a:r>
              <a:rPr lang="es-ES" dirty="0" smtClean="0"/>
              <a:t>7. </a:t>
            </a:r>
            <a:r>
              <a:rPr lang="es-ES" dirty="0"/>
              <a:t>Conclusiones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1043493" y="2029001"/>
            <a:ext cx="6347907" cy="3177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dirty="0" smtClean="0"/>
              <a:t>Partiendo de una base </a:t>
            </a:r>
            <a:r>
              <a:rPr lang="es-ES" b="1" dirty="0" smtClean="0"/>
              <a:t>sin conocimientos </a:t>
            </a:r>
            <a:r>
              <a:rPr lang="es-ES" dirty="0" smtClean="0"/>
              <a:t>de comunicación se ha conseguido llevar a cabo.</a:t>
            </a:r>
          </a:p>
          <a:p>
            <a:pPr algn="just"/>
            <a:endParaRPr lang="es-ES" dirty="0" smtClean="0"/>
          </a:p>
          <a:p>
            <a:pPr algn="just"/>
            <a:r>
              <a:rPr lang="es-ES" b="1" dirty="0" smtClean="0"/>
              <a:t>Autoaprendizaje</a:t>
            </a:r>
            <a:r>
              <a:rPr lang="es-ES" dirty="0" smtClean="0"/>
              <a:t>: comunicaciones, </a:t>
            </a:r>
            <a:r>
              <a:rPr lang="es-ES" dirty="0" err="1" smtClean="0"/>
              <a:t>Aarduino</a:t>
            </a:r>
            <a:r>
              <a:rPr lang="es-ES" dirty="0" smtClean="0"/>
              <a:t>® y SCADA.</a:t>
            </a:r>
          </a:p>
          <a:p>
            <a:pPr algn="just"/>
            <a:endParaRPr lang="es-ES" dirty="0" smtClean="0"/>
          </a:p>
          <a:p>
            <a:pPr algn="just"/>
            <a:r>
              <a:rPr lang="es-ES" b="1" dirty="0" smtClean="0"/>
              <a:t>Unión</a:t>
            </a:r>
            <a:r>
              <a:rPr lang="es-ES" dirty="0" smtClean="0"/>
              <a:t> de los 2 proyectos </a:t>
            </a:r>
            <a:r>
              <a:rPr lang="es-ES" dirty="0" smtClean="0">
                <a:sym typeface="Wingdings"/>
              </a:rPr>
              <a:t> realización de almacén automatizado.</a:t>
            </a:r>
          </a:p>
          <a:p>
            <a:pPr algn="just"/>
            <a:endParaRPr lang="es-ES" dirty="0" smtClean="0">
              <a:sym typeface="Wingdings"/>
            </a:endParaRPr>
          </a:p>
          <a:p>
            <a:pPr algn="just"/>
            <a:r>
              <a:rPr lang="es-ES" dirty="0" smtClean="0"/>
              <a:t>Con </a:t>
            </a:r>
            <a:r>
              <a:rPr lang="es-ES" b="1" dirty="0" smtClean="0"/>
              <a:t>mayor presupuesto y tiempo </a:t>
            </a:r>
            <a:r>
              <a:rPr lang="es-ES" dirty="0" smtClean="0"/>
              <a:t>se podría realizar un almacén que compita con los que actualmente se encuentran en las factorías industriales.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89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6100" y="1026627"/>
            <a:ext cx="7024744" cy="1206878"/>
          </a:xfrm>
        </p:spPr>
        <p:txBody>
          <a:bodyPr>
            <a:noAutofit/>
          </a:bodyPr>
          <a:lstStyle/>
          <a:p>
            <a:r>
              <a:rPr lang="es-ES" dirty="0"/>
              <a:t>8</a:t>
            </a:r>
            <a:r>
              <a:rPr lang="es-ES" dirty="0" smtClean="0"/>
              <a:t>. </a:t>
            </a:r>
            <a:r>
              <a:rPr lang="es-ES" dirty="0"/>
              <a:t>Líneas de investigación futuras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graphicFrame>
        <p:nvGraphicFramePr>
          <p:cNvPr id="16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851989"/>
              </p:ext>
            </p:extLst>
          </p:nvPr>
        </p:nvGraphicFramePr>
        <p:xfrm>
          <a:off x="1285812" y="2233505"/>
          <a:ext cx="5927788" cy="2986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164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" y="5473253"/>
            <a:ext cx="2678467" cy="94671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72" y="5600004"/>
            <a:ext cx="3183128" cy="811886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82983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660066"/>
                </a:solidFill>
              </a:rPr>
              <a:t>MUCHAS GRACIAS POR SU ATENCIÓN</a:t>
            </a:r>
            <a:br>
              <a:rPr lang="es-ES" b="1" dirty="0">
                <a:solidFill>
                  <a:srgbClr val="660066"/>
                </a:solidFill>
              </a:rPr>
            </a:br>
            <a:endParaRPr lang="es-ES" dirty="0"/>
          </a:p>
        </p:txBody>
      </p:sp>
      <p:pic>
        <p:nvPicPr>
          <p:cNvPr id="7" name="Imagen 5" descr="gracia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78" y="2518951"/>
            <a:ext cx="4502722" cy="273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4459" y="2668451"/>
            <a:ext cx="7628709" cy="1259935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DISEÑO </a:t>
            </a:r>
            <a:r>
              <a:rPr lang="es-ES" sz="2400" b="1" dirty="0">
                <a:solidFill>
                  <a:schemeClr val="tx1"/>
                </a:solidFill>
              </a:rPr>
              <a:t>PLACA DE COMUNICACIÓN POR BUSES INDUSTRIALES PARA </a:t>
            </a:r>
            <a:r>
              <a:rPr lang="es-ES" sz="2400" b="1" dirty="0" smtClean="0">
                <a:solidFill>
                  <a:schemeClr val="tx1"/>
                </a:solidFill>
              </a:rPr>
              <a:t>ARDUINO®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1600" dirty="0" smtClean="0"/>
              <a:t>Autor</a:t>
            </a:r>
            <a:r>
              <a:rPr lang="es-ES" sz="1600" dirty="0"/>
              <a:t>: Pedro </a:t>
            </a:r>
            <a:r>
              <a:rPr lang="es-ES" sz="1600" dirty="0" smtClean="0"/>
              <a:t>José </a:t>
            </a:r>
            <a:r>
              <a:rPr lang="es-ES" sz="1600" dirty="0"/>
              <a:t>Ante Espada</a:t>
            </a:r>
            <a:endParaRPr lang="es-ES_tradnl" sz="1600" dirty="0"/>
          </a:p>
          <a:p>
            <a:r>
              <a:rPr lang="es-ES" sz="1600" dirty="0"/>
              <a:t>Tutor: Roberto Capilla Lladró</a:t>
            </a:r>
            <a:endParaRPr lang="es-ES_tradnl" sz="1600" dirty="0"/>
          </a:p>
          <a:p>
            <a:r>
              <a:rPr lang="es-ES" sz="1600" dirty="0" smtClean="0"/>
              <a:t>Co</a:t>
            </a:r>
            <a:r>
              <a:rPr lang="es-ES" sz="1600" dirty="0"/>
              <a:t>-tutor: Carlos Sánchez Díaz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59" y="290066"/>
            <a:ext cx="3033273" cy="107212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747" y="427436"/>
            <a:ext cx="3126253" cy="79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1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224</TotalTime>
  <Words>412</Words>
  <Application>Microsoft Office PowerPoint</Application>
  <PresentationFormat>Presentación en pantalla (4:3)</PresentationFormat>
  <Paragraphs>114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Austin</vt:lpstr>
      <vt:lpstr>DISEÑO PLACA DE COMUNICACIÓN POR BUSES INDUSTRIALES PARA ARDUINO®</vt:lpstr>
      <vt:lpstr>ÍNDICE</vt:lpstr>
      <vt:lpstr>1. Introducción y objetivos</vt:lpstr>
      <vt:lpstr>2.1. Tipos de comunicación</vt:lpstr>
      <vt:lpstr>2.2. Protocolos</vt:lpstr>
      <vt:lpstr>3. Aarduino®</vt:lpstr>
      <vt:lpstr>4. SCADA</vt:lpstr>
      <vt:lpstr>5. Desarrollo TFG</vt:lpstr>
      <vt:lpstr>5.1. Desarrollo TFG: desarrollo eléctrico</vt:lpstr>
      <vt:lpstr>5.2. Desarrollo TFG: desarrollo mecánico</vt:lpstr>
      <vt:lpstr>5.3. Desarrollo TFG: programación</vt:lpstr>
      <vt:lpstr>6. Presupuesto</vt:lpstr>
      <vt:lpstr>7. Conclusiones</vt:lpstr>
      <vt:lpstr>8. Líneas de investigación futuras</vt:lpstr>
      <vt:lpstr>MUCHAS GRACIAS POR SU ATENCIÓN </vt:lpstr>
      <vt:lpstr>DISEÑO PLACA DE COMUNICACIÓN POR BUSES INDUSTRIALES PARA ARDUINO®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PLACA DE COMUNICACIÓN POR BUSES INDUSTRIALES PARA ARDUINO</dc:title>
  <dc:creator>Laura Oliver Vidal</dc:creator>
  <cp:lastModifiedBy>Pedro Ante</cp:lastModifiedBy>
  <cp:revision>50</cp:revision>
  <dcterms:created xsi:type="dcterms:W3CDTF">2016-09-11T10:46:36Z</dcterms:created>
  <dcterms:modified xsi:type="dcterms:W3CDTF">2016-09-14T21:32:11Z</dcterms:modified>
</cp:coreProperties>
</file>