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79" r:id="rId2"/>
    <p:sldId id="308" r:id="rId3"/>
    <p:sldId id="351" r:id="rId4"/>
    <p:sldId id="377" r:id="rId5"/>
    <p:sldId id="405" r:id="rId6"/>
    <p:sldId id="376" r:id="rId7"/>
    <p:sldId id="380" r:id="rId8"/>
    <p:sldId id="381" r:id="rId9"/>
    <p:sldId id="382" r:id="rId10"/>
    <p:sldId id="401" r:id="rId11"/>
    <p:sldId id="383" r:id="rId12"/>
    <p:sldId id="387" r:id="rId13"/>
    <p:sldId id="385" r:id="rId14"/>
    <p:sldId id="389" r:id="rId15"/>
    <p:sldId id="391" r:id="rId16"/>
    <p:sldId id="393" r:id="rId17"/>
    <p:sldId id="395" r:id="rId18"/>
    <p:sldId id="399" r:id="rId19"/>
    <p:sldId id="403" r:id="rId20"/>
    <p:sldId id="404" r:id="rId21"/>
    <p:sldId id="402" r:id="rId22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E"/>
    <a:srgbClr val="336799"/>
    <a:srgbClr val="0000CC"/>
    <a:srgbClr val="000099"/>
    <a:srgbClr val="0066FF"/>
    <a:srgbClr val="0F84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175"/>
    <p:restoredTop sz="86265" autoAdjust="0"/>
  </p:normalViewPr>
  <p:slideViewPr>
    <p:cSldViewPr>
      <p:cViewPr>
        <p:scale>
          <a:sx n="89" d="100"/>
          <a:sy n="89" d="100"/>
        </p:scale>
        <p:origin x="816" y="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888657-5892-3743-A365-9B066782956B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C5EC669F-D5BA-8945-8654-DD86E0ED802F}">
      <dgm:prSet phldrT="[Texto]" custT="1"/>
      <dgm:spPr/>
      <dgm:t>
        <a:bodyPr/>
        <a:lstStyle/>
        <a:p>
          <a:r>
            <a:rPr lang="es-ES_tradnl" sz="2000" dirty="0" err="1" smtClean="0">
              <a:latin typeface="Arial" charset="0"/>
              <a:ea typeface="Arial" charset="0"/>
              <a:cs typeface="Arial" charset="0"/>
            </a:rPr>
            <a:t>Fen</a:t>
          </a:r>
          <a:r>
            <a:rPr lang="es-ES" sz="2000" dirty="0" err="1" smtClean="0">
              <a:latin typeface="Arial" charset="0"/>
              <a:ea typeface="Arial" charset="0"/>
              <a:cs typeface="Arial" charset="0"/>
            </a:rPr>
            <a:t>ómenos</a:t>
          </a:r>
          <a:endParaRPr lang="es-ES_tradnl" sz="2000" dirty="0">
            <a:latin typeface="Arial" charset="0"/>
            <a:ea typeface="Arial" charset="0"/>
            <a:cs typeface="Arial" charset="0"/>
          </a:endParaRPr>
        </a:p>
      </dgm:t>
    </dgm:pt>
    <dgm:pt modelId="{AAA046A7-4A4D-1541-A7B9-4EB24FC5BBFE}" type="parTrans" cxnId="{A40C93A1-BDB7-F943-9EF6-4BC4C36BB9EA}">
      <dgm:prSet/>
      <dgm:spPr/>
      <dgm:t>
        <a:bodyPr/>
        <a:lstStyle/>
        <a:p>
          <a:endParaRPr lang="es-ES_tradnl"/>
        </a:p>
      </dgm:t>
    </dgm:pt>
    <dgm:pt modelId="{A3D23429-DF73-DC40-BEE9-1D57EBD2BF61}" type="sibTrans" cxnId="{A40C93A1-BDB7-F943-9EF6-4BC4C36BB9EA}">
      <dgm:prSet/>
      <dgm:spPr/>
      <dgm:t>
        <a:bodyPr/>
        <a:lstStyle/>
        <a:p>
          <a:endParaRPr lang="es-ES_tradnl"/>
        </a:p>
      </dgm:t>
    </dgm:pt>
    <dgm:pt modelId="{B15CAD5E-4A93-7D45-9B00-DC2D2FBF4601}">
      <dgm:prSet phldrT="[Texto]" custT="1"/>
      <dgm:spPr/>
      <dgm:t>
        <a:bodyPr/>
        <a:lstStyle/>
        <a:p>
          <a:r>
            <a:rPr lang="es-ES_tradnl" sz="2000" dirty="0" err="1" smtClean="0">
              <a:latin typeface="Arial" charset="0"/>
              <a:ea typeface="Arial" charset="0"/>
              <a:cs typeface="Arial" charset="0"/>
            </a:rPr>
            <a:t>Atomizaci</a:t>
          </a:r>
          <a:r>
            <a:rPr lang="es-ES" sz="2000" dirty="0" smtClean="0">
              <a:latin typeface="Arial" charset="0"/>
              <a:ea typeface="Arial" charset="0"/>
              <a:cs typeface="Arial" charset="0"/>
            </a:rPr>
            <a:t>ón</a:t>
          </a:r>
          <a:endParaRPr lang="es-ES_tradnl" sz="2000" dirty="0">
            <a:latin typeface="Arial" charset="0"/>
            <a:ea typeface="Arial" charset="0"/>
            <a:cs typeface="Arial" charset="0"/>
          </a:endParaRPr>
        </a:p>
      </dgm:t>
    </dgm:pt>
    <dgm:pt modelId="{A007F1B4-C1BC-8F4F-9EF3-1A6BF340906D}" type="parTrans" cxnId="{E9ECF5A7-EC03-5F45-8E69-7401C84A794C}">
      <dgm:prSet/>
      <dgm:spPr/>
      <dgm:t>
        <a:bodyPr/>
        <a:lstStyle/>
        <a:p>
          <a:endParaRPr lang="es-ES_tradnl"/>
        </a:p>
      </dgm:t>
    </dgm:pt>
    <dgm:pt modelId="{65AB2E1D-F895-934D-A3EB-A12202B76FFD}" type="sibTrans" cxnId="{E9ECF5A7-EC03-5F45-8E69-7401C84A794C}">
      <dgm:prSet/>
      <dgm:spPr/>
      <dgm:t>
        <a:bodyPr/>
        <a:lstStyle/>
        <a:p>
          <a:endParaRPr lang="es-ES_tradnl"/>
        </a:p>
      </dgm:t>
    </dgm:pt>
    <dgm:pt modelId="{F48FB738-041E-AA4E-9215-D452613794B9}">
      <dgm:prSet phldrT="[Texto]" custT="1"/>
      <dgm:spPr/>
      <dgm:t>
        <a:bodyPr/>
        <a:lstStyle/>
        <a:p>
          <a:r>
            <a:rPr lang="es-ES_tradnl" sz="2000" dirty="0" smtClean="0">
              <a:latin typeface="Arial" charset="0"/>
              <a:ea typeface="Arial" charset="0"/>
              <a:cs typeface="Arial" charset="0"/>
            </a:rPr>
            <a:t>Coalescencia</a:t>
          </a:r>
          <a:endParaRPr lang="es-ES_tradnl" sz="2000" dirty="0">
            <a:latin typeface="Arial" charset="0"/>
            <a:ea typeface="Arial" charset="0"/>
            <a:cs typeface="Arial" charset="0"/>
          </a:endParaRPr>
        </a:p>
      </dgm:t>
    </dgm:pt>
    <dgm:pt modelId="{E2A1D37F-7778-D143-A83B-EA25D71AFF9E}" type="parTrans" cxnId="{3FA3618B-5169-4A4F-B548-A413F444918E}">
      <dgm:prSet/>
      <dgm:spPr/>
      <dgm:t>
        <a:bodyPr/>
        <a:lstStyle/>
        <a:p>
          <a:endParaRPr lang="es-ES_tradnl"/>
        </a:p>
      </dgm:t>
    </dgm:pt>
    <dgm:pt modelId="{C0AE00D6-99B2-1F41-9548-6E3CB49CE826}" type="sibTrans" cxnId="{3FA3618B-5169-4A4F-B548-A413F444918E}">
      <dgm:prSet/>
      <dgm:spPr/>
      <dgm:t>
        <a:bodyPr/>
        <a:lstStyle/>
        <a:p>
          <a:endParaRPr lang="es-ES_tradnl"/>
        </a:p>
      </dgm:t>
    </dgm:pt>
    <dgm:pt modelId="{887F9D01-4E9E-614F-B6F0-02D252D3B591}">
      <dgm:prSet phldrT="[Texto]" custT="1"/>
      <dgm:spPr/>
      <dgm:t>
        <a:bodyPr/>
        <a:lstStyle/>
        <a:p>
          <a:r>
            <a:rPr lang="es-ES_tradnl" sz="2000" dirty="0" err="1" smtClean="0">
              <a:latin typeface="Arial" charset="0"/>
              <a:ea typeface="Arial" charset="0"/>
              <a:cs typeface="Arial" charset="0"/>
            </a:rPr>
            <a:t>Evaporaci</a:t>
          </a:r>
          <a:r>
            <a:rPr lang="es-ES" sz="2000" dirty="0" smtClean="0">
              <a:latin typeface="Arial" charset="0"/>
              <a:ea typeface="Arial" charset="0"/>
              <a:cs typeface="Arial" charset="0"/>
            </a:rPr>
            <a:t>ón y mezcla</a:t>
          </a:r>
          <a:endParaRPr lang="es-ES_tradnl" sz="2000" dirty="0">
            <a:latin typeface="Arial" charset="0"/>
            <a:ea typeface="Arial" charset="0"/>
            <a:cs typeface="Arial" charset="0"/>
          </a:endParaRPr>
        </a:p>
      </dgm:t>
    </dgm:pt>
    <dgm:pt modelId="{F86FD52B-936F-9446-AA95-7332721572F7}" type="parTrans" cxnId="{830B8CF9-E628-674A-B921-6C56AC7ECD5B}">
      <dgm:prSet/>
      <dgm:spPr/>
      <dgm:t>
        <a:bodyPr/>
        <a:lstStyle/>
        <a:p>
          <a:endParaRPr lang="es-ES_tradnl"/>
        </a:p>
      </dgm:t>
    </dgm:pt>
    <dgm:pt modelId="{B06421ED-C22E-2E43-BA29-F361EAF69341}" type="sibTrans" cxnId="{830B8CF9-E628-674A-B921-6C56AC7ECD5B}">
      <dgm:prSet/>
      <dgm:spPr/>
      <dgm:t>
        <a:bodyPr/>
        <a:lstStyle/>
        <a:p>
          <a:endParaRPr lang="es-ES_tradnl"/>
        </a:p>
      </dgm:t>
    </dgm:pt>
    <dgm:pt modelId="{0BB81F94-A6ED-7546-BF58-4E39917BC685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ES_tradnl" sz="2000" dirty="0" err="1" smtClean="0">
              <a:latin typeface="Arial" charset="0"/>
              <a:ea typeface="Arial" charset="0"/>
              <a:cs typeface="Arial" charset="0"/>
            </a:rPr>
            <a:t>Combusti</a:t>
          </a:r>
          <a:r>
            <a:rPr lang="es-ES" sz="2000" dirty="0" smtClean="0">
              <a:latin typeface="Arial" charset="0"/>
              <a:ea typeface="Arial" charset="0"/>
              <a:cs typeface="Arial" charset="0"/>
            </a:rPr>
            <a:t>ón</a:t>
          </a:r>
          <a:endParaRPr lang="es-ES_tradnl" sz="2000" dirty="0">
            <a:latin typeface="Arial" charset="0"/>
            <a:ea typeface="Arial" charset="0"/>
            <a:cs typeface="Arial" charset="0"/>
          </a:endParaRPr>
        </a:p>
      </dgm:t>
    </dgm:pt>
    <dgm:pt modelId="{57140F14-BEAF-364E-A76C-D4626CC734B9}" type="parTrans" cxnId="{38A90946-2B7A-DC45-9866-F23D41FD1FF2}">
      <dgm:prSet/>
      <dgm:spPr/>
      <dgm:t>
        <a:bodyPr/>
        <a:lstStyle/>
        <a:p>
          <a:endParaRPr lang="es-ES_tradnl"/>
        </a:p>
      </dgm:t>
    </dgm:pt>
    <dgm:pt modelId="{5B9383A1-AD8F-8A46-862F-4E85CCDD7C8D}" type="sibTrans" cxnId="{38A90946-2B7A-DC45-9866-F23D41FD1FF2}">
      <dgm:prSet/>
      <dgm:spPr/>
      <dgm:t>
        <a:bodyPr/>
        <a:lstStyle/>
        <a:p>
          <a:endParaRPr lang="es-ES_tradnl"/>
        </a:p>
      </dgm:t>
    </dgm:pt>
    <dgm:pt modelId="{E17AD504-C1A5-3042-B250-EC98431B7862}" type="pres">
      <dgm:prSet presAssocID="{39888657-5892-3743-A365-9B066782956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_tradnl"/>
        </a:p>
      </dgm:t>
    </dgm:pt>
    <dgm:pt modelId="{551B0F0C-2CAA-2841-BA65-F3E959C2CBCE}" type="pres">
      <dgm:prSet presAssocID="{C5EC669F-D5BA-8945-8654-DD86E0ED802F}" presName="hierRoot1" presStyleCnt="0">
        <dgm:presLayoutVars>
          <dgm:hierBranch val="init"/>
        </dgm:presLayoutVars>
      </dgm:prSet>
      <dgm:spPr/>
    </dgm:pt>
    <dgm:pt modelId="{31068C96-B927-334D-9DDB-1A90E18D2705}" type="pres">
      <dgm:prSet presAssocID="{C5EC669F-D5BA-8945-8654-DD86E0ED802F}" presName="rootComposite1" presStyleCnt="0"/>
      <dgm:spPr/>
    </dgm:pt>
    <dgm:pt modelId="{AD92E6EB-0123-354F-843D-9D845606BE81}" type="pres">
      <dgm:prSet presAssocID="{C5EC669F-D5BA-8945-8654-DD86E0ED802F}" presName="rootText1" presStyleLbl="node0" presStyleIdx="0" presStyleCnt="1" custLinFactNeighborX="-127" custLinFactNeighborY="1417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86CFC87D-7321-C94C-A9F9-8305403BE40C}" type="pres">
      <dgm:prSet presAssocID="{C5EC669F-D5BA-8945-8654-DD86E0ED802F}" presName="rootConnector1" presStyleLbl="node1" presStyleIdx="0" presStyleCnt="0"/>
      <dgm:spPr/>
      <dgm:t>
        <a:bodyPr/>
        <a:lstStyle/>
        <a:p>
          <a:endParaRPr lang="es-ES_tradnl"/>
        </a:p>
      </dgm:t>
    </dgm:pt>
    <dgm:pt modelId="{A79426CE-E265-BE47-888C-B73336F9BA9C}" type="pres">
      <dgm:prSet presAssocID="{C5EC669F-D5BA-8945-8654-DD86E0ED802F}" presName="hierChild2" presStyleCnt="0"/>
      <dgm:spPr/>
    </dgm:pt>
    <dgm:pt modelId="{9C4A7947-567C-FA4B-A4DA-DB7552394861}" type="pres">
      <dgm:prSet presAssocID="{A007F1B4-C1BC-8F4F-9EF3-1A6BF340906D}" presName="Name37" presStyleLbl="parChTrans1D2" presStyleIdx="0" presStyleCnt="4"/>
      <dgm:spPr/>
      <dgm:t>
        <a:bodyPr/>
        <a:lstStyle/>
        <a:p>
          <a:endParaRPr lang="es-ES_tradnl"/>
        </a:p>
      </dgm:t>
    </dgm:pt>
    <dgm:pt modelId="{3929AA3F-2F17-1243-A3E3-08B3AD2477C3}" type="pres">
      <dgm:prSet presAssocID="{B15CAD5E-4A93-7D45-9B00-DC2D2FBF4601}" presName="hierRoot2" presStyleCnt="0">
        <dgm:presLayoutVars>
          <dgm:hierBranch val="init"/>
        </dgm:presLayoutVars>
      </dgm:prSet>
      <dgm:spPr/>
    </dgm:pt>
    <dgm:pt modelId="{8E8C166F-93DE-704B-9CAF-F807BEDD6E4A}" type="pres">
      <dgm:prSet presAssocID="{B15CAD5E-4A93-7D45-9B00-DC2D2FBF4601}" presName="rootComposite" presStyleCnt="0"/>
      <dgm:spPr/>
    </dgm:pt>
    <dgm:pt modelId="{171ED963-74FD-5440-A689-35CC28574B26}" type="pres">
      <dgm:prSet presAssocID="{B15CAD5E-4A93-7D45-9B00-DC2D2FBF4601}" presName="rootText" presStyleLbl="node2" presStyleIdx="0" presStyleCnt="4" custScaleX="11553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A2228AD0-5D34-A446-B844-BF26406189A2}" type="pres">
      <dgm:prSet presAssocID="{B15CAD5E-4A93-7D45-9B00-DC2D2FBF4601}" presName="rootConnector" presStyleLbl="node2" presStyleIdx="0" presStyleCnt="4"/>
      <dgm:spPr/>
      <dgm:t>
        <a:bodyPr/>
        <a:lstStyle/>
        <a:p>
          <a:endParaRPr lang="es-ES_tradnl"/>
        </a:p>
      </dgm:t>
    </dgm:pt>
    <dgm:pt modelId="{8BB878B7-5AAA-5B47-AB53-E9AD55125A2C}" type="pres">
      <dgm:prSet presAssocID="{B15CAD5E-4A93-7D45-9B00-DC2D2FBF4601}" presName="hierChild4" presStyleCnt="0"/>
      <dgm:spPr/>
    </dgm:pt>
    <dgm:pt modelId="{AD2055EC-C083-C147-9FEC-7F5704547CC1}" type="pres">
      <dgm:prSet presAssocID="{B15CAD5E-4A93-7D45-9B00-DC2D2FBF4601}" presName="hierChild5" presStyleCnt="0"/>
      <dgm:spPr/>
    </dgm:pt>
    <dgm:pt modelId="{EA8703B7-1180-9341-BE67-30A1ECFAC937}" type="pres">
      <dgm:prSet presAssocID="{E2A1D37F-7778-D143-A83B-EA25D71AFF9E}" presName="Name37" presStyleLbl="parChTrans1D2" presStyleIdx="1" presStyleCnt="4"/>
      <dgm:spPr/>
      <dgm:t>
        <a:bodyPr/>
        <a:lstStyle/>
        <a:p>
          <a:endParaRPr lang="es-ES_tradnl"/>
        </a:p>
      </dgm:t>
    </dgm:pt>
    <dgm:pt modelId="{9C959349-3A88-9C45-8F8A-DD7B6C9350AA}" type="pres">
      <dgm:prSet presAssocID="{F48FB738-041E-AA4E-9215-D452613794B9}" presName="hierRoot2" presStyleCnt="0">
        <dgm:presLayoutVars>
          <dgm:hierBranch val="init"/>
        </dgm:presLayoutVars>
      </dgm:prSet>
      <dgm:spPr/>
    </dgm:pt>
    <dgm:pt modelId="{E65467F8-855E-2B46-88E7-20F5C64EDBD7}" type="pres">
      <dgm:prSet presAssocID="{F48FB738-041E-AA4E-9215-D452613794B9}" presName="rootComposite" presStyleCnt="0"/>
      <dgm:spPr/>
    </dgm:pt>
    <dgm:pt modelId="{ACCDBF7C-2EDD-314C-A1ED-F3B964D47681}" type="pres">
      <dgm:prSet presAssocID="{F48FB738-041E-AA4E-9215-D452613794B9}" presName="rootText" presStyleLbl="node2" presStyleIdx="1" presStyleCnt="4" custScaleX="11600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F7C26DC1-829D-8B49-BC80-2EAB8ED93389}" type="pres">
      <dgm:prSet presAssocID="{F48FB738-041E-AA4E-9215-D452613794B9}" presName="rootConnector" presStyleLbl="node2" presStyleIdx="1" presStyleCnt="4"/>
      <dgm:spPr/>
      <dgm:t>
        <a:bodyPr/>
        <a:lstStyle/>
        <a:p>
          <a:endParaRPr lang="es-ES_tradnl"/>
        </a:p>
      </dgm:t>
    </dgm:pt>
    <dgm:pt modelId="{15D36E2D-5A24-0C4C-BBB3-1B006B3C4351}" type="pres">
      <dgm:prSet presAssocID="{F48FB738-041E-AA4E-9215-D452613794B9}" presName="hierChild4" presStyleCnt="0"/>
      <dgm:spPr/>
    </dgm:pt>
    <dgm:pt modelId="{478BC829-4539-A64F-829C-31637BD02D0E}" type="pres">
      <dgm:prSet presAssocID="{F48FB738-041E-AA4E-9215-D452613794B9}" presName="hierChild5" presStyleCnt="0"/>
      <dgm:spPr/>
    </dgm:pt>
    <dgm:pt modelId="{FA5E8C69-8121-E347-BE50-CA6B4FAC9051}" type="pres">
      <dgm:prSet presAssocID="{F86FD52B-936F-9446-AA95-7332721572F7}" presName="Name37" presStyleLbl="parChTrans1D2" presStyleIdx="2" presStyleCnt="4"/>
      <dgm:spPr/>
      <dgm:t>
        <a:bodyPr/>
        <a:lstStyle/>
        <a:p>
          <a:endParaRPr lang="es-ES_tradnl"/>
        </a:p>
      </dgm:t>
    </dgm:pt>
    <dgm:pt modelId="{DB23C28E-0ECF-914D-A5AD-9C46F683A99C}" type="pres">
      <dgm:prSet presAssocID="{887F9D01-4E9E-614F-B6F0-02D252D3B591}" presName="hierRoot2" presStyleCnt="0">
        <dgm:presLayoutVars>
          <dgm:hierBranch val="init"/>
        </dgm:presLayoutVars>
      </dgm:prSet>
      <dgm:spPr/>
    </dgm:pt>
    <dgm:pt modelId="{6DDCB682-A5CD-7C46-99A3-944F9F31E11F}" type="pres">
      <dgm:prSet presAssocID="{887F9D01-4E9E-614F-B6F0-02D252D3B591}" presName="rootComposite" presStyleCnt="0"/>
      <dgm:spPr/>
    </dgm:pt>
    <dgm:pt modelId="{72D91C63-5489-484C-AEA0-268B62616592}" type="pres">
      <dgm:prSet presAssocID="{887F9D01-4E9E-614F-B6F0-02D252D3B591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1B8E95B0-212F-5F45-969B-EA2820C82ABA}" type="pres">
      <dgm:prSet presAssocID="{887F9D01-4E9E-614F-B6F0-02D252D3B591}" presName="rootConnector" presStyleLbl="node2" presStyleIdx="2" presStyleCnt="4"/>
      <dgm:spPr/>
      <dgm:t>
        <a:bodyPr/>
        <a:lstStyle/>
        <a:p>
          <a:endParaRPr lang="es-ES_tradnl"/>
        </a:p>
      </dgm:t>
    </dgm:pt>
    <dgm:pt modelId="{62B73722-0287-1940-9D95-090367271814}" type="pres">
      <dgm:prSet presAssocID="{887F9D01-4E9E-614F-B6F0-02D252D3B591}" presName="hierChild4" presStyleCnt="0"/>
      <dgm:spPr/>
    </dgm:pt>
    <dgm:pt modelId="{96C097D3-E650-3347-B8E8-60EBD89D7A1B}" type="pres">
      <dgm:prSet presAssocID="{887F9D01-4E9E-614F-B6F0-02D252D3B591}" presName="hierChild5" presStyleCnt="0"/>
      <dgm:spPr/>
    </dgm:pt>
    <dgm:pt modelId="{D04666B1-4D58-CF44-A71F-84590E4B89F4}" type="pres">
      <dgm:prSet presAssocID="{57140F14-BEAF-364E-A76C-D4626CC734B9}" presName="Name37" presStyleLbl="parChTrans1D2" presStyleIdx="3" presStyleCnt="4"/>
      <dgm:spPr/>
      <dgm:t>
        <a:bodyPr/>
        <a:lstStyle/>
        <a:p>
          <a:endParaRPr lang="es-ES_tradnl"/>
        </a:p>
      </dgm:t>
    </dgm:pt>
    <dgm:pt modelId="{70FE8A04-9EDC-F94E-802D-89624F095448}" type="pres">
      <dgm:prSet presAssocID="{0BB81F94-A6ED-7546-BF58-4E39917BC685}" presName="hierRoot2" presStyleCnt="0">
        <dgm:presLayoutVars>
          <dgm:hierBranch val="init"/>
        </dgm:presLayoutVars>
      </dgm:prSet>
      <dgm:spPr/>
    </dgm:pt>
    <dgm:pt modelId="{C0256912-12A6-7F44-AF92-276EBA2E2D7C}" type="pres">
      <dgm:prSet presAssocID="{0BB81F94-A6ED-7546-BF58-4E39917BC685}" presName="rootComposite" presStyleCnt="0"/>
      <dgm:spPr/>
    </dgm:pt>
    <dgm:pt modelId="{ACD32FAF-262A-F340-B7D3-B61D8673ACEE}" type="pres">
      <dgm:prSet presAssocID="{0BB81F94-A6ED-7546-BF58-4E39917BC685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CED2DE58-916F-354A-B2B6-914969248612}" type="pres">
      <dgm:prSet presAssocID="{0BB81F94-A6ED-7546-BF58-4E39917BC685}" presName="rootConnector" presStyleLbl="node2" presStyleIdx="3" presStyleCnt="4"/>
      <dgm:spPr/>
      <dgm:t>
        <a:bodyPr/>
        <a:lstStyle/>
        <a:p>
          <a:endParaRPr lang="es-ES_tradnl"/>
        </a:p>
      </dgm:t>
    </dgm:pt>
    <dgm:pt modelId="{7F455544-3E0F-334A-AF44-0380EBCBA79D}" type="pres">
      <dgm:prSet presAssocID="{0BB81F94-A6ED-7546-BF58-4E39917BC685}" presName="hierChild4" presStyleCnt="0"/>
      <dgm:spPr/>
    </dgm:pt>
    <dgm:pt modelId="{7E19C6F6-B041-B74F-B2F3-7A34CF69D6C4}" type="pres">
      <dgm:prSet presAssocID="{0BB81F94-A6ED-7546-BF58-4E39917BC685}" presName="hierChild5" presStyleCnt="0"/>
      <dgm:spPr/>
    </dgm:pt>
    <dgm:pt modelId="{38E1871F-788E-544F-8B5F-A4A01FDC4311}" type="pres">
      <dgm:prSet presAssocID="{C5EC669F-D5BA-8945-8654-DD86E0ED802F}" presName="hierChild3" presStyleCnt="0"/>
      <dgm:spPr/>
    </dgm:pt>
  </dgm:ptLst>
  <dgm:cxnLst>
    <dgm:cxn modelId="{E9ECF5A7-EC03-5F45-8E69-7401C84A794C}" srcId="{C5EC669F-D5BA-8945-8654-DD86E0ED802F}" destId="{B15CAD5E-4A93-7D45-9B00-DC2D2FBF4601}" srcOrd="0" destOrd="0" parTransId="{A007F1B4-C1BC-8F4F-9EF3-1A6BF340906D}" sibTransId="{65AB2E1D-F895-934D-A3EB-A12202B76FFD}"/>
    <dgm:cxn modelId="{3FA3618B-5169-4A4F-B548-A413F444918E}" srcId="{C5EC669F-D5BA-8945-8654-DD86E0ED802F}" destId="{F48FB738-041E-AA4E-9215-D452613794B9}" srcOrd="1" destOrd="0" parTransId="{E2A1D37F-7778-D143-A83B-EA25D71AFF9E}" sibTransId="{C0AE00D6-99B2-1F41-9548-6E3CB49CE826}"/>
    <dgm:cxn modelId="{F0103405-EE06-5A46-A9F3-CDD3F093E242}" type="presOf" srcId="{C5EC669F-D5BA-8945-8654-DD86E0ED802F}" destId="{AD92E6EB-0123-354F-843D-9D845606BE81}" srcOrd="0" destOrd="0" presId="urn:microsoft.com/office/officeart/2005/8/layout/orgChart1"/>
    <dgm:cxn modelId="{38A90946-2B7A-DC45-9866-F23D41FD1FF2}" srcId="{C5EC669F-D5BA-8945-8654-DD86E0ED802F}" destId="{0BB81F94-A6ED-7546-BF58-4E39917BC685}" srcOrd="3" destOrd="0" parTransId="{57140F14-BEAF-364E-A76C-D4626CC734B9}" sibTransId="{5B9383A1-AD8F-8A46-862F-4E85CCDD7C8D}"/>
    <dgm:cxn modelId="{4B695551-581E-764B-8159-30EDEBB2CF44}" type="presOf" srcId="{E2A1D37F-7778-D143-A83B-EA25D71AFF9E}" destId="{EA8703B7-1180-9341-BE67-30A1ECFAC937}" srcOrd="0" destOrd="0" presId="urn:microsoft.com/office/officeart/2005/8/layout/orgChart1"/>
    <dgm:cxn modelId="{52EA20DF-F6FE-174A-BCBB-893B91BA0FF1}" type="presOf" srcId="{F48FB738-041E-AA4E-9215-D452613794B9}" destId="{ACCDBF7C-2EDD-314C-A1ED-F3B964D47681}" srcOrd="0" destOrd="0" presId="urn:microsoft.com/office/officeart/2005/8/layout/orgChart1"/>
    <dgm:cxn modelId="{8E3DEB6C-8A5B-EE4D-B622-3C87458F5DF0}" type="presOf" srcId="{57140F14-BEAF-364E-A76C-D4626CC734B9}" destId="{D04666B1-4D58-CF44-A71F-84590E4B89F4}" srcOrd="0" destOrd="0" presId="urn:microsoft.com/office/officeart/2005/8/layout/orgChart1"/>
    <dgm:cxn modelId="{465E102C-CA82-384A-9D00-620EC4CDD1E6}" type="presOf" srcId="{F48FB738-041E-AA4E-9215-D452613794B9}" destId="{F7C26DC1-829D-8B49-BC80-2EAB8ED93389}" srcOrd="1" destOrd="0" presId="urn:microsoft.com/office/officeart/2005/8/layout/orgChart1"/>
    <dgm:cxn modelId="{3024CE46-EAAD-054C-AB36-1AB7E379B70A}" type="presOf" srcId="{A007F1B4-C1BC-8F4F-9EF3-1A6BF340906D}" destId="{9C4A7947-567C-FA4B-A4DA-DB7552394861}" srcOrd="0" destOrd="0" presId="urn:microsoft.com/office/officeart/2005/8/layout/orgChart1"/>
    <dgm:cxn modelId="{3766CA41-9F60-464D-8A97-EDD602E384CB}" type="presOf" srcId="{887F9D01-4E9E-614F-B6F0-02D252D3B591}" destId="{72D91C63-5489-484C-AEA0-268B62616592}" srcOrd="0" destOrd="0" presId="urn:microsoft.com/office/officeart/2005/8/layout/orgChart1"/>
    <dgm:cxn modelId="{77AC750C-2725-9747-9001-B5A4B22A6360}" type="presOf" srcId="{B15CAD5E-4A93-7D45-9B00-DC2D2FBF4601}" destId="{171ED963-74FD-5440-A689-35CC28574B26}" srcOrd="0" destOrd="0" presId="urn:microsoft.com/office/officeart/2005/8/layout/orgChart1"/>
    <dgm:cxn modelId="{DBC60A55-F3B2-864D-A6F3-A198760EA0C9}" type="presOf" srcId="{0BB81F94-A6ED-7546-BF58-4E39917BC685}" destId="{CED2DE58-916F-354A-B2B6-914969248612}" srcOrd="1" destOrd="0" presId="urn:microsoft.com/office/officeart/2005/8/layout/orgChart1"/>
    <dgm:cxn modelId="{E04F49D4-915A-E24D-9DF3-98170333E58D}" type="presOf" srcId="{F86FD52B-936F-9446-AA95-7332721572F7}" destId="{FA5E8C69-8121-E347-BE50-CA6B4FAC9051}" srcOrd="0" destOrd="0" presId="urn:microsoft.com/office/officeart/2005/8/layout/orgChart1"/>
    <dgm:cxn modelId="{7D2E16E0-8158-B349-8E1A-0C6EC5E32279}" type="presOf" srcId="{887F9D01-4E9E-614F-B6F0-02D252D3B591}" destId="{1B8E95B0-212F-5F45-969B-EA2820C82ABA}" srcOrd="1" destOrd="0" presId="urn:microsoft.com/office/officeart/2005/8/layout/orgChart1"/>
    <dgm:cxn modelId="{E5B2731B-D84F-C44F-BC1C-466364610E4E}" type="presOf" srcId="{C5EC669F-D5BA-8945-8654-DD86E0ED802F}" destId="{86CFC87D-7321-C94C-A9F9-8305403BE40C}" srcOrd="1" destOrd="0" presId="urn:microsoft.com/office/officeart/2005/8/layout/orgChart1"/>
    <dgm:cxn modelId="{1CE3908A-9391-E847-A16F-6549473C3721}" type="presOf" srcId="{39888657-5892-3743-A365-9B066782956B}" destId="{E17AD504-C1A5-3042-B250-EC98431B7862}" srcOrd="0" destOrd="0" presId="urn:microsoft.com/office/officeart/2005/8/layout/orgChart1"/>
    <dgm:cxn modelId="{DC1F321B-3505-F649-8862-074DCC7DFB1B}" type="presOf" srcId="{0BB81F94-A6ED-7546-BF58-4E39917BC685}" destId="{ACD32FAF-262A-F340-B7D3-B61D8673ACEE}" srcOrd="0" destOrd="0" presId="urn:microsoft.com/office/officeart/2005/8/layout/orgChart1"/>
    <dgm:cxn modelId="{B3F38691-BE1E-8E41-A1F7-6E7921823D80}" type="presOf" srcId="{B15CAD5E-4A93-7D45-9B00-DC2D2FBF4601}" destId="{A2228AD0-5D34-A446-B844-BF26406189A2}" srcOrd="1" destOrd="0" presId="urn:microsoft.com/office/officeart/2005/8/layout/orgChart1"/>
    <dgm:cxn modelId="{A40C93A1-BDB7-F943-9EF6-4BC4C36BB9EA}" srcId="{39888657-5892-3743-A365-9B066782956B}" destId="{C5EC669F-D5BA-8945-8654-DD86E0ED802F}" srcOrd="0" destOrd="0" parTransId="{AAA046A7-4A4D-1541-A7B9-4EB24FC5BBFE}" sibTransId="{A3D23429-DF73-DC40-BEE9-1D57EBD2BF61}"/>
    <dgm:cxn modelId="{830B8CF9-E628-674A-B921-6C56AC7ECD5B}" srcId="{C5EC669F-D5BA-8945-8654-DD86E0ED802F}" destId="{887F9D01-4E9E-614F-B6F0-02D252D3B591}" srcOrd="2" destOrd="0" parTransId="{F86FD52B-936F-9446-AA95-7332721572F7}" sibTransId="{B06421ED-C22E-2E43-BA29-F361EAF69341}"/>
    <dgm:cxn modelId="{F1DEDEBB-F47F-FB4E-A3A4-555805158D5A}" type="presParOf" srcId="{E17AD504-C1A5-3042-B250-EC98431B7862}" destId="{551B0F0C-2CAA-2841-BA65-F3E959C2CBCE}" srcOrd="0" destOrd="0" presId="urn:microsoft.com/office/officeart/2005/8/layout/orgChart1"/>
    <dgm:cxn modelId="{57B0BE64-1B96-1647-949D-AC1346C2722A}" type="presParOf" srcId="{551B0F0C-2CAA-2841-BA65-F3E959C2CBCE}" destId="{31068C96-B927-334D-9DDB-1A90E18D2705}" srcOrd="0" destOrd="0" presId="urn:microsoft.com/office/officeart/2005/8/layout/orgChart1"/>
    <dgm:cxn modelId="{3DAB4347-D973-CA4B-B2B6-858F9154AF8B}" type="presParOf" srcId="{31068C96-B927-334D-9DDB-1A90E18D2705}" destId="{AD92E6EB-0123-354F-843D-9D845606BE81}" srcOrd="0" destOrd="0" presId="urn:microsoft.com/office/officeart/2005/8/layout/orgChart1"/>
    <dgm:cxn modelId="{D7FF1418-F7E7-774E-8E83-C47302B98B2D}" type="presParOf" srcId="{31068C96-B927-334D-9DDB-1A90E18D2705}" destId="{86CFC87D-7321-C94C-A9F9-8305403BE40C}" srcOrd="1" destOrd="0" presId="urn:microsoft.com/office/officeart/2005/8/layout/orgChart1"/>
    <dgm:cxn modelId="{117852A0-1775-0344-8944-022FB07EE834}" type="presParOf" srcId="{551B0F0C-2CAA-2841-BA65-F3E959C2CBCE}" destId="{A79426CE-E265-BE47-888C-B73336F9BA9C}" srcOrd="1" destOrd="0" presId="urn:microsoft.com/office/officeart/2005/8/layout/orgChart1"/>
    <dgm:cxn modelId="{921926D2-D0A4-6E42-8DE2-6A1A8B0D5AF7}" type="presParOf" srcId="{A79426CE-E265-BE47-888C-B73336F9BA9C}" destId="{9C4A7947-567C-FA4B-A4DA-DB7552394861}" srcOrd="0" destOrd="0" presId="urn:microsoft.com/office/officeart/2005/8/layout/orgChart1"/>
    <dgm:cxn modelId="{86F5941F-DC27-424B-9F90-ABCC954BC0D5}" type="presParOf" srcId="{A79426CE-E265-BE47-888C-B73336F9BA9C}" destId="{3929AA3F-2F17-1243-A3E3-08B3AD2477C3}" srcOrd="1" destOrd="0" presId="urn:microsoft.com/office/officeart/2005/8/layout/orgChart1"/>
    <dgm:cxn modelId="{5053E470-CDF3-544F-83D8-F510C13413B6}" type="presParOf" srcId="{3929AA3F-2F17-1243-A3E3-08B3AD2477C3}" destId="{8E8C166F-93DE-704B-9CAF-F807BEDD6E4A}" srcOrd="0" destOrd="0" presId="urn:microsoft.com/office/officeart/2005/8/layout/orgChart1"/>
    <dgm:cxn modelId="{09CC29BE-55A0-8D46-9D85-D69BF048AF09}" type="presParOf" srcId="{8E8C166F-93DE-704B-9CAF-F807BEDD6E4A}" destId="{171ED963-74FD-5440-A689-35CC28574B26}" srcOrd="0" destOrd="0" presId="urn:microsoft.com/office/officeart/2005/8/layout/orgChart1"/>
    <dgm:cxn modelId="{797A333E-F2F0-174E-BFF1-093BF3CE737D}" type="presParOf" srcId="{8E8C166F-93DE-704B-9CAF-F807BEDD6E4A}" destId="{A2228AD0-5D34-A446-B844-BF26406189A2}" srcOrd="1" destOrd="0" presId="urn:microsoft.com/office/officeart/2005/8/layout/orgChart1"/>
    <dgm:cxn modelId="{A949E36D-F791-7B44-BB55-784547145D50}" type="presParOf" srcId="{3929AA3F-2F17-1243-A3E3-08B3AD2477C3}" destId="{8BB878B7-5AAA-5B47-AB53-E9AD55125A2C}" srcOrd="1" destOrd="0" presId="urn:microsoft.com/office/officeart/2005/8/layout/orgChart1"/>
    <dgm:cxn modelId="{953B75E8-D8DE-6649-BD5E-6236070FC83B}" type="presParOf" srcId="{3929AA3F-2F17-1243-A3E3-08B3AD2477C3}" destId="{AD2055EC-C083-C147-9FEC-7F5704547CC1}" srcOrd="2" destOrd="0" presId="urn:microsoft.com/office/officeart/2005/8/layout/orgChart1"/>
    <dgm:cxn modelId="{22562C8D-83E0-2749-BBCE-C2915BEC6EC6}" type="presParOf" srcId="{A79426CE-E265-BE47-888C-B73336F9BA9C}" destId="{EA8703B7-1180-9341-BE67-30A1ECFAC937}" srcOrd="2" destOrd="0" presId="urn:microsoft.com/office/officeart/2005/8/layout/orgChart1"/>
    <dgm:cxn modelId="{96A7099C-D401-1F4A-A2CE-5FA52DAB7C2E}" type="presParOf" srcId="{A79426CE-E265-BE47-888C-B73336F9BA9C}" destId="{9C959349-3A88-9C45-8F8A-DD7B6C9350AA}" srcOrd="3" destOrd="0" presId="urn:microsoft.com/office/officeart/2005/8/layout/orgChart1"/>
    <dgm:cxn modelId="{D7007E21-2098-354B-9085-20F6F75C9771}" type="presParOf" srcId="{9C959349-3A88-9C45-8F8A-DD7B6C9350AA}" destId="{E65467F8-855E-2B46-88E7-20F5C64EDBD7}" srcOrd="0" destOrd="0" presId="urn:microsoft.com/office/officeart/2005/8/layout/orgChart1"/>
    <dgm:cxn modelId="{7660C1FE-2AD7-3C49-8BC5-8381DA237610}" type="presParOf" srcId="{E65467F8-855E-2B46-88E7-20F5C64EDBD7}" destId="{ACCDBF7C-2EDD-314C-A1ED-F3B964D47681}" srcOrd="0" destOrd="0" presId="urn:microsoft.com/office/officeart/2005/8/layout/orgChart1"/>
    <dgm:cxn modelId="{62012BDC-F9FD-9B43-A920-17E6A936BB5C}" type="presParOf" srcId="{E65467F8-855E-2B46-88E7-20F5C64EDBD7}" destId="{F7C26DC1-829D-8B49-BC80-2EAB8ED93389}" srcOrd="1" destOrd="0" presId="urn:microsoft.com/office/officeart/2005/8/layout/orgChart1"/>
    <dgm:cxn modelId="{4E7C0A92-A4B4-8442-BACF-E9E1D958E4DF}" type="presParOf" srcId="{9C959349-3A88-9C45-8F8A-DD7B6C9350AA}" destId="{15D36E2D-5A24-0C4C-BBB3-1B006B3C4351}" srcOrd="1" destOrd="0" presId="urn:microsoft.com/office/officeart/2005/8/layout/orgChart1"/>
    <dgm:cxn modelId="{49BEF7AB-7A52-B747-85B4-CD6699DBA0C3}" type="presParOf" srcId="{9C959349-3A88-9C45-8F8A-DD7B6C9350AA}" destId="{478BC829-4539-A64F-829C-31637BD02D0E}" srcOrd="2" destOrd="0" presId="urn:microsoft.com/office/officeart/2005/8/layout/orgChart1"/>
    <dgm:cxn modelId="{F20804D4-962E-D84A-8A86-B18C971D9052}" type="presParOf" srcId="{A79426CE-E265-BE47-888C-B73336F9BA9C}" destId="{FA5E8C69-8121-E347-BE50-CA6B4FAC9051}" srcOrd="4" destOrd="0" presId="urn:microsoft.com/office/officeart/2005/8/layout/orgChart1"/>
    <dgm:cxn modelId="{3EACE464-8E21-244C-97A5-DD515237261C}" type="presParOf" srcId="{A79426CE-E265-BE47-888C-B73336F9BA9C}" destId="{DB23C28E-0ECF-914D-A5AD-9C46F683A99C}" srcOrd="5" destOrd="0" presId="urn:microsoft.com/office/officeart/2005/8/layout/orgChart1"/>
    <dgm:cxn modelId="{3282FE9F-66AB-BB49-819A-C6962C620267}" type="presParOf" srcId="{DB23C28E-0ECF-914D-A5AD-9C46F683A99C}" destId="{6DDCB682-A5CD-7C46-99A3-944F9F31E11F}" srcOrd="0" destOrd="0" presId="urn:microsoft.com/office/officeart/2005/8/layout/orgChart1"/>
    <dgm:cxn modelId="{A9E69563-1030-F344-B993-425CD8DDF4D4}" type="presParOf" srcId="{6DDCB682-A5CD-7C46-99A3-944F9F31E11F}" destId="{72D91C63-5489-484C-AEA0-268B62616592}" srcOrd="0" destOrd="0" presId="urn:microsoft.com/office/officeart/2005/8/layout/orgChart1"/>
    <dgm:cxn modelId="{3F27EE44-4618-3448-A24F-9585D18D78D1}" type="presParOf" srcId="{6DDCB682-A5CD-7C46-99A3-944F9F31E11F}" destId="{1B8E95B0-212F-5F45-969B-EA2820C82ABA}" srcOrd="1" destOrd="0" presId="urn:microsoft.com/office/officeart/2005/8/layout/orgChart1"/>
    <dgm:cxn modelId="{4BFFF80E-A90C-6743-AE44-22011E57BB1E}" type="presParOf" srcId="{DB23C28E-0ECF-914D-A5AD-9C46F683A99C}" destId="{62B73722-0287-1940-9D95-090367271814}" srcOrd="1" destOrd="0" presId="urn:microsoft.com/office/officeart/2005/8/layout/orgChart1"/>
    <dgm:cxn modelId="{616CFBE8-8261-E14E-A279-9EC2794B99D1}" type="presParOf" srcId="{DB23C28E-0ECF-914D-A5AD-9C46F683A99C}" destId="{96C097D3-E650-3347-B8E8-60EBD89D7A1B}" srcOrd="2" destOrd="0" presId="urn:microsoft.com/office/officeart/2005/8/layout/orgChart1"/>
    <dgm:cxn modelId="{5892836B-3D89-D94B-B41E-891450C85AFC}" type="presParOf" srcId="{A79426CE-E265-BE47-888C-B73336F9BA9C}" destId="{D04666B1-4D58-CF44-A71F-84590E4B89F4}" srcOrd="6" destOrd="0" presId="urn:microsoft.com/office/officeart/2005/8/layout/orgChart1"/>
    <dgm:cxn modelId="{AFE9DBA7-F85E-9441-8951-37841C40C2BA}" type="presParOf" srcId="{A79426CE-E265-BE47-888C-B73336F9BA9C}" destId="{70FE8A04-9EDC-F94E-802D-89624F095448}" srcOrd="7" destOrd="0" presId="urn:microsoft.com/office/officeart/2005/8/layout/orgChart1"/>
    <dgm:cxn modelId="{EC14AEF5-EFA3-BF4B-9EB3-D0324455F4F2}" type="presParOf" srcId="{70FE8A04-9EDC-F94E-802D-89624F095448}" destId="{C0256912-12A6-7F44-AF92-276EBA2E2D7C}" srcOrd="0" destOrd="0" presId="urn:microsoft.com/office/officeart/2005/8/layout/orgChart1"/>
    <dgm:cxn modelId="{CAA7050F-26CA-B84F-9404-5147FB88A86F}" type="presParOf" srcId="{C0256912-12A6-7F44-AF92-276EBA2E2D7C}" destId="{ACD32FAF-262A-F340-B7D3-B61D8673ACEE}" srcOrd="0" destOrd="0" presId="urn:microsoft.com/office/officeart/2005/8/layout/orgChart1"/>
    <dgm:cxn modelId="{7F03E994-AFE9-6A48-889F-5449156DBB22}" type="presParOf" srcId="{C0256912-12A6-7F44-AF92-276EBA2E2D7C}" destId="{CED2DE58-916F-354A-B2B6-914969248612}" srcOrd="1" destOrd="0" presId="urn:microsoft.com/office/officeart/2005/8/layout/orgChart1"/>
    <dgm:cxn modelId="{11D0B8D0-8FE8-DC47-A4E2-563F22412D52}" type="presParOf" srcId="{70FE8A04-9EDC-F94E-802D-89624F095448}" destId="{7F455544-3E0F-334A-AF44-0380EBCBA79D}" srcOrd="1" destOrd="0" presId="urn:microsoft.com/office/officeart/2005/8/layout/orgChart1"/>
    <dgm:cxn modelId="{6DF6C27A-27D7-7A4F-8290-3E062001BC9C}" type="presParOf" srcId="{70FE8A04-9EDC-F94E-802D-89624F095448}" destId="{7E19C6F6-B041-B74F-B2F3-7A34CF69D6C4}" srcOrd="2" destOrd="0" presId="urn:microsoft.com/office/officeart/2005/8/layout/orgChart1"/>
    <dgm:cxn modelId="{82D039E3-3155-A244-86D8-265B39796CC7}" type="presParOf" srcId="{551B0F0C-2CAA-2841-BA65-F3E959C2CBCE}" destId="{38E1871F-788E-544F-8B5F-A4A01FDC431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5A1767-0BE5-B345-9505-49FB2B10BFB9}" type="doc">
      <dgm:prSet loTypeId="urn:microsoft.com/office/officeart/2005/8/layout/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37AEC51D-2D32-9D4D-8268-AAA3C3581D46}">
      <dgm:prSet phldrT="[Texto]" custT="1"/>
      <dgm:spPr/>
      <dgm:t>
        <a:bodyPr/>
        <a:lstStyle/>
        <a:p>
          <a:r>
            <a:rPr lang="es-ES_tradnl" sz="2400" dirty="0" smtClean="0">
              <a:latin typeface="Arial" charset="0"/>
              <a:ea typeface="Arial" charset="0"/>
              <a:cs typeface="Arial" charset="0"/>
            </a:rPr>
            <a:t>Condiciones inertes</a:t>
          </a:r>
          <a:r>
            <a:rPr lang="es-ES_tradnl" sz="2400" baseline="0" dirty="0" smtClean="0">
              <a:latin typeface="Arial" charset="0"/>
              <a:ea typeface="Arial" charset="0"/>
              <a:cs typeface="Arial" charset="0"/>
            </a:rPr>
            <a:t> sin </a:t>
          </a:r>
          <a:r>
            <a:rPr lang="es-ES_tradnl" sz="2400" baseline="0" dirty="0" err="1" smtClean="0">
              <a:latin typeface="Arial" charset="0"/>
              <a:ea typeface="Arial" charset="0"/>
              <a:cs typeface="Arial" charset="0"/>
            </a:rPr>
            <a:t>evaporaci</a:t>
          </a:r>
          <a:r>
            <a:rPr lang="es-ES" sz="2400" baseline="0" dirty="0" smtClean="0">
              <a:latin typeface="Arial" charset="0"/>
              <a:ea typeface="Arial" charset="0"/>
              <a:cs typeface="Arial" charset="0"/>
            </a:rPr>
            <a:t>ón</a:t>
          </a:r>
          <a:endParaRPr lang="es-ES_tradnl" sz="2400" dirty="0">
            <a:latin typeface="Arial" charset="0"/>
            <a:ea typeface="Arial" charset="0"/>
            <a:cs typeface="Arial" charset="0"/>
          </a:endParaRPr>
        </a:p>
      </dgm:t>
    </dgm:pt>
    <dgm:pt modelId="{61EFE92A-4A21-A14F-ACEC-1BE961A6F781}" type="parTrans" cxnId="{F877FDEA-22F9-FB4C-A338-48049B2D223B}">
      <dgm:prSet/>
      <dgm:spPr/>
      <dgm:t>
        <a:bodyPr/>
        <a:lstStyle/>
        <a:p>
          <a:endParaRPr lang="es-ES_tradnl"/>
        </a:p>
      </dgm:t>
    </dgm:pt>
    <dgm:pt modelId="{EB7C5C0E-90AB-D843-AEBA-9C92C0DEEAEF}" type="sibTrans" cxnId="{F877FDEA-22F9-FB4C-A338-48049B2D223B}">
      <dgm:prSet/>
      <dgm:spPr/>
      <dgm:t>
        <a:bodyPr/>
        <a:lstStyle/>
        <a:p>
          <a:endParaRPr lang="es-ES_tradnl"/>
        </a:p>
      </dgm:t>
    </dgm:pt>
    <dgm:pt modelId="{BE89331D-D9AE-014A-94FF-0B328BB466F0}">
      <dgm:prSet phldrT="[Texto]" custT="1"/>
      <dgm:spPr/>
      <dgm:t>
        <a:bodyPr/>
        <a:lstStyle/>
        <a:p>
          <a:r>
            <a:rPr lang="es-ES_tradnl" sz="2000" dirty="0" err="1" smtClean="0">
              <a:latin typeface="Arial" charset="0"/>
              <a:ea typeface="Arial" charset="0"/>
              <a:cs typeface="Arial" charset="0"/>
            </a:rPr>
            <a:t>Calibraci</a:t>
          </a:r>
          <a:r>
            <a:rPr lang="es-ES" sz="2000" dirty="0" smtClean="0">
              <a:latin typeface="Arial" charset="0"/>
              <a:ea typeface="Arial" charset="0"/>
              <a:cs typeface="Arial" charset="0"/>
            </a:rPr>
            <a:t>ón de los parámetros de turbulencia</a:t>
          </a:r>
          <a:endParaRPr lang="es-ES_tradnl" sz="2000" dirty="0">
            <a:latin typeface="Arial" charset="0"/>
            <a:ea typeface="Arial" charset="0"/>
            <a:cs typeface="Arial" charset="0"/>
          </a:endParaRPr>
        </a:p>
      </dgm:t>
    </dgm:pt>
    <dgm:pt modelId="{F483E542-6560-2D4E-AD22-B04DAFF7B659}" type="parTrans" cxnId="{E878F7E4-73C5-2143-84C6-A57FA054A8BD}">
      <dgm:prSet/>
      <dgm:spPr/>
      <dgm:t>
        <a:bodyPr/>
        <a:lstStyle/>
        <a:p>
          <a:endParaRPr lang="es-ES_tradnl"/>
        </a:p>
      </dgm:t>
    </dgm:pt>
    <dgm:pt modelId="{CC7BA297-E38A-7F41-9DC3-CE716F223C60}" type="sibTrans" cxnId="{E878F7E4-73C5-2143-84C6-A57FA054A8BD}">
      <dgm:prSet/>
      <dgm:spPr/>
      <dgm:t>
        <a:bodyPr/>
        <a:lstStyle/>
        <a:p>
          <a:endParaRPr lang="es-ES_tradnl"/>
        </a:p>
      </dgm:t>
    </dgm:pt>
    <dgm:pt modelId="{79FAA35D-CB14-CE4D-B47B-16E26F00AC99}">
      <dgm:prSet phldrT="[Texto]" custT="1"/>
      <dgm:spPr/>
      <dgm:t>
        <a:bodyPr/>
        <a:lstStyle/>
        <a:p>
          <a:r>
            <a:rPr lang="es-ES_tradnl" sz="2400" dirty="0" smtClean="0">
              <a:latin typeface="Arial" charset="0"/>
              <a:ea typeface="Arial" charset="0"/>
              <a:cs typeface="Arial" charset="0"/>
            </a:rPr>
            <a:t>Condiciones inertes con </a:t>
          </a:r>
          <a:r>
            <a:rPr lang="es-ES_tradnl" sz="2400" dirty="0" err="1" smtClean="0">
              <a:latin typeface="Arial" charset="0"/>
              <a:ea typeface="Arial" charset="0"/>
              <a:cs typeface="Arial" charset="0"/>
            </a:rPr>
            <a:t>evaporaci</a:t>
          </a:r>
          <a:r>
            <a:rPr lang="es-ES" sz="2400" dirty="0" smtClean="0">
              <a:latin typeface="Arial" charset="0"/>
              <a:ea typeface="Arial" charset="0"/>
              <a:cs typeface="Arial" charset="0"/>
            </a:rPr>
            <a:t>ón</a:t>
          </a:r>
          <a:endParaRPr lang="es-ES_tradnl" sz="2400" dirty="0">
            <a:latin typeface="Arial" charset="0"/>
            <a:ea typeface="Arial" charset="0"/>
            <a:cs typeface="Arial" charset="0"/>
          </a:endParaRPr>
        </a:p>
      </dgm:t>
    </dgm:pt>
    <dgm:pt modelId="{E15D4DA5-5C04-5A44-8EFC-9C79451CFB98}" type="parTrans" cxnId="{9C0171CC-0041-A648-807E-0CE48A7B0F48}">
      <dgm:prSet/>
      <dgm:spPr/>
      <dgm:t>
        <a:bodyPr/>
        <a:lstStyle/>
        <a:p>
          <a:endParaRPr lang="es-ES_tradnl"/>
        </a:p>
      </dgm:t>
    </dgm:pt>
    <dgm:pt modelId="{AEA895C6-F938-304A-A282-6EA644A45867}" type="sibTrans" cxnId="{9C0171CC-0041-A648-807E-0CE48A7B0F48}">
      <dgm:prSet/>
      <dgm:spPr/>
      <dgm:t>
        <a:bodyPr/>
        <a:lstStyle/>
        <a:p>
          <a:endParaRPr lang="es-ES_tradnl"/>
        </a:p>
      </dgm:t>
    </dgm:pt>
    <dgm:pt modelId="{44318908-A17D-D348-A268-1C82DE7CD470}">
      <dgm:prSet phldrT="[Texto]" custT="1"/>
      <dgm:spPr/>
      <dgm:t>
        <a:bodyPr/>
        <a:lstStyle/>
        <a:p>
          <a:r>
            <a:rPr lang="es-ES_tradnl" sz="2000" dirty="0" err="1" smtClean="0">
              <a:latin typeface="Arial" charset="0"/>
              <a:ea typeface="Arial" charset="0"/>
              <a:cs typeface="Arial" charset="0"/>
            </a:rPr>
            <a:t>Validaci</a:t>
          </a:r>
          <a:r>
            <a:rPr lang="es-ES" sz="2000" dirty="0" smtClean="0">
              <a:latin typeface="Arial" charset="0"/>
              <a:ea typeface="Arial" charset="0"/>
              <a:cs typeface="Arial" charset="0"/>
            </a:rPr>
            <a:t>ón del modelo</a:t>
          </a:r>
          <a:endParaRPr lang="es-ES_tradnl" sz="2000" dirty="0">
            <a:latin typeface="Arial" charset="0"/>
            <a:ea typeface="Arial" charset="0"/>
            <a:cs typeface="Arial" charset="0"/>
          </a:endParaRPr>
        </a:p>
      </dgm:t>
    </dgm:pt>
    <dgm:pt modelId="{AE080626-5468-8248-8E6B-3F9DEBEDBEE2}" type="parTrans" cxnId="{D25D35E5-8764-954E-8D0B-049B992E1ABE}">
      <dgm:prSet/>
      <dgm:spPr/>
      <dgm:t>
        <a:bodyPr/>
        <a:lstStyle/>
        <a:p>
          <a:endParaRPr lang="es-ES_tradnl"/>
        </a:p>
      </dgm:t>
    </dgm:pt>
    <dgm:pt modelId="{DA356DB6-2C7A-0F4A-9327-A2B2D052E06C}" type="sibTrans" cxnId="{D25D35E5-8764-954E-8D0B-049B992E1ABE}">
      <dgm:prSet/>
      <dgm:spPr/>
      <dgm:t>
        <a:bodyPr/>
        <a:lstStyle/>
        <a:p>
          <a:endParaRPr lang="es-ES_tradnl"/>
        </a:p>
      </dgm:t>
    </dgm:pt>
    <dgm:pt modelId="{AA8BCE0A-5D2F-D348-8E55-A9BC0C31B44F}">
      <dgm:prSet phldrT="[Texto]" custT="1"/>
      <dgm:spPr/>
      <dgm:t>
        <a:bodyPr/>
        <a:lstStyle/>
        <a:p>
          <a:r>
            <a:rPr lang="es-ES_tradnl" sz="2400" dirty="0" smtClean="0">
              <a:latin typeface="Arial" charset="0"/>
              <a:ea typeface="Arial" charset="0"/>
              <a:cs typeface="Arial" charset="0"/>
            </a:rPr>
            <a:t>Condiciones</a:t>
          </a:r>
          <a:r>
            <a:rPr lang="es-ES_tradnl" sz="2400" baseline="0" dirty="0" smtClean="0">
              <a:latin typeface="Arial" charset="0"/>
              <a:ea typeface="Arial" charset="0"/>
              <a:cs typeface="Arial" charset="0"/>
            </a:rPr>
            <a:t> reactivas</a:t>
          </a:r>
          <a:endParaRPr lang="es-ES_tradnl" sz="2400" dirty="0">
            <a:latin typeface="Arial" charset="0"/>
            <a:ea typeface="Arial" charset="0"/>
            <a:cs typeface="Arial" charset="0"/>
          </a:endParaRPr>
        </a:p>
      </dgm:t>
    </dgm:pt>
    <dgm:pt modelId="{581DA0EB-2376-3741-AEB5-D87CCCD38D12}" type="parTrans" cxnId="{885EA8E5-0F96-F341-AD73-9AD56140DA9F}">
      <dgm:prSet/>
      <dgm:spPr/>
      <dgm:t>
        <a:bodyPr/>
        <a:lstStyle/>
        <a:p>
          <a:endParaRPr lang="es-ES_tradnl"/>
        </a:p>
      </dgm:t>
    </dgm:pt>
    <dgm:pt modelId="{D26EA6E1-4E7E-3740-A990-540DA5F8A8EA}" type="sibTrans" cxnId="{885EA8E5-0F96-F341-AD73-9AD56140DA9F}">
      <dgm:prSet/>
      <dgm:spPr/>
      <dgm:t>
        <a:bodyPr/>
        <a:lstStyle/>
        <a:p>
          <a:endParaRPr lang="es-ES_tradnl"/>
        </a:p>
      </dgm:t>
    </dgm:pt>
    <dgm:pt modelId="{2D36EFBE-8C96-0245-91C4-1A0723E23E8A}">
      <dgm:prSet phldrT="[Texto]" custT="1"/>
      <dgm:spPr/>
      <dgm:t>
        <a:bodyPr/>
        <a:lstStyle/>
        <a:p>
          <a:r>
            <a:rPr lang="es-ES_tradnl" sz="1800" dirty="0" err="1" smtClean="0">
              <a:latin typeface="Arial" charset="0"/>
              <a:ea typeface="Arial" charset="0"/>
              <a:cs typeface="Arial" charset="0"/>
            </a:rPr>
            <a:t>An</a:t>
          </a:r>
          <a:r>
            <a:rPr lang="es-ES" sz="1800" dirty="0" err="1" smtClean="0">
              <a:latin typeface="Arial" charset="0"/>
              <a:ea typeface="Arial" charset="0"/>
              <a:cs typeface="Arial" charset="0"/>
            </a:rPr>
            <a:t>álsis</a:t>
          </a:r>
          <a:r>
            <a:rPr lang="es-ES" sz="1800" dirty="0" smtClean="0">
              <a:latin typeface="Arial" charset="0"/>
              <a:ea typeface="Arial" charset="0"/>
              <a:cs typeface="Arial" charset="0"/>
            </a:rPr>
            <a:t> caso de referencia</a:t>
          </a:r>
          <a:endParaRPr lang="es-ES_tradnl" sz="1800" dirty="0">
            <a:latin typeface="Arial" charset="0"/>
            <a:ea typeface="Arial" charset="0"/>
            <a:cs typeface="Arial" charset="0"/>
          </a:endParaRPr>
        </a:p>
      </dgm:t>
    </dgm:pt>
    <dgm:pt modelId="{D96E8644-E5B1-BF45-94C4-C129AA19292E}" type="parTrans" cxnId="{26C002C0-7D41-EC4C-88F4-57DD605952E9}">
      <dgm:prSet/>
      <dgm:spPr/>
      <dgm:t>
        <a:bodyPr/>
        <a:lstStyle/>
        <a:p>
          <a:endParaRPr lang="es-ES_tradnl"/>
        </a:p>
      </dgm:t>
    </dgm:pt>
    <dgm:pt modelId="{48ADAABB-6911-5B48-A12C-31D23541922D}" type="sibTrans" cxnId="{26C002C0-7D41-EC4C-88F4-57DD605952E9}">
      <dgm:prSet/>
      <dgm:spPr/>
      <dgm:t>
        <a:bodyPr/>
        <a:lstStyle/>
        <a:p>
          <a:endParaRPr lang="es-ES_tradnl"/>
        </a:p>
      </dgm:t>
    </dgm:pt>
    <dgm:pt modelId="{E3F5767B-DF1C-064D-A2F0-67D83C16A867}">
      <dgm:prSet phldrT="[Texto]" custT="1"/>
      <dgm:spPr/>
      <dgm:t>
        <a:bodyPr/>
        <a:lstStyle/>
        <a:p>
          <a:r>
            <a:rPr lang="es-ES_tradnl" sz="1800" dirty="0" smtClean="0">
              <a:latin typeface="Arial" charset="0"/>
              <a:ea typeface="Arial" charset="0"/>
              <a:cs typeface="Arial" charset="0"/>
            </a:rPr>
            <a:t>Estudios</a:t>
          </a:r>
          <a:r>
            <a:rPr lang="es-ES_tradnl" sz="1800" baseline="0" dirty="0" smtClean="0">
              <a:latin typeface="Arial" charset="0"/>
              <a:ea typeface="Arial" charset="0"/>
              <a:cs typeface="Arial" charset="0"/>
            </a:rPr>
            <a:t> </a:t>
          </a:r>
          <a:r>
            <a:rPr lang="es-ES_tradnl" sz="1800" baseline="0" dirty="0" err="1" smtClean="0">
              <a:latin typeface="Arial" charset="0"/>
              <a:ea typeface="Arial" charset="0"/>
              <a:cs typeface="Arial" charset="0"/>
            </a:rPr>
            <a:t>param</a:t>
          </a:r>
          <a:r>
            <a:rPr lang="es-ES" sz="1800" baseline="0" dirty="0" err="1" smtClean="0">
              <a:latin typeface="Arial" charset="0"/>
              <a:ea typeface="Arial" charset="0"/>
              <a:cs typeface="Arial" charset="0"/>
            </a:rPr>
            <a:t>étricos</a:t>
          </a:r>
          <a:endParaRPr lang="es-ES_tradnl" sz="1800" dirty="0">
            <a:latin typeface="Arial" charset="0"/>
            <a:ea typeface="Arial" charset="0"/>
            <a:cs typeface="Arial" charset="0"/>
          </a:endParaRPr>
        </a:p>
      </dgm:t>
    </dgm:pt>
    <dgm:pt modelId="{98FBF15A-8F95-0F40-838E-8CDF4ED3FB90}" type="parTrans" cxnId="{F72F9062-2E61-5F48-9C92-EF34F99D6FF2}">
      <dgm:prSet/>
      <dgm:spPr/>
      <dgm:t>
        <a:bodyPr/>
        <a:lstStyle/>
        <a:p>
          <a:endParaRPr lang="es-ES_tradnl"/>
        </a:p>
      </dgm:t>
    </dgm:pt>
    <dgm:pt modelId="{D8829CC6-9BE4-AF45-BB44-E7461DF9BE49}" type="sibTrans" cxnId="{F72F9062-2E61-5F48-9C92-EF34F99D6FF2}">
      <dgm:prSet/>
      <dgm:spPr/>
      <dgm:t>
        <a:bodyPr/>
        <a:lstStyle/>
        <a:p>
          <a:endParaRPr lang="es-ES_tradnl"/>
        </a:p>
      </dgm:t>
    </dgm:pt>
    <dgm:pt modelId="{12ABC7B5-0302-9C46-8ECE-FFD082919449}" type="pres">
      <dgm:prSet presAssocID="{8F5A1767-0BE5-B345-9505-49FB2B10BFB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C9D0ADB1-2708-5D45-B0BA-5DEB8108BFFB}" type="pres">
      <dgm:prSet presAssocID="{AA8BCE0A-5D2F-D348-8E55-A9BC0C31B44F}" presName="boxAndChildren" presStyleCnt="0"/>
      <dgm:spPr/>
    </dgm:pt>
    <dgm:pt modelId="{397D1CCF-E175-E741-A906-B4D945364D50}" type="pres">
      <dgm:prSet presAssocID="{AA8BCE0A-5D2F-D348-8E55-A9BC0C31B44F}" presName="parentTextBox" presStyleLbl="node1" presStyleIdx="0" presStyleCnt="3"/>
      <dgm:spPr/>
      <dgm:t>
        <a:bodyPr/>
        <a:lstStyle/>
        <a:p>
          <a:endParaRPr lang="es-ES_tradnl"/>
        </a:p>
      </dgm:t>
    </dgm:pt>
    <dgm:pt modelId="{D845CCCC-143C-1340-8474-23EAAF99A63E}" type="pres">
      <dgm:prSet presAssocID="{AA8BCE0A-5D2F-D348-8E55-A9BC0C31B44F}" presName="entireBox" presStyleLbl="node1" presStyleIdx="0" presStyleCnt="3"/>
      <dgm:spPr/>
      <dgm:t>
        <a:bodyPr/>
        <a:lstStyle/>
        <a:p>
          <a:endParaRPr lang="es-ES_tradnl"/>
        </a:p>
      </dgm:t>
    </dgm:pt>
    <dgm:pt modelId="{5FFB5F95-339A-E347-938A-5CAC0FB93A01}" type="pres">
      <dgm:prSet presAssocID="{AA8BCE0A-5D2F-D348-8E55-A9BC0C31B44F}" presName="descendantBox" presStyleCnt="0"/>
      <dgm:spPr/>
    </dgm:pt>
    <dgm:pt modelId="{BBE7DF4E-BA49-7D4A-A4E3-F106C9E1E6ED}" type="pres">
      <dgm:prSet presAssocID="{2D36EFBE-8C96-0245-91C4-1A0723E23E8A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1D6053B-001B-7540-B3B5-AB242645604D}" type="pres">
      <dgm:prSet presAssocID="{E3F5767B-DF1C-064D-A2F0-67D83C16A867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6815869-B830-2D44-9AF0-21734F230C43}" type="pres">
      <dgm:prSet presAssocID="{AEA895C6-F938-304A-A282-6EA644A45867}" presName="sp" presStyleCnt="0"/>
      <dgm:spPr/>
    </dgm:pt>
    <dgm:pt modelId="{61A722B1-D3CE-7445-B130-E64D2AF803A8}" type="pres">
      <dgm:prSet presAssocID="{79FAA35D-CB14-CE4D-B47B-16E26F00AC99}" presName="arrowAndChildren" presStyleCnt="0"/>
      <dgm:spPr/>
    </dgm:pt>
    <dgm:pt modelId="{4E785302-C9F1-5549-9D9D-63E32104F60D}" type="pres">
      <dgm:prSet presAssocID="{79FAA35D-CB14-CE4D-B47B-16E26F00AC99}" presName="parentTextArrow" presStyleLbl="node1" presStyleIdx="0" presStyleCnt="3"/>
      <dgm:spPr/>
      <dgm:t>
        <a:bodyPr/>
        <a:lstStyle/>
        <a:p>
          <a:endParaRPr lang="es-ES_tradnl"/>
        </a:p>
      </dgm:t>
    </dgm:pt>
    <dgm:pt modelId="{73BDC10A-DA8D-2C49-8AD9-E23CFC0A3A11}" type="pres">
      <dgm:prSet presAssocID="{79FAA35D-CB14-CE4D-B47B-16E26F00AC99}" presName="arrow" presStyleLbl="node1" presStyleIdx="1" presStyleCnt="3"/>
      <dgm:spPr/>
      <dgm:t>
        <a:bodyPr/>
        <a:lstStyle/>
        <a:p>
          <a:endParaRPr lang="es-ES_tradnl"/>
        </a:p>
      </dgm:t>
    </dgm:pt>
    <dgm:pt modelId="{07684586-E91F-4347-A3CE-FAE152FD5EF3}" type="pres">
      <dgm:prSet presAssocID="{79FAA35D-CB14-CE4D-B47B-16E26F00AC99}" presName="descendantArrow" presStyleCnt="0"/>
      <dgm:spPr/>
    </dgm:pt>
    <dgm:pt modelId="{BFD1FDB5-4297-B642-8221-FD353E65ED8D}" type="pres">
      <dgm:prSet presAssocID="{44318908-A17D-D348-A268-1C82DE7CD470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300A4FD-6A04-B747-9583-B6AAC6EA76B4}" type="pres">
      <dgm:prSet presAssocID="{EB7C5C0E-90AB-D843-AEBA-9C92C0DEEAEF}" presName="sp" presStyleCnt="0"/>
      <dgm:spPr/>
    </dgm:pt>
    <dgm:pt modelId="{A7AF533E-B80A-164C-A50F-41B4F1DCC329}" type="pres">
      <dgm:prSet presAssocID="{37AEC51D-2D32-9D4D-8268-AAA3C3581D46}" presName="arrowAndChildren" presStyleCnt="0"/>
      <dgm:spPr/>
    </dgm:pt>
    <dgm:pt modelId="{51252AB4-CDED-6442-B732-D8C7A460D714}" type="pres">
      <dgm:prSet presAssocID="{37AEC51D-2D32-9D4D-8268-AAA3C3581D46}" presName="parentTextArrow" presStyleLbl="node1" presStyleIdx="1" presStyleCnt="3"/>
      <dgm:spPr/>
      <dgm:t>
        <a:bodyPr/>
        <a:lstStyle/>
        <a:p>
          <a:endParaRPr lang="es-ES_tradnl"/>
        </a:p>
      </dgm:t>
    </dgm:pt>
    <dgm:pt modelId="{4F7EBD00-7C69-A841-9C12-89BF8A920579}" type="pres">
      <dgm:prSet presAssocID="{37AEC51D-2D32-9D4D-8268-AAA3C3581D46}" presName="arrow" presStyleLbl="node1" presStyleIdx="2" presStyleCnt="3"/>
      <dgm:spPr/>
      <dgm:t>
        <a:bodyPr/>
        <a:lstStyle/>
        <a:p>
          <a:endParaRPr lang="es-ES_tradnl"/>
        </a:p>
      </dgm:t>
    </dgm:pt>
    <dgm:pt modelId="{D09421B9-B411-6645-B756-9D5466810CC9}" type="pres">
      <dgm:prSet presAssocID="{37AEC51D-2D32-9D4D-8268-AAA3C3581D46}" presName="descendantArrow" presStyleCnt="0"/>
      <dgm:spPr/>
    </dgm:pt>
    <dgm:pt modelId="{E65B3B6C-CF09-6543-9445-7CB05E6A0B1A}" type="pres">
      <dgm:prSet presAssocID="{BE89331D-D9AE-014A-94FF-0B328BB466F0}" presName="childTextArrow" presStyleLbl="fgAccFollowNode1" presStyleIdx="3" presStyleCnt="4" custScaleX="2000000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66940A1D-E347-5B4B-9F00-F1305D7E661A}" type="presOf" srcId="{44318908-A17D-D348-A268-1C82DE7CD470}" destId="{BFD1FDB5-4297-B642-8221-FD353E65ED8D}" srcOrd="0" destOrd="0" presId="urn:microsoft.com/office/officeart/2005/8/layout/process4"/>
    <dgm:cxn modelId="{F72F9062-2E61-5F48-9C92-EF34F99D6FF2}" srcId="{AA8BCE0A-5D2F-D348-8E55-A9BC0C31B44F}" destId="{E3F5767B-DF1C-064D-A2F0-67D83C16A867}" srcOrd="1" destOrd="0" parTransId="{98FBF15A-8F95-0F40-838E-8CDF4ED3FB90}" sibTransId="{D8829CC6-9BE4-AF45-BB44-E7461DF9BE49}"/>
    <dgm:cxn modelId="{26C002C0-7D41-EC4C-88F4-57DD605952E9}" srcId="{AA8BCE0A-5D2F-D348-8E55-A9BC0C31B44F}" destId="{2D36EFBE-8C96-0245-91C4-1A0723E23E8A}" srcOrd="0" destOrd="0" parTransId="{D96E8644-E5B1-BF45-94C4-C129AA19292E}" sibTransId="{48ADAABB-6911-5B48-A12C-31D23541922D}"/>
    <dgm:cxn modelId="{3A097D5D-B346-384C-90FB-2B04B0931E43}" type="presOf" srcId="{79FAA35D-CB14-CE4D-B47B-16E26F00AC99}" destId="{73BDC10A-DA8D-2C49-8AD9-E23CFC0A3A11}" srcOrd="1" destOrd="0" presId="urn:microsoft.com/office/officeart/2005/8/layout/process4"/>
    <dgm:cxn modelId="{5251D0CE-A7A5-FE43-8F0F-4A5BFA4EFEA2}" type="presOf" srcId="{37AEC51D-2D32-9D4D-8268-AAA3C3581D46}" destId="{4F7EBD00-7C69-A841-9C12-89BF8A920579}" srcOrd="1" destOrd="0" presId="urn:microsoft.com/office/officeart/2005/8/layout/process4"/>
    <dgm:cxn modelId="{D25D35E5-8764-954E-8D0B-049B992E1ABE}" srcId="{79FAA35D-CB14-CE4D-B47B-16E26F00AC99}" destId="{44318908-A17D-D348-A268-1C82DE7CD470}" srcOrd="0" destOrd="0" parTransId="{AE080626-5468-8248-8E6B-3F9DEBEDBEE2}" sibTransId="{DA356DB6-2C7A-0F4A-9327-A2B2D052E06C}"/>
    <dgm:cxn modelId="{0E6B0E4E-8316-6A44-9B18-F659FA748A12}" type="presOf" srcId="{2D36EFBE-8C96-0245-91C4-1A0723E23E8A}" destId="{BBE7DF4E-BA49-7D4A-A4E3-F106C9E1E6ED}" srcOrd="0" destOrd="0" presId="urn:microsoft.com/office/officeart/2005/8/layout/process4"/>
    <dgm:cxn modelId="{9C0171CC-0041-A648-807E-0CE48A7B0F48}" srcId="{8F5A1767-0BE5-B345-9505-49FB2B10BFB9}" destId="{79FAA35D-CB14-CE4D-B47B-16E26F00AC99}" srcOrd="1" destOrd="0" parTransId="{E15D4DA5-5C04-5A44-8EFC-9C79451CFB98}" sibTransId="{AEA895C6-F938-304A-A282-6EA644A45867}"/>
    <dgm:cxn modelId="{DC2BA155-828A-9147-94FF-9FCBBBDE0AC9}" type="presOf" srcId="{79FAA35D-CB14-CE4D-B47B-16E26F00AC99}" destId="{4E785302-C9F1-5549-9D9D-63E32104F60D}" srcOrd="0" destOrd="0" presId="urn:microsoft.com/office/officeart/2005/8/layout/process4"/>
    <dgm:cxn modelId="{637F9E97-FB88-EE4F-8A2D-BB5BA607A724}" type="presOf" srcId="{AA8BCE0A-5D2F-D348-8E55-A9BC0C31B44F}" destId="{D845CCCC-143C-1340-8474-23EAAF99A63E}" srcOrd="1" destOrd="0" presId="urn:microsoft.com/office/officeart/2005/8/layout/process4"/>
    <dgm:cxn modelId="{F877FDEA-22F9-FB4C-A338-48049B2D223B}" srcId="{8F5A1767-0BE5-B345-9505-49FB2B10BFB9}" destId="{37AEC51D-2D32-9D4D-8268-AAA3C3581D46}" srcOrd="0" destOrd="0" parTransId="{61EFE92A-4A21-A14F-ACEC-1BE961A6F781}" sibTransId="{EB7C5C0E-90AB-D843-AEBA-9C92C0DEEAEF}"/>
    <dgm:cxn modelId="{7FFA95B0-97B9-604E-9AAB-F1D6E41D2AF9}" type="presOf" srcId="{BE89331D-D9AE-014A-94FF-0B328BB466F0}" destId="{E65B3B6C-CF09-6543-9445-7CB05E6A0B1A}" srcOrd="0" destOrd="0" presId="urn:microsoft.com/office/officeart/2005/8/layout/process4"/>
    <dgm:cxn modelId="{E878F7E4-73C5-2143-84C6-A57FA054A8BD}" srcId="{37AEC51D-2D32-9D4D-8268-AAA3C3581D46}" destId="{BE89331D-D9AE-014A-94FF-0B328BB466F0}" srcOrd="0" destOrd="0" parTransId="{F483E542-6560-2D4E-AD22-B04DAFF7B659}" sibTransId="{CC7BA297-E38A-7F41-9DC3-CE716F223C60}"/>
    <dgm:cxn modelId="{6BD88045-13B5-4A4F-802A-5978272D3EEE}" type="presOf" srcId="{37AEC51D-2D32-9D4D-8268-AAA3C3581D46}" destId="{51252AB4-CDED-6442-B732-D8C7A460D714}" srcOrd="0" destOrd="0" presId="urn:microsoft.com/office/officeart/2005/8/layout/process4"/>
    <dgm:cxn modelId="{C835E19C-89C4-FF4A-98F5-C91BCC3124B8}" type="presOf" srcId="{E3F5767B-DF1C-064D-A2F0-67D83C16A867}" destId="{C1D6053B-001B-7540-B3B5-AB242645604D}" srcOrd="0" destOrd="0" presId="urn:microsoft.com/office/officeart/2005/8/layout/process4"/>
    <dgm:cxn modelId="{68749466-DDA0-AB47-9D93-6EF137EE0D69}" type="presOf" srcId="{AA8BCE0A-5D2F-D348-8E55-A9BC0C31B44F}" destId="{397D1CCF-E175-E741-A906-B4D945364D50}" srcOrd="0" destOrd="0" presId="urn:microsoft.com/office/officeart/2005/8/layout/process4"/>
    <dgm:cxn modelId="{BAF4ADFE-F7E2-7348-883C-04735C801A64}" type="presOf" srcId="{8F5A1767-0BE5-B345-9505-49FB2B10BFB9}" destId="{12ABC7B5-0302-9C46-8ECE-FFD082919449}" srcOrd="0" destOrd="0" presId="urn:microsoft.com/office/officeart/2005/8/layout/process4"/>
    <dgm:cxn modelId="{885EA8E5-0F96-F341-AD73-9AD56140DA9F}" srcId="{8F5A1767-0BE5-B345-9505-49FB2B10BFB9}" destId="{AA8BCE0A-5D2F-D348-8E55-A9BC0C31B44F}" srcOrd="2" destOrd="0" parTransId="{581DA0EB-2376-3741-AEB5-D87CCCD38D12}" sibTransId="{D26EA6E1-4E7E-3740-A990-540DA5F8A8EA}"/>
    <dgm:cxn modelId="{224D9B0E-CF29-F442-B011-2DD8DACFE9AF}" type="presParOf" srcId="{12ABC7B5-0302-9C46-8ECE-FFD082919449}" destId="{C9D0ADB1-2708-5D45-B0BA-5DEB8108BFFB}" srcOrd="0" destOrd="0" presId="urn:microsoft.com/office/officeart/2005/8/layout/process4"/>
    <dgm:cxn modelId="{65FAA219-76E6-0445-96A6-C7DFCF13BAEE}" type="presParOf" srcId="{C9D0ADB1-2708-5D45-B0BA-5DEB8108BFFB}" destId="{397D1CCF-E175-E741-A906-B4D945364D50}" srcOrd="0" destOrd="0" presId="urn:microsoft.com/office/officeart/2005/8/layout/process4"/>
    <dgm:cxn modelId="{1A81C7DF-8577-8440-AACC-129A0C18C66F}" type="presParOf" srcId="{C9D0ADB1-2708-5D45-B0BA-5DEB8108BFFB}" destId="{D845CCCC-143C-1340-8474-23EAAF99A63E}" srcOrd="1" destOrd="0" presId="urn:microsoft.com/office/officeart/2005/8/layout/process4"/>
    <dgm:cxn modelId="{6EDCC966-66D2-BE4E-BF1A-079E27B27228}" type="presParOf" srcId="{C9D0ADB1-2708-5D45-B0BA-5DEB8108BFFB}" destId="{5FFB5F95-339A-E347-938A-5CAC0FB93A01}" srcOrd="2" destOrd="0" presId="urn:microsoft.com/office/officeart/2005/8/layout/process4"/>
    <dgm:cxn modelId="{4B057A2C-52E7-C046-94DE-37F8366A8C8A}" type="presParOf" srcId="{5FFB5F95-339A-E347-938A-5CAC0FB93A01}" destId="{BBE7DF4E-BA49-7D4A-A4E3-F106C9E1E6ED}" srcOrd="0" destOrd="0" presId="urn:microsoft.com/office/officeart/2005/8/layout/process4"/>
    <dgm:cxn modelId="{B41ECF48-08C2-FF48-8B44-8F20713917AE}" type="presParOf" srcId="{5FFB5F95-339A-E347-938A-5CAC0FB93A01}" destId="{C1D6053B-001B-7540-B3B5-AB242645604D}" srcOrd="1" destOrd="0" presId="urn:microsoft.com/office/officeart/2005/8/layout/process4"/>
    <dgm:cxn modelId="{D81EBE4B-EB2F-7D46-9A3D-A6C22EAFDD72}" type="presParOf" srcId="{12ABC7B5-0302-9C46-8ECE-FFD082919449}" destId="{16815869-B830-2D44-9AF0-21734F230C43}" srcOrd="1" destOrd="0" presId="urn:microsoft.com/office/officeart/2005/8/layout/process4"/>
    <dgm:cxn modelId="{049B4030-288E-4C48-98DA-EB2F21086908}" type="presParOf" srcId="{12ABC7B5-0302-9C46-8ECE-FFD082919449}" destId="{61A722B1-D3CE-7445-B130-E64D2AF803A8}" srcOrd="2" destOrd="0" presId="urn:microsoft.com/office/officeart/2005/8/layout/process4"/>
    <dgm:cxn modelId="{D2959D9A-D55A-CD47-8F01-F8DF6422D622}" type="presParOf" srcId="{61A722B1-D3CE-7445-B130-E64D2AF803A8}" destId="{4E785302-C9F1-5549-9D9D-63E32104F60D}" srcOrd="0" destOrd="0" presId="urn:microsoft.com/office/officeart/2005/8/layout/process4"/>
    <dgm:cxn modelId="{B01DD9DB-091D-124F-8D4E-44D9E3DB503B}" type="presParOf" srcId="{61A722B1-D3CE-7445-B130-E64D2AF803A8}" destId="{73BDC10A-DA8D-2C49-8AD9-E23CFC0A3A11}" srcOrd="1" destOrd="0" presId="urn:microsoft.com/office/officeart/2005/8/layout/process4"/>
    <dgm:cxn modelId="{FB5138A7-8250-C740-8F87-1F69A45834EC}" type="presParOf" srcId="{61A722B1-D3CE-7445-B130-E64D2AF803A8}" destId="{07684586-E91F-4347-A3CE-FAE152FD5EF3}" srcOrd="2" destOrd="0" presId="urn:microsoft.com/office/officeart/2005/8/layout/process4"/>
    <dgm:cxn modelId="{061ED034-FA89-9B49-9595-C84158ED4BA7}" type="presParOf" srcId="{07684586-E91F-4347-A3CE-FAE152FD5EF3}" destId="{BFD1FDB5-4297-B642-8221-FD353E65ED8D}" srcOrd="0" destOrd="0" presId="urn:microsoft.com/office/officeart/2005/8/layout/process4"/>
    <dgm:cxn modelId="{A6DE7D00-D9A1-D847-9B5F-4DDFEEEE62BA}" type="presParOf" srcId="{12ABC7B5-0302-9C46-8ECE-FFD082919449}" destId="{6300A4FD-6A04-B747-9583-B6AAC6EA76B4}" srcOrd="3" destOrd="0" presId="urn:microsoft.com/office/officeart/2005/8/layout/process4"/>
    <dgm:cxn modelId="{3DFE53C4-7E1B-1A41-A651-5AF8225CF30A}" type="presParOf" srcId="{12ABC7B5-0302-9C46-8ECE-FFD082919449}" destId="{A7AF533E-B80A-164C-A50F-41B4F1DCC329}" srcOrd="4" destOrd="0" presId="urn:microsoft.com/office/officeart/2005/8/layout/process4"/>
    <dgm:cxn modelId="{F8B615CE-6D96-8B4E-BB12-0E0E2E4C89C6}" type="presParOf" srcId="{A7AF533E-B80A-164C-A50F-41B4F1DCC329}" destId="{51252AB4-CDED-6442-B732-D8C7A460D714}" srcOrd="0" destOrd="0" presId="urn:microsoft.com/office/officeart/2005/8/layout/process4"/>
    <dgm:cxn modelId="{964EDDA2-C3C4-6847-A8EE-F7933AFA1F6F}" type="presParOf" srcId="{A7AF533E-B80A-164C-A50F-41B4F1DCC329}" destId="{4F7EBD00-7C69-A841-9C12-89BF8A920579}" srcOrd="1" destOrd="0" presId="urn:microsoft.com/office/officeart/2005/8/layout/process4"/>
    <dgm:cxn modelId="{2F8D89F0-EC25-AE49-BCF3-4C9A08140741}" type="presParOf" srcId="{A7AF533E-B80A-164C-A50F-41B4F1DCC329}" destId="{D09421B9-B411-6645-B756-9D5466810CC9}" srcOrd="2" destOrd="0" presId="urn:microsoft.com/office/officeart/2005/8/layout/process4"/>
    <dgm:cxn modelId="{1E8EC78E-61AC-8E4A-85A4-30097D0ACBB5}" type="presParOf" srcId="{D09421B9-B411-6645-B756-9D5466810CC9}" destId="{E65B3B6C-CF09-6543-9445-7CB05E6A0B1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66B1-4D58-CF44-A71F-84590E4B89F4}">
      <dsp:nvSpPr>
        <dsp:cNvPr id="0" name=""/>
        <dsp:cNvSpPr/>
      </dsp:nvSpPr>
      <dsp:spPr>
        <a:xfrm>
          <a:off x="3665710" y="1577475"/>
          <a:ext cx="2925183" cy="206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92"/>
              </a:lnTo>
              <a:lnTo>
                <a:pt x="2925183" y="50592"/>
              </a:lnTo>
              <a:lnTo>
                <a:pt x="2925183" y="2061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E8C69-8121-E347-BE50-CA6B4FAC9051}">
      <dsp:nvSpPr>
        <dsp:cNvPr id="0" name=""/>
        <dsp:cNvSpPr/>
      </dsp:nvSpPr>
      <dsp:spPr>
        <a:xfrm>
          <a:off x="3665710" y="1577475"/>
          <a:ext cx="1132083" cy="206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92"/>
              </a:lnTo>
              <a:lnTo>
                <a:pt x="1132083" y="50592"/>
              </a:lnTo>
              <a:lnTo>
                <a:pt x="1132083" y="2061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8703B7-1180-9341-BE67-30A1ECFAC937}">
      <dsp:nvSpPr>
        <dsp:cNvPr id="0" name=""/>
        <dsp:cNvSpPr/>
      </dsp:nvSpPr>
      <dsp:spPr>
        <a:xfrm>
          <a:off x="2886127" y="1577475"/>
          <a:ext cx="779583" cy="206191"/>
        </a:xfrm>
        <a:custGeom>
          <a:avLst/>
          <a:gdLst/>
          <a:ahLst/>
          <a:cxnLst/>
          <a:rect l="0" t="0" r="0" b="0"/>
          <a:pathLst>
            <a:path>
              <a:moveTo>
                <a:pt x="779583" y="0"/>
              </a:moveTo>
              <a:lnTo>
                <a:pt x="779583" y="50592"/>
              </a:lnTo>
              <a:lnTo>
                <a:pt x="0" y="50592"/>
              </a:lnTo>
              <a:lnTo>
                <a:pt x="0" y="2061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4A7947-567C-FA4B-A4DA-DB7552394861}">
      <dsp:nvSpPr>
        <dsp:cNvPr id="0" name=""/>
        <dsp:cNvSpPr/>
      </dsp:nvSpPr>
      <dsp:spPr>
        <a:xfrm>
          <a:off x="859375" y="1577475"/>
          <a:ext cx="2806335" cy="206191"/>
        </a:xfrm>
        <a:custGeom>
          <a:avLst/>
          <a:gdLst/>
          <a:ahLst/>
          <a:cxnLst/>
          <a:rect l="0" t="0" r="0" b="0"/>
          <a:pathLst>
            <a:path>
              <a:moveTo>
                <a:pt x="2806335" y="0"/>
              </a:moveTo>
              <a:lnTo>
                <a:pt x="2806335" y="50592"/>
              </a:lnTo>
              <a:lnTo>
                <a:pt x="0" y="50592"/>
              </a:lnTo>
              <a:lnTo>
                <a:pt x="0" y="2061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2E6EB-0123-354F-843D-9D845606BE81}">
      <dsp:nvSpPr>
        <dsp:cNvPr id="0" name=""/>
        <dsp:cNvSpPr/>
      </dsp:nvSpPr>
      <dsp:spPr>
        <a:xfrm>
          <a:off x="2924760" y="836525"/>
          <a:ext cx="1481900" cy="7409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err="1" smtClean="0">
              <a:latin typeface="Arial" charset="0"/>
              <a:ea typeface="Arial" charset="0"/>
              <a:cs typeface="Arial" charset="0"/>
            </a:rPr>
            <a:t>Fen</a:t>
          </a:r>
          <a:r>
            <a:rPr lang="es-ES" sz="2000" kern="1200" dirty="0" err="1" smtClean="0">
              <a:latin typeface="Arial" charset="0"/>
              <a:ea typeface="Arial" charset="0"/>
              <a:cs typeface="Arial" charset="0"/>
            </a:rPr>
            <a:t>ómenos</a:t>
          </a:r>
          <a:endParaRPr lang="es-ES_tradnl" sz="2000" kern="1200" dirty="0">
            <a:latin typeface="Arial" charset="0"/>
            <a:ea typeface="Arial" charset="0"/>
            <a:cs typeface="Arial" charset="0"/>
          </a:endParaRPr>
        </a:p>
      </dsp:txBody>
      <dsp:txXfrm>
        <a:off x="2924760" y="836525"/>
        <a:ext cx="1481900" cy="740950"/>
      </dsp:txXfrm>
    </dsp:sp>
    <dsp:sp modelId="{171ED963-74FD-5440-A689-35CC28574B26}">
      <dsp:nvSpPr>
        <dsp:cNvPr id="0" name=""/>
        <dsp:cNvSpPr/>
      </dsp:nvSpPr>
      <dsp:spPr>
        <a:xfrm>
          <a:off x="3340" y="1783667"/>
          <a:ext cx="1712069" cy="7409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err="1" smtClean="0">
              <a:latin typeface="Arial" charset="0"/>
              <a:ea typeface="Arial" charset="0"/>
              <a:cs typeface="Arial" charset="0"/>
            </a:rPr>
            <a:t>Atomizaci</a:t>
          </a:r>
          <a:r>
            <a:rPr lang="es-ES" sz="2000" kern="1200" dirty="0" smtClean="0">
              <a:latin typeface="Arial" charset="0"/>
              <a:ea typeface="Arial" charset="0"/>
              <a:cs typeface="Arial" charset="0"/>
            </a:rPr>
            <a:t>ón</a:t>
          </a:r>
          <a:endParaRPr lang="es-ES_tradnl" sz="2000" kern="1200" dirty="0">
            <a:latin typeface="Arial" charset="0"/>
            <a:ea typeface="Arial" charset="0"/>
            <a:cs typeface="Arial" charset="0"/>
          </a:endParaRPr>
        </a:p>
      </dsp:txBody>
      <dsp:txXfrm>
        <a:off x="3340" y="1783667"/>
        <a:ext cx="1712069" cy="740950"/>
      </dsp:txXfrm>
    </dsp:sp>
    <dsp:sp modelId="{ACCDBF7C-2EDD-314C-A1ED-F3B964D47681}">
      <dsp:nvSpPr>
        <dsp:cNvPr id="0" name=""/>
        <dsp:cNvSpPr/>
      </dsp:nvSpPr>
      <dsp:spPr>
        <a:xfrm>
          <a:off x="2026609" y="1783667"/>
          <a:ext cx="1719034" cy="7409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latin typeface="Arial" charset="0"/>
              <a:ea typeface="Arial" charset="0"/>
              <a:cs typeface="Arial" charset="0"/>
            </a:rPr>
            <a:t>Coalescencia</a:t>
          </a:r>
          <a:endParaRPr lang="es-ES_tradnl" sz="2000" kern="1200" dirty="0">
            <a:latin typeface="Arial" charset="0"/>
            <a:ea typeface="Arial" charset="0"/>
            <a:cs typeface="Arial" charset="0"/>
          </a:endParaRPr>
        </a:p>
      </dsp:txBody>
      <dsp:txXfrm>
        <a:off x="2026609" y="1783667"/>
        <a:ext cx="1719034" cy="740950"/>
      </dsp:txXfrm>
    </dsp:sp>
    <dsp:sp modelId="{72D91C63-5489-484C-AEA0-268B62616592}">
      <dsp:nvSpPr>
        <dsp:cNvPr id="0" name=""/>
        <dsp:cNvSpPr/>
      </dsp:nvSpPr>
      <dsp:spPr>
        <a:xfrm>
          <a:off x="4056843" y="1783667"/>
          <a:ext cx="1481900" cy="7409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err="1" smtClean="0">
              <a:latin typeface="Arial" charset="0"/>
              <a:ea typeface="Arial" charset="0"/>
              <a:cs typeface="Arial" charset="0"/>
            </a:rPr>
            <a:t>Evaporaci</a:t>
          </a:r>
          <a:r>
            <a:rPr lang="es-ES" sz="2000" kern="1200" dirty="0" smtClean="0">
              <a:latin typeface="Arial" charset="0"/>
              <a:ea typeface="Arial" charset="0"/>
              <a:cs typeface="Arial" charset="0"/>
            </a:rPr>
            <a:t>ón y mezcla</a:t>
          </a:r>
          <a:endParaRPr lang="es-ES_tradnl" sz="2000" kern="1200" dirty="0">
            <a:latin typeface="Arial" charset="0"/>
            <a:ea typeface="Arial" charset="0"/>
            <a:cs typeface="Arial" charset="0"/>
          </a:endParaRPr>
        </a:p>
      </dsp:txBody>
      <dsp:txXfrm>
        <a:off x="4056843" y="1783667"/>
        <a:ext cx="1481900" cy="740950"/>
      </dsp:txXfrm>
    </dsp:sp>
    <dsp:sp modelId="{ACD32FAF-262A-F340-B7D3-B61D8673ACEE}">
      <dsp:nvSpPr>
        <dsp:cNvPr id="0" name=""/>
        <dsp:cNvSpPr/>
      </dsp:nvSpPr>
      <dsp:spPr>
        <a:xfrm>
          <a:off x="5849944" y="1783667"/>
          <a:ext cx="1481900" cy="740950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err="1" smtClean="0">
              <a:latin typeface="Arial" charset="0"/>
              <a:ea typeface="Arial" charset="0"/>
              <a:cs typeface="Arial" charset="0"/>
            </a:rPr>
            <a:t>Combusti</a:t>
          </a:r>
          <a:r>
            <a:rPr lang="es-ES" sz="2000" kern="1200" dirty="0" smtClean="0">
              <a:latin typeface="Arial" charset="0"/>
              <a:ea typeface="Arial" charset="0"/>
              <a:cs typeface="Arial" charset="0"/>
            </a:rPr>
            <a:t>ón</a:t>
          </a:r>
          <a:endParaRPr lang="es-ES_tradnl" sz="2000" kern="1200" dirty="0">
            <a:latin typeface="Arial" charset="0"/>
            <a:ea typeface="Arial" charset="0"/>
            <a:cs typeface="Arial" charset="0"/>
          </a:endParaRPr>
        </a:p>
      </dsp:txBody>
      <dsp:txXfrm>
        <a:off x="5849944" y="1783667"/>
        <a:ext cx="1481900" cy="740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45CCCC-143C-1340-8474-23EAAF99A63E}">
      <dsp:nvSpPr>
        <dsp:cNvPr id="0" name=""/>
        <dsp:cNvSpPr/>
      </dsp:nvSpPr>
      <dsp:spPr>
        <a:xfrm>
          <a:off x="0" y="3059187"/>
          <a:ext cx="6096000" cy="100409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400" kern="1200" dirty="0" smtClean="0">
              <a:latin typeface="Arial" charset="0"/>
              <a:ea typeface="Arial" charset="0"/>
              <a:cs typeface="Arial" charset="0"/>
            </a:rPr>
            <a:t>Condiciones</a:t>
          </a:r>
          <a:r>
            <a:rPr lang="es-ES_tradnl" sz="2400" kern="1200" baseline="0" dirty="0" smtClean="0">
              <a:latin typeface="Arial" charset="0"/>
              <a:ea typeface="Arial" charset="0"/>
              <a:cs typeface="Arial" charset="0"/>
            </a:rPr>
            <a:t> reactivas</a:t>
          </a:r>
          <a:endParaRPr lang="es-ES_tradnl" sz="2400" kern="1200" dirty="0">
            <a:latin typeface="Arial" charset="0"/>
            <a:ea typeface="Arial" charset="0"/>
            <a:cs typeface="Arial" charset="0"/>
          </a:endParaRPr>
        </a:p>
      </dsp:txBody>
      <dsp:txXfrm>
        <a:off x="0" y="3059187"/>
        <a:ext cx="6096000" cy="542210"/>
      </dsp:txXfrm>
    </dsp:sp>
    <dsp:sp modelId="{BBE7DF4E-BA49-7D4A-A4E3-F106C9E1E6ED}">
      <dsp:nvSpPr>
        <dsp:cNvPr id="0" name=""/>
        <dsp:cNvSpPr/>
      </dsp:nvSpPr>
      <dsp:spPr>
        <a:xfrm>
          <a:off x="0" y="3581316"/>
          <a:ext cx="3047999" cy="4618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dirty="0" err="1" smtClean="0">
              <a:latin typeface="Arial" charset="0"/>
              <a:ea typeface="Arial" charset="0"/>
              <a:cs typeface="Arial" charset="0"/>
            </a:rPr>
            <a:t>An</a:t>
          </a:r>
          <a:r>
            <a:rPr lang="es-ES" sz="1800" kern="1200" dirty="0" err="1" smtClean="0">
              <a:latin typeface="Arial" charset="0"/>
              <a:ea typeface="Arial" charset="0"/>
              <a:cs typeface="Arial" charset="0"/>
            </a:rPr>
            <a:t>álsis</a:t>
          </a:r>
          <a:r>
            <a:rPr lang="es-ES" sz="1800" kern="1200" dirty="0" smtClean="0">
              <a:latin typeface="Arial" charset="0"/>
              <a:ea typeface="Arial" charset="0"/>
              <a:cs typeface="Arial" charset="0"/>
            </a:rPr>
            <a:t> caso de referencia</a:t>
          </a:r>
          <a:endParaRPr lang="es-ES_tradnl" sz="1800" kern="1200" dirty="0">
            <a:latin typeface="Arial" charset="0"/>
            <a:ea typeface="Arial" charset="0"/>
            <a:cs typeface="Arial" charset="0"/>
          </a:endParaRPr>
        </a:p>
      </dsp:txBody>
      <dsp:txXfrm>
        <a:off x="0" y="3581316"/>
        <a:ext cx="3047999" cy="461883"/>
      </dsp:txXfrm>
    </dsp:sp>
    <dsp:sp modelId="{C1D6053B-001B-7540-B3B5-AB242645604D}">
      <dsp:nvSpPr>
        <dsp:cNvPr id="0" name=""/>
        <dsp:cNvSpPr/>
      </dsp:nvSpPr>
      <dsp:spPr>
        <a:xfrm>
          <a:off x="3048000" y="3581316"/>
          <a:ext cx="3047999" cy="4618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dirty="0" smtClean="0">
              <a:latin typeface="Arial" charset="0"/>
              <a:ea typeface="Arial" charset="0"/>
              <a:cs typeface="Arial" charset="0"/>
            </a:rPr>
            <a:t>Estudios</a:t>
          </a:r>
          <a:r>
            <a:rPr lang="es-ES_tradnl" sz="1800" kern="1200" baseline="0" dirty="0" smtClean="0">
              <a:latin typeface="Arial" charset="0"/>
              <a:ea typeface="Arial" charset="0"/>
              <a:cs typeface="Arial" charset="0"/>
            </a:rPr>
            <a:t> </a:t>
          </a:r>
          <a:r>
            <a:rPr lang="es-ES_tradnl" sz="1800" kern="1200" baseline="0" dirty="0" err="1" smtClean="0">
              <a:latin typeface="Arial" charset="0"/>
              <a:ea typeface="Arial" charset="0"/>
              <a:cs typeface="Arial" charset="0"/>
            </a:rPr>
            <a:t>param</a:t>
          </a:r>
          <a:r>
            <a:rPr lang="es-ES" sz="1800" kern="1200" baseline="0" dirty="0" err="1" smtClean="0">
              <a:latin typeface="Arial" charset="0"/>
              <a:ea typeface="Arial" charset="0"/>
              <a:cs typeface="Arial" charset="0"/>
            </a:rPr>
            <a:t>étricos</a:t>
          </a:r>
          <a:endParaRPr lang="es-ES_tradnl" sz="1800" kern="1200" dirty="0">
            <a:latin typeface="Arial" charset="0"/>
            <a:ea typeface="Arial" charset="0"/>
            <a:cs typeface="Arial" charset="0"/>
          </a:endParaRPr>
        </a:p>
      </dsp:txBody>
      <dsp:txXfrm>
        <a:off x="3048000" y="3581316"/>
        <a:ext cx="3047999" cy="461883"/>
      </dsp:txXfrm>
    </dsp:sp>
    <dsp:sp modelId="{73BDC10A-DA8D-2C49-8AD9-E23CFC0A3A11}">
      <dsp:nvSpPr>
        <dsp:cNvPr id="0" name=""/>
        <dsp:cNvSpPr/>
      </dsp:nvSpPr>
      <dsp:spPr>
        <a:xfrm rot="10800000">
          <a:off x="0" y="1529953"/>
          <a:ext cx="6096000" cy="1544296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400" kern="1200" dirty="0" smtClean="0">
              <a:latin typeface="Arial" charset="0"/>
              <a:ea typeface="Arial" charset="0"/>
              <a:cs typeface="Arial" charset="0"/>
            </a:rPr>
            <a:t>Condiciones inertes con </a:t>
          </a:r>
          <a:r>
            <a:rPr lang="es-ES_tradnl" sz="2400" kern="1200" dirty="0" err="1" smtClean="0">
              <a:latin typeface="Arial" charset="0"/>
              <a:ea typeface="Arial" charset="0"/>
              <a:cs typeface="Arial" charset="0"/>
            </a:rPr>
            <a:t>evaporaci</a:t>
          </a:r>
          <a:r>
            <a:rPr lang="es-ES" sz="2400" kern="1200" dirty="0" smtClean="0">
              <a:latin typeface="Arial" charset="0"/>
              <a:ea typeface="Arial" charset="0"/>
              <a:cs typeface="Arial" charset="0"/>
            </a:rPr>
            <a:t>ón</a:t>
          </a:r>
          <a:endParaRPr lang="es-ES_tradnl" sz="2400" kern="1200" dirty="0">
            <a:latin typeface="Arial" charset="0"/>
            <a:ea typeface="Arial" charset="0"/>
            <a:cs typeface="Arial" charset="0"/>
          </a:endParaRPr>
        </a:p>
      </dsp:txBody>
      <dsp:txXfrm rot="-10800000">
        <a:off x="0" y="1529953"/>
        <a:ext cx="6096000" cy="542047"/>
      </dsp:txXfrm>
    </dsp:sp>
    <dsp:sp modelId="{BFD1FDB5-4297-B642-8221-FD353E65ED8D}">
      <dsp:nvSpPr>
        <dsp:cNvPr id="0" name=""/>
        <dsp:cNvSpPr/>
      </dsp:nvSpPr>
      <dsp:spPr>
        <a:xfrm>
          <a:off x="0" y="2072001"/>
          <a:ext cx="6096000" cy="4617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err="1" smtClean="0">
              <a:latin typeface="Arial" charset="0"/>
              <a:ea typeface="Arial" charset="0"/>
              <a:cs typeface="Arial" charset="0"/>
            </a:rPr>
            <a:t>Validaci</a:t>
          </a:r>
          <a:r>
            <a:rPr lang="es-ES" sz="2000" kern="1200" dirty="0" smtClean="0">
              <a:latin typeface="Arial" charset="0"/>
              <a:ea typeface="Arial" charset="0"/>
              <a:cs typeface="Arial" charset="0"/>
            </a:rPr>
            <a:t>ón del modelo</a:t>
          </a:r>
          <a:endParaRPr lang="es-ES_tradnl" sz="2000" kern="1200" dirty="0">
            <a:latin typeface="Arial" charset="0"/>
            <a:ea typeface="Arial" charset="0"/>
            <a:cs typeface="Arial" charset="0"/>
          </a:endParaRPr>
        </a:p>
      </dsp:txBody>
      <dsp:txXfrm>
        <a:off x="0" y="2072001"/>
        <a:ext cx="6096000" cy="461744"/>
      </dsp:txXfrm>
    </dsp:sp>
    <dsp:sp modelId="{4F7EBD00-7C69-A841-9C12-89BF8A920579}">
      <dsp:nvSpPr>
        <dsp:cNvPr id="0" name=""/>
        <dsp:cNvSpPr/>
      </dsp:nvSpPr>
      <dsp:spPr>
        <a:xfrm rot="10800000">
          <a:off x="0" y="718"/>
          <a:ext cx="6096000" cy="1544296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400" kern="1200" dirty="0" smtClean="0">
              <a:latin typeface="Arial" charset="0"/>
              <a:ea typeface="Arial" charset="0"/>
              <a:cs typeface="Arial" charset="0"/>
            </a:rPr>
            <a:t>Condiciones inertes</a:t>
          </a:r>
          <a:r>
            <a:rPr lang="es-ES_tradnl" sz="2400" kern="1200" baseline="0" dirty="0" smtClean="0">
              <a:latin typeface="Arial" charset="0"/>
              <a:ea typeface="Arial" charset="0"/>
              <a:cs typeface="Arial" charset="0"/>
            </a:rPr>
            <a:t> sin </a:t>
          </a:r>
          <a:r>
            <a:rPr lang="es-ES_tradnl" sz="2400" kern="1200" baseline="0" dirty="0" err="1" smtClean="0">
              <a:latin typeface="Arial" charset="0"/>
              <a:ea typeface="Arial" charset="0"/>
              <a:cs typeface="Arial" charset="0"/>
            </a:rPr>
            <a:t>evaporaci</a:t>
          </a:r>
          <a:r>
            <a:rPr lang="es-ES" sz="2400" kern="1200" baseline="0" dirty="0" smtClean="0">
              <a:latin typeface="Arial" charset="0"/>
              <a:ea typeface="Arial" charset="0"/>
              <a:cs typeface="Arial" charset="0"/>
            </a:rPr>
            <a:t>ón</a:t>
          </a:r>
          <a:endParaRPr lang="es-ES_tradnl" sz="2400" kern="1200" dirty="0">
            <a:latin typeface="Arial" charset="0"/>
            <a:ea typeface="Arial" charset="0"/>
            <a:cs typeface="Arial" charset="0"/>
          </a:endParaRPr>
        </a:p>
      </dsp:txBody>
      <dsp:txXfrm rot="-10800000">
        <a:off x="0" y="718"/>
        <a:ext cx="6096000" cy="542047"/>
      </dsp:txXfrm>
    </dsp:sp>
    <dsp:sp modelId="{E65B3B6C-CF09-6543-9445-7CB05E6A0B1A}">
      <dsp:nvSpPr>
        <dsp:cNvPr id="0" name=""/>
        <dsp:cNvSpPr/>
      </dsp:nvSpPr>
      <dsp:spPr>
        <a:xfrm>
          <a:off x="744" y="542766"/>
          <a:ext cx="6094511" cy="4617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err="1" smtClean="0">
              <a:latin typeface="Arial" charset="0"/>
              <a:ea typeface="Arial" charset="0"/>
              <a:cs typeface="Arial" charset="0"/>
            </a:rPr>
            <a:t>Calibraci</a:t>
          </a:r>
          <a:r>
            <a:rPr lang="es-ES" sz="2000" kern="1200" dirty="0" smtClean="0">
              <a:latin typeface="Arial" charset="0"/>
              <a:ea typeface="Arial" charset="0"/>
              <a:cs typeface="Arial" charset="0"/>
            </a:rPr>
            <a:t>ón de los parámetros de turbulencia</a:t>
          </a:r>
          <a:endParaRPr lang="es-ES_tradnl" sz="2000" kern="1200" dirty="0">
            <a:latin typeface="Arial" charset="0"/>
            <a:ea typeface="Arial" charset="0"/>
            <a:cs typeface="Arial" charset="0"/>
          </a:endParaRPr>
        </a:p>
      </dsp:txBody>
      <dsp:txXfrm>
        <a:off x="744" y="542766"/>
        <a:ext cx="6094511" cy="461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70F43F02-DAF9-9741-BD0D-1AC026D2488C}" type="datetimeFigureOut">
              <a:rPr lang="es-ES"/>
              <a:pPr>
                <a:defRPr/>
              </a:pPr>
              <a:t>28/6/16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59901981-C285-F24A-A8E9-6FABE32D1209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503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20A798DA-1245-3846-BFD1-DE963EC71D39}" type="datetimeFigureOut">
              <a:rPr lang="es-ES"/>
              <a:pPr>
                <a:defRPr/>
              </a:pPr>
              <a:t>28/6/16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8AA564DA-3B8D-684C-A941-1D49CD2B60D5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024653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426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4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 smtClean="0"/>
          </a:p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5389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725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8542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1371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0701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 smtClean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205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4734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 smtClean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1642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 smtClean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6040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5436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5111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3910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  <a:p>
            <a:endParaRPr lang="es-ES" baseline="0" dirty="0" smtClean="0"/>
          </a:p>
          <a:p>
            <a:endParaRPr lang="es-ES" baseline="0" dirty="0" smtClean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77402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9693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 smtClean="0"/>
          </a:p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1799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4249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89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236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A564DA-3B8D-684C-A941-1D49CD2B60D5}" type="slidenum">
              <a:rPr lang="es-ES" smtClean="0"/>
              <a:pPr>
                <a:defRPr/>
              </a:pPr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4608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9945B-FD99-8046-9812-2F6BB9E20143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16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4D073-7155-9448-BF50-F69C2218CC4E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041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1942F-E0EB-5F4A-B117-0EF6C7EA92E7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090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7FB67-942F-2545-B17D-8643CCE27E97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66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FCCCA-AC55-844A-BF8C-C958E7CF463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0AD87-04C4-164B-8D90-3443FE38C2AC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79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0D4F5-5045-EE41-AA4C-156AAFD4A239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885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76A5A-B700-AA46-8C1B-BDB5E9F6AE71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162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1C618-2208-EB4A-9C5B-000D6D22F6C1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788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E1898-5360-3342-89EB-5E4191A668F1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47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3DBF9-B7F7-BF4E-82EB-5C05F5331E9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623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s-ES"/>
              <a:t>Julio 2014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r>
              <a:rPr lang="es-ES"/>
              <a:t>Grado en Ingeniería Aeroespacial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6155F2C2-ACAD-654E-9A42-9BCDF968EDC4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mailto:irgigar@etsid.upv.es)" TargetMode="External"/><Relationship Id="rId5" Type="http://schemas.openxmlformats.org/officeDocument/2006/relationships/image" Target="../media/image2.jpe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1.png"/><Relationship Id="rId6" Type="http://schemas.openxmlformats.org/officeDocument/2006/relationships/image" Target="../media/image2.jpeg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diagramData" Target="../diagrams/data1.xml"/><Relationship Id="rId7" Type="http://schemas.openxmlformats.org/officeDocument/2006/relationships/diagramLayout" Target="../diagrams/layout1.xml"/><Relationship Id="rId8" Type="http://schemas.openxmlformats.org/officeDocument/2006/relationships/diagramQuickStyle" Target="../diagrams/quickStyle1.xml"/><Relationship Id="rId9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5.tiff"/><Relationship Id="rId7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8.tiff"/><Relationship Id="rId7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10.png"/><Relationship Id="rId7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diagramData" Target="../diagrams/data2.xml"/><Relationship Id="rId7" Type="http://schemas.openxmlformats.org/officeDocument/2006/relationships/diagramLayout" Target="../diagrams/layout2.xml"/><Relationship Id="rId8" Type="http://schemas.openxmlformats.org/officeDocument/2006/relationships/diagramQuickStyle" Target="../diagrams/quickStyle2.xml"/><Relationship Id="rId9" Type="http://schemas.openxmlformats.org/officeDocument/2006/relationships/diagramColors" Target="../diagrams/colors2.xml"/><Relationship Id="rId10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11.tiff"/><Relationship Id="rId7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13.tiff"/><Relationship Id="rId7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15.tiff"/><Relationship Id="rId7" Type="http://schemas.openxmlformats.org/officeDocument/2006/relationships/image" Target="../media/image16.tiff"/><Relationship Id="rId8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18.tiff"/><Relationship Id="rId7" Type="http://schemas.openxmlformats.org/officeDocument/2006/relationships/image" Target="../media/image19.tiff"/><Relationship Id="rId8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5363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4 CuadroTexto"/>
          <p:cNvSpPr txBox="1">
            <a:spLocks noChangeArrowheads="1"/>
          </p:cNvSpPr>
          <p:nvPr/>
        </p:nvSpPr>
        <p:spPr bwMode="auto">
          <a:xfrm>
            <a:off x="860734" y="3861344"/>
            <a:ext cx="7416800" cy="328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  <a:buFont typeface="Arial" charset="0"/>
              <a:buNone/>
            </a:pPr>
            <a:endParaRPr lang="es-ES_tradnl" sz="1400" b="1" dirty="0">
              <a:latin typeface="Mr10" charset="0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es-ES_tradnl" sz="1800" b="1" dirty="0" smtClean="0">
                <a:ea typeface="Arial" charset="0"/>
                <a:cs typeface="Arial" charset="0"/>
              </a:rPr>
              <a:t>Curso 2015-2016</a:t>
            </a:r>
            <a:endParaRPr lang="es-ES_tradnl" sz="1800" b="1" dirty="0">
              <a:ea typeface="Arial" charset="0"/>
              <a:cs typeface="Arial" charset="0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es-ES_tradnl" sz="1800" b="1" dirty="0"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s-ES_tradnl" sz="1600" b="1" dirty="0" smtClean="0">
                <a:ea typeface="Arial" charset="0"/>
                <a:cs typeface="Arial" charset="0"/>
              </a:rPr>
              <a:t>		Autora:   </a:t>
            </a:r>
            <a:r>
              <a:rPr lang="es-ES_tradnl" sz="1600" dirty="0" smtClean="0">
                <a:ea typeface="Arial" charset="0"/>
                <a:cs typeface="Arial" charset="0"/>
              </a:rPr>
              <a:t>Irene Gil </a:t>
            </a:r>
            <a:r>
              <a:rPr lang="es-ES_tradnl" sz="1600" dirty="0" err="1" smtClean="0">
                <a:ea typeface="Arial" charset="0"/>
                <a:cs typeface="Arial" charset="0"/>
              </a:rPr>
              <a:t>Garc</a:t>
            </a:r>
            <a:r>
              <a:rPr lang="es-ES" sz="1600" dirty="0" err="1" smtClean="0">
                <a:ea typeface="Arial" charset="0"/>
                <a:cs typeface="Arial" charset="0"/>
              </a:rPr>
              <a:t>ía</a:t>
            </a:r>
            <a:r>
              <a:rPr lang="es-ES_tradnl" sz="1600" dirty="0" smtClean="0">
                <a:ea typeface="Arial" charset="0"/>
                <a:cs typeface="Arial" charset="0"/>
              </a:rPr>
              <a:t> (</a:t>
            </a:r>
            <a:r>
              <a:rPr lang="es-ES_tradnl" sz="1600" u="sng" dirty="0">
                <a:ea typeface="Arial" charset="0"/>
                <a:cs typeface="Arial" charset="0"/>
                <a:hlinkClick r:id="rId4"/>
              </a:rPr>
              <a:t>irgigar@etsid.upv.es</a:t>
            </a:r>
            <a:r>
              <a:rPr lang="es-ES_tradnl" sz="1600" b="1" dirty="0" smtClean="0">
                <a:ea typeface="Arial" charset="0"/>
                <a:cs typeface="Arial" charset="0"/>
                <a:hlinkClick r:id="rId4"/>
              </a:rPr>
              <a:t>)</a:t>
            </a:r>
            <a:endParaRPr lang="es-ES_tradnl" sz="1600" b="1" dirty="0" smtClean="0"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s-ES_tradnl" sz="1600" b="1" dirty="0" smtClean="0">
                <a:ea typeface="Arial" charset="0"/>
                <a:cs typeface="Arial" charset="0"/>
              </a:rPr>
              <a:t>		Tutor:   </a:t>
            </a:r>
            <a:r>
              <a:rPr lang="es-ES_tradnl" sz="1600" dirty="0" err="1" smtClean="0">
                <a:ea typeface="Arial" charset="0"/>
                <a:cs typeface="Arial" charset="0"/>
              </a:rPr>
              <a:t>Jos</a:t>
            </a:r>
            <a:r>
              <a:rPr lang="es-ES" sz="1600" dirty="0" smtClean="0">
                <a:ea typeface="Arial" charset="0"/>
                <a:cs typeface="Arial" charset="0"/>
              </a:rPr>
              <a:t>é María García Oliver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s-ES" sz="1600" b="1" dirty="0" smtClean="0">
                <a:ea typeface="Arial" charset="0"/>
                <a:cs typeface="Arial" charset="0"/>
              </a:rPr>
              <a:t>		Director experimental:   </a:t>
            </a:r>
            <a:r>
              <a:rPr lang="es-ES" sz="1600" dirty="0" smtClean="0">
                <a:ea typeface="Arial" charset="0"/>
                <a:cs typeface="Arial" charset="0"/>
              </a:rPr>
              <a:t>Adrián </a:t>
            </a:r>
            <a:r>
              <a:rPr lang="es-ES" sz="1600" dirty="0" err="1" smtClean="0">
                <a:ea typeface="Arial" charset="0"/>
                <a:cs typeface="Arial" charset="0"/>
              </a:rPr>
              <a:t>Pandal</a:t>
            </a:r>
            <a:r>
              <a:rPr lang="es-ES" sz="1600" dirty="0" smtClean="0">
                <a:ea typeface="Arial" charset="0"/>
                <a:cs typeface="Arial" charset="0"/>
              </a:rPr>
              <a:t> Blanco</a:t>
            </a:r>
            <a:endParaRPr lang="es-ES_tradnl" sz="1600" dirty="0" smtClean="0">
              <a:ea typeface="Arial" charset="0"/>
              <a:cs typeface="Arial" charset="0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es-ES_tradnl" sz="1600" dirty="0">
              <a:latin typeface="Mr10" charset="0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es-ES" sz="1800" i="1" dirty="0"/>
          </a:p>
          <a:p>
            <a:pPr algn="ctr" eaLnBrk="1" hangingPunct="1"/>
            <a:endParaRPr lang="es-ES" sz="1600" dirty="0"/>
          </a:p>
          <a:p>
            <a:pPr algn="ctr" eaLnBrk="1" hangingPunct="1"/>
            <a:endParaRPr lang="es-ES" sz="1800" dirty="0"/>
          </a:p>
          <a:p>
            <a:pPr algn="ctr" eaLnBrk="1" hangingPunct="1"/>
            <a:endParaRPr lang="es-ES" sz="1800" dirty="0"/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0" y="2819364"/>
            <a:ext cx="9144000" cy="1015663"/>
          </a:xfrm>
          <a:prstGeom prst="rect">
            <a:avLst/>
          </a:prstGeom>
          <a:noFill/>
          <a:ln w="28575">
            <a:solidFill>
              <a:schemeClr val="tx2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altLang="es-ES" sz="3000" b="1" i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Modelado CFD de la evolución de un chorro diésel en condiciones de motor</a:t>
            </a:r>
            <a:endParaRPr lang="es-ES" altLang="es-ES" sz="3000" b="1" i="1" dirty="0">
              <a:solidFill>
                <a:schemeClr val="tx2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369" name="4 CuadroTexto"/>
          <p:cNvSpPr txBox="1">
            <a:spLocks noChangeArrowheads="1"/>
          </p:cNvSpPr>
          <p:nvPr/>
        </p:nvSpPr>
        <p:spPr bwMode="auto">
          <a:xfrm>
            <a:off x="6713538" y="5732463"/>
            <a:ext cx="24892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  <a:buFont typeface="Arial" charset="0"/>
              <a:buNone/>
            </a:pPr>
            <a:endParaRPr lang="es-ES" sz="1800" i="1" dirty="0"/>
          </a:p>
          <a:p>
            <a:pPr algn="ctr" eaLnBrk="1" hangingPunct="1"/>
            <a:endParaRPr lang="es-ES" sz="1600" dirty="0"/>
          </a:p>
          <a:p>
            <a:pPr algn="ctr" eaLnBrk="1" hangingPunct="1"/>
            <a:r>
              <a:rPr lang="es-ES" sz="1400" i="1" dirty="0">
                <a:ea typeface="Arial" charset="0"/>
                <a:cs typeface="Arial" charset="0"/>
              </a:rPr>
              <a:t>Valencia, </a:t>
            </a:r>
            <a:r>
              <a:rPr lang="es-ES" sz="1400" i="1" dirty="0" smtClean="0">
                <a:ea typeface="Arial" charset="0"/>
                <a:cs typeface="Arial" charset="0"/>
              </a:rPr>
              <a:t>2016</a:t>
            </a:r>
            <a:endParaRPr lang="es-ES" sz="1400" i="1" dirty="0">
              <a:ea typeface="Arial" charset="0"/>
              <a:cs typeface="Arial" charset="0"/>
            </a:endParaRPr>
          </a:p>
          <a:p>
            <a:pPr algn="ctr" eaLnBrk="1" hangingPunct="1"/>
            <a:endParaRPr lang="es-ES" sz="1800" dirty="0"/>
          </a:p>
          <a:p>
            <a:pPr algn="ctr" eaLnBrk="1" hangingPunct="1"/>
            <a:endParaRPr lang="es-ES" sz="18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011907" y="1445310"/>
            <a:ext cx="711445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eaLnBrk="1" hangingPunct="1">
              <a:defRPr/>
            </a:pPr>
            <a:r>
              <a:rPr lang="es-ES" altLang="es-ES" sz="2000" b="1" i="1" dirty="0" smtClean="0">
                <a:solidFill>
                  <a:schemeClr val="tx2">
                    <a:lumMod val="75000"/>
                  </a:schemeClr>
                </a:solidFill>
                <a:ea typeface="Arial" charset="0"/>
                <a:cs typeface="Arial" charset="0"/>
              </a:rPr>
              <a:t>TRABAJO FIN DE MÁSTER EN INGENIERÍA AERONÁTUCA</a:t>
            </a:r>
            <a:endParaRPr lang="es-ES" altLang="es-ES" sz="2000" b="1" i="1" dirty="0">
              <a:solidFill>
                <a:schemeClr val="tx2">
                  <a:lumMod val="75000"/>
                </a:schemeClr>
              </a:solidFill>
              <a:ea typeface="Arial" charset="0"/>
              <a:cs typeface="Arial" charset="0"/>
            </a:endParaRPr>
          </a:p>
        </p:txBody>
      </p:sp>
      <p:pic>
        <p:nvPicPr>
          <p:cNvPr id="11" name="13 Imagen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2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7414" name="Rectangle 3"/>
          <p:cNvSpPr txBox="1">
            <a:spLocks noChangeArrowheads="1"/>
          </p:cNvSpPr>
          <p:nvPr/>
        </p:nvSpPr>
        <p:spPr bwMode="auto">
          <a:xfrm>
            <a:off x="467544" y="1565020"/>
            <a:ext cx="77866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>
              <a:lnSpc>
                <a:spcPct val="150000"/>
              </a:lnSpc>
              <a:spcBef>
                <a:spcPts val="600"/>
              </a:spcBef>
              <a:buFont typeface="Calibri" charset="0"/>
              <a:buAutoNum type="arabicPeriod"/>
            </a:pPr>
            <a:r>
              <a:rPr lang="es-ES" sz="2000" dirty="0" smtClean="0">
                <a:ea typeface="Arial" charset="0"/>
                <a:cs typeface="Arial" charset="0"/>
              </a:rPr>
              <a:t>Introducción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Calibri" charset="0"/>
              <a:buAutoNum type="arabicPeriod"/>
            </a:pPr>
            <a:r>
              <a:rPr lang="es-ES" sz="2000" dirty="0" smtClean="0">
                <a:ea typeface="Arial" charset="0"/>
                <a:cs typeface="Arial" charset="0"/>
              </a:rPr>
              <a:t>Objetivos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Calibri" charset="0"/>
              <a:buAutoNum type="arabicPeriod"/>
            </a:pPr>
            <a:r>
              <a:rPr lang="es-ES" sz="2000" dirty="0" smtClean="0">
                <a:ea typeface="Arial" charset="0"/>
                <a:cs typeface="Arial" charset="0"/>
              </a:rPr>
              <a:t>Descripción del chorro diésel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Calibri" charset="0"/>
              <a:buAutoNum type="arabicPeriod"/>
            </a:pPr>
            <a:r>
              <a:rPr lang="es-ES" sz="2000" dirty="0" smtClean="0">
                <a:ea typeface="Arial" charset="0"/>
                <a:cs typeface="Arial" charset="0"/>
              </a:rPr>
              <a:t>Metodología de modelado en </a:t>
            </a:r>
            <a:r>
              <a:rPr lang="es-ES" sz="2000" dirty="0" err="1" smtClean="0">
                <a:ea typeface="Arial" charset="0"/>
                <a:cs typeface="Arial" charset="0"/>
              </a:rPr>
              <a:t>OpenFOAM</a:t>
            </a:r>
            <a:endParaRPr lang="es-ES" sz="2000" dirty="0" smtClean="0">
              <a:ea typeface="Arial" charset="0"/>
              <a:cs typeface="Arial" charset="0"/>
            </a:endParaRPr>
          </a:p>
          <a:p>
            <a:pPr lvl="1">
              <a:lnSpc>
                <a:spcPct val="150000"/>
              </a:lnSpc>
              <a:spcBef>
                <a:spcPts val="600"/>
              </a:spcBef>
              <a:buFont typeface="Calibri" charset="0"/>
              <a:buAutoNum type="arabicPeriod"/>
            </a:pPr>
            <a:r>
              <a:rPr lang="es-ES" sz="2000" dirty="0" smtClean="0">
                <a:ea typeface="Arial" charset="0"/>
                <a:cs typeface="Arial" charset="0"/>
              </a:rPr>
              <a:t>Análisis de resultados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Calibri" charset="0"/>
              <a:buAutoNum type="arabicPeriod"/>
            </a:pPr>
            <a:r>
              <a:rPr lang="es-ES" sz="2000" dirty="0" smtClean="0">
                <a:ea typeface="Arial" charset="0"/>
                <a:cs typeface="Arial" charset="0"/>
              </a:rPr>
              <a:t>Conclusiones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Calibri" charset="0"/>
              <a:buAutoNum type="arabicPeriod"/>
            </a:pPr>
            <a:r>
              <a:rPr lang="es-ES" sz="2000" dirty="0" smtClean="0">
                <a:ea typeface="Arial" charset="0"/>
                <a:cs typeface="Arial" charset="0"/>
              </a:rPr>
              <a:t>Presupuesto</a:t>
            </a:r>
            <a:endParaRPr lang="es-ES" dirty="0">
              <a:ea typeface="Arial" charset="0"/>
              <a:cs typeface="Arial" charset="0"/>
            </a:endParaRPr>
          </a:p>
          <a:p>
            <a:pPr lvl="1">
              <a:spcBef>
                <a:spcPct val="20000"/>
              </a:spcBef>
              <a:buFont typeface="Calibri" charset="0"/>
              <a:buAutoNum type="arabicPeriod"/>
            </a:pPr>
            <a:endParaRPr lang="es-ES" b="1" dirty="0">
              <a:solidFill>
                <a:schemeClr val="tx2"/>
              </a:solidFill>
              <a:latin typeface="Calibri" charset="0"/>
            </a:endParaRPr>
          </a:p>
          <a:p>
            <a:pPr lvl="2">
              <a:spcBef>
                <a:spcPct val="20000"/>
              </a:spcBef>
              <a:buFont typeface="Calibri" charset="0"/>
              <a:buAutoNum type="arabicPeriod"/>
            </a:pPr>
            <a:endParaRPr lang="es-ES" b="1" dirty="0">
              <a:solidFill>
                <a:schemeClr val="tx2"/>
              </a:solidFill>
              <a:latin typeface="Calibri" charset="0"/>
            </a:endParaRPr>
          </a:p>
          <a:p>
            <a:pPr lvl="1">
              <a:spcBef>
                <a:spcPct val="20000"/>
              </a:spcBef>
              <a:buFont typeface="Calibri" charset="0"/>
              <a:buAutoNum type="arabicPeriod"/>
            </a:pPr>
            <a:endParaRPr lang="es-ES" b="1" dirty="0">
              <a:solidFill>
                <a:schemeClr val="tx2"/>
              </a:solidFill>
              <a:latin typeface="Calibri" charset="0"/>
            </a:endParaRPr>
          </a:p>
          <a:p>
            <a:pPr lvl="1">
              <a:spcBef>
                <a:spcPct val="20000"/>
              </a:spcBef>
              <a:buFont typeface="Calibri" charset="0"/>
              <a:buAutoNum type="arabicPeriod"/>
            </a:pPr>
            <a:endParaRPr lang="es-ES" b="1" dirty="0" smtClean="0">
              <a:latin typeface="Calibri" charset="0"/>
            </a:endParaRPr>
          </a:p>
          <a:p>
            <a:pPr lvl="1">
              <a:spcBef>
                <a:spcPct val="20000"/>
              </a:spcBef>
              <a:buFont typeface="Calibri" charset="0"/>
              <a:buAutoNum type="arabicPeriod"/>
            </a:pPr>
            <a:endParaRPr lang="es-ES" b="1" dirty="0">
              <a:latin typeface="Calibri" charset="0"/>
            </a:endParaRPr>
          </a:p>
        </p:txBody>
      </p:sp>
      <p:sp>
        <p:nvSpPr>
          <p:cNvPr id="17415" name="13 CuadroTexto"/>
          <p:cNvSpPr txBox="1">
            <a:spLocks noChangeArrowheads="1"/>
          </p:cNvSpPr>
          <p:nvPr/>
        </p:nvSpPr>
        <p:spPr bwMode="auto">
          <a:xfrm>
            <a:off x="1116013" y="6280983"/>
            <a:ext cx="5949950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8 CuadroTexto"/>
          <p:cNvSpPr txBox="1">
            <a:spLocks noChangeArrowheads="1"/>
          </p:cNvSpPr>
          <p:nvPr/>
        </p:nvSpPr>
        <p:spPr bwMode="auto">
          <a:xfrm>
            <a:off x="683568" y="764704"/>
            <a:ext cx="12971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Índice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294503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1. Introducción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2000" dirty="0" smtClean="0">
                <a:ea typeface="Arial" charset="0"/>
                <a:cs typeface="Arial" charset="0"/>
              </a:rPr>
              <a:t>El </a:t>
            </a:r>
            <a:r>
              <a:rPr lang="es-ES" sz="2000" dirty="0">
                <a:ea typeface="Arial" charset="0"/>
                <a:cs typeface="Arial" charset="0"/>
              </a:rPr>
              <a:t>sector del </a:t>
            </a:r>
            <a:r>
              <a:rPr lang="es-ES" sz="2000" dirty="0" smtClean="0">
                <a:ea typeface="Arial" charset="0"/>
                <a:cs typeface="Arial" charset="0"/>
              </a:rPr>
              <a:t>automóvil </a:t>
            </a:r>
            <a:r>
              <a:rPr lang="es-ES" sz="2000" dirty="0">
                <a:ea typeface="Arial" charset="0"/>
                <a:cs typeface="Arial" charset="0"/>
              </a:rPr>
              <a:t>hoy en </a:t>
            </a:r>
            <a:r>
              <a:rPr lang="es-ES" sz="2000" dirty="0" smtClean="0">
                <a:ea typeface="Arial" charset="0"/>
                <a:cs typeface="Arial" charset="0"/>
              </a:rPr>
              <a:t>día </a:t>
            </a:r>
            <a:r>
              <a:rPr lang="es-ES" sz="2000" dirty="0">
                <a:ea typeface="Arial" charset="0"/>
                <a:cs typeface="Arial" charset="0"/>
              </a:rPr>
              <a:t>tiene una dependencia casi total de los combustibles </a:t>
            </a:r>
            <a:r>
              <a:rPr lang="es-ES" sz="2000" dirty="0" smtClean="0">
                <a:ea typeface="Arial" charset="0"/>
                <a:cs typeface="Arial" charset="0"/>
              </a:rPr>
              <a:t>fósiles, </a:t>
            </a:r>
            <a:r>
              <a:rPr lang="es-ES" sz="2000" dirty="0">
                <a:ea typeface="Arial" charset="0"/>
                <a:cs typeface="Arial" charset="0"/>
              </a:rPr>
              <a:t>lo que hace que cada </a:t>
            </a:r>
            <a:r>
              <a:rPr lang="es-ES" sz="2000" dirty="0" smtClean="0">
                <a:ea typeface="Arial" charset="0"/>
                <a:cs typeface="Arial" charset="0"/>
              </a:rPr>
              <a:t>día </a:t>
            </a:r>
            <a:r>
              <a:rPr lang="es-ES" sz="2000" dirty="0">
                <a:ea typeface="Arial" charset="0"/>
                <a:cs typeface="Arial" charset="0"/>
              </a:rPr>
              <a:t>se planteen nuevos </a:t>
            </a:r>
            <a:r>
              <a:rPr lang="es-ES" sz="2000" dirty="0" smtClean="0">
                <a:ea typeface="Arial" charset="0"/>
                <a:cs typeface="Arial" charset="0"/>
              </a:rPr>
              <a:t>retos</a:t>
            </a: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1800" dirty="0" smtClean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_tradnl" sz="2000" dirty="0" smtClean="0">
                <a:ea typeface="Arial" charset="0"/>
                <a:cs typeface="Arial" charset="0"/>
              </a:rPr>
              <a:t>Gran impulso del estudio del proceso de </a:t>
            </a:r>
            <a:r>
              <a:rPr lang="es-ES_tradnl" sz="2000" dirty="0" err="1" smtClean="0">
                <a:ea typeface="Arial" charset="0"/>
                <a:cs typeface="Arial" charset="0"/>
              </a:rPr>
              <a:t>inyecci</a:t>
            </a:r>
            <a:r>
              <a:rPr lang="es-ES" sz="2000" dirty="0" smtClean="0">
                <a:ea typeface="Arial" charset="0"/>
                <a:cs typeface="Arial" charset="0"/>
              </a:rPr>
              <a:t>ón </a:t>
            </a:r>
            <a:endParaRPr lang="es-ES_tradnl" sz="2000" dirty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1800" dirty="0" smtClean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_tradnl" sz="2000" dirty="0">
                <a:ea typeface="Arial" charset="0"/>
                <a:cs typeface="Arial" charset="0"/>
              </a:rPr>
              <a:t>El modelado de los chorros </a:t>
            </a:r>
            <a:r>
              <a:rPr lang="es-ES_tradnl" sz="2000" dirty="0" smtClean="0">
                <a:ea typeface="Arial" charset="0"/>
                <a:cs typeface="Arial" charset="0"/>
              </a:rPr>
              <a:t>diésel </a:t>
            </a:r>
            <a:r>
              <a:rPr lang="es-ES_tradnl" sz="2000" dirty="0">
                <a:ea typeface="Arial" charset="0"/>
                <a:cs typeface="Arial" charset="0"/>
              </a:rPr>
              <a:t>sigue siendo actualmente una tarea </a:t>
            </a:r>
            <a:r>
              <a:rPr lang="es-ES_tradnl" sz="2000" dirty="0" smtClean="0">
                <a:ea typeface="Arial" charset="0"/>
                <a:cs typeface="Arial" charset="0"/>
              </a:rPr>
              <a:t>difícil</a:t>
            </a:r>
            <a:endParaRPr lang="es-ES" sz="2000" dirty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3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94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236635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2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Objetivos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Wingdings" charset="2"/>
              <a:buChar char="ü"/>
            </a:pPr>
            <a:r>
              <a:rPr lang="es-ES_tradnl" sz="2000" dirty="0">
                <a:ea typeface="Arial" charset="0"/>
                <a:cs typeface="Arial" charset="0"/>
              </a:rPr>
              <a:t>R</a:t>
            </a:r>
            <a:r>
              <a:rPr lang="es-ES_tradnl" sz="2000" dirty="0" smtClean="0">
                <a:ea typeface="Arial" charset="0"/>
                <a:cs typeface="Arial" charset="0"/>
              </a:rPr>
              <a:t>ealizar </a:t>
            </a:r>
            <a:r>
              <a:rPr lang="es-ES_tradnl" sz="2000" dirty="0">
                <a:ea typeface="Arial" charset="0"/>
                <a:cs typeface="Arial" charset="0"/>
              </a:rPr>
              <a:t>un estudio detallado de las </a:t>
            </a:r>
            <a:r>
              <a:rPr lang="es-ES_tradnl" sz="2000" dirty="0" smtClean="0">
                <a:ea typeface="Arial" charset="0"/>
                <a:cs typeface="Arial" charset="0"/>
              </a:rPr>
              <a:t>características </a:t>
            </a:r>
            <a:r>
              <a:rPr lang="es-ES_tradnl" sz="2000" dirty="0">
                <a:ea typeface="Arial" charset="0"/>
                <a:cs typeface="Arial" charset="0"/>
              </a:rPr>
              <a:t>principales del chorro </a:t>
            </a:r>
            <a:r>
              <a:rPr lang="es-ES_tradnl" sz="2000" dirty="0" err="1" smtClean="0">
                <a:ea typeface="Arial" charset="0"/>
                <a:cs typeface="Arial" charset="0"/>
              </a:rPr>
              <a:t>diésel</a:t>
            </a:r>
            <a:r>
              <a:rPr lang="es-ES_tradnl" sz="2000" dirty="0" smtClean="0">
                <a:ea typeface="Arial" charset="0"/>
                <a:cs typeface="Arial" charset="0"/>
              </a:rPr>
              <a:t> al </a:t>
            </a:r>
            <a:r>
              <a:rPr lang="es-ES_tradnl" sz="2000" dirty="0">
                <a:ea typeface="Arial" charset="0"/>
                <a:cs typeface="Arial" charset="0"/>
              </a:rPr>
              <a:t>ser </a:t>
            </a:r>
            <a:r>
              <a:rPr lang="es-ES_tradnl" sz="2000" dirty="0" smtClean="0">
                <a:ea typeface="Arial" charset="0"/>
                <a:cs typeface="Arial" charset="0"/>
              </a:rPr>
              <a:t>inyectado, en condiciones de motor</a:t>
            </a: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_tradnl" sz="1800" dirty="0" smtClean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Wingdings" charset="2"/>
              <a:buChar char="ü"/>
            </a:pPr>
            <a:r>
              <a:rPr lang="es-ES_tradnl" sz="2000" dirty="0" smtClean="0">
                <a:ea typeface="Arial" charset="0"/>
                <a:cs typeface="Arial" charset="0"/>
              </a:rPr>
              <a:t>Modelo de </a:t>
            </a:r>
            <a:r>
              <a:rPr lang="es-ES_tradnl" sz="2000" dirty="0" err="1" smtClean="0">
                <a:ea typeface="Arial" charset="0"/>
                <a:cs typeface="Arial" charset="0"/>
              </a:rPr>
              <a:t>atomizaci</a:t>
            </a:r>
            <a:r>
              <a:rPr lang="es-ES" sz="2000" dirty="0" smtClean="0">
                <a:ea typeface="Arial" charset="0"/>
                <a:cs typeface="Arial" charset="0"/>
              </a:rPr>
              <a:t>ón totalmente euleriano, Sigma-Y</a:t>
            </a: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_tradnl" sz="1800" dirty="0" smtClean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Wingdings" charset="2"/>
              <a:buChar char="ü"/>
            </a:pPr>
            <a:r>
              <a:rPr lang="es-ES_tradnl" sz="2000" dirty="0" smtClean="0">
                <a:ea typeface="Arial" charset="0"/>
                <a:cs typeface="Arial" charset="0"/>
              </a:rPr>
              <a:t>Software: </a:t>
            </a:r>
            <a:r>
              <a:rPr lang="es-ES_tradnl" sz="2000" dirty="0" err="1" smtClean="0">
                <a:ea typeface="Arial" charset="0"/>
                <a:cs typeface="Arial" charset="0"/>
              </a:rPr>
              <a:t>OpenFOAM</a:t>
            </a:r>
            <a:endParaRPr lang="es-ES_tradnl" sz="2000" dirty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_tradnl" sz="1800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_tradnl" sz="1800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_tradnl" sz="1800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4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0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566052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3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Definición del chorro diésel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5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pic>
        <p:nvPicPr>
          <p:cNvPr id="3" name="VideoS15O2_HEDGh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8913" y="1562871"/>
            <a:ext cx="8759292" cy="384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596669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latin typeface="Latin Modern Roman 10" charset="0"/>
                <a:ea typeface="Latin Modern Roman 10" charset="0"/>
                <a:cs typeface="Latin Modern Roman 10" charset="0"/>
              </a:rPr>
              <a:t>3</a:t>
            </a:r>
            <a:r>
              <a:rPr lang="es-ES" sz="3000" b="1" dirty="0" smtClean="0">
                <a:solidFill>
                  <a:schemeClr val="tx2"/>
                </a:solidFill>
                <a:latin typeface="Latin Modern Roman 10" charset="0"/>
                <a:ea typeface="Latin Modern Roman 10" charset="0"/>
                <a:cs typeface="Latin Modern Roman 10" charset="0"/>
              </a:rPr>
              <a:t>. Definición del chorro diésel</a:t>
            </a:r>
            <a:endParaRPr lang="es-ES" sz="3000" b="1" dirty="0">
              <a:solidFill>
                <a:schemeClr val="tx2"/>
              </a:solidFill>
              <a:latin typeface="Latin Modern Roman 10" charset="0"/>
              <a:ea typeface="Latin Modern Roman 10" charset="0"/>
              <a:cs typeface="Latin Modern Roman 10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_tradnl" sz="1800" dirty="0">
                <a:ea typeface="Arial" charset="0"/>
                <a:cs typeface="Arial" charset="0"/>
              </a:rPr>
              <a:t>El chorro </a:t>
            </a:r>
            <a:r>
              <a:rPr lang="es-ES_tradnl" sz="1800" dirty="0" err="1">
                <a:ea typeface="Arial" charset="0"/>
                <a:cs typeface="Arial" charset="0"/>
              </a:rPr>
              <a:t>d</a:t>
            </a:r>
            <a:r>
              <a:rPr lang="es-ES_tradnl" sz="1800" dirty="0" err="1" smtClean="0">
                <a:ea typeface="Arial" charset="0"/>
                <a:cs typeface="Arial" charset="0"/>
              </a:rPr>
              <a:t>iésel</a:t>
            </a:r>
            <a:r>
              <a:rPr lang="es-ES_tradnl" sz="1800" dirty="0" smtClean="0">
                <a:ea typeface="Arial" charset="0"/>
                <a:cs typeface="Arial" charset="0"/>
              </a:rPr>
              <a:t> </a:t>
            </a:r>
            <a:r>
              <a:rPr lang="es-ES_tradnl" sz="1800" dirty="0">
                <a:ea typeface="Arial" charset="0"/>
                <a:cs typeface="Arial" charset="0"/>
              </a:rPr>
              <a:t>se caracteriza por su </a:t>
            </a:r>
            <a:r>
              <a:rPr lang="es-ES_tradnl" sz="1800" dirty="0" err="1">
                <a:ea typeface="Arial" charset="0"/>
                <a:cs typeface="Arial" charset="0"/>
              </a:rPr>
              <a:t>carácter</a:t>
            </a:r>
            <a:r>
              <a:rPr lang="es-ES_tradnl" sz="1800" dirty="0">
                <a:ea typeface="Arial" charset="0"/>
                <a:cs typeface="Arial" charset="0"/>
              </a:rPr>
              <a:t> no estacionario, </a:t>
            </a:r>
            <a:r>
              <a:rPr lang="es-ES_tradnl" sz="1800" dirty="0" smtClean="0">
                <a:ea typeface="Arial" charset="0"/>
                <a:cs typeface="Arial" charset="0"/>
              </a:rPr>
              <a:t>un </a:t>
            </a:r>
            <a:r>
              <a:rPr lang="es-ES_tradnl" sz="1800" dirty="0">
                <a:ea typeface="Arial" charset="0"/>
                <a:cs typeface="Arial" charset="0"/>
              </a:rPr>
              <a:t>alto nivel de turbulencia y, especialmente, por estar formado por dos fases diferentes: una </a:t>
            </a:r>
            <a:r>
              <a:rPr lang="es-ES_tradnl" sz="1800" b="1" dirty="0">
                <a:ea typeface="Arial" charset="0"/>
                <a:cs typeface="Arial" charset="0"/>
              </a:rPr>
              <a:t>fase continua </a:t>
            </a:r>
            <a:r>
              <a:rPr lang="es-ES_tradnl" sz="1800" dirty="0">
                <a:ea typeface="Arial" charset="0"/>
                <a:cs typeface="Arial" charset="0"/>
              </a:rPr>
              <a:t>(el gas del ambiente) y </a:t>
            </a:r>
            <a:r>
              <a:rPr lang="es-ES_tradnl" sz="1800" b="1" dirty="0">
                <a:ea typeface="Arial" charset="0"/>
                <a:cs typeface="Arial" charset="0"/>
              </a:rPr>
              <a:t>una dispersa </a:t>
            </a:r>
            <a:r>
              <a:rPr lang="es-ES_tradnl" sz="1800" dirty="0">
                <a:ea typeface="Arial" charset="0"/>
                <a:cs typeface="Arial" charset="0"/>
              </a:rPr>
              <a:t>(el combustible en estado </a:t>
            </a:r>
            <a:r>
              <a:rPr lang="es-ES_tradnl" sz="1800" dirty="0" err="1">
                <a:ea typeface="Arial" charset="0"/>
                <a:cs typeface="Arial" charset="0"/>
              </a:rPr>
              <a:t>líquido</a:t>
            </a:r>
            <a:r>
              <a:rPr lang="es-ES_tradnl" sz="1800" dirty="0" smtClean="0">
                <a:ea typeface="Arial" charset="0"/>
                <a:cs typeface="Arial" charset="0"/>
              </a:rPr>
              <a:t>)</a:t>
            </a:r>
            <a:endParaRPr lang="es-ES_tradnl" sz="1800" dirty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18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Los principales fenómenos que tienen lugar en él son:</a:t>
            </a:r>
          </a:p>
          <a:p>
            <a:pPr marL="0" indent="0" algn="just">
              <a:spcBef>
                <a:spcPct val="20000"/>
              </a:spcBef>
            </a:pPr>
            <a:endParaRPr lang="es-ES" sz="18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6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174354482"/>
              </p:ext>
            </p:extLst>
          </p:nvPr>
        </p:nvGraphicFramePr>
        <p:xfrm>
          <a:off x="1269262" y="3137899"/>
          <a:ext cx="7335186" cy="325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6318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566052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3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Definición del chorro diésel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2000" b="1" dirty="0" smtClean="0">
                <a:ea typeface="Arial" charset="0"/>
                <a:cs typeface="Arial" charset="0"/>
              </a:rPr>
              <a:t>Conceptos analizados a lo largo del Trabajo: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b="1" dirty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Wingdings" charset="2"/>
              <a:buChar char="ü"/>
            </a:pPr>
            <a:r>
              <a:rPr lang="es-ES" sz="1800" dirty="0" smtClean="0">
                <a:ea typeface="Arial" charset="0"/>
                <a:cs typeface="Arial" charset="0"/>
              </a:rPr>
              <a:t>Penetración y longitud líquida</a:t>
            </a:r>
          </a:p>
          <a:p>
            <a:pPr lvl="1" algn="just">
              <a:spcBef>
                <a:spcPct val="20000"/>
              </a:spcBef>
              <a:buFont typeface="Wingdings" charset="2"/>
              <a:buChar char="ü"/>
            </a:pPr>
            <a:endParaRPr lang="es-ES" sz="1800" dirty="0" smtClean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Wingdings" charset="2"/>
              <a:buChar char="ü"/>
            </a:pPr>
            <a:r>
              <a:rPr lang="es-ES" sz="1800" dirty="0" smtClean="0">
                <a:ea typeface="Arial" charset="0"/>
                <a:cs typeface="Arial" charset="0"/>
              </a:rPr>
              <a:t>Ángulo del chorro</a:t>
            </a:r>
          </a:p>
          <a:p>
            <a:pPr lvl="1" algn="just">
              <a:spcBef>
                <a:spcPct val="20000"/>
              </a:spcBef>
              <a:buFont typeface="Wingdings" charset="2"/>
              <a:buChar char="ü"/>
            </a:pPr>
            <a:endParaRPr lang="es-ES" sz="1800" dirty="0" smtClean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Wingdings" charset="2"/>
              <a:buChar char="ü"/>
            </a:pPr>
            <a:r>
              <a:rPr lang="es-ES" sz="1800" dirty="0" smtClean="0">
                <a:ea typeface="Arial" charset="0"/>
                <a:cs typeface="Arial" charset="0"/>
              </a:rPr>
              <a:t>Distancia de </a:t>
            </a:r>
            <a:r>
              <a:rPr lang="es-ES" sz="1800" dirty="0" err="1" smtClean="0">
                <a:ea typeface="Arial" charset="0"/>
                <a:cs typeface="Arial" charset="0"/>
              </a:rPr>
              <a:t>Lift</a:t>
            </a:r>
            <a:r>
              <a:rPr lang="es-ES" sz="1800" dirty="0" smtClean="0">
                <a:ea typeface="Arial" charset="0"/>
                <a:cs typeface="Arial" charset="0"/>
              </a:rPr>
              <a:t>-Off</a:t>
            </a:r>
          </a:p>
          <a:p>
            <a:pPr lvl="1" algn="just">
              <a:spcBef>
                <a:spcPct val="20000"/>
              </a:spcBef>
              <a:buFont typeface="Wingdings" charset="2"/>
              <a:buChar char="ü"/>
            </a:pPr>
            <a:endParaRPr lang="es-ES" sz="1800" dirty="0" smtClean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Wingdings" charset="2"/>
              <a:buChar char="ü"/>
            </a:pPr>
            <a:r>
              <a:rPr lang="es-ES" sz="1800" dirty="0" smtClean="0">
                <a:ea typeface="Arial" charset="0"/>
                <a:cs typeface="Arial" charset="0"/>
              </a:rPr>
              <a:t>Tiempo de retraso</a:t>
            </a:r>
          </a:p>
          <a:p>
            <a:pPr marL="0" indent="0" algn="just">
              <a:spcBef>
                <a:spcPct val="20000"/>
              </a:spcBef>
            </a:pPr>
            <a:endParaRPr lang="es-ES" sz="18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7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372" y="2127675"/>
            <a:ext cx="3890642" cy="12349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2313" y="3536776"/>
            <a:ext cx="2241128" cy="247644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896372" y="3179932"/>
            <a:ext cx="33136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sz="1100" b="1" dirty="0" err="1" smtClean="0">
                <a:latin typeface="Latin Modern Roman 10" charset="0"/>
                <a:ea typeface="Latin Modern Roman 10" charset="0"/>
                <a:cs typeface="Latin Modern Roman 10" charset="0"/>
              </a:rPr>
              <a:t>Penetraci</a:t>
            </a:r>
            <a:r>
              <a:rPr lang="es-ES" sz="1100" b="1" dirty="0" smtClean="0">
                <a:latin typeface="Latin Modern Roman 10" charset="0"/>
                <a:ea typeface="Latin Modern Roman 10" charset="0"/>
                <a:cs typeface="Latin Modern Roman 10" charset="0"/>
              </a:rPr>
              <a:t>ón y Longitud líquida</a:t>
            </a:r>
            <a:endParaRPr lang="es-ES_tradnl" sz="1100" b="1" dirty="0">
              <a:latin typeface="Latin Modern Roman 10" charset="0"/>
              <a:ea typeface="Latin Modern Roman 10" charset="0"/>
              <a:cs typeface="Latin Modern Roman 10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5004048" y="5931671"/>
            <a:ext cx="33136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100" b="1" dirty="0" smtClean="0">
                <a:latin typeface="Latin Modern Roman 10" charset="0"/>
                <a:ea typeface="Latin Modern Roman 10" charset="0"/>
                <a:cs typeface="Latin Modern Roman 10" charset="0"/>
              </a:rPr>
              <a:t>Distancia de </a:t>
            </a:r>
            <a:r>
              <a:rPr lang="es-ES" sz="1100" b="1" dirty="0" err="1" smtClean="0">
                <a:latin typeface="Latin Modern Roman 10" charset="0"/>
                <a:ea typeface="Latin Modern Roman 10" charset="0"/>
                <a:cs typeface="Latin Modern Roman 10" charset="0"/>
              </a:rPr>
              <a:t>Lift</a:t>
            </a:r>
            <a:r>
              <a:rPr lang="es-ES" sz="1100" b="1" dirty="0" smtClean="0">
                <a:latin typeface="Latin Modern Roman 10" charset="0"/>
                <a:ea typeface="Latin Modern Roman 10" charset="0"/>
                <a:cs typeface="Latin Modern Roman 10" charset="0"/>
              </a:rPr>
              <a:t>-Off</a:t>
            </a:r>
            <a:endParaRPr lang="es-ES_tradnl" sz="1100" b="1" dirty="0">
              <a:latin typeface="Latin Modern Roman 10" charset="0"/>
              <a:ea typeface="Latin Modern Roman 10" charset="0"/>
              <a:cs typeface="Latin Modern Roman 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814357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4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Metodología de modelado en </a:t>
            </a:r>
            <a:r>
              <a:rPr lang="es-ES" sz="3000" b="1" dirty="0" err="1" smtClean="0">
                <a:solidFill>
                  <a:schemeClr val="tx2"/>
                </a:solidFill>
                <a:ea typeface="Arial" charset="0"/>
                <a:cs typeface="Arial" charset="0"/>
              </a:rPr>
              <a:t>OpenFOAM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295275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just">
              <a:spcBef>
                <a:spcPct val="20000"/>
              </a:spcBef>
            </a:pPr>
            <a:endParaRPr lang="es-ES" sz="18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8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sp>
        <p:nvSpPr>
          <p:cNvPr id="9" name="CuadroTexto 8"/>
          <p:cNvSpPr txBox="1">
            <a:spLocks/>
          </p:cNvSpPr>
          <p:nvPr/>
        </p:nvSpPr>
        <p:spPr>
          <a:xfrm>
            <a:off x="431867" y="2339786"/>
            <a:ext cx="2160000" cy="63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sz="2000" b="1" dirty="0" smtClean="0">
                <a:solidFill>
                  <a:schemeClr val="bg1"/>
                </a:solidFill>
                <a:ea typeface="Arial" charset="0"/>
                <a:cs typeface="Arial" charset="0"/>
              </a:rPr>
              <a:t>Pre-Procesado</a:t>
            </a:r>
            <a:endParaRPr lang="es-ES_tradnl" sz="2000" b="1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19" name="CuadroTexto 18"/>
          <p:cNvSpPr txBox="1">
            <a:spLocks/>
          </p:cNvSpPr>
          <p:nvPr/>
        </p:nvSpPr>
        <p:spPr>
          <a:xfrm>
            <a:off x="3403469" y="2339786"/>
            <a:ext cx="2160000" cy="63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sz="2000" b="1" dirty="0" smtClean="0">
                <a:solidFill>
                  <a:schemeClr val="bg1"/>
                </a:solidFill>
                <a:ea typeface="Arial" charset="0"/>
                <a:cs typeface="Arial" charset="0"/>
              </a:rPr>
              <a:t>C</a:t>
            </a:r>
            <a:r>
              <a:rPr lang="es-ES" sz="2000" b="1" dirty="0" err="1" smtClean="0">
                <a:solidFill>
                  <a:schemeClr val="bg1"/>
                </a:solidFill>
                <a:ea typeface="Arial" charset="0"/>
                <a:cs typeface="Arial" charset="0"/>
              </a:rPr>
              <a:t>álculo</a:t>
            </a:r>
            <a:endParaRPr lang="es-ES_tradnl" sz="2000" b="1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20" name="CuadroTexto 19"/>
          <p:cNvSpPr txBox="1">
            <a:spLocks/>
          </p:cNvSpPr>
          <p:nvPr/>
        </p:nvSpPr>
        <p:spPr>
          <a:xfrm>
            <a:off x="6373797" y="2323923"/>
            <a:ext cx="2160000" cy="63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sz="2000" b="1" dirty="0" smtClean="0">
                <a:solidFill>
                  <a:schemeClr val="bg1"/>
                </a:solidFill>
                <a:ea typeface="Arial" charset="0"/>
                <a:cs typeface="Arial" charset="0"/>
              </a:rPr>
              <a:t>Post-Procesado</a:t>
            </a:r>
            <a:endParaRPr lang="es-ES_tradnl" sz="2000" b="1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581307" y="2355649"/>
            <a:ext cx="822162" cy="5982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sz="3200" b="1" dirty="0" smtClean="0">
                <a:latin typeface="+mn-lt"/>
                <a:cs typeface="+mn-cs"/>
              </a:rPr>
              <a:t>➮</a:t>
            </a:r>
            <a:endParaRPr lang="es-ES_tradnl" sz="3200" b="1" dirty="0">
              <a:latin typeface="+mn-lt"/>
              <a:cs typeface="+mn-cs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5560580" y="2355649"/>
            <a:ext cx="822162" cy="5982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sz="3200" b="1" dirty="0" smtClean="0">
                <a:latin typeface="+mn-lt"/>
                <a:cs typeface="+mn-cs"/>
              </a:rPr>
              <a:t>➮</a:t>
            </a:r>
            <a:endParaRPr lang="es-ES_tradnl" sz="3200" b="1" dirty="0">
              <a:latin typeface="+mn-lt"/>
              <a:cs typeface="+mn-cs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51855" y="2839662"/>
            <a:ext cx="2047206" cy="258532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s-ES_tradnl" b="1" dirty="0" smtClean="0">
                <a:latin typeface="Arial" charset="0"/>
                <a:ea typeface="Arial" charset="0"/>
                <a:cs typeface="Arial" charset="0"/>
              </a:rPr>
              <a:t>Modelo de </a:t>
            </a:r>
            <a:r>
              <a:rPr lang="es-ES_tradnl" b="1" dirty="0" err="1" smtClean="0">
                <a:latin typeface="Arial" charset="0"/>
                <a:ea typeface="Arial" charset="0"/>
                <a:cs typeface="Arial" charset="0"/>
              </a:rPr>
              <a:t>atomizaci</a:t>
            </a:r>
            <a:r>
              <a:rPr lang="es-ES" b="1" dirty="0" smtClean="0">
                <a:latin typeface="Arial" charset="0"/>
                <a:ea typeface="Arial" charset="0"/>
                <a:cs typeface="Arial" charset="0"/>
              </a:rPr>
              <a:t>ón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s-ES" b="1" dirty="0" smtClean="0">
                <a:latin typeface="Arial" charset="0"/>
                <a:ea typeface="Arial" charset="0"/>
                <a:cs typeface="Arial" charset="0"/>
              </a:rPr>
              <a:t>Modelo de combustión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s-ES" b="1" dirty="0" smtClean="0">
                <a:latin typeface="Arial" charset="0"/>
                <a:ea typeface="Arial" charset="0"/>
                <a:cs typeface="Arial" charset="0"/>
              </a:rPr>
              <a:t>Malla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s-ES" b="1" dirty="0" smtClean="0">
                <a:latin typeface="Arial" charset="0"/>
                <a:ea typeface="Arial" charset="0"/>
                <a:cs typeface="Arial" charset="0"/>
              </a:rPr>
              <a:t>Condiciones de contorno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s-ES" b="1" dirty="0" smtClean="0">
                <a:latin typeface="Arial" charset="0"/>
                <a:ea typeface="Arial" charset="0"/>
                <a:cs typeface="Arial" charset="0"/>
              </a:rPr>
              <a:t>Modelo de turbulencia</a:t>
            </a:r>
            <a:endParaRPr lang="es-ES_tradnl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3689610" y="2810078"/>
            <a:ext cx="2047206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s-ES" b="1" dirty="0" err="1" smtClean="0">
                <a:latin typeface="Arial" charset="0"/>
                <a:ea typeface="Arial" charset="0"/>
                <a:cs typeface="Arial" charset="0"/>
              </a:rPr>
              <a:t>Solver</a:t>
            </a:r>
            <a:endParaRPr lang="es-ES_tradnl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6626100" y="2839662"/>
            <a:ext cx="2047206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s-ES" b="1" dirty="0" smtClean="0">
                <a:latin typeface="Arial" charset="0"/>
                <a:ea typeface="Arial" charset="0"/>
                <a:cs typeface="Arial" charset="0"/>
              </a:rPr>
              <a:t>Matlab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s-ES" b="1" dirty="0" err="1" smtClean="0">
                <a:latin typeface="Arial" charset="0"/>
                <a:ea typeface="Arial" charset="0"/>
                <a:cs typeface="Arial" charset="0"/>
              </a:rPr>
              <a:t>ParaFOAM</a:t>
            </a:r>
            <a:endParaRPr lang="es-ES_tradnl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Anillo 14"/>
          <p:cNvSpPr/>
          <p:nvPr/>
        </p:nvSpPr>
        <p:spPr>
          <a:xfrm>
            <a:off x="34101" y="1808820"/>
            <a:ext cx="3384000" cy="3924000"/>
          </a:xfrm>
          <a:prstGeom prst="donut">
            <a:avLst>
              <a:gd name="adj" fmla="val 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045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814357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4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Metodología de modelado en </a:t>
            </a:r>
            <a:r>
              <a:rPr lang="es-ES" sz="3000" b="1" dirty="0" err="1" smtClean="0">
                <a:solidFill>
                  <a:schemeClr val="tx2"/>
                </a:solidFill>
                <a:ea typeface="Arial" charset="0"/>
                <a:cs typeface="Arial" charset="0"/>
              </a:rPr>
              <a:t>OpenFOAM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2000" b="1" dirty="0" smtClean="0">
                <a:ea typeface="Arial" charset="0"/>
                <a:cs typeface="Arial" charset="0"/>
              </a:rPr>
              <a:t>Modelo de atomización: Sigma-Y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Modelo basado en la representación </a:t>
            </a:r>
            <a:r>
              <a:rPr lang="es-ES" sz="1800" dirty="0" err="1" smtClean="0">
                <a:ea typeface="Arial" charset="0"/>
                <a:cs typeface="Arial" charset="0"/>
              </a:rPr>
              <a:t>euleriana</a:t>
            </a:r>
            <a:r>
              <a:rPr lang="es-ES" sz="1800" dirty="0" smtClean="0">
                <a:ea typeface="Arial" charset="0"/>
                <a:cs typeface="Arial" charset="0"/>
              </a:rPr>
              <a:t> de la atomización y dispersión del chorro. 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dirty="0" smtClean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Trata el flujo bifásico (gas y líquido) como un </a:t>
            </a:r>
            <a:r>
              <a:rPr lang="es-ES" sz="1800" dirty="0" err="1" smtClean="0">
                <a:ea typeface="Arial" charset="0"/>
                <a:cs typeface="Arial" charset="0"/>
              </a:rPr>
              <a:t>pseudo</a:t>
            </a:r>
            <a:r>
              <a:rPr lang="es-ES" sz="1800" dirty="0" smtClean="0">
                <a:ea typeface="Arial" charset="0"/>
                <a:cs typeface="Arial" charset="0"/>
              </a:rPr>
              <a:t>-fluido </a:t>
            </a:r>
            <a:r>
              <a:rPr lang="es-ES" sz="1800" dirty="0" err="1" smtClean="0">
                <a:ea typeface="Arial" charset="0"/>
                <a:cs typeface="Arial" charset="0"/>
              </a:rPr>
              <a:t>multi</a:t>
            </a:r>
            <a:r>
              <a:rPr lang="es-ES" sz="1800" dirty="0" smtClean="0">
                <a:ea typeface="Arial" charset="0"/>
                <a:cs typeface="Arial" charset="0"/>
              </a:rPr>
              <a:t>-especie con densidad variable y que fluye según un único campo de velocidades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dirty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El modelo fue propuesto por </a:t>
            </a:r>
            <a:r>
              <a:rPr lang="es-ES" sz="1800" dirty="0" err="1" smtClean="0">
                <a:ea typeface="Arial" charset="0"/>
                <a:cs typeface="Arial" charset="0"/>
              </a:rPr>
              <a:t>Vallet</a:t>
            </a:r>
            <a:r>
              <a:rPr lang="es-ES" sz="1800" dirty="0" smtClean="0">
                <a:ea typeface="Arial" charset="0"/>
                <a:cs typeface="Arial" charset="0"/>
              </a:rPr>
              <a:t> (2001)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b="1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marL="0" indent="0" algn="just">
              <a:spcBef>
                <a:spcPct val="20000"/>
              </a:spcBef>
            </a:pPr>
            <a:endParaRPr lang="es-ES" sz="18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9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28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814357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4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Metodología de modelado en </a:t>
            </a:r>
            <a:r>
              <a:rPr lang="es-ES" sz="3000" b="1" dirty="0" err="1" smtClean="0">
                <a:solidFill>
                  <a:schemeClr val="tx2"/>
                </a:solidFill>
                <a:ea typeface="Arial" charset="0"/>
                <a:cs typeface="Arial" charset="0"/>
              </a:rPr>
              <a:t>OpenFOAM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3"/>
              <p:cNvSpPr txBox="1">
                <a:spLocks noChangeArrowheads="1"/>
              </p:cNvSpPr>
              <p:nvPr/>
            </p:nvSpPr>
            <p:spPr bwMode="auto">
              <a:xfrm>
                <a:off x="611560" y="1761423"/>
                <a:ext cx="7992888" cy="4425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just">
                  <a:spcBef>
                    <a:spcPct val="20000"/>
                  </a:spcBef>
                  <a:buFont typeface="Arial"/>
                  <a:buChar char="•"/>
                </a:pPr>
                <a:r>
                  <a:rPr lang="es-ES" sz="1800" dirty="0">
                    <a:ea typeface="Arial" charset="0"/>
                    <a:cs typeface="Arial" charset="0"/>
                  </a:rPr>
                  <a:t>En este modelo se hace uso de dos ecuaciones de </a:t>
                </a:r>
                <a:r>
                  <a:rPr lang="es-ES" sz="1800" dirty="0" smtClean="0">
                    <a:ea typeface="Arial" charset="0"/>
                    <a:cs typeface="Arial" charset="0"/>
                  </a:rPr>
                  <a:t>transporte fundamentales:</a:t>
                </a: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r>
                  <a:rPr lang="es-ES" sz="1800" dirty="0">
                    <a:ea typeface="Arial" charset="0"/>
                    <a:cs typeface="Arial" charset="0"/>
                  </a:rPr>
                  <a:t>U</a:t>
                </a:r>
                <a:r>
                  <a:rPr lang="es-ES" sz="1800" dirty="0" smtClean="0">
                    <a:ea typeface="Arial" charset="0"/>
                    <a:cs typeface="Arial" charset="0"/>
                  </a:rPr>
                  <a:t>na </a:t>
                </a:r>
                <a:r>
                  <a:rPr lang="es-ES" sz="1800" dirty="0">
                    <a:ea typeface="Arial" charset="0"/>
                    <a:cs typeface="Arial" charset="0"/>
                  </a:rPr>
                  <a:t>ecuación para el </a:t>
                </a:r>
                <a:r>
                  <a:rPr lang="es-ES" sz="1800" b="1" dirty="0">
                    <a:ea typeface="Arial" charset="0"/>
                    <a:cs typeface="Arial" charset="0"/>
                  </a:rPr>
                  <a:t>transporte de fracción másica de líquido </a:t>
                </a:r>
                <a:r>
                  <a:rPr lang="es-ES" sz="1800" dirty="0">
                    <a:ea typeface="Arial" charset="0"/>
                    <a:cs typeface="Arial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s-ES_tradnl" sz="1800" i="1">
                            <a:latin typeface="Cambria Math" charset="0"/>
                            <a:ea typeface="Arial" charset="0"/>
                            <a:cs typeface="Arial" charset="0"/>
                          </a:rPr>
                        </m:ctrlPr>
                      </m:accPr>
                      <m:e>
                        <m:r>
                          <a:rPr lang="es-ES" sz="1800" i="1">
                            <a:latin typeface="Cambria Math" charset="0"/>
                            <a:ea typeface="Arial" charset="0"/>
                            <a:cs typeface="Arial" charset="0"/>
                          </a:rPr>
                          <m:t>𝑌</m:t>
                        </m:r>
                      </m:e>
                    </m:acc>
                    <m:r>
                      <a:rPr lang="es-ES" sz="1800" i="1">
                        <a:latin typeface="Cambria Math" charset="0"/>
                        <a:ea typeface="Arial" charset="0"/>
                        <a:cs typeface="Arial" charset="0"/>
                      </a:rPr>
                      <m:t>)</m:t>
                    </m:r>
                  </m:oMath>
                </a14:m>
                <a:r>
                  <a:rPr lang="es-ES" sz="1800" dirty="0">
                    <a:ea typeface="Arial" charset="0"/>
                    <a:cs typeface="Arial" charset="0"/>
                  </a:rPr>
                  <a:t>, la cual modela la mezcla turbulenta de </a:t>
                </a:r>
                <a:r>
                  <a:rPr lang="es-ES" sz="1800" dirty="0" smtClean="0">
                    <a:ea typeface="Arial" charset="0"/>
                    <a:cs typeface="Arial" charset="0"/>
                  </a:rPr>
                  <a:t>líquido</a:t>
                </a: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endParaRPr lang="es-ES" sz="1800" dirty="0">
                  <a:ea typeface="Arial" charset="0"/>
                  <a:cs typeface="Arial" charset="0"/>
                </a:endParaRPr>
              </a:p>
              <a:p>
                <a:pPr marL="457200" lvl="1" indent="0" algn="ctr">
                  <a:spcBef>
                    <a:spcPct val="200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acc>
                          <m:accPr>
                            <m:chr m:val="̅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ρ</m:t>
                            </m:r>
                          </m:e>
                        </m:acc>
                        <m:acc>
                          <m:accPr>
                            <m:chr m:val="̃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Y</m:t>
                            </m:r>
                          </m:e>
                        </m:acc>
                      </m:num>
                      <m:den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s-ES" sz="1800">
                            <a:ea typeface="Arial" charset="0"/>
                            <a:cs typeface="Arial" charset="0"/>
                          </a:rPr>
                          <m:t>t</m:t>
                        </m:r>
                      </m:den>
                    </m:f>
                    <m:r>
                      <a:rPr lang="es-ES" sz="1800">
                        <a:ea typeface="Arial" charset="0"/>
                        <a:cs typeface="Arial" charset="0"/>
                      </a:rPr>
                      <m:t>+</m:t>
                    </m:r>
                    <m:f>
                      <m:f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acc>
                          <m:accPr>
                            <m:chr m:val="̅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ρ</m:t>
                            </m:r>
                          </m:e>
                        </m:acc>
                        <m:acc>
                          <m:accPr>
                            <m:chr m:val="̃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u</m:t>
                            </m:r>
                          </m:e>
                        </m:acc>
                        <m:acc>
                          <m:accPr>
                            <m:chr m:val="̃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Y</m:t>
                            </m:r>
                          </m:e>
                        </m:acc>
                      </m:num>
                      <m:den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sSub>
                          <m:sSubPr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i</m:t>
                            </m:r>
                          </m:sub>
                        </m:sSub>
                      </m:den>
                    </m:f>
                    <m:r>
                      <a:rPr lang="es-ES" sz="1800">
                        <a:ea typeface="Arial" charset="0"/>
                        <a:cs typeface="Arial" charset="0"/>
                      </a:rPr>
                      <m:t>=</m:t>
                    </m:r>
                    <m:r>
                      <a:rPr lang="es-ES" sz="1800" i="1">
                        <a:ea typeface="Arial" charset="0"/>
                        <a:cs typeface="Arial" charset="0"/>
                      </a:rPr>
                      <m:t>−</m:t>
                    </m:r>
                    <m:f>
                      <m:f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acc>
                          <m:accPr>
                            <m:chr m:val="̅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ρ</m:t>
                            </m:r>
                          </m:e>
                        </m:acc>
                        <m:acc>
                          <m:accPr>
                            <m:chr m:val="̃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s-ES_tradnl" sz="1800" i="1">
                                    <a:ea typeface="Arial" charset="0"/>
                                    <a:cs typeface="Arial" charset="0"/>
                                  </a:rPr>
                                </m:ctrlPr>
                              </m:sSubPr>
                              <m:e>
                                <m:sSup>
                                  <m:sSupPr>
                                    <m:ctrlPr>
                                      <a:rPr lang="es-ES_tradnl" sz="1800" i="1">
                                        <a:ea typeface="Arial" charset="0"/>
                                        <a:cs typeface="Arial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s-ES" sz="1800">
                                        <a:ea typeface="Arial" charset="0"/>
                                        <a:cs typeface="Arial" charset="0"/>
                                      </a:rPr>
                                      <m:t>u</m:t>
                                    </m:r>
                                  </m:e>
                                  <m:sup>
                                    <m:r>
                                      <a:rPr lang="es-ES" sz="1800" i="1">
                                        <a:ea typeface="Arial" charset="0"/>
                                        <a:cs typeface="Arial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s-ES" sz="1800">
                                    <a:ea typeface="Arial" charset="0"/>
                                    <a:cs typeface="Arial" charset="0"/>
                                  </a:rPr>
                                  <m:t>i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s-ES_tradnl" sz="1800" i="1">
                                    <a:ea typeface="Arial" charset="0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s-ES" sz="1800">
                                    <a:ea typeface="Arial" charset="0"/>
                                    <a:cs typeface="Arial" charset="0"/>
                                  </a:rPr>
                                  <m:t>Y</m:t>
                                </m:r>
                              </m:e>
                              <m:sup>
                                <m:r>
                                  <a:rPr lang="es-ES" sz="1800" i="1">
                                    <a:ea typeface="Arial" charset="0"/>
                                    <a:cs typeface="Arial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acc>
                      </m:num>
                      <m:den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sSub>
                          <m:sSubPr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i</m:t>
                            </m:r>
                          </m:sub>
                        </m:sSub>
                      </m:den>
                    </m:f>
                  </m:oMath>
                </a14:m>
                <a:r>
                  <a:rPr lang="es-ES_tradnl" sz="1800" dirty="0">
                    <a:effectLst/>
                    <a:ea typeface="Arial" charset="0"/>
                    <a:cs typeface="Arial" charset="0"/>
                  </a:rPr>
                  <a:t> </a:t>
                </a:r>
                <a:endParaRPr lang="es-ES_tradnl" sz="1800" dirty="0" smtClean="0">
                  <a:effectLst/>
                  <a:ea typeface="Arial" charset="0"/>
                  <a:cs typeface="Arial" charset="0"/>
                </a:endParaRPr>
              </a:p>
              <a:p>
                <a:pPr marL="457200" lvl="1" indent="0" algn="ctr">
                  <a:spcBef>
                    <a:spcPct val="20000"/>
                  </a:spcBef>
                </a:pPr>
                <a:endParaRPr lang="es-ES" sz="1800" dirty="0" smtClean="0">
                  <a:ea typeface="Arial" charset="0"/>
                  <a:cs typeface="Arial" charset="0"/>
                </a:endParaRP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r>
                  <a:rPr lang="es-ES" sz="1800" dirty="0">
                    <a:ea typeface="Arial" charset="0"/>
                    <a:cs typeface="Arial" charset="0"/>
                  </a:rPr>
                  <a:t>U</a:t>
                </a:r>
                <a:r>
                  <a:rPr lang="es-ES" sz="1800" dirty="0" smtClean="0">
                    <a:ea typeface="Arial" charset="0"/>
                    <a:cs typeface="Arial" charset="0"/>
                  </a:rPr>
                  <a:t>na </a:t>
                </a:r>
                <a:r>
                  <a:rPr lang="es-ES" sz="1800" dirty="0">
                    <a:ea typeface="Arial" charset="0"/>
                    <a:cs typeface="Arial" charset="0"/>
                  </a:rPr>
                  <a:t>ecuación de transporte para la </a:t>
                </a:r>
                <a:r>
                  <a:rPr lang="es-ES" sz="1800" b="1" dirty="0">
                    <a:ea typeface="Arial" charset="0"/>
                    <a:cs typeface="Arial" charset="0"/>
                  </a:rPr>
                  <a:t>densidad superficial de la interfase </a:t>
                </a:r>
                <a:r>
                  <a:rPr lang="es-ES" sz="1800" dirty="0">
                    <a:ea typeface="Arial" charset="0"/>
                    <a:cs typeface="Arial" charset="0"/>
                  </a:rPr>
                  <a:t>(</a:t>
                </a:r>
                <a:r>
                  <a:rPr lang="es-ES" sz="1800" dirty="0">
                    <a:ea typeface="Arial" charset="0"/>
                    <a:cs typeface="Arial" charset="0"/>
                    <a:sym typeface="Symbol" charset="2"/>
                  </a:rPr>
                  <a:t></a:t>
                </a:r>
                <a:r>
                  <a:rPr lang="es-ES" sz="1800" dirty="0">
                    <a:ea typeface="Arial" charset="0"/>
                    <a:cs typeface="Arial" charset="0"/>
                  </a:rPr>
                  <a:t>), que sirve para caracterizar el proceso de </a:t>
                </a:r>
                <a:r>
                  <a:rPr lang="es-ES" sz="1800" dirty="0" smtClean="0">
                    <a:ea typeface="Arial" charset="0"/>
                    <a:cs typeface="Arial" charset="0"/>
                  </a:rPr>
                  <a:t>atomización</a:t>
                </a:r>
                <a:endParaRPr lang="es-ES_tradnl" sz="1800" dirty="0">
                  <a:ea typeface="Arial" charset="0"/>
                  <a:cs typeface="Arial" charset="0"/>
                </a:endParaRPr>
              </a:p>
              <a:p>
                <a:pPr marL="0" indent="0" algn="just">
                  <a:spcBef>
                    <a:spcPct val="20000"/>
                  </a:spcBef>
                </a:pPr>
                <a:endParaRPr lang="es-ES" sz="1800" dirty="0" smtClean="0">
                  <a:ea typeface="Arial" charset="0"/>
                  <a:cs typeface="Arial" charset="0"/>
                </a:endParaRPr>
              </a:p>
              <a:p>
                <a:pPr marL="0" indent="0" algn="ctr">
                  <a:spcBef>
                    <a:spcPct val="200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acc>
                          <m:accPr>
                            <m:chr m:val="̅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Σ</m:t>
                            </m:r>
                          </m:e>
                        </m:acc>
                      </m:num>
                      <m:den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s-ES" sz="1800">
                            <a:ea typeface="Arial" charset="0"/>
                            <a:cs typeface="Arial" charset="0"/>
                          </a:rPr>
                          <m:t>t</m:t>
                        </m:r>
                      </m:den>
                    </m:f>
                    <m:r>
                      <a:rPr lang="es-ES" sz="1800">
                        <a:ea typeface="Arial" charset="0"/>
                        <a:cs typeface="Arial" charset="0"/>
                      </a:rPr>
                      <m:t>+</m:t>
                    </m:r>
                    <m:f>
                      <m:f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acc>
                          <m:accPr>
                            <m:chr m:val="̃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s-ES_tradnl" sz="1800" i="1">
                                    <a:ea typeface="Arial" charset="0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s-ES" sz="1800">
                                    <a:ea typeface="Arial" charset="0"/>
                                    <a:cs typeface="Arial" charset="0"/>
                                  </a:rPr>
                                  <m:t>u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s-ES" sz="1800">
                                    <a:ea typeface="Arial" charset="0"/>
                                    <a:cs typeface="Arial" charset="0"/>
                                  </a:rPr>
                                  <m:t>j</m:t>
                                </m:r>
                              </m:sub>
                            </m:sSub>
                          </m:e>
                        </m:acc>
                        <m:acc>
                          <m:accPr>
                            <m:chr m:val="̅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Σ</m:t>
                            </m:r>
                          </m:e>
                        </m:acc>
                      </m:num>
                      <m:den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sSub>
                          <m:sSubPr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j</m:t>
                            </m:r>
                          </m:sub>
                        </m:sSub>
                      </m:den>
                    </m:f>
                    <m:r>
                      <a:rPr lang="es-ES" sz="1800">
                        <a:ea typeface="Arial" charset="0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</m:num>
                      <m:den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𝜕</m:t>
                        </m:r>
                        <m:sSub>
                          <m:sSubPr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j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D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Σ</m:t>
                            </m:r>
                          </m:sub>
                        </m:sSub>
                        <m:f>
                          <m:fPr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es-ES" sz="1800">
                                <a:ea typeface="Arial" charset="0"/>
                                <a:cs typeface="Arial" charset="0"/>
                              </a:rPr>
                              <m:t>𝜕</m:t>
                            </m:r>
                            <m:acc>
                              <m:accPr>
                                <m:chr m:val="̅"/>
                                <m:ctrlPr>
                                  <a:rPr lang="es-ES_tradnl" sz="1800" i="1">
                                    <a:ea typeface="Arial" charset="0"/>
                                    <a:cs typeface="Arial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s-ES" sz="1800">
                                    <a:ea typeface="Arial" charset="0"/>
                                    <a:cs typeface="Arial" charset="0"/>
                                  </a:rPr>
                                  <m:t>Σ</m:t>
                                </m:r>
                              </m:e>
                            </m:acc>
                          </m:num>
                          <m:den>
                            <m:r>
                              <a:rPr lang="es-ES" sz="1800">
                                <a:ea typeface="Arial" charset="0"/>
                                <a:cs typeface="Arial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s-ES_tradnl" sz="1800" i="1">
                                    <a:ea typeface="Arial" charset="0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s-ES" sz="1800">
                                    <a:ea typeface="Arial" charset="0"/>
                                    <a:cs typeface="Arial" charset="0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s-ES" sz="1800">
                                    <a:ea typeface="Arial" charset="0"/>
                                    <a:cs typeface="Arial" charset="0"/>
                                  </a:rPr>
                                  <m:t>j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s-ES" sz="1800">
                        <a:ea typeface="Arial" charset="0"/>
                        <a:cs typeface="Arial" charset="0"/>
                      </a:rPr>
                      <m:t>+</m:t>
                    </m:r>
                    <m:d>
                      <m:d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s-ES" sz="1800">
                            <a:ea typeface="Arial" charset="0"/>
                            <a:cs typeface="Arial" charset="0"/>
                          </a:rPr>
                          <m:t>A</m:t>
                        </m:r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s-ES" sz="1800">
                            <a:ea typeface="Arial" charset="0"/>
                            <a:cs typeface="Arial" charset="0"/>
                          </a:rPr>
                          <m:t>a</m:t>
                        </m:r>
                      </m:e>
                    </m:d>
                    <m:acc>
                      <m:accPr>
                        <m:chr m:val="̅"/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s-ES" sz="1800">
                            <a:ea typeface="Arial" charset="0"/>
                            <a:cs typeface="Arial" charset="0"/>
                          </a:rPr>
                          <m:t>Σ</m:t>
                        </m:r>
                      </m:e>
                    </m:acc>
                    <m:r>
                      <a:rPr lang="es-ES" sz="1800" i="1">
                        <a:ea typeface="Arial" charset="0"/>
                        <a:cs typeface="Arial" charset="0"/>
                      </a:rPr>
                      <m:t>−</m:t>
                    </m:r>
                    <m:sSub>
                      <m:sSub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1800">
                            <a:ea typeface="Arial" charset="0"/>
                            <a:cs typeface="Arial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s-ES" sz="1800">
                            <a:ea typeface="Arial" charset="0"/>
                            <a:cs typeface="Arial" charset="0"/>
                          </a:rPr>
                          <m:t>s</m:t>
                        </m:r>
                      </m:sub>
                    </m:sSub>
                    <m:sSup>
                      <m:sSup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s-ES" sz="1800">
                                <a:ea typeface="Arial" charset="0"/>
                                <a:cs typeface="Arial" charset="0"/>
                              </a:rPr>
                              <m:t>Σ</m:t>
                            </m:r>
                          </m:e>
                        </m:acc>
                      </m:e>
                      <m:sup>
                        <m:r>
                          <a:rPr lang="es-ES" sz="1800">
                            <a:ea typeface="Arial" charset="0"/>
                            <a:cs typeface="Arial" charset="0"/>
                          </a:rPr>
                          <m:t>2</m:t>
                        </m:r>
                      </m:sup>
                    </m:sSup>
                    <m:r>
                      <a:rPr lang="es-ES" sz="1800" i="1">
                        <a:ea typeface="Arial" charset="0"/>
                        <a:cs typeface="Arial" charset="0"/>
                      </a:rPr>
                      <m:t>−</m:t>
                    </m:r>
                    <m:sSub>
                      <m:sSubPr>
                        <m:ctrlPr>
                          <a:rPr lang="es-ES_tradnl" sz="1800" i="1">
                            <a:ea typeface="Arial" charset="0"/>
                            <a:cs typeface="Arial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ES_tradnl" sz="1800" i="1">
                                <a:ea typeface="Arial" charset="0"/>
                                <a:cs typeface="Arial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̇"/>
                                <m:ctrlPr>
                                  <a:rPr lang="es-ES_tradnl" sz="1800" i="1">
                                    <a:ea typeface="Arial" charset="0"/>
                                    <a:cs typeface="Arial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s-ES" sz="1800">
                                    <a:ea typeface="Arial" charset="0"/>
                                    <a:cs typeface="Arial" charset="0"/>
                                  </a:rPr>
                                  <m:t>Σ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s-ES" sz="1800">
                            <a:ea typeface="Arial" charset="0"/>
                            <a:cs typeface="Arial" charset="0"/>
                          </a:rPr>
                          <m:t>vap</m:t>
                        </m:r>
                      </m:sub>
                    </m:sSub>
                  </m:oMath>
                </a14:m>
                <a:r>
                  <a:rPr lang="es-ES_tradnl" sz="2000" dirty="0">
                    <a:effectLst/>
                    <a:ea typeface="Arial" charset="0"/>
                    <a:cs typeface="Arial" charset="0"/>
                  </a:rPr>
                  <a:t> </a:t>
                </a:r>
                <a:endParaRPr lang="es-ES" sz="2000" b="1" dirty="0">
                  <a:ea typeface="Arial" charset="0"/>
                  <a:cs typeface="Arial" charset="0"/>
                </a:endParaRPr>
              </a:p>
              <a:p>
                <a:pPr algn="just">
                  <a:spcBef>
                    <a:spcPct val="20000"/>
                  </a:spcBef>
                  <a:buFont typeface="Arial"/>
                  <a:buChar char="•"/>
                </a:pPr>
                <a:endParaRPr lang="es-ES" sz="2000" b="1" dirty="0" smtClean="0">
                  <a:latin typeface="Calibri" charset="0"/>
                </a:endParaRPr>
              </a:p>
              <a:p>
                <a:pPr algn="just">
                  <a:spcBef>
                    <a:spcPct val="20000"/>
                  </a:spcBef>
                  <a:buFont typeface="Arial"/>
                  <a:buChar char="•"/>
                </a:pPr>
                <a:endParaRPr lang="es-ES" sz="2000" b="1" dirty="0" smtClean="0">
                  <a:latin typeface="Calibri" charset="0"/>
                </a:endParaRPr>
              </a:p>
            </p:txBody>
          </p:sp>
        </mc:Choice>
        <mc:Fallback>
          <p:sp>
            <p:nvSpPr>
              <p:cNvPr id="13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1761423"/>
                <a:ext cx="7992888" cy="4425950"/>
              </a:xfrm>
              <a:prstGeom prst="rect">
                <a:avLst/>
              </a:prstGeom>
              <a:blipFill rotWithShape="0">
                <a:blip r:embed="rId6"/>
                <a:stretch>
                  <a:fillRect l="-458" t="-826" r="-763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10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73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814357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4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Metodología de modelado en </a:t>
            </a:r>
            <a:r>
              <a:rPr lang="es-ES" sz="3000" b="1" dirty="0" err="1" smtClean="0">
                <a:solidFill>
                  <a:schemeClr val="tx2"/>
                </a:solidFill>
                <a:ea typeface="Arial" charset="0"/>
                <a:cs typeface="Arial" charset="0"/>
              </a:rPr>
              <a:t>OpenFOAM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2000" b="1" dirty="0" smtClean="0">
                <a:ea typeface="Arial" charset="0"/>
                <a:cs typeface="Arial" charset="0"/>
              </a:rPr>
              <a:t>Malla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En </a:t>
            </a:r>
            <a:r>
              <a:rPr lang="es-ES" sz="1800" dirty="0" err="1" smtClean="0">
                <a:ea typeface="Arial" charset="0"/>
                <a:cs typeface="Arial" charset="0"/>
              </a:rPr>
              <a:t>OpenFOAM</a:t>
            </a:r>
            <a:r>
              <a:rPr lang="es-ES" sz="1800" dirty="0" smtClean="0">
                <a:ea typeface="Arial" charset="0"/>
                <a:cs typeface="Arial" charset="0"/>
              </a:rPr>
              <a:t> se define por medio de bloques y vértices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2D axisimétrica no uniforme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108mm x 25mm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Zona más refinada en el área cercana al inyector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2000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b="1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marL="0" indent="0" algn="just">
              <a:spcBef>
                <a:spcPct val="20000"/>
              </a:spcBef>
            </a:pPr>
            <a:endParaRPr lang="es-ES" sz="18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11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8579" y="3759914"/>
            <a:ext cx="5049242" cy="20744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95" y="3744080"/>
            <a:ext cx="4089450" cy="200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8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468128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5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Análisis de resultados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/>
              <p:cNvSpPr txBox="1">
                <a:spLocks noChangeArrowheads="1"/>
              </p:cNvSpPr>
              <p:nvPr/>
            </p:nvSpPr>
            <p:spPr bwMode="auto">
              <a:xfrm>
                <a:off x="611560" y="1761423"/>
                <a:ext cx="7992888" cy="4425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just">
                  <a:spcBef>
                    <a:spcPct val="20000"/>
                  </a:spcBef>
                  <a:buFont typeface="Arial"/>
                  <a:buChar char="•"/>
                </a:pPr>
                <a:r>
                  <a:rPr lang="es-ES" sz="2000" b="1" dirty="0" smtClean="0">
                    <a:ea typeface="Arial" charset="0"/>
                    <a:cs typeface="Arial" charset="0"/>
                  </a:rPr>
                  <a:t>Condición de Spray A</a:t>
                </a: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r>
                  <a:rPr lang="es-ES" sz="1800" dirty="0">
                    <a:ea typeface="Arial" charset="0"/>
                    <a:cs typeface="Arial" charset="0"/>
                  </a:rPr>
                  <a:t>C</a:t>
                </a:r>
                <a:r>
                  <a:rPr lang="es-ES" sz="1800" dirty="0" smtClean="0">
                    <a:ea typeface="Arial" charset="0"/>
                    <a:cs typeface="Arial" charset="0"/>
                  </a:rPr>
                  <a:t>onsiste </a:t>
                </a:r>
                <a:r>
                  <a:rPr lang="es-ES" sz="1800" dirty="0">
                    <a:ea typeface="Arial" charset="0"/>
                    <a:cs typeface="Arial" charset="0"/>
                  </a:rPr>
                  <a:t>en la </a:t>
                </a:r>
                <a:r>
                  <a:rPr lang="es-ES" sz="1800" dirty="0" smtClean="0">
                    <a:ea typeface="Arial" charset="0"/>
                    <a:cs typeface="Arial" charset="0"/>
                  </a:rPr>
                  <a:t>inyección </a:t>
                </a:r>
                <a:r>
                  <a:rPr lang="es-ES" sz="1800" dirty="0">
                    <a:ea typeface="Arial" charset="0"/>
                    <a:cs typeface="Arial" charset="0"/>
                  </a:rPr>
                  <a:t>de un chorro libre d</a:t>
                </a:r>
                <a:r>
                  <a:rPr lang="es-ES" sz="1800" dirty="0" smtClean="0">
                    <a:ea typeface="Arial" charset="0"/>
                    <a:cs typeface="Arial" charset="0"/>
                  </a:rPr>
                  <a:t>iésel </a:t>
                </a:r>
                <a:r>
                  <a:rPr lang="es-ES" sz="1800" dirty="0">
                    <a:ea typeface="Arial" charset="0"/>
                    <a:cs typeface="Arial" charset="0"/>
                  </a:rPr>
                  <a:t>en un ambiente quiescente </a:t>
                </a:r>
                <a:endParaRPr lang="es-ES" sz="1800" dirty="0" smtClean="0">
                  <a:ea typeface="Arial" charset="0"/>
                  <a:cs typeface="Arial" charset="0"/>
                </a:endParaRP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r>
                  <a:rPr lang="es-ES" sz="1800" dirty="0" smtClean="0">
                    <a:ea typeface="Arial" charset="0"/>
                    <a:cs typeface="Arial" charset="0"/>
                  </a:rPr>
                  <a:t>Sus condiciones vienen fijadas por la ECN (</a:t>
                </a:r>
                <a:r>
                  <a:rPr lang="es-ES" sz="1800" dirty="0" err="1" smtClean="0">
                    <a:ea typeface="Arial" charset="0"/>
                    <a:cs typeface="Arial" charset="0"/>
                  </a:rPr>
                  <a:t>Engine</a:t>
                </a:r>
                <a:r>
                  <a:rPr lang="es-ES" sz="1800" dirty="0" smtClean="0">
                    <a:ea typeface="Arial" charset="0"/>
                    <a:cs typeface="Arial" charset="0"/>
                  </a:rPr>
                  <a:t> </a:t>
                </a:r>
                <a:r>
                  <a:rPr lang="es-ES" sz="1800" dirty="0" err="1" smtClean="0">
                    <a:ea typeface="Arial" charset="0"/>
                    <a:cs typeface="Arial" charset="0"/>
                  </a:rPr>
                  <a:t>Combustion</a:t>
                </a:r>
                <a:r>
                  <a:rPr lang="es-ES" sz="1800" dirty="0" smtClean="0">
                    <a:ea typeface="Arial" charset="0"/>
                    <a:cs typeface="Arial" charset="0"/>
                  </a:rPr>
                  <a:t> Network)</a:t>
                </a: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r>
                  <a:rPr lang="es-ES" sz="1800" dirty="0" smtClean="0">
                    <a:ea typeface="Arial" charset="0"/>
                    <a:cs typeface="Arial" charset="0"/>
                  </a:rPr>
                  <a:t>Tobera de inyección 675, con diámetro de 89.4</a:t>
                </a:r>
                <a14:m>
                  <m:oMath xmlns:m="http://schemas.openxmlformats.org/officeDocument/2006/math">
                    <m:r>
                      <a:rPr lang="es-ES" sz="1800" i="1" smtClean="0">
                        <a:latin typeface="Cambria Math" charset="0"/>
                        <a:ea typeface="Arial" charset="0"/>
                        <a:cs typeface="Arial" charset="0"/>
                      </a:rPr>
                      <m:t>𝜇</m:t>
                    </m:r>
                  </m:oMath>
                </a14:m>
                <a:r>
                  <a:rPr lang="es-ES" sz="1800" dirty="0" smtClean="0">
                    <a:ea typeface="Arial" charset="0"/>
                    <a:cs typeface="Arial" charset="0"/>
                  </a:rPr>
                  <a:t>m</a:t>
                </a: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endParaRPr lang="es-ES" sz="1800" dirty="0">
                  <a:latin typeface="Latin Modern Roman 10" charset="0"/>
                  <a:ea typeface="Latin Modern Roman 10" charset="0"/>
                  <a:cs typeface="Latin Modern Roman 10" charset="0"/>
                </a:endParaRP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endParaRPr lang="es-ES" sz="1800" dirty="0" smtClean="0">
                  <a:latin typeface="Latin Modern Roman 10" charset="0"/>
                  <a:ea typeface="Latin Modern Roman 10" charset="0"/>
                  <a:cs typeface="Latin Modern Roman 10" charset="0"/>
                </a:endParaRP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endParaRPr lang="es-ES" sz="2000" dirty="0" smtClean="0">
                  <a:latin typeface="Latin Modern Roman 10" charset="0"/>
                  <a:ea typeface="Latin Modern Roman 10" charset="0"/>
                  <a:cs typeface="Latin Modern Roman 10" charset="0"/>
                </a:endParaRP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endParaRPr lang="es-ES" sz="2000" dirty="0" smtClean="0">
                  <a:latin typeface="Latin Modern Roman 10" charset="0"/>
                  <a:ea typeface="Latin Modern Roman 10" charset="0"/>
                  <a:cs typeface="Latin Modern Roman 10" charset="0"/>
                </a:endParaRPr>
              </a:p>
              <a:p>
                <a:pPr algn="just">
                  <a:spcBef>
                    <a:spcPct val="20000"/>
                  </a:spcBef>
                  <a:buFont typeface="Arial"/>
                  <a:buChar char="•"/>
                </a:pPr>
                <a:endParaRPr lang="es-ES" sz="2000" b="1" dirty="0">
                  <a:latin typeface="Latin Modern Roman 10" charset="0"/>
                  <a:ea typeface="Latin Modern Roman 10" charset="0"/>
                  <a:cs typeface="Latin Modern Roman 10" charset="0"/>
                </a:endParaRPr>
              </a:p>
              <a:p>
                <a:pPr algn="just">
                  <a:spcBef>
                    <a:spcPct val="20000"/>
                  </a:spcBef>
                  <a:buFont typeface="Arial"/>
                  <a:buChar char="•"/>
                </a:pPr>
                <a:endParaRPr lang="es-ES" sz="2000" b="1" dirty="0" smtClean="0">
                  <a:latin typeface="Latin Modern Roman 10" charset="0"/>
                  <a:ea typeface="Latin Modern Roman 10" charset="0"/>
                  <a:cs typeface="Latin Modern Roman 10" charset="0"/>
                </a:endParaRPr>
              </a:p>
              <a:p>
                <a:pPr lvl="1" algn="just">
                  <a:spcBef>
                    <a:spcPct val="20000"/>
                  </a:spcBef>
                  <a:buFont typeface="Arial"/>
                  <a:buChar char="•"/>
                </a:pPr>
                <a:endParaRPr lang="es-ES" sz="1800" b="1" dirty="0">
                  <a:latin typeface="Latin Modern Roman 10" charset="0"/>
                  <a:ea typeface="Latin Modern Roman 10" charset="0"/>
                  <a:cs typeface="Latin Modern Roman 10" charset="0"/>
                </a:endParaRPr>
              </a:p>
              <a:p>
                <a:pPr marL="0" indent="0" algn="just">
                  <a:spcBef>
                    <a:spcPct val="20000"/>
                  </a:spcBef>
                </a:pPr>
                <a:endParaRPr lang="es-E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algn="just">
                  <a:spcBef>
                    <a:spcPct val="20000"/>
                  </a:spcBef>
                  <a:buFont typeface="Arial"/>
                  <a:buChar char="•"/>
                </a:pPr>
                <a:endParaRPr lang="es-ES" sz="2000" b="1" dirty="0">
                  <a:latin typeface="Calibri" charset="0"/>
                </a:endParaRPr>
              </a:p>
              <a:p>
                <a:pPr algn="just">
                  <a:spcBef>
                    <a:spcPct val="20000"/>
                  </a:spcBef>
                  <a:buFont typeface="Arial"/>
                  <a:buChar char="•"/>
                </a:pPr>
                <a:endParaRPr lang="es-ES" sz="2000" b="1" dirty="0" smtClean="0">
                  <a:latin typeface="Calibri" charset="0"/>
                </a:endParaRPr>
              </a:p>
              <a:p>
                <a:pPr algn="just">
                  <a:spcBef>
                    <a:spcPct val="20000"/>
                  </a:spcBef>
                  <a:buFont typeface="Arial"/>
                  <a:buChar char="•"/>
                </a:pPr>
                <a:endParaRPr lang="es-ES" sz="2000" b="1" dirty="0" smtClean="0">
                  <a:latin typeface="Calibri" charset="0"/>
                </a:endParaRPr>
              </a:p>
            </p:txBody>
          </p:sp>
        </mc:Choice>
        <mc:Fallback xmlns="">
          <p:sp>
            <p:nvSpPr>
              <p:cNvPr id="13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1761423"/>
                <a:ext cx="7992888" cy="4425950"/>
              </a:xfrm>
              <a:prstGeom prst="rect">
                <a:avLst/>
              </a:prstGeom>
              <a:blipFill rotWithShape="0">
                <a:blip r:embed="rId6"/>
                <a:stretch>
                  <a:fillRect l="-686" t="-689" r="-686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12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0423" y="3784594"/>
            <a:ext cx="5847291" cy="219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468128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5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Análisis de resultados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0" y="6237288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2000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2000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b="1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marL="0" indent="0" algn="just">
              <a:spcBef>
                <a:spcPct val="20000"/>
              </a:spcBef>
            </a:pPr>
            <a:endParaRPr lang="es-ES" sz="18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13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814464655"/>
              </p:ext>
            </p:extLst>
          </p:nvPr>
        </p:nvGraphicFramePr>
        <p:xfrm>
          <a:off x="1057836" y="166482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7370514" y="1396177"/>
            <a:ext cx="137795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b="1" dirty="0" smtClean="0">
                <a:ea typeface="Arial" charset="0"/>
                <a:cs typeface="Arial" charset="0"/>
              </a:rPr>
              <a:t>Intensidad turbulenta</a:t>
            </a:r>
            <a:endParaRPr lang="es-ES_tradnl" b="1" dirty="0">
              <a:ea typeface="Arial" charset="0"/>
              <a:cs typeface="Arial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7368322" y="2198041"/>
            <a:ext cx="137795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b="1" dirty="0" smtClean="0">
                <a:ea typeface="Arial" charset="0"/>
                <a:cs typeface="Arial" charset="0"/>
              </a:rPr>
              <a:t>Longitud turbulenta</a:t>
            </a:r>
            <a:endParaRPr lang="es-ES_tradnl" b="1" dirty="0">
              <a:ea typeface="Arial" charset="0"/>
              <a:cs typeface="Arial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7384122" y="4705876"/>
            <a:ext cx="159459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b="1" dirty="0" smtClean="0">
                <a:ea typeface="Arial" charset="0"/>
                <a:cs typeface="Arial" charset="0"/>
              </a:rPr>
              <a:t>Temperatura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_tradnl" b="1" dirty="0" smtClean="0">
                <a:ea typeface="Arial" charset="0"/>
                <a:cs typeface="Arial" charset="0"/>
              </a:rPr>
              <a:t>P </a:t>
            </a:r>
            <a:r>
              <a:rPr lang="es-ES_tradnl" b="1" dirty="0" err="1" smtClean="0">
                <a:ea typeface="Arial" charset="0"/>
                <a:cs typeface="Arial" charset="0"/>
              </a:rPr>
              <a:t>inyecci</a:t>
            </a:r>
            <a:r>
              <a:rPr lang="es-ES" b="1" dirty="0" smtClean="0">
                <a:ea typeface="Arial" charset="0"/>
                <a:cs typeface="Arial" charset="0"/>
              </a:rPr>
              <a:t>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 smtClean="0">
                <a:ea typeface="Arial" charset="0"/>
                <a:cs typeface="Arial" charset="0"/>
              </a:rPr>
              <a:t>Densidad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 smtClean="0">
                <a:ea typeface="Arial" charset="0"/>
                <a:cs typeface="Arial" charset="0"/>
              </a:rPr>
              <a:t>% O</a:t>
            </a:r>
            <a:r>
              <a:rPr lang="es-ES" b="1" baseline="-25000" dirty="0" smtClean="0">
                <a:ea typeface="Arial" charset="0"/>
                <a:cs typeface="Arial" charset="0"/>
              </a:rPr>
              <a:t>2</a:t>
            </a:r>
            <a:endParaRPr lang="es-ES_tradnl" b="1" dirty="0">
              <a:ea typeface="Arial" charset="0"/>
              <a:cs typeface="Arial" charset="0"/>
            </a:endParaRPr>
          </a:p>
        </p:txBody>
      </p:sp>
      <p:cxnSp>
        <p:nvCxnSpPr>
          <p:cNvPr id="8" name="Conector recto 7"/>
          <p:cNvCxnSpPr/>
          <p:nvPr/>
        </p:nvCxnSpPr>
        <p:spPr>
          <a:xfrm flipV="1">
            <a:off x="7123071" y="1849918"/>
            <a:ext cx="245251" cy="5206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7123071" y="2370519"/>
            <a:ext cx="245251" cy="2663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>
            <a:endCxn id="19" idx="1"/>
          </p:cNvCxnSpPr>
          <p:nvPr/>
        </p:nvCxnSpPr>
        <p:spPr>
          <a:xfrm>
            <a:off x="7153836" y="5306040"/>
            <a:ext cx="23028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71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468128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5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Análisis de resultados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28860" y="6221413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2000" b="1" dirty="0" smtClean="0">
                <a:ea typeface="Arial" charset="0"/>
                <a:cs typeface="Arial" charset="0"/>
              </a:rPr>
              <a:t>Estudio en condiciones inertes SIN evaporación</a:t>
            </a: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b="1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marL="0" indent="0" algn="just">
              <a:spcBef>
                <a:spcPct val="20000"/>
              </a:spcBef>
            </a:pPr>
            <a:endParaRPr lang="es-ES" sz="18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>
              <a:latin typeface="Calibri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↑ </a:t>
            </a:r>
            <a:r>
              <a:rPr lang="es-ES" sz="1800" dirty="0" err="1" smtClean="0">
                <a:ea typeface="Arial" charset="0"/>
                <a:cs typeface="Arial" charset="0"/>
              </a:rPr>
              <a:t>It</a:t>
            </a:r>
            <a:r>
              <a:rPr lang="es-ES" sz="1800" dirty="0" smtClean="0">
                <a:ea typeface="Arial" charset="0"/>
                <a:cs typeface="Arial" charset="0"/>
              </a:rPr>
              <a:t>, </a:t>
            </a:r>
            <a:r>
              <a:rPr lang="es-ES" sz="1800" dirty="0">
                <a:ea typeface="Arial" charset="0"/>
                <a:cs typeface="Arial" charset="0"/>
              </a:rPr>
              <a:t>↑ la </a:t>
            </a:r>
            <a:r>
              <a:rPr lang="es-ES" sz="1800" dirty="0" smtClean="0">
                <a:ea typeface="Arial" charset="0"/>
                <a:cs typeface="Arial" charset="0"/>
              </a:rPr>
              <a:t>viscosidad turbulenta y ↓ la fracción volumétrica de líquido, la mezcla es más rápida</a:t>
            </a: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14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047" y="2220936"/>
            <a:ext cx="2717799" cy="314070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564857" y="814388"/>
            <a:ext cx="3106688" cy="1323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s-ES_tradnl" sz="2000" dirty="0" smtClean="0">
                <a:solidFill>
                  <a:schemeClr val="bg1"/>
                </a:solidFill>
                <a:ea typeface="Arial" charset="0"/>
                <a:cs typeface="Arial" charset="0"/>
              </a:rPr>
              <a:t>Los resultados para </a:t>
            </a:r>
            <a:r>
              <a:rPr lang="es-ES_tradnl" sz="2000" dirty="0" err="1" smtClean="0">
                <a:solidFill>
                  <a:schemeClr val="bg1"/>
                </a:solidFill>
                <a:ea typeface="Arial" charset="0"/>
                <a:cs typeface="Arial" charset="0"/>
              </a:rPr>
              <a:t>Lt</a:t>
            </a:r>
            <a:r>
              <a:rPr lang="es-ES_tradnl" sz="2000" dirty="0" smtClean="0">
                <a:solidFill>
                  <a:schemeClr val="bg1"/>
                </a:solidFill>
                <a:ea typeface="Arial" charset="0"/>
                <a:cs typeface="Arial" charset="0"/>
              </a:rPr>
              <a:t> son </a:t>
            </a:r>
            <a:r>
              <a:rPr lang="es-ES_tradnl" sz="2000" dirty="0" err="1" smtClean="0">
                <a:solidFill>
                  <a:schemeClr val="bg1"/>
                </a:solidFill>
                <a:ea typeface="Arial" charset="0"/>
                <a:cs typeface="Arial" charset="0"/>
              </a:rPr>
              <a:t>an</a:t>
            </a:r>
            <a:r>
              <a:rPr lang="es-ES" sz="2000" dirty="0" err="1" smtClean="0">
                <a:solidFill>
                  <a:schemeClr val="bg1"/>
                </a:solidFill>
                <a:ea typeface="Arial" charset="0"/>
                <a:cs typeface="Arial" charset="0"/>
              </a:rPr>
              <a:t>álogos</a:t>
            </a:r>
            <a:endParaRPr lang="es-ES" sz="2000" dirty="0" smtClean="0">
              <a:solidFill>
                <a:schemeClr val="bg1"/>
              </a:solidFill>
              <a:ea typeface="Arial" charset="0"/>
              <a:cs typeface="Arial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s-ES" sz="2000" dirty="0" smtClean="0">
                <a:solidFill>
                  <a:schemeClr val="bg1"/>
                </a:solidFill>
                <a:ea typeface="Arial" charset="0"/>
                <a:cs typeface="Arial" charset="0"/>
              </a:rPr>
              <a:t>Se selecciona </a:t>
            </a:r>
            <a:r>
              <a:rPr lang="es-ES" sz="2000" dirty="0" err="1" smtClean="0">
                <a:solidFill>
                  <a:schemeClr val="bg1"/>
                </a:solidFill>
                <a:ea typeface="Arial" charset="0"/>
                <a:cs typeface="Arial" charset="0"/>
              </a:rPr>
              <a:t>It</a:t>
            </a:r>
            <a:r>
              <a:rPr lang="es-ES" sz="2000" dirty="0" smtClean="0">
                <a:solidFill>
                  <a:schemeClr val="bg1"/>
                </a:solidFill>
                <a:ea typeface="Arial" charset="0"/>
                <a:cs typeface="Arial" charset="0"/>
              </a:rPr>
              <a:t>=5% Y </a:t>
            </a:r>
            <a:r>
              <a:rPr lang="es-ES" sz="2000" dirty="0" err="1" smtClean="0">
                <a:solidFill>
                  <a:schemeClr val="bg1"/>
                </a:solidFill>
                <a:ea typeface="Arial" charset="0"/>
                <a:cs typeface="Arial" charset="0"/>
              </a:rPr>
              <a:t>Lt</a:t>
            </a:r>
            <a:r>
              <a:rPr lang="es-ES" sz="2000" dirty="0" smtClean="0">
                <a:solidFill>
                  <a:schemeClr val="bg1"/>
                </a:solidFill>
                <a:ea typeface="Arial" charset="0"/>
                <a:cs typeface="Arial" charset="0"/>
              </a:rPr>
              <a:t>=10%</a:t>
            </a:r>
            <a:endParaRPr lang="es-ES_tradnl" sz="20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pic>
        <p:nvPicPr>
          <p:cNvPr id="15" name="Imagen 14"/>
          <p:cNvPicPr/>
          <p:nvPr/>
        </p:nvPicPr>
        <p:blipFill rotWithShape="1">
          <a:blip r:embed="rId7"/>
          <a:srcRect l="5721" r="5256"/>
          <a:stretch/>
        </p:blipFill>
        <p:spPr>
          <a:xfrm>
            <a:off x="188913" y="2149642"/>
            <a:ext cx="5777449" cy="328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8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468128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5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Análisis de resultados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28860" y="6221413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2000" b="1" dirty="0" smtClean="0">
                <a:ea typeface="Arial" charset="0"/>
                <a:cs typeface="Arial" charset="0"/>
              </a:rPr>
              <a:t>Estudio en condiciones inertes CON evaporación</a:t>
            </a:r>
            <a:endParaRPr lang="es-ES" sz="1800" dirty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15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6"/>
          <a:srcRect l="6738" r="6992"/>
          <a:stretch/>
        </p:blipFill>
        <p:spPr>
          <a:xfrm>
            <a:off x="423781" y="2412377"/>
            <a:ext cx="5616624" cy="312404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/>
          <a:srcRect l="5113" r="52362"/>
          <a:stretch/>
        </p:blipFill>
        <p:spPr>
          <a:xfrm>
            <a:off x="5994194" y="2395744"/>
            <a:ext cx="2798033" cy="315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0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468128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5. Análisis de resultados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28860" y="6221413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2000" b="1" dirty="0" smtClean="0">
                <a:ea typeface="Arial" charset="0"/>
                <a:cs typeface="Arial" charset="0"/>
              </a:rPr>
              <a:t>Estudio en condiciones reactivas: </a:t>
            </a:r>
            <a:r>
              <a:rPr lang="es-ES" sz="2000" b="1" u="sng" dirty="0" smtClean="0">
                <a:ea typeface="Arial" charset="0"/>
                <a:cs typeface="Arial" charset="0"/>
              </a:rPr>
              <a:t>caso de referencia</a:t>
            </a:r>
            <a:endParaRPr lang="es-ES" sz="1800" u="sng" dirty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18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16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6"/>
          <a:srcRect t="7414" b="17262"/>
          <a:stretch/>
        </p:blipFill>
        <p:spPr>
          <a:xfrm>
            <a:off x="4528521" y="2295264"/>
            <a:ext cx="3739051" cy="21116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5754" y="4569457"/>
            <a:ext cx="3521818" cy="136815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347" y="2631391"/>
            <a:ext cx="3684736" cy="284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2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468128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5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Análisis de resultados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28860" y="6221413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2000" b="1" dirty="0" smtClean="0">
                <a:ea typeface="Arial" charset="0"/>
                <a:cs typeface="Arial" charset="0"/>
              </a:rPr>
              <a:t>Estudio en condiciones reactivas: </a:t>
            </a:r>
            <a:r>
              <a:rPr lang="es-ES" sz="2000" b="1" u="sng" dirty="0" smtClean="0">
                <a:ea typeface="Arial" charset="0"/>
                <a:cs typeface="Arial" charset="0"/>
              </a:rPr>
              <a:t>Estudio de temperatura</a:t>
            </a:r>
            <a:endParaRPr lang="es-ES" sz="1800" u="sng" dirty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18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17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/>
          <a:srcRect l="4706" t="-130" r="7810"/>
          <a:stretch/>
        </p:blipFill>
        <p:spPr>
          <a:xfrm>
            <a:off x="81965" y="2743601"/>
            <a:ext cx="2975303" cy="255331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/>
          <a:srcRect l="2133" r="6175"/>
          <a:stretch/>
        </p:blipFill>
        <p:spPr>
          <a:xfrm>
            <a:off x="6049622" y="2765826"/>
            <a:ext cx="3094378" cy="253108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8"/>
          <a:srcRect l="4760" r="5357"/>
          <a:stretch/>
        </p:blipFill>
        <p:spPr>
          <a:xfrm>
            <a:off x="3091728" y="2754778"/>
            <a:ext cx="3028676" cy="255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4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316945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6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Conclusiones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28860" y="6221413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2000" b="1" dirty="0" smtClean="0">
                <a:ea typeface="Arial" charset="0"/>
                <a:cs typeface="Arial" charset="0"/>
              </a:rPr>
              <a:t>Condiciones inertes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>
                <a:ea typeface="Arial" charset="0"/>
                <a:cs typeface="Arial" charset="0"/>
              </a:rPr>
              <a:t>I</a:t>
            </a:r>
            <a:r>
              <a:rPr lang="es-ES" sz="1800" dirty="0" smtClean="0">
                <a:ea typeface="Arial" charset="0"/>
                <a:cs typeface="Arial" charset="0"/>
              </a:rPr>
              <a:t>ntensidad y longitud turbulenta no tienen un gran efecto sobre los resultados (penetración), siempre y cuando se elijan dentro de un rango razonable. 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dirty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Para los estudios se ha escogido 5% de </a:t>
            </a:r>
            <a:r>
              <a:rPr lang="es-ES" sz="1800" dirty="0" err="1" smtClean="0">
                <a:ea typeface="Arial" charset="0"/>
                <a:cs typeface="Arial" charset="0"/>
              </a:rPr>
              <a:t>It</a:t>
            </a:r>
            <a:r>
              <a:rPr lang="es-ES" sz="1800" dirty="0" smtClean="0">
                <a:ea typeface="Arial" charset="0"/>
                <a:cs typeface="Arial" charset="0"/>
              </a:rPr>
              <a:t> y 10% de </a:t>
            </a:r>
            <a:r>
              <a:rPr lang="es-ES" sz="1800" dirty="0" err="1" smtClean="0">
                <a:ea typeface="Arial" charset="0"/>
                <a:cs typeface="Arial" charset="0"/>
              </a:rPr>
              <a:t>Lt</a:t>
            </a:r>
            <a:endParaRPr lang="es-ES" sz="1800" dirty="0" smtClean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dirty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Queda comprobado el </a:t>
            </a:r>
            <a:r>
              <a:rPr lang="es-ES" sz="1800" dirty="0">
                <a:ea typeface="Arial" charset="0"/>
                <a:cs typeface="Arial" charset="0"/>
              </a:rPr>
              <a:t>rendimiento del modelo con un caso evaporativo, comparándolo frente a medidas experimentales de </a:t>
            </a:r>
            <a:r>
              <a:rPr lang="es-ES" sz="1800" dirty="0" smtClean="0">
                <a:ea typeface="Arial" charset="0"/>
                <a:cs typeface="Arial" charset="0"/>
              </a:rPr>
              <a:t>penetración</a:t>
            </a:r>
            <a:endParaRPr lang="es-ES" sz="1800" u="sng" dirty="0"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18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18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  <a:p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14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316945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6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Conclusiones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28860" y="6221413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r>
              <a:rPr lang="es-ES" sz="2000" b="1" dirty="0" smtClean="0">
                <a:ea typeface="Arial" charset="0"/>
                <a:cs typeface="Arial" charset="0"/>
              </a:rPr>
              <a:t>Condiciones reactivas</a:t>
            </a:r>
            <a:endParaRPr lang="es-ES" sz="1800" b="1" dirty="0" smtClean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>
                <a:ea typeface="Arial" charset="0"/>
                <a:cs typeface="Arial" charset="0"/>
              </a:rPr>
              <a:t>C</a:t>
            </a:r>
            <a:r>
              <a:rPr lang="es-ES" sz="1800" dirty="0" smtClean="0">
                <a:ea typeface="Arial" charset="0"/>
                <a:cs typeface="Arial" charset="0"/>
              </a:rPr>
              <a:t>onforme el ambiente es más reactivo, la </a:t>
            </a:r>
            <a:r>
              <a:rPr lang="es-ES" sz="1800" dirty="0" smtClean="0">
                <a:ea typeface="Arial" charset="0"/>
                <a:cs typeface="Arial" charset="0"/>
              </a:rPr>
              <a:t>penetración ↑, </a:t>
            </a:r>
            <a:r>
              <a:rPr lang="es-ES" sz="1800" dirty="0" smtClean="0">
                <a:ea typeface="Arial" charset="0"/>
                <a:cs typeface="Arial" charset="0"/>
              </a:rPr>
              <a:t>el tiempo de retraso ↓ y la distancia de LOL ↓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dirty="0" smtClean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En cuanto al tiempo de retraso, con los criterios se reproducen bien las tendencias </a:t>
            </a:r>
            <a:r>
              <a:rPr lang="es-ES" sz="1800" dirty="0" smtClean="0">
                <a:ea typeface="Arial" charset="0"/>
                <a:cs typeface="Arial" charset="0"/>
              </a:rPr>
              <a:t>experimentales pero </a:t>
            </a:r>
            <a:r>
              <a:rPr lang="es-ES" sz="1800" dirty="0" smtClean="0">
                <a:ea typeface="Arial" charset="0"/>
                <a:cs typeface="Arial" charset="0"/>
              </a:rPr>
              <a:t>son sobreestimados. </a:t>
            </a:r>
            <a:r>
              <a:rPr lang="es-ES" sz="1800" u="sng" dirty="0" smtClean="0">
                <a:ea typeface="Arial" charset="0"/>
                <a:cs typeface="Arial" charset="0"/>
              </a:rPr>
              <a:t>Causa</a:t>
            </a:r>
            <a:r>
              <a:rPr lang="es-ES" sz="1800" dirty="0" smtClean="0">
                <a:ea typeface="Arial" charset="0"/>
                <a:cs typeface="Arial" charset="0"/>
              </a:rPr>
              <a:t>: modelo químico 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dirty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Criterio </a:t>
            </a:r>
            <a:r>
              <a:rPr lang="es-ES" sz="1800" dirty="0" smtClean="0">
                <a:ea typeface="Arial" charset="0"/>
                <a:cs typeface="Arial" charset="0"/>
              </a:rPr>
              <a:t>Tª+400K el que mejor estima el LOL y tiempo de retraso</a:t>
            </a: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endParaRPr lang="es-ES" sz="1800" dirty="0">
              <a:ea typeface="Arial" charset="0"/>
              <a:cs typeface="Arial" charset="0"/>
            </a:endParaRPr>
          </a:p>
          <a:p>
            <a:pPr lvl="1" algn="just">
              <a:spcBef>
                <a:spcPct val="20000"/>
              </a:spcBef>
              <a:buFont typeface="Arial"/>
              <a:buChar char="•"/>
            </a:pPr>
            <a:r>
              <a:rPr lang="es-ES" sz="1800" dirty="0" smtClean="0">
                <a:ea typeface="Arial" charset="0"/>
                <a:cs typeface="Arial" charset="0"/>
              </a:rPr>
              <a:t>Se puede decir que las principales propiedades del chorro son estimadas de forma adecuada por el modelo quedando confirmada su validez en un amplio rango de condiciones de funcionamiento</a:t>
            </a:r>
            <a:r>
              <a:rPr lang="es-ES" sz="1800" dirty="0" smtClean="0">
                <a:latin typeface="Latin Modern Roman 10" charset="0"/>
                <a:ea typeface="Latin Modern Roman 10" charset="0"/>
                <a:cs typeface="Latin Modern Roman 10" charset="0"/>
              </a:rPr>
              <a:t>.</a:t>
            </a: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19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99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8 CuadroTexto"/>
          <p:cNvSpPr txBox="1">
            <a:spLocks noChangeArrowheads="1"/>
          </p:cNvSpPr>
          <p:nvPr/>
        </p:nvSpPr>
        <p:spPr bwMode="auto">
          <a:xfrm>
            <a:off x="467544" y="764704"/>
            <a:ext cx="304442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s-ES" sz="3000" b="1" dirty="0">
                <a:solidFill>
                  <a:schemeClr val="tx2"/>
                </a:solidFill>
                <a:ea typeface="Arial" charset="0"/>
                <a:cs typeface="Arial" charset="0"/>
              </a:rPr>
              <a:t>7</a:t>
            </a:r>
            <a:r>
              <a:rPr lang="es-ES" sz="3000" b="1" dirty="0" smtClean="0">
                <a:solidFill>
                  <a:schemeClr val="tx2"/>
                </a:solidFill>
                <a:ea typeface="Arial" charset="0"/>
                <a:cs typeface="Arial" charset="0"/>
              </a:rPr>
              <a:t>. Presupuesto</a:t>
            </a:r>
            <a:endParaRPr lang="es-ES" sz="3000" b="1" dirty="0">
              <a:solidFill>
                <a:schemeClr val="tx2"/>
              </a:solidFill>
              <a:ea typeface="Arial" charset="0"/>
              <a:cs typeface="Arial" charset="0"/>
            </a:endParaRPr>
          </a:p>
        </p:txBody>
      </p:sp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28860" y="6221413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42583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1800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20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735996"/>
              </p:ext>
            </p:extLst>
          </p:nvPr>
        </p:nvGraphicFramePr>
        <p:xfrm>
          <a:off x="1524000" y="2248307"/>
          <a:ext cx="6096000" cy="304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4095"/>
                <a:gridCol w="22219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Tipo de coste</a:t>
                      </a:r>
                      <a:endParaRPr lang="es-ES_tradnl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Importe (€)</a:t>
                      </a:r>
                      <a:endParaRPr lang="es-ES_tradnl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Coste mano de obra</a:t>
                      </a:r>
                      <a:endParaRPr lang="es-ES_tradnl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14189</a:t>
                      </a:r>
                      <a:endParaRPr lang="es-ES_tradnl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dirty="0" err="1" smtClean="0">
                          <a:latin typeface="Arial" charset="0"/>
                          <a:ea typeface="Arial" charset="0"/>
                          <a:cs typeface="Arial" charset="0"/>
                        </a:rPr>
                        <a:t>Amortizaci</a:t>
                      </a:r>
                      <a:r>
                        <a:rPr lang="es-E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ón de equipos</a:t>
                      </a:r>
                      <a:endParaRPr lang="es-ES_tradnl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5457.15</a:t>
                      </a:r>
                      <a:endParaRPr lang="es-ES_tradnl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Costes</a:t>
                      </a:r>
                      <a:r>
                        <a:rPr lang="es-ES_tradnl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s-ES_tradnl" baseline="0" dirty="0" err="1" smtClean="0">
                          <a:latin typeface="Arial" charset="0"/>
                          <a:ea typeface="Arial" charset="0"/>
                          <a:cs typeface="Arial" charset="0"/>
                        </a:rPr>
                        <a:t>energ</a:t>
                      </a:r>
                      <a:r>
                        <a:rPr lang="es-ES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éticos asociados</a:t>
                      </a:r>
                      <a:endParaRPr lang="es-ES_tradnl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598.5</a:t>
                      </a:r>
                      <a:endParaRPr lang="es-ES_tradnl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_tradnl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r"/>
                      <a:r>
                        <a:rPr lang="es-ES_tradnl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Total</a:t>
                      </a:r>
                      <a:r>
                        <a:rPr lang="es-ES_tradnl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Costes individuales</a:t>
                      </a:r>
                    </a:p>
                    <a:p>
                      <a:pPr algn="r"/>
                      <a:r>
                        <a:rPr lang="es-ES_tradnl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6% beneficio industrial</a:t>
                      </a:r>
                    </a:p>
                    <a:p>
                      <a:pPr algn="r"/>
                      <a:r>
                        <a:rPr lang="es-ES_tradnl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IVA (21%)</a:t>
                      </a:r>
                      <a:endParaRPr lang="es-ES_tradnl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_tradnl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/>
                      <a:r>
                        <a:rPr lang="es-ES_tradnl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20244.6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1214.67 </a:t>
                      </a:r>
                      <a:endParaRPr lang="cs-CZ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800" kern="1200" dirty="0" smtClean="0">
                          <a:solidFill>
                            <a:schemeClr val="dk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4506.44 </a:t>
                      </a:r>
                      <a:endParaRPr lang="hr-HR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_tradnl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Total presupuesto</a:t>
                      </a:r>
                      <a:endParaRPr lang="es-ES_tradnl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25965.71 </a:t>
                      </a:r>
                      <a:endParaRPr lang="nb-NO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288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88" y="-11113"/>
            <a:ext cx="9156700" cy="585788"/>
          </a:xfrm>
          <a:prstGeom prst="rect">
            <a:avLst/>
          </a:prstGeom>
          <a:gradFill>
            <a:gsLst>
              <a:gs pos="75000">
                <a:schemeClr val="bg1"/>
              </a:gs>
              <a:gs pos="0">
                <a:srgbClr val="002060"/>
              </a:gs>
              <a:gs pos="0">
                <a:schemeClr val="tx2"/>
              </a:gs>
              <a:gs pos="15000">
                <a:srgbClr val="002060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7410" name="0 Image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-11113"/>
            <a:ext cx="1700213" cy="6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113"/>
            <a:ext cx="21701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13 Imagen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6199188"/>
            <a:ext cx="879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16 Conector recto"/>
          <p:cNvCxnSpPr/>
          <p:nvPr/>
        </p:nvCxnSpPr>
        <p:spPr>
          <a:xfrm>
            <a:off x="28860" y="6221413"/>
            <a:ext cx="91582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3568" y="1556792"/>
            <a:ext cx="7786687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  <a:p>
            <a:pPr lvl="2">
              <a:spcBef>
                <a:spcPct val="20000"/>
              </a:spcBef>
              <a:buFont typeface="Arial"/>
              <a:buChar char="•"/>
              <a:defRPr/>
            </a:pPr>
            <a:endParaRPr lang="es-ES" sz="2400" b="1" dirty="0" smtClean="0">
              <a:latin typeface="Calibri" charset="0"/>
              <a:ea typeface="ＭＳ Ｐゴシック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560" y="1761423"/>
            <a:ext cx="7992888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  <a:buFont typeface="Arial"/>
              <a:buChar char="•"/>
            </a:pPr>
            <a:endParaRPr lang="es-ES" sz="18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algn="ctr">
              <a:spcBef>
                <a:spcPct val="20000"/>
              </a:spcBef>
              <a:buFont typeface="Arial"/>
              <a:buChar char="•"/>
            </a:pPr>
            <a:endParaRPr lang="es-ES" sz="1800" b="1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marL="0" indent="0" algn="ctr">
              <a:spcBef>
                <a:spcPct val="20000"/>
              </a:spcBef>
            </a:pPr>
            <a:endParaRPr lang="es-ES" sz="18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marL="0" indent="0" algn="ctr">
              <a:spcBef>
                <a:spcPct val="20000"/>
              </a:spcBef>
            </a:pPr>
            <a:endParaRPr lang="es-ES" sz="1800" b="1" dirty="0">
              <a:latin typeface="Latin Modern Roman 10" charset="0"/>
              <a:ea typeface="Latin Modern Roman 10" charset="0"/>
              <a:cs typeface="Latin Modern Roman 10" charset="0"/>
            </a:endParaRPr>
          </a:p>
          <a:p>
            <a:pPr marL="0" indent="0" algn="ctr">
              <a:spcBef>
                <a:spcPct val="20000"/>
              </a:spcBef>
            </a:pPr>
            <a:r>
              <a:rPr lang="es-ES" b="1" dirty="0" smtClean="0">
                <a:ea typeface="Arial" charset="0"/>
                <a:cs typeface="Arial" charset="0"/>
              </a:rPr>
              <a:t>Muchas gracias por su atención</a:t>
            </a:r>
          </a:p>
          <a:p>
            <a:pPr algn="just">
              <a:spcBef>
                <a:spcPct val="20000"/>
              </a:spcBef>
              <a:buFont typeface="Arial"/>
              <a:buChar char="•"/>
            </a:pPr>
            <a:endParaRPr lang="es-ES" sz="2000" b="1" dirty="0" smtClean="0">
              <a:latin typeface="Latin Modern Roman 10" charset="0"/>
              <a:ea typeface="Latin Modern Roman 10" charset="0"/>
              <a:cs typeface="Latin Modern Roman 10" charset="0"/>
            </a:endParaRPr>
          </a:p>
        </p:txBody>
      </p:sp>
      <p:sp>
        <p:nvSpPr>
          <p:cNvPr id="1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A5D65D-CB2D-3A4E-9B27-9F39291C413A}" type="slidenum">
              <a:rPr lang="es-ES" sz="1400" b="1" smtClean="0">
                <a:solidFill>
                  <a:srgbClr val="002060"/>
                </a:solidFill>
              </a:rPr>
              <a:pPr/>
              <a:t>21</a:t>
            </a:fld>
            <a:r>
              <a:rPr lang="bg-BG" sz="1400" b="1" dirty="0" smtClean="0">
                <a:solidFill>
                  <a:srgbClr val="002060"/>
                </a:solidFill>
              </a:rPr>
              <a:t>/21</a:t>
            </a:r>
            <a:endParaRPr lang="es-ES" sz="1400" b="1" dirty="0">
              <a:solidFill>
                <a:srgbClr val="002060"/>
              </a:solidFill>
            </a:endParaRPr>
          </a:p>
        </p:txBody>
      </p:sp>
      <p:sp>
        <p:nvSpPr>
          <p:cNvPr id="18" name="13 CuadroTexto"/>
          <p:cNvSpPr txBox="1">
            <a:spLocks noChangeArrowheads="1"/>
          </p:cNvSpPr>
          <p:nvPr/>
        </p:nvSpPr>
        <p:spPr bwMode="auto">
          <a:xfrm>
            <a:off x="1116012" y="6287204"/>
            <a:ext cx="5976268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Modelado CFD de la evolución de un chorro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diésel </a:t>
            </a:r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en condiciones de motor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Trabajo Fin de Máster en Ingeniería Aeronáutica</a:t>
            </a:r>
          </a:p>
          <a:p>
            <a:pPr algn="just" eaLnBrk="1" hangingPunct="1"/>
            <a:r>
              <a:rPr lang="es-ES" sz="1000" b="1" dirty="0" smtClean="0">
                <a:solidFill>
                  <a:srgbClr val="002060"/>
                </a:solidFill>
                <a:ea typeface="Arial" charset="0"/>
                <a:cs typeface="Arial" charset="0"/>
              </a:rPr>
              <a:t>Curso académico 2015-2016</a:t>
            </a:r>
            <a:endParaRPr lang="es-ES" sz="1000" b="1" dirty="0">
              <a:solidFill>
                <a:srgbClr val="002060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6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gradFill>
          <a:gsLst>
            <a:gs pos="75000">
              <a:schemeClr val="bg1"/>
            </a:gs>
            <a:gs pos="0">
              <a:srgbClr val="002060"/>
            </a:gs>
            <a:gs pos="0">
              <a:schemeClr val="tx2"/>
            </a:gs>
            <a:gs pos="15000">
              <a:srgbClr val="002060"/>
            </a:gs>
            <a:gs pos="100000">
              <a:schemeClr val="bg1"/>
            </a:gs>
          </a:gsLst>
          <a:lin ang="10800000" scaled="1"/>
        </a:gradFill>
        <a:ln>
          <a:noFill/>
        </a:ln>
      </a:spPr>
      <a:bodyPr wrap="square">
        <a:spAutoFit/>
      </a:bodyPr>
      <a:lstStyle>
        <a:defPPr algn="ctr" fontAlgn="auto">
          <a:spcBef>
            <a:spcPts val="0"/>
          </a:spcBef>
          <a:spcAft>
            <a:spcPts val="0"/>
          </a:spcAft>
          <a:defRPr sz="3200" b="1" dirty="0">
            <a:latin typeface="+mn-lt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12198</TotalTime>
  <Words>1295</Words>
  <Application>Microsoft Macintosh PowerPoint</Application>
  <PresentationFormat>Presentación en pantalla (4:3)</PresentationFormat>
  <Paragraphs>372</Paragraphs>
  <Slides>21</Slides>
  <Notes>21</Notes>
  <HiddenSlides>0</HiddenSlides>
  <MMClips>1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0" baseType="lpstr">
      <vt:lpstr>Calibri</vt:lpstr>
      <vt:lpstr>Cambria Math</vt:lpstr>
      <vt:lpstr>Latin Modern Roman 10</vt:lpstr>
      <vt:lpstr>Mr10</vt:lpstr>
      <vt:lpstr>ＭＳ Ｐゴシック</vt:lpstr>
      <vt:lpstr>Symbol</vt:lpstr>
      <vt:lpstr>Wingdings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Torres</dc:creator>
  <cp:lastModifiedBy>irene gil garcia</cp:lastModifiedBy>
  <cp:revision>677</cp:revision>
  <dcterms:created xsi:type="dcterms:W3CDTF">2012-02-27T16:45:58Z</dcterms:created>
  <dcterms:modified xsi:type="dcterms:W3CDTF">2016-06-28T17:28:20Z</dcterms:modified>
</cp:coreProperties>
</file>